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3" r:id="rId7"/>
    <p:sldId id="264" r:id="rId8"/>
    <p:sldId id="265" r:id="rId9"/>
    <p:sldId id="266" r:id="rId10"/>
    <p:sldId id="260" r:id="rId11"/>
    <p:sldId id="285" r:id="rId12"/>
    <p:sldId id="286" r:id="rId13"/>
    <p:sldId id="287" r:id="rId14"/>
    <p:sldId id="261" r:id="rId15"/>
    <p:sldId id="282" r:id="rId16"/>
    <p:sldId id="283" r:id="rId17"/>
    <p:sldId id="284" r:id="rId18"/>
    <p:sldId id="262" r:id="rId19"/>
    <p:sldId id="278" r:id="rId20"/>
    <p:sldId id="279" r:id="rId21"/>
    <p:sldId id="280" r:id="rId22"/>
    <p:sldId id="281" r:id="rId23"/>
    <p:sldId id="277" r:id="rId24"/>
  </p:sldIdLst>
  <p:sldSz cx="12192000" cy="6858000"/>
  <p:notesSz cx="6858000" cy="9144000"/>
  <p:embeddedFontLst>
    <p:embeddedFont>
      <p:font typeface="微软雅黑" panose="020B0503020204020204" pitchFamily="34" charset="-122"/>
      <p:regular r:id="rId28"/>
    </p:embeddedFont>
    <p:embeddedFont>
      <p:font typeface="Senty黑板报" panose="03000600000000000000" pitchFamily="66" charset="-122"/>
      <p:regular r:id="rId29"/>
    </p:embeddedFont>
    <p:embeddedFont>
      <p:font typeface="Tahoma" panose="020B0604030504040204" pitchFamily="34" charset="0"/>
      <p:regular r:id="rId30"/>
      <p:bold r:id="rId31"/>
    </p:embeddedFont>
    <p:embeddedFont>
      <p:font typeface="等线" panose="02010600030101010101" charset="0"/>
      <p:regular r:id="rId32"/>
      <p:bold r:id="rId33"/>
    </p:embeddedFont>
    <p:embeddedFont>
      <p:font typeface="等线 Light" panose="02010600030101010101" charset="0"/>
      <p:regular r:id="rId34"/>
    </p:embeddedFont>
    <p:embeddedFont>
      <p:font typeface="Calibri" panose="020F0502020204030204" charset="0"/>
      <p:regular r:id="rId35"/>
      <p:bold r:id="rId36"/>
      <p:italic r:id="rId37"/>
      <p:boldItalic r:id="rId3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5" d="100"/>
          <a:sy n="85" d="100"/>
        </p:scale>
        <p:origin x="744" y="60"/>
      </p:cViewPr>
      <p:guideLst>
        <p:guide orient="horz" pos="3385"/>
        <p:guide pos="3795"/>
        <p:guide orient="horz"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font" Target="fonts/font11.fntdata"/><Relationship Id="rId37" Type="http://schemas.openxmlformats.org/officeDocument/2006/relationships/font" Target="fonts/font10.fntdata"/><Relationship Id="rId36" Type="http://schemas.openxmlformats.org/officeDocument/2006/relationships/font" Target="fonts/font9.fntdata"/><Relationship Id="rId35" Type="http://schemas.openxmlformats.org/officeDocument/2006/relationships/font" Target="fonts/font8.fntdata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猪七爷素材淘宝店https://shop149141837.taobao.com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品位QQ：15439767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-品位QQ：15439767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 userDrawn="1"/>
        </p:nvSpPr>
        <p:spPr bwMode="auto">
          <a:xfrm rot="20151445">
            <a:off x="396375" y="3475697"/>
            <a:ext cx="1526429" cy="3210553"/>
          </a:xfrm>
          <a:custGeom>
            <a:avLst/>
            <a:gdLst>
              <a:gd name="T0" fmla="*/ 53 w 371"/>
              <a:gd name="T1" fmla="*/ 681 h 782"/>
              <a:gd name="T2" fmla="*/ 45 w 371"/>
              <a:gd name="T3" fmla="*/ 753 h 782"/>
              <a:gd name="T4" fmla="*/ 45 w 371"/>
              <a:gd name="T5" fmla="*/ 299 h 782"/>
              <a:gd name="T6" fmla="*/ 45 w 371"/>
              <a:gd name="T7" fmla="*/ 434 h 782"/>
              <a:gd name="T8" fmla="*/ 48 w 371"/>
              <a:gd name="T9" fmla="*/ 595 h 782"/>
              <a:gd name="T10" fmla="*/ 48 w 371"/>
              <a:gd name="T11" fmla="*/ 627 h 782"/>
              <a:gd name="T12" fmla="*/ 195 w 371"/>
              <a:gd name="T13" fmla="*/ 741 h 782"/>
              <a:gd name="T14" fmla="*/ 286 w 371"/>
              <a:gd name="T15" fmla="*/ 276 h 782"/>
              <a:gd name="T16" fmla="*/ 144 w 371"/>
              <a:gd name="T17" fmla="*/ 642 h 782"/>
              <a:gd name="T18" fmla="*/ 324 w 371"/>
              <a:gd name="T19" fmla="*/ 597 h 782"/>
              <a:gd name="T20" fmla="*/ 260 w 371"/>
              <a:gd name="T21" fmla="*/ 351 h 782"/>
              <a:gd name="T22" fmla="*/ 243 w 371"/>
              <a:gd name="T23" fmla="*/ 357 h 782"/>
              <a:gd name="T24" fmla="*/ 206 w 371"/>
              <a:gd name="T25" fmla="*/ 365 h 782"/>
              <a:gd name="T26" fmla="*/ 282 w 371"/>
              <a:gd name="T27" fmla="*/ 493 h 782"/>
              <a:gd name="T28" fmla="*/ 313 w 371"/>
              <a:gd name="T29" fmla="*/ 509 h 782"/>
              <a:gd name="T30" fmla="*/ 294 w 371"/>
              <a:gd name="T31" fmla="*/ 411 h 782"/>
              <a:gd name="T32" fmla="*/ 227 w 371"/>
              <a:gd name="T33" fmla="*/ 704 h 782"/>
              <a:gd name="T34" fmla="*/ 135 w 371"/>
              <a:gd name="T35" fmla="*/ 534 h 782"/>
              <a:gd name="T36" fmla="*/ 245 w 371"/>
              <a:gd name="T37" fmla="*/ 393 h 782"/>
              <a:gd name="T38" fmla="*/ 109 w 371"/>
              <a:gd name="T39" fmla="*/ 363 h 782"/>
              <a:gd name="T40" fmla="*/ 207 w 371"/>
              <a:gd name="T41" fmla="*/ 593 h 782"/>
              <a:gd name="T42" fmla="*/ 224 w 371"/>
              <a:gd name="T43" fmla="*/ 143 h 782"/>
              <a:gd name="T44" fmla="*/ 102 w 371"/>
              <a:gd name="T45" fmla="*/ 645 h 782"/>
              <a:gd name="T46" fmla="*/ 128 w 371"/>
              <a:gd name="T47" fmla="*/ 552 h 782"/>
              <a:gd name="T48" fmla="*/ 208 w 371"/>
              <a:gd name="T49" fmla="*/ 193 h 782"/>
              <a:gd name="T50" fmla="*/ 204 w 371"/>
              <a:gd name="T51" fmla="*/ 278 h 782"/>
              <a:gd name="T52" fmla="*/ 194 w 371"/>
              <a:gd name="T53" fmla="*/ 312 h 782"/>
              <a:gd name="T54" fmla="*/ 132 w 371"/>
              <a:gd name="T55" fmla="*/ 324 h 782"/>
              <a:gd name="T56" fmla="*/ 323 w 371"/>
              <a:gd name="T57" fmla="*/ 351 h 782"/>
              <a:gd name="T58" fmla="*/ 131 w 371"/>
              <a:gd name="T59" fmla="*/ 746 h 782"/>
              <a:gd name="T60" fmla="*/ 352 w 371"/>
              <a:gd name="T61" fmla="*/ 129 h 782"/>
              <a:gd name="T62" fmla="*/ 277 w 371"/>
              <a:gd name="T63" fmla="*/ 148 h 782"/>
              <a:gd name="T64" fmla="*/ 219 w 371"/>
              <a:gd name="T65" fmla="*/ 425 h 782"/>
              <a:gd name="T66" fmla="*/ 270 w 371"/>
              <a:gd name="T67" fmla="*/ 601 h 782"/>
              <a:gd name="T68" fmla="*/ 146 w 371"/>
              <a:gd name="T69" fmla="*/ 722 h 782"/>
              <a:gd name="T70" fmla="*/ 173 w 371"/>
              <a:gd name="T71" fmla="*/ 505 h 782"/>
              <a:gd name="T72" fmla="*/ 111 w 371"/>
              <a:gd name="T73" fmla="*/ 149 h 782"/>
              <a:gd name="T74" fmla="*/ 107 w 371"/>
              <a:gd name="T75" fmla="*/ 599 h 782"/>
              <a:gd name="T76" fmla="*/ 210 w 371"/>
              <a:gd name="T77" fmla="*/ 52 h 782"/>
              <a:gd name="T78" fmla="*/ 191 w 371"/>
              <a:gd name="T79" fmla="*/ 137 h 782"/>
              <a:gd name="T80" fmla="*/ 177 w 371"/>
              <a:gd name="T81" fmla="*/ 122 h 782"/>
              <a:gd name="T82" fmla="*/ 168 w 371"/>
              <a:gd name="T83" fmla="*/ 193 h 782"/>
              <a:gd name="T84" fmla="*/ 224 w 371"/>
              <a:gd name="T85" fmla="*/ 281 h 782"/>
              <a:gd name="T86" fmla="*/ 134 w 371"/>
              <a:gd name="T87" fmla="*/ 394 h 782"/>
              <a:gd name="T88" fmla="*/ 269 w 371"/>
              <a:gd name="T89" fmla="*/ 544 h 782"/>
              <a:gd name="T90" fmla="*/ 310 w 371"/>
              <a:gd name="T91" fmla="*/ 551 h 782"/>
              <a:gd name="T92" fmla="*/ 331 w 371"/>
              <a:gd name="T93" fmla="*/ 190 h 782"/>
              <a:gd name="T94" fmla="*/ 334 w 371"/>
              <a:gd name="T95" fmla="*/ 288 h 782"/>
              <a:gd name="T96" fmla="*/ 316 w 371"/>
              <a:gd name="T97" fmla="*/ 275 h 782"/>
              <a:gd name="T98" fmla="*/ 197 w 371"/>
              <a:gd name="T99" fmla="*/ 560 h 782"/>
              <a:gd name="T100" fmla="*/ 241 w 371"/>
              <a:gd name="T101" fmla="*/ 547 h 782"/>
              <a:gd name="T102" fmla="*/ 227 w 371"/>
              <a:gd name="T103" fmla="*/ 47 h 782"/>
              <a:gd name="T104" fmla="*/ 308 w 371"/>
              <a:gd name="T105" fmla="*/ 34 h 782"/>
              <a:gd name="T106" fmla="*/ 185 w 371"/>
              <a:gd name="T107" fmla="*/ 15 h 782"/>
              <a:gd name="T108" fmla="*/ 15 w 371"/>
              <a:gd name="T109" fmla="*/ 416 h 782"/>
              <a:gd name="T110" fmla="*/ 29 w 371"/>
              <a:gd name="T111" fmla="*/ 251 h 782"/>
              <a:gd name="T112" fmla="*/ 337 w 371"/>
              <a:gd name="T113" fmla="*/ 64 h 782"/>
              <a:gd name="T114" fmla="*/ 326 w 371"/>
              <a:gd name="T115" fmla="*/ 10 h 782"/>
              <a:gd name="T116" fmla="*/ 20 w 371"/>
              <a:gd name="T117" fmla="*/ 539 h 782"/>
              <a:gd name="T118" fmla="*/ 48 w 371"/>
              <a:gd name="T119" fmla="*/ 547 h 782"/>
              <a:gd name="T120" fmla="*/ 38 w 371"/>
              <a:gd name="T121" fmla="*/ 170 h 782"/>
              <a:gd name="T122" fmla="*/ 39 w 371"/>
              <a:gd name="T123" fmla="*/ 124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1" h="782">
                <a:moveTo>
                  <a:pt x="45" y="753"/>
                </a:moveTo>
                <a:cubicBezTo>
                  <a:pt x="63" y="741"/>
                  <a:pt x="70" y="727"/>
                  <a:pt x="71" y="709"/>
                </a:cubicBezTo>
                <a:cubicBezTo>
                  <a:pt x="72" y="697"/>
                  <a:pt x="66" y="691"/>
                  <a:pt x="54" y="688"/>
                </a:cubicBezTo>
                <a:cubicBezTo>
                  <a:pt x="45" y="687"/>
                  <a:pt x="38" y="689"/>
                  <a:pt x="31" y="694"/>
                </a:cubicBezTo>
                <a:cubicBezTo>
                  <a:pt x="16" y="705"/>
                  <a:pt x="11" y="721"/>
                  <a:pt x="10" y="739"/>
                </a:cubicBezTo>
                <a:cubicBezTo>
                  <a:pt x="10" y="746"/>
                  <a:pt x="11" y="753"/>
                  <a:pt x="13" y="759"/>
                </a:cubicBezTo>
                <a:cubicBezTo>
                  <a:pt x="17" y="771"/>
                  <a:pt x="25" y="775"/>
                  <a:pt x="38" y="771"/>
                </a:cubicBezTo>
                <a:cubicBezTo>
                  <a:pt x="39" y="771"/>
                  <a:pt x="41" y="770"/>
                  <a:pt x="42" y="770"/>
                </a:cubicBezTo>
                <a:cubicBezTo>
                  <a:pt x="43" y="770"/>
                  <a:pt x="44" y="770"/>
                  <a:pt x="45" y="771"/>
                </a:cubicBezTo>
                <a:cubicBezTo>
                  <a:pt x="45" y="771"/>
                  <a:pt x="45" y="773"/>
                  <a:pt x="44" y="773"/>
                </a:cubicBezTo>
                <a:cubicBezTo>
                  <a:pt x="34" y="782"/>
                  <a:pt x="20" y="781"/>
                  <a:pt x="12" y="770"/>
                </a:cubicBezTo>
                <a:cubicBezTo>
                  <a:pt x="9" y="765"/>
                  <a:pt x="6" y="760"/>
                  <a:pt x="5" y="754"/>
                </a:cubicBezTo>
                <a:cubicBezTo>
                  <a:pt x="1" y="728"/>
                  <a:pt x="7" y="705"/>
                  <a:pt x="28" y="688"/>
                </a:cubicBezTo>
                <a:cubicBezTo>
                  <a:pt x="35" y="683"/>
                  <a:pt x="43" y="680"/>
                  <a:pt x="53" y="681"/>
                </a:cubicBezTo>
                <a:cubicBezTo>
                  <a:pt x="67" y="682"/>
                  <a:pt x="77" y="692"/>
                  <a:pt x="77" y="706"/>
                </a:cubicBezTo>
                <a:cubicBezTo>
                  <a:pt x="78" y="718"/>
                  <a:pt x="75" y="728"/>
                  <a:pt x="69" y="738"/>
                </a:cubicBezTo>
                <a:cubicBezTo>
                  <a:pt x="63" y="748"/>
                  <a:pt x="54" y="755"/>
                  <a:pt x="43" y="761"/>
                </a:cubicBezTo>
                <a:cubicBezTo>
                  <a:pt x="42" y="761"/>
                  <a:pt x="40" y="762"/>
                  <a:pt x="39" y="762"/>
                </a:cubicBezTo>
                <a:cubicBezTo>
                  <a:pt x="36" y="762"/>
                  <a:pt x="33" y="762"/>
                  <a:pt x="30" y="762"/>
                </a:cubicBezTo>
                <a:cubicBezTo>
                  <a:pt x="26" y="760"/>
                  <a:pt x="28" y="756"/>
                  <a:pt x="27" y="754"/>
                </a:cubicBezTo>
                <a:cubicBezTo>
                  <a:pt x="21" y="737"/>
                  <a:pt x="28" y="723"/>
                  <a:pt x="34" y="709"/>
                </a:cubicBezTo>
                <a:cubicBezTo>
                  <a:pt x="35" y="707"/>
                  <a:pt x="37" y="707"/>
                  <a:pt x="38" y="706"/>
                </a:cubicBezTo>
                <a:cubicBezTo>
                  <a:pt x="39" y="705"/>
                  <a:pt x="39" y="706"/>
                  <a:pt x="40" y="706"/>
                </a:cubicBezTo>
                <a:cubicBezTo>
                  <a:pt x="40" y="706"/>
                  <a:pt x="41" y="707"/>
                  <a:pt x="41" y="707"/>
                </a:cubicBezTo>
                <a:cubicBezTo>
                  <a:pt x="39" y="711"/>
                  <a:pt x="38" y="715"/>
                  <a:pt x="36" y="719"/>
                </a:cubicBezTo>
                <a:cubicBezTo>
                  <a:pt x="35" y="723"/>
                  <a:pt x="36" y="724"/>
                  <a:pt x="40" y="726"/>
                </a:cubicBezTo>
                <a:cubicBezTo>
                  <a:pt x="47" y="729"/>
                  <a:pt x="49" y="731"/>
                  <a:pt x="48" y="737"/>
                </a:cubicBezTo>
                <a:cubicBezTo>
                  <a:pt x="47" y="741"/>
                  <a:pt x="46" y="745"/>
                  <a:pt x="45" y="753"/>
                </a:cubicBezTo>
                <a:close/>
                <a:moveTo>
                  <a:pt x="39" y="304"/>
                </a:moveTo>
                <a:cubicBezTo>
                  <a:pt x="38" y="304"/>
                  <a:pt x="37" y="304"/>
                  <a:pt x="37" y="304"/>
                </a:cubicBezTo>
                <a:cubicBezTo>
                  <a:pt x="22" y="303"/>
                  <a:pt x="22" y="302"/>
                  <a:pt x="29" y="289"/>
                </a:cubicBezTo>
                <a:cubicBezTo>
                  <a:pt x="30" y="289"/>
                  <a:pt x="30" y="288"/>
                  <a:pt x="31" y="287"/>
                </a:cubicBezTo>
                <a:cubicBezTo>
                  <a:pt x="31" y="284"/>
                  <a:pt x="33" y="282"/>
                  <a:pt x="31" y="278"/>
                </a:cubicBezTo>
                <a:cubicBezTo>
                  <a:pt x="30" y="277"/>
                  <a:pt x="27" y="279"/>
                  <a:pt x="25" y="284"/>
                </a:cubicBezTo>
                <a:cubicBezTo>
                  <a:pt x="25" y="285"/>
                  <a:pt x="25" y="287"/>
                  <a:pt x="24" y="287"/>
                </a:cubicBezTo>
                <a:cubicBezTo>
                  <a:pt x="23" y="287"/>
                  <a:pt x="21" y="287"/>
                  <a:pt x="21" y="286"/>
                </a:cubicBezTo>
                <a:cubicBezTo>
                  <a:pt x="20" y="285"/>
                  <a:pt x="19" y="282"/>
                  <a:pt x="19" y="281"/>
                </a:cubicBezTo>
                <a:cubicBezTo>
                  <a:pt x="21" y="274"/>
                  <a:pt x="25" y="270"/>
                  <a:pt x="32" y="269"/>
                </a:cubicBezTo>
                <a:cubicBezTo>
                  <a:pt x="35" y="269"/>
                  <a:pt x="39" y="272"/>
                  <a:pt x="39" y="275"/>
                </a:cubicBezTo>
                <a:cubicBezTo>
                  <a:pt x="39" y="280"/>
                  <a:pt x="37" y="285"/>
                  <a:pt x="36" y="290"/>
                </a:cubicBezTo>
                <a:cubicBezTo>
                  <a:pt x="35" y="293"/>
                  <a:pt x="36" y="296"/>
                  <a:pt x="40" y="297"/>
                </a:cubicBezTo>
                <a:cubicBezTo>
                  <a:pt x="42" y="297"/>
                  <a:pt x="43" y="298"/>
                  <a:pt x="45" y="299"/>
                </a:cubicBezTo>
                <a:cubicBezTo>
                  <a:pt x="46" y="300"/>
                  <a:pt x="46" y="301"/>
                  <a:pt x="46" y="302"/>
                </a:cubicBezTo>
                <a:cubicBezTo>
                  <a:pt x="46" y="303"/>
                  <a:pt x="45" y="303"/>
                  <a:pt x="44" y="303"/>
                </a:cubicBezTo>
                <a:cubicBezTo>
                  <a:pt x="42" y="304"/>
                  <a:pt x="40" y="304"/>
                  <a:pt x="39" y="304"/>
                </a:cubicBezTo>
                <a:close/>
                <a:moveTo>
                  <a:pt x="38" y="385"/>
                </a:moveTo>
                <a:cubicBezTo>
                  <a:pt x="45" y="386"/>
                  <a:pt x="50" y="388"/>
                  <a:pt x="51" y="397"/>
                </a:cubicBezTo>
                <a:cubicBezTo>
                  <a:pt x="51" y="399"/>
                  <a:pt x="52" y="402"/>
                  <a:pt x="54" y="403"/>
                </a:cubicBezTo>
                <a:cubicBezTo>
                  <a:pt x="60" y="409"/>
                  <a:pt x="59" y="415"/>
                  <a:pt x="57" y="421"/>
                </a:cubicBezTo>
                <a:cubicBezTo>
                  <a:pt x="56" y="424"/>
                  <a:pt x="54" y="427"/>
                  <a:pt x="53" y="429"/>
                </a:cubicBezTo>
                <a:cubicBezTo>
                  <a:pt x="61" y="424"/>
                  <a:pt x="64" y="415"/>
                  <a:pt x="68" y="407"/>
                </a:cubicBezTo>
                <a:cubicBezTo>
                  <a:pt x="72" y="400"/>
                  <a:pt x="71" y="392"/>
                  <a:pt x="61" y="386"/>
                </a:cubicBezTo>
                <a:cubicBezTo>
                  <a:pt x="53" y="381"/>
                  <a:pt x="45" y="379"/>
                  <a:pt x="38" y="385"/>
                </a:cubicBezTo>
                <a:close/>
                <a:moveTo>
                  <a:pt x="51" y="431"/>
                </a:moveTo>
                <a:cubicBezTo>
                  <a:pt x="51" y="431"/>
                  <a:pt x="51" y="431"/>
                  <a:pt x="51" y="431"/>
                </a:cubicBezTo>
                <a:cubicBezTo>
                  <a:pt x="49" y="432"/>
                  <a:pt x="47" y="433"/>
                  <a:pt x="45" y="434"/>
                </a:cubicBezTo>
                <a:cubicBezTo>
                  <a:pt x="44" y="434"/>
                  <a:pt x="42" y="434"/>
                  <a:pt x="41" y="433"/>
                </a:cubicBezTo>
                <a:cubicBezTo>
                  <a:pt x="39" y="432"/>
                  <a:pt x="41" y="430"/>
                  <a:pt x="42" y="429"/>
                </a:cubicBezTo>
                <a:cubicBezTo>
                  <a:pt x="45" y="425"/>
                  <a:pt x="48" y="421"/>
                  <a:pt x="51" y="417"/>
                </a:cubicBezTo>
                <a:cubicBezTo>
                  <a:pt x="53" y="414"/>
                  <a:pt x="51" y="411"/>
                  <a:pt x="46" y="410"/>
                </a:cubicBezTo>
                <a:cubicBezTo>
                  <a:pt x="42" y="409"/>
                  <a:pt x="41" y="408"/>
                  <a:pt x="42" y="404"/>
                </a:cubicBezTo>
                <a:cubicBezTo>
                  <a:pt x="42" y="402"/>
                  <a:pt x="43" y="401"/>
                  <a:pt x="44" y="399"/>
                </a:cubicBezTo>
                <a:cubicBezTo>
                  <a:pt x="45" y="395"/>
                  <a:pt x="43" y="394"/>
                  <a:pt x="39" y="393"/>
                </a:cubicBezTo>
                <a:cubicBezTo>
                  <a:pt x="34" y="393"/>
                  <a:pt x="34" y="393"/>
                  <a:pt x="36" y="388"/>
                </a:cubicBezTo>
                <a:cubicBezTo>
                  <a:pt x="36" y="387"/>
                  <a:pt x="37" y="386"/>
                  <a:pt x="37" y="386"/>
                </a:cubicBezTo>
                <a:cubicBezTo>
                  <a:pt x="24" y="390"/>
                  <a:pt x="22" y="401"/>
                  <a:pt x="21" y="412"/>
                </a:cubicBezTo>
                <a:cubicBezTo>
                  <a:pt x="20" y="419"/>
                  <a:pt x="22" y="426"/>
                  <a:pt x="27" y="432"/>
                </a:cubicBezTo>
                <a:cubicBezTo>
                  <a:pt x="31" y="436"/>
                  <a:pt x="35" y="440"/>
                  <a:pt x="41" y="440"/>
                </a:cubicBezTo>
                <a:cubicBezTo>
                  <a:pt x="47" y="440"/>
                  <a:pt x="48" y="435"/>
                  <a:pt x="51" y="431"/>
                </a:cubicBezTo>
                <a:close/>
                <a:moveTo>
                  <a:pt x="48" y="595"/>
                </a:moveTo>
                <a:cubicBezTo>
                  <a:pt x="52" y="594"/>
                  <a:pt x="56" y="593"/>
                  <a:pt x="61" y="592"/>
                </a:cubicBezTo>
                <a:cubicBezTo>
                  <a:pt x="62" y="592"/>
                  <a:pt x="63" y="593"/>
                  <a:pt x="64" y="594"/>
                </a:cubicBezTo>
                <a:cubicBezTo>
                  <a:pt x="64" y="595"/>
                  <a:pt x="63" y="596"/>
                  <a:pt x="62" y="598"/>
                </a:cubicBezTo>
                <a:cubicBezTo>
                  <a:pt x="62" y="598"/>
                  <a:pt x="61" y="598"/>
                  <a:pt x="61" y="598"/>
                </a:cubicBezTo>
                <a:cubicBezTo>
                  <a:pt x="47" y="602"/>
                  <a:pt x="47" y="602"/>
                  <a:pt x="48" y="618"/>
                </a:cubicBezTo>
                <a:cubicBezTo>
                  <a:pt x="49" y="618"/>
                  <a:pt x="51" y="619"/>
                  <a:pt x="52" y="620"/>
                </a:cubicBezTo>
                <a:cubicBezTo>
                  <a:pt x="64" y="624"/>
                  <a:pt x="66" y="629"/>
                  <a:pt x="61" y="638"/>
                </a:cubicBezTo>
                <a:cubicBezTo>
                  <a:pt x="60" y="641"/>
                  <a:pt x="57" y="644"/>
                  <a:pt x="55" y="647"/>
                </a:cubicBezTo>
                <a:cubicBezTo>
                  <a:pt x="54" y="648"/>
                  <a:pt x="52" y="648"/>
                  <a:pt x="51" y="648"/>
                </a:cubicBezTo>
                <a:cubicBezTo>
                  <a:pt x="50" y="647"/>
                  <a:pt x="48" y="645"/>
                  <a:pt x="47" y="643"/>
                </a:cubicBezTo>
                <a:cubicBezTo>
                  <a:pt x="47" y="641"/>
                  <a:pt x="47" y="639"/>
                  <a:pt x="50" y="639"/>
                </a:cubicBezTo>
                <a:cubicBezTo>
                  <a:pt x="51" y="639"/>
                  <a:pt x="53" y="638"/>
                  <a:pt x="54" y="637"/>
                </a:cubicBezTo>
                <a:cubicBezTo>
                  <a:pt x="55" y="635"/>
                  <a:pt x="56" y="632"/>
                  <a:pt x="56" y="629"/>
                </a:cubicBezTo>
                <a:cubicBezTo>
                  <a:pt x="56" y="627"/>
                  <a:pt x="52" y="626"/>
                  <a:pt x="48" y="627"/>
                </a:cubicBezTo>
                <a:cubicBezTo>
                  <a:pt x="45" y="628"/>
                  <a:pt x="43" y="629"/>
                  <a:pt x="40" y="629"/>
                </a:cubicBezTo>
                <a:cubicBezTo>
                  <a:pt x="37" y="630"/>
                  <a:pt x="36" y="628"/>
                  <a:pt x="36" y="625"/>
                </a:cubicBezTo>
                <a:cubicBezTo>
                  <a:pt x="36" y="624"/>
                  <a:pt x="36" y="623"/>
                  <a:pt x="37" y="623"/>
                </a:cubicBezTo>
                <a:cubicBezTo>
                  <a:pt x="42" y="616"/>
                  <a:pt x="40" y="608"/>
                  <a:pt x="38" y="601"/>
                </a:cubicBezTo>
                <a:cubicBezTo>
                  <a:pt x="29" y="610"/>
                  <a:pt x="24" y="621"/>
                  <a:pt x="23" y="633"/>
                </a:cubicBezTo>
                <a:cubicBezTo>
                  <a:pt x="21" y="642"/>
                  <a:pt x="24" y="649"/>
                  <a:pt x="32" y="655"/>
                </a:cubicBezTo>
                <a:cubicBezTo>
                  <a:pt x="39" y="660"/>
                  <a:pt x="46" y="660"/>
                  <a:pt x="53" y="656"/>
                </a:cubicBezTo>
                <a:cubicBezTo>
                  <a:pt x="65" y="650"/>
                  <a:pt x="75" y="642"/>
                  <a:pt x="81" y="629"/>
                </a:cubicBezTo>
                <a:cubicBezTo>
                  <a:pt x="84" y="623"/>
                  <a:pt x="85" y="616"/>
                  <a:pt x="84" y="609"/>
                </a:cubicBezTo>
                <a:cubicBezTo>
                  <a:pt x="82" y="600"/>
                  <a:pt x="76" y="594"/>
                  <a:pt x="68" y="591"/>
                </a:cubicBezTo>
                <a:cubicBezTo>
                  <a:pt x="61" y="588"/>
                  <a:pt x="53" y="587"/>
                  <a:pt x="48" y="595"/>
                </a:cubicBezTo>
                <a:close/>
                <a:moveTo>
                  <a:pt x="192" y="746"/>
                </a:moveTo>
                <a:cubicBezTo>
                  <a:pt x="191" y="746"/>
                  <a:pt x="190" y="745"/>
                  <a:pt x="190" y="744"/>
                </a:cubicBezTo>
                <a:cubicBezTo>
                  <a:pt x="190" y="742"/>
                  <a:pt x="193" y="740"/>
                  <a:pt x="195" y="741"/>
                </a:cubicBezTo>
                <a:cubicBezTo>
                  <a:pt x="196" y="741"/>
                  <a:pt x="197" y="742"/>
                  <a:pt x="197" y="743"/>
                </a:cubicBezTo>
                <a:cubicBezTo>
                  <a:pt x="197" y="745"/>
                  <a:pt x="194" y="747"/>
                  <a:pt x="192" y="746"/>
                </a:cubicBezTo>
                <a:close/>
                <a:moveTo>
                  <a:pt x="176" y="634"/>
                </a:moveTo>
                <a:cubicBezTo>
                  <a:pt x="174" y="635"/>
                  <a:pt x="173" y="636"/>
                  <a:pt x="171" y="636"/>
                </a:cubicBezTo>
                <a:cubicBezTo>
                  <a:pt x="170" y="637"/>
                  <a:pt x="169" y="635"/>
                  <a:pt x="168" y="634"/>
                </a:cubicBezTo>
                <a:cubicBezTo>
                  <a:pt x="170" y="633"/>
                  <a:pt x="172" y="632"/>
                  <a:pt x="174" y="631"/>
                </a:cubicBezTo>
                <a:cubicBezTo>
                  <a:pt x="174" y="631"/>
                  <a:pt x="175" y="632"/>
                  <a:pt x="176" y="634"/>
                </a:cubicBezTo>
                <a:close/>
                <a:moveTo>
                  <a:pt x="287" y="276"/>
                </a:moveTo>
                <a:cubicBezTo>
                  <a:pt x="286" y="274"/>
                  <a:pt x="286" y="271"/>
                  <a:pt x="286" y="269"/>
                </a:cubicBezTo>
                <a:cubicBezTo>
                  <a:pt x="286" y="269"/>
                  <a:pt x="288" y="268"/>
                  <a:pt x="288" y="268"/>
                </a:cubicBezTo>
                <a:cubicBezTo>
                  <a:pt x="289" y="268"/>
                  <a:pt x="290" y="269"/>
                  <a:pt x="290" y="270"/>
                </a:cubicBezTo>
                <a:cubicBezTo>
                  <a:pt x="291" y="273"/>
                  <a:pt x="289" y="275"/>
                  <a:pt x="286" y="276"/>
                </a:cubicBezTo>
                <a:cubicBezTo>
                  <a:pt x="287" y="276"/>
                  <a:pt x="287" y="276"/>
                  <a:pt x="287" y="276"/>
                </a:cubicBezTo>
                <a:cubicBezTo>
                  <a:pt x="286" y="276"/>
                  <a:pt x="286" y="276"/>
                  <a:pt x="286" y="276"/>
                </a:cubicBezTo>
                <a:cubicBezTo>
                  <a:pt x="286" y="280"/>
                  <a:pt x="282" y="284"/>
                  <a:pt x="286" y="290"/>
                </a:cubicBezTo>
                <a:cubicBezTo>
                  <a:pt x="287" y="291"/>
                  <a:pt x="282" y="295"/>
                  <a:pt x="280" y="294"/>
                </a:cubicBezTo>
                <a:cubicBezTo>
                  <a:pt x="278" y="293"/>
                  <a:pt x="276" y="291"/>
                  <a:pt x="276" y="290"/>
                </a:cubicBezTo>
                <a:cubicBezTo>
                  <a:pt x="277" y="283"/>
                  <a:pt x="279" y="277"/>
                  <a:pt x="287" y="276"/>
                </a:cubicBezTo>
                <a:close/>
                <a:moveTo>
                  <a:pt x="185" y="358"/>
                </a:moveTo>
                <a:cubicBezTo>
                  <a:pt x="187" y="357"/>
                  <a:pt x="190" y="355"/>
                  <a:pt x="193" y="353"/>
                </a:cubicBezTo>
                <a:cubicBezTo>
                  <a:pt x="193" y="353"/>
                  <a:pt x="194" y="355"/>
                  <a:pt x="194" y="355"/>
                </a:cubicBezTo>
                <a:cubicBezTo>
                  <a:pt x="194" y="359"/>
                  <a:pt x="191" y="361"/>
                  <a:pt x="188" y="362"/>
                </a:cubicBezTo>
                <a:cubicBezTo>
                  <a:pt x="187" y="362"/>
                  <a:pt x="186" y="361"/>
                  <a:pt x="185" y="361"/>
                </a:cubicBezTo>
                <a:cubicBezTo>
                  <a:pt x="185" y="360"/>
                  <a:pt x="185" y="360"/>
                  <a:pt x="185" y="358"/>
                </a:cubicBezTo>
                <a:close/>
                <a:moveTo>
                  <a:pt x="140" y="648"/>
                </a:moveTo>
                <a:cubicBezTo>
                  <a:pt x="138" y="646"/>
                  <a:pt x="137" y="645"/>
                  <a:pt x="136" y="644"/>
                </a:cubicBezTo>
                <a:cubicBezTo>
                  <a:pt x="138" y="643"/>
                  <a:pt x="139" y="641"/>
                  <a:pt x="140" y="641"/>
                </a:cubicBezTo>
                <a:cubicBezTo>
                  <a:pt x="141" y="640"/>
                  <a:pt x="143" y="641"/>
                  <a:pt x="144" y="642"/>
                </a:cubicBezTo>
                <a:cubicBezTo>
                  <a:pt x="143" y="644"/>
                  <a:pt x="141" y="645"/>
                  <a:pt x="140" y="648"/>
                </a:cubicBezTo>
                <a:close/>
                <a:moveTo>
                  <a:pt x="311" y="589"/>
                </a:moveTo>
                <a:cubicBezTo>
                  <a:pt x="308" y="592"/>
                  <a:pt x="304" y="594"/>
                  <a:pt x="301" y="597"/>
                </a:cubicBezTo>
                <a:cubicBezTo>
                  <a:pt x="300" y="597"/>
                  <a:pt x="298" y="597"/>
                  <a:pt x="297" y="596"/>
                </a:cubicBezTo>
                <a:cubicBezTo>
                  <a:pt x="296" y="594"/>
                  <a:pt x="297" y="591"/>
                  <a:pt x="299" y="591"/>
                </a:cubicBezTo>
                <a:cubicBezTo>
                  <a:pt x="303" y="590"/>
                  <a:pt x="307" y="590"/>
                  <a:pt x="311" y="590"/>
                </a:cubicBezTo>
                <a:cubicBezTo>
                  <a:pt x="315" y="585"/>
                  <a:pt x="319" y="582"/>
                  <a:pt x="325" y="587"/>
                </a:cubicBezTo>
                <a:cubicBezTo>
                  <a:pt x="329" y="591"/>
                  <a:pt x="332" y="587"/>
                  <a:pt x="336" y="586"/>
                </a:cubicBezTo>
                <a:cubicBezTo>
                  <a:pt x="338" y="585"/>
                  <a:pt x="341" y="583"/>
                  <a:pt x="343" y="587"/>
                </a:cubicBezTo>
                <a:cubicBezTo>
                  <a:pt x="348" y="585"/>
                  <a:pt x="353" y="583"/>
                  <a:pt x="358" y="582"/>
                </a:cubicBezTo>
                <a:cubicBezTo>
                  <a:pt x="359" y="582"/>
                  <a:pt x="361" y="583"/>
                  <a:pt x="362" y="584"/>
                </a:cubicBezTo>
                <a:cubicBezTo>
                  <a:pt x="362" y="585"/>
                  <a:pt x="361" y="586"/>
                  <a:pt x="361" y="587"/>
                </a:cubicBezTo>
                <a:cubicBezTo>
                  <a:pt x="355" y="588"/>
                  <a:pt x="350" y="592"/>
                  <a:pt x="344" y="587"/>
                </a:cubicBezTo>
                <a:cubicBezTo>
                  <a:pt x="337" y="590"/>
                  <a:pt x="331" y="594"/>
                  <a:pt x="324" y="597"/>
                </a:cubicBezTo>
                <a:cubicBezTo>
                  <a:pt x="321" y="599"/>
                  <a:pt x="318" y="598"/>
                  <a:pt x="316" y="593"/>
                </a:cubicBezTo>
                <a:cubicBezTo>
                  <a:pt x="315" y="590"/>
                  <a:pt x="314" y="590"/>
                  <a:pt x="311" y="589"/>
                </a:cubicBezTo>
                <a:close/>
                <a:moveTo>
                  <a:pt x="275" y="411"/>
                </a:moveTo>
                <a:cubicBezTo>
                  <a:pt x="272" y="416"/>
                  <a:pt x="269" y="418"/>
                  <a:pt x="265" y="418"/>
                </a:cubicBezTo>
                <a:cubicBezTo>
                  <a:pt x="264" y="418"/>
                  <a:pt x="262" y="416"/>
                  <a:pt x="262" y="415"/>
                </a:cubicBezTo>
                <a:cubicBezTo>
                  <a:pt x="262" y="414"/>
                  <a:pt x="263" y="412"/>
                  <a:pt x="263" y="412"/>
                </a:cubicBezTo>
                <a:cubicBezTo>
                  <a:pt x="267" y="411"/>
                  <a:pt x="270" y="411"/>
                  <a:pt x="275" y="411"/>
                </a:cubicBezTo>
                <a:close/>
                <a:moveTo>
                  <a:pt x="264" y="349"/>
                </a:moveTo>
                <a:cubicBezTo>
                  <a:pt x="267" y="349"/>
                  <a:pt x="269" y="349"/>
                  <a:pt x="270" y="349"/>
                </a:cubicBezTo>
                <a:cubicBezTo>
                  <a:pt x="271" y="350"/>
                  <a:pt x="272" y="351"/>
                  <a:pt x="272" y="351"/>
                </a:cubicBezTo>
                <a:cubicBezTo>
                  <a:pt x="272" y="352"/>
                  <a:pt x="271" y="353"/>
                  <a:pt x="270" y="354"/>
                </a:cubicBezTo>
                <a:cubicBezTo>
                  <a:pt x="269" y="354"/>
                  <a:pt x="268" y="355"/>
                  <a:pt x="266" y="355"/>
                </a:cubicBezTo>
                <a:cubicBezTo>
                  <a:pt x="264" y="356"/>
                  <a:pt x="261" y="355"/>
                  <a:pt x="260" y="353"/>
                </a:cubicBezTo>
                <a:cubicBezTo>
                  <a:pt x="260" y="352"/>
                  <a:pt x="260" y="351"/>
                  <a:pt x="260" y="351"/>
                </a:cubicBezTo>
                <a:cubicBezTo>
                  <a:pt x="262" y="350"/>
                  <a:pt x="263" y="349"/>
                  <a:pt x="264" y="349"/>
                </a:cubicBezTo>
                <a:close/>
                <a:moveTo>
                  <a:pt x="140" y="369"/>
                </a:moveTo>
                <a:cubicBezTo>
                  <a:pt x="139" y="369"/>
                  <a:pt x="139" y="369"/>
                  <a:pt x="138" y="368"/>
                </a:cubicBezTo>
                <a:cubicBezTo>
                  <a:pt x="138" y="368"/>
                  <a:pt x="137" y="366"/>
                  <a:pt x="138" y="366"/>
                </a:cubicBezTo>
                <a:cubicBezTo>
                  <a:pt x="141" y="363"/>
                  <a:pt x="145" y="360"/>
                  <a:pt x="149" y="358"/>
                </a:cubicBezTo>
                <a:cubicBezTo>
                  <a:pt x="149" y="358"/>
                  <a:pt x="151" y="358"/>
                  <a:pt x="151" y="359"/>
                </a:cubicBezTo>
                <a:cubicBezTo>
                  <a:pt x="152" y="360"/>
                  <a:pt x="152" y="361"/>
                  <a:pt x="151" y="362"/>
                </a:cubicBezTo>
                <a:cubicBezTo>
                  <a:pt x="148" y="366"/>
                  <a:pt x="145" y="368"/>
                  <a:pt x="140" y="369"/>
                </a:cubicBezTo>
                <a:close/>
                <a:moveTo>
                  <a:pt x="243" y="357"/>
                </a:moveTo>
                <a:cubicBezTo>
                  <a:pt x="239" y="360"/>
                  <a:pt x="237" y="361"/>
                  <a:pt x="235" y="362"/>
                </a:cubicBezTo>
                <a:cubicBezTo>
                  <a:pt x="233" y="363"/>
                  <a:pt x="230" y="366"/>
                  <a:pt x="227" y="362"/>
                </a:cubicBezTo>
                <a:cubicBezTo>
                  <a:pt x="227" y="361"/>
                  <a:pt x="229" y="358"/>
                  <a:pt x="230" y="356"/>
                </a:cubicBezTo>
                <a:cubicBezTo>
                  <a:pt x="231" y="355"/>
                  <a:pt x="231" y="354"/>
                  <a:pt x="233" y="354"/>
                </a:cubicBezTo>
                <a:cubicBezTo>
                  <a:pt x="236" y="356"/>
                  <a:pt x="238" y="356"/>
                  <a:pt x="243" y="357"/>
                </a:cubicBezTo>
                <a:close/>
                <a:moveTo>
                  <a:pt x="200" y="705"/>
                </a:moveTo>
                <a:cubicBezTo>
                  <a:pt x="193" y="709"/>
                  <a:pt x="189" y="712"/>
                  <a:pt x="183" y="711"/>
                </a:cubicBezTo>
                <a:cubicBezTo>
                  <a:pt x="181" y="711"/>
                  <a:pt x="179" y="709"/>
                  <a:pt x="178" y="708"/>
                </a:cubicBezTo>
                <a:cubicBezTo>
                  <a:pt x="177" y="706"/>
                  <a:pt x="180" y="703"/>
                  <a:pt x="183" y="703"/>
                </a:cubicBezTo>
                <a:cubicBezTo>
                  <a:pt x="187" y="704"/>
                  <a:pt x="192" y="705"/>
                  <a:pt x="200" y="705"/>
                </a:cubicBezTo>
                <a:close/>
                <a:moveTo>
                  <a:pt x="164" y="366"/>
                </a:moveTo>
                <a:cubicBezTo>
                  <a:pt x="162" y="364"/>
                  <a:pt x="161" y="363"/>
                  <a:pt x="161" y="362"/>
                </a:cubicBezTo>
                <a:cubicBezTo>
                  <a:pt x="164" y="359"/>
                  <a:pt x="166" y="356"/>
                  <a:pt x="169" y="354"/>
                </a:cubicBezTo>
                <a:cubicBezTo>
                  <a:pt x="170" y="354"/>
                  <a:pt x="173" y="354"/>
                  <a:pt x="175" y="356"/>
                </a:cubicBezTo>
                <a:cubicBezTo>
                  <a:pt x="177" y="357"/>
                  <a:pt x="175" y="359"/>
                  <a:pt x="174" y="360"/>
                </a:cubicBezTo>
                <a:cubicBezTo>
                  <a:pt x="171" y="362"/>
                  <a:pt x="167" y="364"/>
                  <a:pt x="164" y="366"/>
                </a:cubicBezTo>
                <a:close/>
                <a:moveTo>
                  <a:pt x="220" y="356"/>
                </a:moveTo>
                <a:cubicBezTo>
                  <a:pt x="217" y="359"/>
                  <a:pt x="214" y="363"/>
                  <a:pt x="211" y="365"/>
                </a:cubicBezTo>
                <a:cubicBezTo>
                  <a:pt x="210" y="366"/>
                  <a:pt x="207" y="366"/>
                  <a:pt x="206" y="365"/>
                </a:cubicBezTo>
                <a:cubicBezTo>
                  <a:pt x="205" y="365"/>
                  <a:pt x="205" y="362"/>
                  <a:pt x="205" y="361"/>
                </a:cubicBezTo>
                <a:cubicBezTo>
                  <a:pt x="206" y="359"/>
                  <a:pt x="208" y="357"/>
                  <a:pt x="208" y="357"/>
                </a:cubicBezTo>
                <a:cubicBezTo>
                  <a:pt x="213" y="359"/>
                  <a:pt x="216" y="357"/>
                  <a:pt x="220" y="356"/>
                </a:cubicBezTo>
                <a:close/>
                <a:moveTo>
                  <a:pt x="230" y="501"/>
                </a:moveTo>
                <a:cubicBezTo>
                  <a:pt x="227" y="506"/>
                  <a:pt x="222" y="509"/>
                  <a:pt x="217" y="510"/>
                </a:cubicBezTo>
                <a:cubicBezTo>
                  <a:pt x="214" y="510"/>
                  <a:pt x="210" y="506"/>
                  <a:pt x="212" y="504"/>
                </a:cubicBezTo>
                <a:cubicBezTo>
                  <a:pt x="213" y="501"/>
                  <a:pt x="216" y="499"/>
                  <a:pt x="218" y="496"/>
                </a:cubicBezTo>
                <a:cubicBezTo>
                  <a:pt x="218" y="496"/>
                  <a:pt x="220" y="497"/>
                  <a:pt x="220" y="497"/>
                </a:cubicBezTo>
                <a:cubicBezTo>
                  <a:pt x="221" y="506"/>
                  <a:pt x="227" y="499"/>
                  <a:pt x="230" y="501"/>
                </a:cubicBezTo>
                <a:cubicBezTo>
                  <a:pt x="232" y="493"/>
                  <a:pt x="239" y="491"/>
                  <a:pt x="245" y="489"/>
                </a:cubicBezTo>
                <a:cubicBezTo>
                  <a:pt x="246" y="489"/>
                  <a:pt x="247" y="489"/>
                  <a:pt x="248" y="489"/>
                </a:cubicBezTo>
                <a:cubicBezTo>
                  <a:pt x="252" y="495"/>
                  <a:pt x="256" y="493"/>
                  <a:pt x="261" y="491"/>
                </a:cubicBezTo>
                <a:cubicBezTo>
                  <a:pt x="264" y="490"/>
                  <a:pt x="268" y="489"/>
                  <a:pt x="271" y="492"/>
                </a:cubicBezTo>
                <a:cubicBezTo>
                  <a:pt x="275" y="496"/>
                  <a:pt x="278" y="495"/>
                  <a:pt x="282" y="493"/>
                </a:cubicBezTo>
                <a:cubicBezTo>
                  <a:pt x="284" y="492"/>
                  <a:pt x="286" y="491"/>
                  <a:pt x="287" y="491"/>
                </a:cubicBezTo>
                <a:cubicBezTo>
                  <a:pt x="290" y="490"/>
                  <a:pt x="291" y="491"/>
                  <a:pt x="291" y="495"/>
                </a:cubicBezTo>
                <a:cubicBezTo>
                  <a:pt x="291" y="497"/>
                  <a:pt x="290" y="499"/>
                  <a:pt x="294" y="498"/>
                </a:cubicBezTo>
                <a:cubicBezTo>
                  <a:pt x="295" y="498"/>
                  <a:pt x="297" y="497"/>
                  <a:pt x="298" y="497"/>
                </a:cubicBezTo>
                <a:cubicBezTo>
                  <a:pt x="302" y="494"/>
                  <a:pt x="306" y="493"/>
                  <a:pt x="312" y="495"/>
                </a:cubicBezTo>
                <a:cubicBezTo>
                  <a:pt x="316" y="498"/>
                  <a:pt x="321" y="496"/>
                  <a:pt x="324" y="491"/>
                </a:cubicBezTo>
                <a:cubicBezTo>
                  <a:pt x="327" y="486"/>
                  <a:pt x="331" y="482"/>
                  <a:pt x="335" y="477"/>
                </a:cubicBezTo>
                <a:cubicBezTo>
                  <a:pt x="336" y="475"/>
                  <a:pt x="338" y="473"/>
                  <a:pt x="339" y="474"/>
                </a:cubicBezTo>
                <a:cubicBezTo>
                  <a:pt x="341" y="476"/>
                  <a:pt x="339" y="478"/>
                  <a:pt x="338" y="480"/>
                </a:cubicBezTo>
                <a:cubicBezTo>
                  <a:pt x="336" y="483"/>
                  <a:pt x="334" y="486"/>
                  <a:pt x="332" y="489"/>
                </a:cubicBezTo>
                <a:cubicBezTo>
                  <a:pt x="328" y="495"/>
                  <a:pt x="323" y="500"/>
                  <a:pt x="323" y="508"/>
                </a:cubicBezTo>
                <a:cubicBezTo>
                  <a:pt x="323" y="509"/>
                  <a:pt x="322" y="510"/>
                  <a:pt x="321" y="511"/>
                </a:cubicBezTo>
                <a:cubicBezTo>
                  <a:pt x="320" y="512"/>
                  <a:pt x="318" y="514"/>
                  <a:pt x="316" y="514"/>
                </a:cubicBezTo>
                <a:cubicBezTo>
                  <a:pt x="314" y="514"/>
                  <a:pt x="313" y="512"/>
                  <a:pt x="313" y="509"/>
                </a:cubicBezTo>
                <a:cubicBezTo>
                  <a:pt x="314" y="506"/>
                  <a:pt x="313" y="504"/>
                  <a:pt x="309" y="506"/>
                </a:cubicBezTo>
                <a:cubicBezTo>
                  <a:pt x="306" y="508"/>
                  <a:pt x="303" y="511"/>
                  <a:pt x="299" y="506"/>
                </a:cubicBezTo>
                <a:cubicBezTo>
                  <a:pt x="298" y="505"/>
                  <a:pt x="296" y="504"/>
                  <a:pt x="294" y="505"/>
                </a:cubicBezTo>
                <a:cubicBezTo>
                  <a:pt x="289" y="507"/>
                  <a:pt x="283" y="509"/>
                  <a:pt x="278" y="503"/>
                </a:cubicBezTo>
                <a:cubicBezTo>
                  <a:pt x="277" y="503"/>
                  <a:pt x="274" y="504"/>
                  <a:pt x="272" y="504"/>
                </a:cubicBezTo>
                <a:cubicBezTo>
                  <a:pt x="266" y="506"/>
                  <a:pt x="266" y="506"/>
                  <a:pt x="266" y="498"/>
                </a:cubicBezTo>
                <a:cubicBezTo>
                  <a:pt x="266" y="497"/>
                  <a:pt x="264" y="496"/>
                  <a:pt x="263" y="496"/>
                </a:cubicBezTo>
                <a:cubicBezTo>
                  <a:pt x="259" y="497"/>
                  <a:pt x="255" y="499"/>
                  <a:pt x="251" y="501"/>
                </a:cubicBezTo>
                <a:cubicBezTo>
                  <a:pt x="248" y="502"/>
                  <a:pt x="244" y="504"/>
                  <a:pt x="241" y="501"/>
                </a:cubicBezTo>
                <a:cubicBezTo>
                  <a:pt x="237" y="497"/>
                  <a:pt x="233" y="501"/>
                  <a:pt x="230" y="501"/>
                </a:cubicBezTo>
                <a:close/>
                <a:moveTo>
                  <a:pt x="318" y="408"/>
                </a:moveTo>
                <a:cubicBezTo>
                  <a:pt x="311" y="413"/>
                  <a:pt x="303" y="413"/>
                  <a:pt x="296" y="415"/>
                </a:cubicBezTo>
                <a:cubicBezTo>
                  <a:pt x="295" y="415"/>
                  <a:pt x="294" y="414"/>
                  <a:pt x="294" y="414"/>
                </a:cubicBezTo>
                <a:cubicBezTo>
                  <a:pt x="293" y="413"/>
                  <a:pt x="294" y="411"/>
                  <a:pt x="294" y="411"/>
                </a:cubicBezTo>
                <a:cubicBezTo>
                  <a:pt x="302" y="408"/>
                  <a:pt x="310" y="407"/>
                  <a:pt x="318" y="408"/>
                </a:cubicBezTo>
                <a:close/>
                <a:moveTo>
                  <a:pt x="164" y="560"/>
                </a:moveTo>
                <a:cubicBezTo>
                  <a:pt x="164" y="561"/>
                  <a:pt x="165" y="562"/>
                  <a:pt x="164" y="563"/>
                </a:cubicBezTo>
                <a:cubicBezTo>
                  <a:pt x="162" y="568"/>
                  <a:pt x="158" y="571"/>
                  <a:pt x="152" y="572"/>
                </a:cubicBezTo>
                <a:cubicBezTo>
                  <a:pt x="151" y="572"/>
                  <a:pt x="150" y="571"/>
                  <a:pt x="149" y="571"/>
                </a:cubicBezTo>
                <a:cubicBezTo>
                  <a:pt x="149" y="570"/>
                  <a:pt x="149" y="569"/>
                  <a:pt x="149" y="568"/>
                </a:cubicBezTo>
                <a:cubicBezTo>
                  <a:pt x="152" y="563"/>
                  <a:pt x="157" y="560"/>
                  <a:pt x="162" y="559"/>
                </a:cubicBezTo>
                <a:cubicBezTo>
                  <a:pt x="162" y="558"/>
                  <a:pt x="163" y="560"/>
                  <a:pt x="164" y="560"/>
                </a:cubicBezTo>
                <a:close/>
                <a:moveTo>
                  <a:pt x="227" y="704"/>
                </a:moveTo>
                <a:cubicBezTo>
                  <a:pt x="222" y="711"/>
                  <a:pt x="218" y="713"/>
                  <a:pt x="212" y="715"/>
                </a:cubicBezTo>
                <a:cubicBezTo>
                  <a:pt x="209" y="716"/>
                  <a:pt x="205" y="713"/>
                  <a:pt x="206" y="710"/>
                </a:cubicBezTo>
                <a:cubicBezTo>
                  <a:pt x="207" y="707"/>
                  <a:pt x="208" y="705"/>
                  <a:pt x="210" y="703"/>
                </a:cubicBezTo>
                <a:cubicBezTo>
                  <a:pt x="210" y="703"/>
                  <a:pt x="213" y="705"/>
                  <a:pt x="214" y="705"/>
                </a:cubicBezTo>
                <a:cubicBezTo>
                  <a:pt x="218" y="705"/>
                  <a:pt x="222" y="705"/>
                  <a:pt x="227" y="704"/>
                </a:cubicBezTo>
                <a:close/>
                <a:moveTo>
                  <a:pt x="130" y="437"/>
                </a:moveTo>
                <a:cubicBezTo>
                  <a:pt x="127" y="436"/>
                  <a:pt x="124" y="437"/>
                  <a:pt x="122" y="436"/>
                </a:cubicBezTo>
                <a:cubicBezTo>
                  <a:pt x="120" y="435"/>
                  <a:pt x="118" y="433"/>
                  <a:pt x="118" y="431"/>
                </a:cubicBezTo>
                <a:cubicBezTo>
                  <a:pt x="118" y="430"/>
                  <a:pt x="120" y="427"/>
                  <a:pt x="121" y="427"/>
                </a:cubicBezTo>
                <a:cubicBezTo>
                  <a:pt x="125" y="425"/>
                  <a:pt x="129" y="426"/>
                  <a:pt x="132" y="431"/>
                </a:cubicBezTo>
                <a:cubicBezTo>
                  <a:pt x="133" y="432"/>
                  <a:pt x="134" y="434"/>
                  <a:pt x="134" y="435"/>
                </a:cubicBezTo>
                <a:cubicBezTo>
                  <a:pt x="133" y="436"/>
                  <a:pt x="131" y="437"/>
                  <a:pt x="130" y="437"/>
                </a:cubicBezTo>
                <a:close/>
                <a:moveTo>
                  <a:pt x="135" y="534"/>
                </a:moveTo>
                <a:cubicBezTo>
                  <a:pt x="134" y="534"/>
                  <a:pt x="133" y="533"/>
                  <a:pt x="132" y="533"/>
                </a:cubicBezTo>
                <a:cubicBezTo>
                  <a:pt x="132" y="532"/>
                  <a:pt x="132" y="531"/>
                  <a:pt x="133" y="530"/>
                </a:cubicBezTo>
                <a:cubicBezTo>
                  <a:pt x="137" y="526"/>
                  <a:pt x="142" y="523"/>
                  <a:pt x="147" y="519"/>
                </a:cubicBezTo>
                <a:cubicBezTo>
                  <a:pt x="147" y="519"/>
                  <a:pt x="149" y="520"/>
                  <a:pt x="149" y="521"/>
                </a:cubicBezTo>
                <a:cubicBezTo>
                  <a:pt x="150" y="521"/>
                  <a:pt x="151" y="523"/>
                  <a:pt x="150" y="523"/>
                </a:cubicBezTo>
                <a:cubicBezTo>
                  <a:pt x="147" y="529"/>
                  <a:pt x="143" y="535"/>
                  <a:pt x="135" y="534"/>
                </a:cubicBezTo>
                <a:close/>
                <a:moveTo>
                  <a:pt x="271" y="315"/>
                </a:moveTo>
                <a:cubicBezTo>
                  <a:pt x="268" y="316"/>
                  <a:pt x="266" y="318"/>
                  <a:pt x="262" y="319"/>
                </a:cubicBezTo>
                <a:cubicBezTo>
                  <a:pt x="258" y="320"/>
                  <a:pt x="253" y="320"/>
                  <a:pt x="248" y="320"/>
                </a:cubicBezTo>
                <a:cubicBezTo>
                  <a:pt x="247" y="320"/>
                  <a:pt x="246" y="320"/>
                  <a:pt x="246" y="319"/>
                </a:cubicBezTo>
                <a:cubicBezTo>
                  <a:pt x="245" y="318"/>
                  <a:pt x="245" y="317"/>
                  <a:pt x="246" y="316"/>
                </a:cubicBezTo>
                <a:cubicBezTo>
                  <a:pt x="248" y="315"/>
                  <a:pt x="251" y="312"/>
                  <a:pt x="253" y="312"/>
                </a:cubicBezTo>
                <a:cubicBezTo>
                  <a:pt x="259" y="311"/>
                  <a:pt x="265" y="312"/>
                  <a:pt x="271" y="312"/>
                </a:cubicBezTo>
                <a:cubicBezTo>
                  <a:pt x="271" y="313"/>
                  <a:pt x="271" y="314"/>
                  <a:pt x="271" y="315"/>
                </a:cubicBezTo>
                <a:close/>
                <a:moveTo>
                  <a:pt x="255" y="395"/>
                </a:moveTo>
                <a:cubicBezTo>
                  <a:pt x="253" y="397"/>
                  <a:pt x="252" y="399"/>
                  <a:pt x="251" y="400"/>
                </a:cubicBezTo>
                <a:cubicBezTo>
                  <a:pt x="248" y="401"/>
                  <a:pt x="246" y="401"/>
                  <a:pt x="244" y="402"/>
                </a:cubicBezTo>
                <a:cubicBezTo>
                  <a:pt x="240" y="402"/>
                  <a:pt x="236" y="402"/>
                  <a:pt x="232" y="402"/>
                </a:cubicBezTo>
                <a:cubicBezTo>
                  <a:pt x="232" y="401"/>
                  <a:pt x="231" y="400"/>
                  <a:pt x="232" y="400"/>
                </a:cubicBezTo>
                <a:cubicBezTo>
                  <a:pt x="236" y="396"/>
                  <a:pt x="239" y="392"/>
                  <a:pt x="245" y="393"/>
                </a:cubicBezTo>
                <a:cubicBezTo>
                  <a:pt x="248" y="393"/>
                  <a:pt x="251" y="394"/>
                  <a:pt x="255" y="395"/>
                </a:cubicBezTo>
                <a:close/>
                <a:moveTo>
                  <a:pt x="269" y="197"/>
                </a:moveTo>
                <a:cubicBezTo>
                  <a:pt x="272" y="195"/>
                  <a:pt x="275" y="193"/>
                  <a:pt x="280" y="189"/>
                </a:cubicBezTo>
                <a:cubicBezTo>
                  <a:pt x="277" y="199"/>
                  <a:pt x="277" y="207"/>
                  <a:pt x="271" y="213"/>
                </a:cubicBezTo>
                <a:cubicBezTo>
                  <a:pt x="270" y="213"/>
                  <a:pt x="268" y="214"/>
                  <a:pt x="267" y="213"/>
                </a:cubicBezTo>
                <a:cubicBezTo>
                  <a:pt x="266" y="213"/>
                  <a:pt x="265" y="211"/>
                  <a:pt x="265" y="209"/>
                </a:cubicBezTo>
                <a:cubicBezTo>
                  <a:pt x="267" y="205"/>
                  <a:pt x="268" y="201"/>
                  <a:pt x="269" y="197"/>
                </a:cubicBezTo>
                <a:cubicBezTo>
                  <a:pt x="269" y="197"/>
                  <a:pt x="269" y="197"/>
                  <a:pt x="269" y="197"/>
                </a:cubicBezTo>
                <a:close/>
                <a:moveTo>
                  <a:pt x="131" y="363"/>
                </a:moveTo>
                <a:cubicBezTo>
                  <a:pt x="131" y="363"/>
                  <a:pt x="131" y="364"/>
                  <a:pt x="131" y="364"/>
                </a:cubicBezTo>
                <a:cubicBezTo>
                  <a:pt x="128" y="366"/>
                  <a:pt x="126" y="368"/>
                  <a:pt x="124" y="369"/>
                </a:cubicBezTo>
                <a:cubicBezTo>
                  <a:pt x="121" y="370"/>
                  <a:pt x="119" y="369"/>
                  <a:pt x="118" y="366"/>
                </a:cubicBezTo>
                <a:cubicBezTo>
                  <a:pt x="117" y="365"/>
                  <a:pt x="115" y="364"/>
                  <a:pt x="114" y="364"/>
                </a:cubicBezTo>
                <a:cubicBezTo>
                  <a:pt x="112" y="364"/>
                  <a:pt x="110" y="366"/>
                  <a:pt x="109" y="363"/>
                </a:cubicBezTo>
                <a:cubicBezTo>
                  <a:pt x="109" y="362"/>
                  <a:pt x="111" y="360"/>
                  <a:pt x="112" y="359"/>
                </a:cubicBezTo>
                <a:cubicBezTo>
                  <a:pt x="115" y="357"/>
                  <a:pt x="118" y="356"/>
                  <a:pt x="121" y="355"/>
                </a:cubicBezTo>
                <a:cubicBezTo>
                  <a:pt x="124" y="354"/>
                  <a:pt x="131" y="360"/>
                  <a:pt x="131" y="363"/>
                </a:cubicBezTo>
                <a:close/>
                <a:moveTo>
                  <a:pt x="141" y="49"/>
                </a:moveTo>
                <a:cubicBezTo>
                  <a:pt x="141" y="48"/>
                  <a:pt x="141" y="46"/>
                  <a:pt x="141" y="45"/>
                </a:cubicBezTo>
                <a:cubicBezTo>
                  <a:pt x="142" y="40"/>
                  <a:pt x="138" y="35"/>
                  <a:pt x="143" y="31"/>
                </a:cubicBezTo>
                <a:cubicBezTo>
                  <a:pt x="147" y="35"/>
                  <a:pt x="146" y="41"/>
                  <a:pt x="146" y="45"/>
                </a:cubicBezTo>
                <a:cubicBezTo>
                  <a:pt x="147" y="52"/>
                  <a:pt x="147" y="60"/>
                  <a:pt x="148" y="67"/>
                </a:cubicBezTo>
                <a:cubicBezTo>
                  <a:pt x="148" y="67"/>
                  <a:pt x="147" y="68"/>
                  <a:pt x="146" y="68"/>
                </a:cubicBezTo>
                <a:cubicBezTo>
                  <a:pt x="145" y="69"/>
                  <a:pt x="144" y="68"/>
                  <a:pt x="144" y="67"/>
                </a:cubicBezTo>
                <a:cubicBezTo>
                  <a:pt x="143" y="61"/>
                  <a:pt x="142" y="55"/>
                  <a:pt x="141" y="49"/>
                </a:cubicBezTo>
                <a:cubicBezTo>
                  <a:pt x="141" y="49"/>
                  <a:pt x="141" y="49"/>
                  <a:pt x="141" y="49"/>
                </a:cubicBezTo>
                <a:close/>
                <a:moveTo>
                  <a:pt x="224" y="583"/>
                </a:moveTo>
                <a:cubicBezTo>
                  <a:pt x="218" y="588"/>
                  <a:pt x="213" y="592"/>
                  <a:pt x="207" y="593"/>
                </a:cubicBezTo>
                <a:cubicBezTo>
                  <a:pt x="203" y="593"/>
                  <a:pt x="200" y="594"/>
                  <a:pt x="197" y="596"/>
                </a:cubicBezTo>
                <a:cubicBezTo>
                  <a:pt x="195" y="596"/>
                  <a:pt x="193" y="598"/>
                  <a:pt x="192" y="595"/>
                </a:cubicBezTo>
                <a:cubicBezTo>
                  <a:pt x="192" y="594"/>
                  <a:pt x="193" y="592"/>
                  <a:pt x="193" y="591"/>
                </a:cubicBezTo>
                <a:cubicBezTo>
                  <a:pt x="201" y="584"/>
                  <a:pt x="210" y="580"/>
                  <a:pt x="224" y="583"/>
                </a:cubicBezTo>
                <a:close/>
                <a:moveTo>
                  <a:pt x="302" y="182"/>
                </a:moveTo>
                <a:cubicBezTo>
                  <a:pt x="300" y="189"/>
                  <a:pt x="295" y="195"/>
                  <a:pt x="294" y="203"/>
                </a:cubicBezTo>
                <a:cubicBezTo>
                  <a:pt x="293" y="208"/>
                  <a:pt x="289" y="212"/>
                  <a:pt x="284" y="214"/>
                </a:cubicBezTo>
                <a:cubicBezTo>
                  <a:pt x="283" y="215"/>
                  <a:pt x="282" y="214"/>
                  <a:pt x="281" y="214"/>
                </a:cubicBezTo>
                <a:cubicBezTo>
                  <a:pt x="280" y="213"/>
                  <a:pt x="280" y="212"/>
                  <a:pt x="280" y="211"/>
                </a:cubicBezTo>
                <a:cubicBezTo>
                  <a:pt x="280" y="210"/>
                  <a:pt x="280" y="208"/>
                  <a:pt x="281" y="207"/>
                </a:cubicBezTo>
                <a:cubicBezTo>
                  <a:pt x="287" y="198"/>
                  <a:pt x="293" y="189"/>
                  <a:pt x="302" y="182"/>
                </a:cubicBezTo>
                <a:close/>
                <a:moveTo>
                  <a:pt x="238" y="148"/>
                </a:moveTo>
                <a:cubicBezTo>
                  <a:pt x="237" y="148"/>
                  <a:pt x="236" y="148"/>
                  <a:pt x="236" y="148"/>
                </a:cubicBezTo>
                <a:cubicBezTo>
                  <a:pt x="230" y="147"/>
                  <a:pt x="223" y="144"/>
                  <a:pt x="224" y="143"/>
                </a:cubicBezTo>
                <a:cubicBezTo>
                  <a:pt x="227" y="140"/>
                  <a:pt x="231" y="137"/>
                  <a:pt x="234" y="135"/>
                </a:cubicBezTo>
                <a:cubicBezTo>
                  <a:pt x="235" y="134"/>
                  <a:pt x="237" y="135"/>
                  <a:pt x="238" y="135"/>
                </a:cubicBezTo>
                <a:cubicBezTo>
                  <a:pt x="240" y="136"/>
                  <a:pt x="242" y="137"/>
                  <a:pt x="244" y="138"/>
                </a:cubicBezTo>
                <a:cubicBezTo>
                  <a:pt x="247" y="140"/>
                  <a:pt x="252" y="137"/>
                  <a:pt x="254" y="143"/>
                </a:cubicBezTo>
                <a:cubicBezTo>
                  <a:pt x="250" y="144"/>
                  <a:pt x="246" y="145"/>
                  <a:pt x="243" y="146"/>
                </a:cubicBezTo>
                <a:cubicBezTo>
                  <a:pt x="241" y="147"/>
                  <a:pt x="239" y="147"/>
                  <a:pt x="238" y="148"/>
                </a:cubicBezTo>
                <a:close/>
                <a:moveTo>
                  <a:pt x="102" y="645"/>
                </a:moveTo>
                <a:cubicBezTo>
                  <a:pt x="104" y="642"/>
                  <a:pt x="106" y="639"/>
                  <a:pt x="108" y="637"/>
                </a:cubicBezTo>
                <a:cubicBezTo>
                  <a:pt x="110" y="636"/>
                  <a:pt x="113" y="634"/>
                  <a:pt x="115" y="635"/>
                </a:cubicBezTo>
                <a:cubicBezTo>
                  <a:pt x="120" y="638"/>
                  <a:pt x="124" y="637"/>
                  <a:pt x="129" y="635"/>
                </a:cubicBezTo>
                <a:cubicBezTo>
                  <a:pt x="130" y="635"/>
                  <a:pt x="131" y="636"/>
                  <a:pt x="132" y="636"/>
                </a:cubicBezTo>
                <a:cubicBezTo>
                  <a:pt x="131" y="637"/>
                  <a:pt x="131" y="639"/>
                  <a:pt x="130" y="640"/>
                </a:cubicBezTo>
                <a:cubicBezTo>
                  <a:pt x="128" y="641"/>
                  <a:pt x="125" y="642"/>
                  <a:pt x="123" y="644"/>
                </a:cubicBezTo>
                <a:cubicBezTo>
                  <a:pt x="115" y="649"/>
                  <a:pt x="115" y="649"/>
                  <a:pt x="102" y="645"/>
                </a:cubicBezTo>
                <a:close/>
                <a:moveTo>
                  <a:pt x="122" y="288"/>
                </a:moveTo>
                <a:cubicBezTo>
                  <a:pt x="116" y="289"/>
                  <a:pt x="108" y="290"/>
                  <a:pt x="101" y="288"/>
                </a:cubicBezTo>
                <a:cubicBezTo>
                  <a:pt x="99" y="288"/>
                  <a:pt x="98" y="288"/>
                  <a:pt x="96" y="287"/>
                </a:cubicBezTo>
                <a:cubicBezTo>
                  <a:pt x="96" y="287"/>
                  <a:pt x="95" y="285"/>
                  <a:pt x="95" y="285"/>
                </a:cubicBezTo>
                <a:cubicBezTo>
                  <a:pt x="95" y="284"/>
                  <a:pt x="95" y="283"/>
                  <a:pt x="96" y="282"/>
                </a:cubicBezTo>
                <a:cubicBezTo>
                  <a:pt x="100" y="281"/>
                  <a:pt x="103" y="279"/>
                  <a:pt x="107" y="278"/>
                </a:cubicBezTo>
                <a:cubicBezTo>
                  <a:pt x="108" y="277"/>
                  <a:pt x="111" y="277"/>
                  <a:pt x="111" y="277"/>
                </a:cubicBezTo>
                <a:cubicBezTo>
                  <a:pt x="115" y="284"/>
                  <a:pt x="123" y="280"/>
                  <a:pt x="128" y="285"/>
                </a:cubicBezTo>
                <a:cubicBezTo>
                  <a:pt x="129" y="285"/>
                  <a:pt x="129" y="287"/>
                  <a:pt x="129" y="289"/>
                </a:cubicBezTo>
                <a:cubicBezTo>
                  <a:pt x="129" y="289"/>
                  <a:pt x="128" y="290"/>
                  <a:pt x="127" y="290"/>
                </a:cubicBezTo>
                <a:cubicBezTo>
                  <a:pt x="127" y="290"/>
                  <a:pt x="126" y="290"/>
                  <a:pt x="126" y="290"/>
                </a:cubicBezTo>
                <a:cubicBezTo>
                  <a:pt x="125" y="290"/>
                  <a:pt x="124" y="289"/>
                  <a:pt x="122" y="288"/>
                </a:cubicBezTo>
                <a:close/>
                <a:moveTo>
                  <a:pt x="121" y="563"/>
                </a:moveTo>
                <a:cubicBezTo>
                  <a:pt x="119" y="558"/>
                  <a:pt x="122" y="554"/>
                  <a:pt x="128" y="552"/>
                </a:cubicBezTo>
                <a:cubicBezTo>
                  <a:pt x="129" y="551"/>
                  <a:pt x="131" y="551"/>
                  <a:pt x="132" y="552"/>
                </a:cubicBezTo>
                <a:cubicBezTo>
                  <a:pt x="133" y="553"/>
                  <a:pt x="134" y="555"/>
                  <a:pt x="134" y="556"/>
                </a:cubicBezTo>
                <a:cubicBezTo>
                  <a:pt x="134" y="557"/>
                  <a:pt x="133" y="559"/>
                  <a:pt x="132" y="560"/>
                </a:cubicBezTo>
                <a:cubicBezTo>
                  <a:pt x="131" y="564"/>
                  <a:pt x="132" y="564"/>
                  <a:pt x="138" y="566"/>
                </a:cubicBezTo>
                <a:cubicBezTo>
                  <a:pt x="138" y="566"/>
                  <a:pt x="140" y="567"/>
                  <a:pt x="140" y="567"/>
                </a:cubicBezTo>
                <a:cubicBezTo>
                  <a:pt x="140" y="568"/>
                  <a:pt x="140" y="570"/>
                  <a:pt x="139" y="570"/>
                </a:cubicBezTo>
                <a:cubicBezTo>
                  <a:pt x="137" y="571"/>
                  <a:pt x="134" y="573"/>
                  <a:pt x="131" y="574"/>
                </a:cubicBezTo>
                <a:cubicBezTo>
                  <a:pt x="125" y="575"/>
                  <a:pt x="120" y="571"/>
                  <a:pt x="121" y="563"/>
                </a:cubicBezTo>
                <a:close/>
                <a:moveTo>
                  <a:pt x="239" y="191"/>
                </a:moveTo>
                <a:cubicBezTo>
                  <a:pt x="236" y="193"/>
                  <a:pt x="234" y="196"/>
                  <a:pt x="232" y="198"/>
                </a:cubicBezTo>
                <a:cubicBezTo>
                  <a:pt x="231" y="199"/>
                  <a:pt x="228" y="199"/>
                  <a:pt x="228" y="199"/>
                </a:cubicBezTo>
                <a:cubicBezTo>
                  <a:pt x="222" y="193"/>
                  <a:pt x="217" y="197"/>
                  <a:pt x="211" y="199"/>
                </a:cubicBezTo>
                <a:cubicBezTo>
                  <a:pt x="210" y="199"/>
                  <a:pt x="208" y="198"/>
                  <a:pt x="207" y="198"/>
                </a:cubicBezTo>
                <a:cubicBezTo>
                  <a:pt x="207" y="196"/>
                  <a:pt x="207" y="194"/>
                  <a:pt x="208" y="193"/>
                </a:cubicBezTo>
                <a:cubicBezTo>
                  <a:pt x="211" y="189"/>
                  <a:pt x="215" y="185"/>
                  <a:pt x="221" y="188"/>
                </a:cubicBezTo>
                <a:cubicBezTo>
                  <a:pt x="221" y="188"/>
                  <a:pt x="223" y="188"/>
                  <a:pt x="224" y="187"/>
                </a:cubicBezTo>
                <a:cubicBezTo>
                  <a:pt x="230" y="182"/>
                  <a:pt x="234" y="187"/>
                  <a:pt x="239" y="191"/>
                </a:cubicBezTo>
                <a:cubicBezTo>
                  <a:pt x="241" y="189"/>
                  <a:pt x="242" y="187"/>
                  <a:pt x="244" y="186"/>
                </a:cubicBezTo>
                <a:cubicBezTo>
                  <a:pt x="251" y="185"/>
                  <a:pt x="258" y="183"/>
                  <a:pt x="264" y="179"/>
                </a:cubicBezTo>
                <a:cubicBezTo>
                  <a:pt x="266" y="178"/>
                  <a:pt x="269" y="180"/>
                  <a:pt x="269" y="182"/>
                </a:cubicBezTo>
                <a:cubicBezTo>
                  <a:pt x="268" y="183"/>
                  <a:pt x="269" y="184"/>
                  <a:pt x="268" y="185"/>
                </a:cubicBezTo>
                <a:cubicBezTo>
                  <a:pt x="265" y="189"/>
                  <a:pt x="267" y="193"/>
                  <a:pt x="269" y="197"/>
                </a:cubicBezTo>
                <a:moveTo>
                  <a:pt x="269" y="197"/>
                </a:moveTo>
                <a:cubicBezTo>
                  <a:pt x="266" y="199"/>
                  <a:pt x="264" y="201"/>
                  <a:pt x="260" y="202"/>
                </a:cubicBezTo>
                <a:cubicBezTo>
                  <a:pt x="259" y="203"/>
                  <a:pt x="257" y="202"/>
                  <a:pt x="256" y="202"/>
                </a:cubicBezTo>
                <a:cubicBezTo>
                  <a:pt x="254" y="196"/>
                  <a:pt x="248" y="198"/>
                  <a:pt x="244" y="196"/>
                </a:cubicBezTo>
                <a:cubicBezTo>
                  <a:pt x="242" y="196"/>
                  <a:pt x="240" y="193"/>
                  <a:pt x="239" y="191"/>
                </a:cubicBezTo>
                <a:moveTo>
                  <a:pt x="204" y="278"/>
                </a:moveTo>
                <a:cubicBezTo>
                  <a:pt x="203" y="279"/>
                  <a:pt x="203" y="280"/>
                  <a:pt x="202" y="280"/>
                </a:cubicBezTo>
                <a:cubicBezTo>
                  <a:pt x="199" y="282"/>
                  <a:pt x="195" y="284"/>
                  <a:pt x="192" y="285"/>
                </a:cubicBezTo>
                <a:cubicBezTo>
                  <a:pt x="186" y="288"/>
                  <a:pt x="181" y="289"/>
                  <a:pt x="175" y="286"/>
                </a:cubicBezTo>
                <a:cubicBezTo>
                  <a:pt x="172" y="285"/>
                  <a:pt x="169" y="285"/>
                  <a:pt x="166" y="285"/>
                </a:cubicBezTo>
                <a:cubicBezTo>
                  <a:pt x="165" y="285"/>
                  <a:pt x="165" y="284"/>
                  <a:pt x="164" y="283"/>
                </a:cubicBezTo>
                <a:cubicBezTo>
                  <a:pt x="164" y="282"/>
                  <a:pt x="165" y="282"/>
                  <a:pt x="165" y="281"/>
                </a:cubicBezTo>
                <a:cubicBezTo>
                  <a:pt x="169" y="278"/>
                  <a:pt x="174" y="275"/>
                  <a:pt x="179" y="275"/>
                </a:cubicBezTo>
                <a:cubicBezTo>
                  <a:pt x="180" y="275"/>
                  <a:pt x="182" y="275"/>
                  <a:pt x="182" y="275"/>
                </a:cubicBezTo>
                <a:cubicBezTo>
                  <a:pt x="188" y="283"/>
                  <a:pt x="193" y="278"/>
                  <a:pt x="199" y="277"/>
                </a:cubicBezTo>
                <a:cubicBezTo>
                  <a:pt x="200" y="277"/>
                  <a:pt x="202" y="277"/>
                  <a:pt x="203" y="277"/>
                </a:cubicBezTo>
                <a:cubicBezTo>
                  <a:pt x="204" y="277"/>
                  <a:pt x="204" y="278"/>
                  <a:pt x="204" y="278"/>
                </a:cubicBezTo>
                <a:close/>
                <a:moveTo>
                  <a:pt x="173" y="318"/>
                </a:moveTo>
                <a:cubicBezTo>
                  <a:pt x="176" y="314"/>
                  <a:pt x="179" y="312"/>
                  <a:pt x="184" y="313"/>
                </a:cubicBezTo>
                <a:cubicBezTo>
                  <a:pt x="188" y="315"/>
                  <a:pt x="191" y="314"/>
                  <a:pt x="194" y="312"/>
                </a:cubicBezTo>
                <a:cubicBezTo>
                  <a:pt x="200" y="309"/>
                  <a:pt x="206" y="308"/>
                  <a:pt x="213" y="311"/>
                </a:cubicBezTo>
                <a:cubicBezTo>
                  <a:pt x="215" y="313"/>
                  <a:pt x="219" y="312"/>
                  <a:pt x="224" y="313"/>
                </a:cubicBezTo>
                <a:cubicBezTo>
                  <a:pt x="218" y="317"/>
                  <a:pt x="214" y="320"/>
                  <a:pt x="208" y="321"/>
                </a:cubicBezTo>
                <a:cubicBezTo>
                  <a:pt x="207" y="321"/>
                  <a:pt x="205" y="321"/>
                  <a:pt x="204" y="320"/>
                </a:cubicBezTo>
                <a:cubicBezTo>
                  <a:pt x="201" y="312"/>
                  <a:pt x="196" y="316"/>
                  <a:pt x="192" y="319"/>
                </a:cubicBezTo>
                <a:cubicBezTo>
                  <a:pt x="190" y="320"/>
                  <a:pt x="188" y="322"/>
                  <a:pt x="185" y="324"/>
                </a:cubicBezTo>
                <a:cubicBezTo>
                  <a:pt x="179" y="328"/>
                  <a:pt x="179" y="328"/>
                  <a:pt x="175" y="320"/>
                </a:cubicBezTo>
                <a:cubicBezTo>
                  <a:pt x="174" y="319"/>
                  <a:pt x="174" y="319"/>
                  <a:pt x="173" y="318"/>
                </a:cubicBezTo>
                <a:cubicBezTo>
                  <a:pt x="173" y="323"/>
                  <a:pt x="169" y="324"/>
                  <a:pt x="166" y="326"/>
                </a:cubicBezTo>
                <a:cubicBezTo>
                  <a:pt x="163" y="328"/>
                  <a:pt x="160" y="329"/>
                  <a:pt x="158" y="329"/>
                </a:cubicBezTo>
                <a:cubicBezTo>
                  <a:pt x="154" y="328"/>
                  <a:pt x="156" y="323"/>
                  <a:pt x="155" y="321"/>
                </a:cubicBezTo>
                <a:cubicBezTo>
                  <a:pt x="155" y="320"/>
                  <a:pt x="154" y="320"/>
                  <a:pt x="153" y="319"/>
                </a:cubicBezTo>
                <a:cubicBezTo>
                  <a:pt x="149" y="322"/>
                  <a:pt x="144" y="324"/>
                  <a:pt x="139" y="327"/>
                </a:cubicBezTo>
                <a:cubicBezTo>
                  <a:pt x="136" y="328"/>
                  <a:pt x="133" y="328"/>
                  <a:pt x="132" y="324"/>
                </a:cubicBezTo>
                <a:cubicBezTo>
                  <a:pt x="131" y="321"/>
                  <a:pt x="129" y="320"/>
                  <a:pt x="126" y="321"/>
                </a:cubicBezTo>
                <a:cubicBezTo>
                  <a:pt x="120" y="324"/>
                  <a:pt x="114" y="327"/>
                  <a:pt x="107" y="330"/>
                </a:cubicBezTo>
                <a:cubicBezTo>
                  <a:pt x="103" y="332"/>
                  <a:pt x="99" y="329"/>
                  <a:pt x="100" y="324"/>
                </a:cubicBezTo>
                <a:cubicBezTo>
                  <a:pt x="101" y="321"/>
                  <a:pt x="102" y="318"/>
                  <a:pt x="103" y="316"/>
                </a:cubicBezTo>
                <a:cubicBezTo>
                  <a:pt x="104" y="313"/>
                  <a:pt x="107" y="313"/>
                  <a:pt x="108" y="315"/>
                </a:cubicBezTo>
                <a:cubicBezTo>
                  <a:pt x="111" y="319"/>
                  <a:pt x="113" y="320"/>
                  <a:pt x="117" y="318"/>
                </a:cubicBezTo>
                <a:cubicBezTo>
                  <a:pt x="122" y="316"/>
                  <a:pt x="129" y="313"/>
                  <a:pt x="134" y="314"/>
                </a:cubicBezTo>
                <a:cubicBezTo>
                  <a:pt x="143" y="316"/>
                  <a:pt x="150" y="316"/>
                  <a:pt x="158" y="312"/>
                </a:cubicBezTo>
                <a:cubicBezTo>
                  <a:pt x="160" y="311"/>
                  <a:pt x="163" y="312"/>
                  <a:pt x="164" y="315"/>
                </a:cubicBezTo>
                <a:cubicBezTo>
                  <a:pt x="164" y="320"/>
                  <a:pt x="167" y="319"/>
                  <a:pt x="170" y="318"/>
                </a:cubicBezTo>
                <a:cubicBezTo>
                  <a:pt x="171" y="318"/>
                  <a:pt x="172" y="318"/>
                  <a:pt x="173" y="318"/>
                </a:cubicBezTo>
                <a:close/>
                <a:moveTo>
                  <a:pt x="343" y="338"/>
                </a:moveTo>
                <a:cubicBezTo>
                  <a:pt x="343" y="339"/>
                  <a:pt x="344" y="341"/>
                  <a:pt x="343" y="341"/>
                </a:cubicBezTo>
                <a:cubicBezTo>
                  <a:pt x="337" y="345"/>
                  <a:pt x="330" y="348"/>
                  <a:pt x="323" y="351"/>
                </a:cubicBezTo>
                <a:cubicBezTo>
                  <a:pt x="319" y="352"/>
                  <a:pt x="315" y="351"/>
                  <a:pt x="312" y="347"/>
                </a:cubicBezTo>
                <a:cubicBezTo>
                  <a:pt x="309" y="342"/>
                  <a:pt x="307" y="344"/>
                  <a:pt x="304" y="346"/>
                </a:cubicBezTo>
                <a:cubicBezTo>
                  <a:pt x="301" y="347"/>
                  <a:pt x="299" y="353"/>
                  <a:pt x="295" y="348"/>
                </a:cubicBezTo>
                <a:cubicBezTo>
                  <a:pt x="294" y="345"/>
                  <a:pt x="299" y="344"/>
                  <a:pt x="301" y="343"/>
                </a:cubicBezTo>
                <a:cubicBezTo>
                  <a:pt x="305" y="340"/>
                  <a:pt x="309" y="338"/>
                  <a:pt x="313" y="336"/>
                </a:cubicBezTo>
                <a:cubicBezTo>
                  <a:pt x="316" y="334"/>
                  <a:pt x="317" y="335"/>
                  <a:pt x="319" y="339"/>
                </a:cubicBezTo>
                <a:cubicBezTo>
                  <a:pt x="322" y="345"/>
                  <a:pt x="323" y="345"/>
                  <a:pt x="328" y="343"/>
                </a:cubicBezTo>
                <a:cubicBezTo>
                  <a:pt x="332" y="341"/>
                  <a:pt x="335" y="339"/>
                  <a:pt x="339" y="337"/>
                </a:cubicBezTo>
                <a:cubicBezTo>
                  <a:pt x="340" y="337"/>
                  <a:pt x="342" y="338"/>
                  <a:pt x="343" y="338"/>
                </a:cubicBezTo>
                <a:close/>
                <a:moveTo>
                  <a:pt x="175" y="747"/>
                </a:moveTo>
                <a:cubicBezTo>
                  <a:pt x="170" y="748"/>
                  <a:pt x="165" y="747"/>
                  <a:pt x="162" y="742"/>
                </a:cubicBezTo>
                <a:cubicBezTo>
                  <a:pt x="159" y="738"/>
                  <a:pt x="156" y="739"/>
                  <a:pt x="153" y="740"/>
                </a:cubicBezTo>
                <a:cubicBezTo>
                  <a:pt x="151" y="741"/>
                  <a:pt x="148" y="743"/>
                  <a:pt x="145" y="744"/>
                </a:cubicBezTo>
                <a:cubicBezTo>
                  <a:pt x="141" y="746"/>
                  <a:pt x="136" y="748"/>
                  <a:pt x="131" y="746"/>
                </a:cubicBezTo>
                <a:cubicBezTo>
                  <a:pt x="129" y="746"/>
                  <a:pt x="124" y="749"/>
                  <a:pt x="124" y="744"/>
                </a:cubicBezTo>
                <a:cubicBezTo>
                  <a:pt x="124" y="742"/>
                  <a:pt x="127" y="739"/>
                  <a:pt x="129" y="738"/>
                </a:cubicBezTo>
                <a:cubicBezTo>
                  <a:pt x="132" y="737"/>
                  <a:pt x="135" y="735"/>
                  <a:pt x="138" y="736"/>
                </a:cubicBezTo>
                <a:cubicBezTo>
                  <a:pt x="143" y="739"/>
                  <a:pt x="147" y="737"/>
                  <a:pt x="152" y="735"/>
                </a:cubicBezTo>
                <a:cubicBezTo>
                  <a:pt x="158" y="733"/>
                  <a:pt x="164" y="731"/>
                  <a:pt x="169" y="739"/>
                </a:cubicBezTo>
                <a:cubicBezTo>
                  <a:pt x="171" y="741"/>
                  <a:pt x="176" y="740"/>
                  <a:pt x="179" y="741"/>
                </a:cubicBezTo>
                <a:cubicBezTo>
                  <a:pt x="181" y="741"/>
                  <a:pt x="182" y="742"/>
                  <a:pt x="183" y="743"/>
                </a:cubicBezTo>
                <a:cubicBezTo>
                  <a:pt x="182" y="744"/>
                  <a:pt x="181" y="746"/>
                  <a:pt x="179" y="747"/>
                </a:cubicBezTo>
                <a:cubicBezTo>
                  <a:pt x="178" y="747"/>
                  <a:pt x="177" y="747"/>
                  <a:pt x="175" y="747"/>
                </a:cubicBezTo>
                <a:close/>
                <a:moveTo>
                  <a:pt x="332" y="133"/>
                </a:moveTo>
                <a:cubicBezTo>
                  <a:pt x="337" y="124"/>
                  <a:pt x="345" y="120"/>
                  <a:pt x="354" y="116"/>
                </a:cubicBezTo>
                <a:cubicBezTo>
                  <a:pt x="355" y="116"/>
                  <a:pt x="356" y="117"/>
                  <a:pt x="357" y="117"/>
                </a:cubicBezTo>
                <a:cubicBezTo>
                  <a:pt x="357" y="118"/>
                  <a:pt x="358" y="119"/>
                  <a:pt x="357" y="120"/>
                </a:cubicBezTo>
                <a:cubicBezTo>
                  <a:pt x="356" y="122"/>
                  <a:pt x="355" y="125"/>
                  <a:pt x="352" y="129"/>
                </a:cubicBezTo>
                <a:cubicBezTo>
                  <a:pt x="359" y="126"/>
                  <a:pt x="363" y="125"/>
                  <a:pt x="368" y="123"/>
                </a:cubicBezTo>
                <a:cubicBezTo>
                  <a:pt x="368" y="123"/>
                  <a:pt x="370" y="124"/>
                  <a:pt x="370" y="124"/>
                </a:cubicBezTo>
                <a:cubicBezTo>
                  <a:pt x="371" y="125"/>
                  <a:pt x="371" y="126"/>
                  <a:pt x="371" y="127"/>
                </a:cubicBezTo>
                <a:cubicBezTo>
                  <a:pt x="370" y="128"/>
                  <a:pt x="369" y="130"/>
                  <a:pt x="368" y="130"/>
                </a:cubicBezTo>
                <a:cubicBezTo>
                  <a:pt x="365" y="132"/>
                  <a:pt x="361" y="133"/>
                  <a:pt x="358" y="134"/>
                </a:cubicBezTo>
                <a:cubicBezTo>
                  <a:pt x="354" y="136"/>
                  <a:pt x="350" y="138"/>
                  <a:pt x="346" y="138"/>
                </a:cubicBezTo>
                <a:cubicBezTo>
                  <a:pt x="342" y="138"/>
                  <a:pt x="339" y="135"/>
                  <a:pt x="335" y="133"/>
                </a:cubicBezTo>
                <a:cubicBezTo>
                  <a:pt x="334" y="133"/>
                  <a:pt x="333" y="133"/>
                  <a:pt x="332" y="133"/>
                </a:cubicBezTo>
                <a:cubicBezTo>
                  <a:pt x="331" y="139"/>
                  <a:pt x="325" y="141"/>
                  <a:pt x="320" y="144"/>
                </a:cubicBezTo>
                <a:cubicBezTo>
                  <a:pt x="316" y="146"/>
                  <a:pt x="314" y="145"/>
                  <a:pt x="311" y="139"/>
                </a:cubicBezTo>
                <a:cubicBezTo>
                  <a:pt x="311" y="138"/>
                  <a:pt x="310" y="137"/>
                  <a:pt x="309" y="136"/>
                </a:cubicBezTo>
                <a:cubicBezTo>
                  <a:pt x="308" y="137"/>
                  <a:pt x="306" y="138"/>
                  <a:pt x="305" y="139"/>
                </a:cubicBezTo>
                <a:cubicBezTo>
                  <a:pt x="298" y="146"/>
                  <a:pt x="289" y="147"/>
                  <a:pt x="281" y="150"/>
                </a:cubicBezTo>
                <a:cubicBezTo>
                  <a:pt x="280" y="150"/>
                  <a:pt x="278" y="149"/>
                  <a:pt x="277" y="148"/>
                </a:cubicBezTo>
                <a:cubicBezTo>
                  <a:pt x="276" y="147"/>
                  <a:pt x="276" y="145"/>
                  <a:pt x="276" y="144"/>
                </a:cubicBezTo>
                <a:cubicBezTo>
                  <a:pt x="280" y="138"/>
                  <a:pt x="285" y="133"/>
                  <a:pt x="291" y="131"/>
                </a:cubicBezTo>
                <a:cubicBezTo>
                  <a:pt x="296" y="130"/>
                  <a:pt x="300" y="125"/>
                  <a:pt x="305" y="129"/>
                </a:cubicBezTo>
                <a:cubicBezTo>
                  <a:pt x="307" y="130"/>
                  <a:pt x="310" y="128"/>
                  <a:pt x="312" y="127"/>
                </a:cubicBezTo>
                <a:cubicBezTo>
                  <a:pt x="317" y="123"/>
                  <a:pt x="323" y="118"/>
                  <a:pt x="328" y="114"/>
                </a:cubicBezTo>
                <a:cubicBezTo>
                  <a:pt x="329" y="114"/>
                  <a:pt x="330" y="114"/>
                  <a:pt x="331" y="114"/>
                </a:cubicBezTo>
                <a:cubicBezTo>
                  <a:pt x="331" y="115"/>
                  <a:pt x="332" y="117"/>
                  <a:pt x="331" y="118"/>
                </a:cubicBezTo>
                <a:cubicBezTo>
                  <a:pt x="330" y="121"/>
                  <a:pt x="327" y="123"/>
                  <a:pt x="325" y="126"/>
                </a:cubicBezTo>
                <a:cubicBezTo>
                  <a:pt x="324" y="128"/>
                  <a:pt x="321" y="132"/>
                  <a:pt x="322" y="133"/>
                </a:cubicBezTo>
                <a:cubicBezTo>
                  <a:pt x="325" y="138"/>
                  <a:pt x="328" y="133"/>
                  <a:pt x="331" y="133"/>
                </a:cubicBezTo>
                <a:cubicBezTo>
                  <a:pt x="331" y="133"/>
                  <a:pt x="332" y="133"/>
                  <a:pt x="332" y="133"/>
                </a:cubicBezTo>
                <a:close/>
                <a:moveTo>
                  <a:pt x="253" y="415"/>
                </a:moveTo>
                <a:cubicBezTo>
                  <a:pt x="245" y="422"/>
                  <a:pt x="239" y="426"/>
                  <a:pt x="230" y="422"/>
                </a:cubicBezTo>
                <a:cubicBezTo>
                  <a:pt x="225" y="421"/>
                  <a:pt x="222" y="422"/>
                  <a:pt x="219" y="425"/>
                </a:cubicBezTo>
                <a:cubicBezTo>
                  <a:pt x="215" y="428"/>
                  <a:pt x="211" y="429"/>
                  <a:pt x="206" y="426"/>
                </a:cubicBezTo>
                <a:cubicBezTo>
                  <a:pt x="204" y="425"/>
                  <a:pt x="200" y="425"/>
                  <a:pt x="198" y="426"/>
                </a:cubicBezTo>
                <a:cubicBezTo>
                  <a:pt x="190" y="431"/>
                  <a:pt x="182" y="427"/>
                  <a:pt x="174" y="430"/>
                </a:cubicBezTo>
                <a:cubicBezTo>
                  <a:pt x="174" y="430"/>
                  <a:pt x="172" y="429"/>
                  <a:pt x="172" y="428"/>
                </a:cubicBezTo>
                <a:cubicBezTo>
                  <a:pt x="172" y="427"/>
                  <a:pt x="172" y="426"/>
                  <a:pt x="173" y="425"/>
                </a:cubicBezTo>
                <a:cubicBezTo>
                  <a:pt x="176" y="422"/>
                  <a:pt x="180" y="421"/>
                  <a:pt x="185" y="421"/>
                </a:cubicBezTo>
                <a:cubicBezTo>
                  <a:pt x="189" y="421"/>
                  <a:pt x="194" y="421"/>
                  <a:pt x="198" y="420"/>
                </a:cubicBezTo>
                <a:cubicBezTo>
                  <a:pt x="199" y="420"/>
                  <a:pt x="201" y="419"/>
                  <a:pt x="202" y="420"/>
                </a:cubicBezTo>
                <a:cubicBezTo>
                  <a:pt x="219" y="423"/>
                  <a:pt x="235" y="417"/>
                  <a:pt x="253" y="415"/>
                </a:cubicBezTo>
                <a:close/>
                <a:moveTo>
                  <a:pt x="252" y="591"/>
                </a:moveTo>
                <a:cubicBezTo>
                  <a:pt x="253" y="591"/>
                  <a:pt x="254" y="591"/>
                  <a:pt x="254" y="590"/>
                </a:cubicBezTo>
                <a:cubicBezTo>
                  <a:pt x="262" y="586"/>
                  <a:pt x="268" y="591"/>
                  <a:pt x="273" y="596"/>
                </a:cubicBezTo>
                <a:cubicBezTo>
                  <a:pt x="273" y="597"/>
                  <a:pt x="273" y="599"/>
                  <a:pt x="272" y="600"/>
                </a:cubicBezTo>
                <a:cubicBezTo>
                  <a:pt x="272" y="601"/>
                  <a:pt x="271" y="601"/>
                  <a:pt x="270" y="601"/>
                </a:cubicBezTo>
                <a:cubicBezTo>
                  <a:pt x="268" y="600"/>
                  <a:pt x="266" y="600"/>
                  <a:pt x="265" y="598"/>
                </a:cubicBezTo>
                <a:cubicBezTo>
                  <a:pt x="262" y="595"/>
                  <a:pt x="259" y="595"/>
                  <a:pt x="255" y="597"/>
                </a:cubicBezTo>
                <a:cubicBezTo>
                  <a:pt x="253" y="598"/>
                  <a:pt x="251" y="600"/>
                  <a:pt x="248" y="602"/>
                </a:cubicBezTo>
                <a:cubicBezTo>
                  <a:pt x="246" y="603"/>
                  <a:pt x="243" y="604"/>
                  <a:pt x="241" y="603"/>
                </a:cubicBezTo>
                <a:cubicBezTo>
                  <a:pt x="236" y="600"/>
                  <a:pt x="232" y="603"/>
                  <a:pt x="228" y="603"/>
                </a:cubicBezTo>
                <a:cubicBezTo>
                  <a:pt x="227" y="603"/>
                  <a:pt x="224" y="601"/>
                  <a:pt x="224" y="601"/>
                </a:cubicBezTo>
                <a:cubicBezTo>
                  <a:pt x="224" y="599"/>
                  <a:pt x="225" y="597"/>
                  <a:pt x="226" y="596"/>
                </a:cubicBezTo>
                <a:cubicBezTo>
                  <a:pt x="227" y="595"/>
                  <a:pt x="228" y="595"/>
                  <a:pt x="229" y="595"/>
                </a:cubicBezTo>
                <a:cubicBezTo>
                  <a:pt x="234" y="595"/>
                  <a:pt x="238" y="592"/>
                  <a:pt x="242" y="588"/>
                </a:cubicBezTo>
                <a:cubicBezTo>
                  <a:pt x="244" y="586"/>
                  <a:pt x="247" y="586"/>
                  <a:pt x="249" y="589"/>
                </a:cubicBezTo>
                <a:cubicBezTo>
                  <a:pt x="250" y="590"/>
                  <a:pt x="251" y="590"/>
                  <a:pt x="252" y="591"/>
                </a:cubicBezTo>
                <a:close/>
                <a:moveTo>
                  <a:pt x="168" y="709"/>
                </a:moveTo>
                <a:cubicBezTo>
                  <a:pt x="165" y="717"/>
                  <a:pt x="159" y="721"/>
                  <a:pt x="152" y="723"/>
                </a:cubicBezTo>
                <a:cubicBezTo>
                  <a:pt x="150" y="723"/>
                  <a:pt x="147" y="723"/>
                  <a:pt x="146" y="722"/>
                </a:cubicBezTo>
                <a:cubicBezTo>
                  <a:pt x="143" y="717"/>
                  <a:pt x="139" y="718"/>
                  <a:pt x="135" y="720"/>
                </a:cubicBezTo>
                <a:cubicBezTo>
                  <a:pt x="129" y="723"/>
                  <a:pt x="123" y="724"/>
                  <a:pt x="116" y="722"/>
                </a:cubicBezTo>
                <a:cubicBezTo>
                  <a:pt x="117" y="715"/>
                  <a:pt x="123" y="712"/>
                  <a:pt x="127" y="709"/>
                </a:cubicBezTo>
                <a:cubicBezTo>
                  <a:pt x="129" y="708"/>
                  <a:pt x="131" y="708"/>
                  <a:pt x="133" y="710"/>
                </a:cubicBezTo>
                <a:cubicBezTo>
                  <a:pt x="134" y="712"/>
                  <a:pt x="136" y="713"/>
                  <a:pt x="138" y="712"/>
                </a:cubicBezTo>
                <a:cubicBezTo>
                  <a:pt x="140" y="711"/>
                  <a:pt x="142" y="710"/>
                  <a:pt x="145" y="710"/>
                </a:cubicBezTo>
                <a:cubicBezTo>
                  <a:pt x="147" y="709"/>
                  <a:pt x="150" y="709"/>
                  <a:pt x="150" y="710"/>
                </a:cubicBezTo>
                <a:cubicBezTo>
                  <a:pt x="155" y="716"/>
                  <a:pt x="160" y="713"/>
                  <a:pt x="165" y="710"/>
                </a:cubicBezTo>
                <a:cubicBezTo>
                  <a:pt x="166" y="710"/>
                  <a:pt x="167" y="709"/>
                  <a:pt x="168" y="709"/>
                </a:cubicBezTo>
                <a:close/>
                <a:moveTo>
                  <a:pt x="146" y="511"/>
                </a:moveTo>
                <a:cubicBezTo>
                  <a:pt x="146" y="510"/>
                  <a:pt x="146" y="509"/>
                  <a:pt x="146" y="508"/>
                </a:cubicBezTo>
                <a:cubicBezTo>
                  <a:pt x="148" y="507"/>
                  <a:pt x="150" y="506"/>
                  <a:pt x="151" y="505"/>
                </a:cubicBezTo>
                <a:cubicBezTo>
                  <a:pt x="157" y="504"/>
                  <a:pt x="163" y="503"/>
                  <a:pt x="169" y="502"/>
                </a:cubicBezTo>
                <a:cubicBezTo>
                  <a:pt x="171" y="501"/>
                  <a:pt x="173" y="502"/>
                  <a:pt x="173" y="505"/>
                </a:cubicBezTo>
                <a:cubicBezTo>
                  <a:pt x="173" y="508"/>
                  <a:pt x="174" y="508"/>
                  <a:pt x="177" y="507"/>
                </a:cubicBezTo>
                <a:cubicBezTo>
                  <a:pt x="181" y="505"/>
                  <a:pt x="185" y="503"/>
                  <a:pt x="190" y="501"/>
                </a:cubicBezTo>
                <a:cubicBezTo>
                  <a:pt x="192" y="500"/>
                  <a:pt x="195" y="500"/>
                  <a:pt x="195" y="504"/>
                </a:cubicBezTo>
                <a:cubicBezTo>
                  <a:pt x="195" y="507"/>
                  <a:pt x="197" y="506"/>
                  <a:pt x="199" y="507"/>
                </a:cubicBezTo>
                <a:cubicBezTo>
                  <a:pt x="200" y="507"/>
                  <a:pt x="201" y="508"/>
                  <a:pt x="201" y="508"/>
                </a:cubicBezTo>
                <a:cubicBezTo>
                  <a:pt x="199" y="513"/>
                  <a:pt x="191" y="516"/>
                  <a:pt x="186" y="514"/>
                </a:cubicBezTo>
                <a:cubicBezTo>
                  <a:pt x="183" y="511"/>
                  <a:pt x="181" y="510"/>
                  <a:pt x="177" y="512"/>
                </a:cubicBezTo>
                <a:cubicBezTo>
                  <a:pt x="172" y="516"/>
                  <a:pt x="167" y="518"/>
                  <a:pt x="161" y="512"/>
                </a:cubicBezTo>
                <a:cubicBezTo>
                  <a:pt x="158" y="508"/>
                  <a:pt x="154" y="513"/>
                  <a:pt x="150" y="513"/>
                </a:cubicBezTo>
                <a:cubicBezTo>
                  <a:pt x="148" y="513"/>
                  <a:pt x="147" y="512"/>
                  <a:pt x="146" y="511"/>
                </a:cubicBezTo>
                <a:close/>
                <a:moveTo>
                  <a:pt x="139" y="153"/>
                </a:moveTo>
                <a:cubicBezTo>
                  <a:pt x="135" y="152"/>
                  <a:pt x="132" y="151"/>
                  <a:pt x="129" y="151"/>
                </a:cubicBezTo>
                <a:cubicBezTo>
                  <a:pt x="127" y="151"/>
                  <a:pt x="125" y="153"/>
                  <a:pt x="122" y="154"/>
                </a:cubicBezTo>
                <a:cubicBezTo>
                  <a:pt x="120" y="155"/>
                  <a:pt x="112" y="152"/>
                  <a:pt x="111" y="149"/>
                </a:cubicBezTo>
                <a:cubicBezTo>
                  <a:pt x="110" y="148"/>
                  <a:pt x="110" y="146"/>
                  <a:pt x="111" y="145"/>
                </a:cubicBezTo>
                <a:cubicBezTo>
                  <a:pt x="115" y="142"/>
                  <a:pt x="119" y="140"/>
                  <a:pt x="123" y="137"/>
                </a:cubicBezTo>
                <a:cubicBezTo>
                  <a:pt x="124" y="137"/>
                  <a:pt x="126" y="136"/>
                  <a:pt x="126" y="137"/>
                </a:cubicBezTo>
                <a:cubicBezTo>
                  <a:pt x="131" y="143"/>
                  <a:pt x="136" y="139"/>
                  <a:pt x="140" y="137"/>
                </a:cubicBezTo>
                <a:cubicBezTo>
                  <a:pt x="144" y="136"/>
                  <a:pt x="145" y="137"/>
                  <a:pt x="145" y="141"/>
                </a:cubicBezTo>
                <a:cubicBezTo>
                  <a:pt x="144" y="142"/>
                  <a:pt x="145" y="144"/>
                  <a:pt x="146" y="144"/>
                </a:cubicBezTo>
                <a:cubicBezTo>
                  <a:pt x="148" y="145"/>
                  <a:pt x="150" y="142"/>
                  <a:pt x="151" y="145"/>
                </a:cubicBezTo>
                <a:cubicBezTo>
                  <a:pt x="151" y="147"/>
                  <a:pt x="149" y="149"/>
                  <a:pt x="147" y="150"/>
                </a:cubicBezTo>
                <a:cubicBezTo>
                  <a:pt x="144" y="151"/>
                  <a:pt x="141" y="152"/>
                  <a:pt x="139" y="153"/>
                </a:cubicBezTo>
                <a:close/>
                <a:moveTo>
                  <a:pt x="126" y="599"/>
                </a:moveTo>
                <a:cubicBezTo>
                  <a:pt x="126" y="596"/>
                  <a:pt x="125" y="594"/>
                  <a:pt x="122" y="596"/>
                </a:cubicBezTo>
                <a:cubicBezTo>
                  <a:pt x="118" y="598"/>
                  <a:pt x="114" y="601"/>
                  <a:pt x="110" y="604"/>
                </a:cubicBezTo>
                <a:cubicBezTo>
                  <a:pt x="109" y="604"/>
                  <a:pt x="107" y="603"/>
                  <a:pt x="107" y="603"/>
                </a:cubicBezTo>
                <a:cubicBezTo>
                  <a:pt x="107" y="602"/>
                  <a:pt x="106" y="600"/>
                  <a:pt x="107" y="599"/>
                </a:cubicBezTo>
                <a:cubicBezTo>
                  <a:pt x="112" y="594"/>
                  <a:pt x="119" y="590"/>
                  <a:pt x="126" y="588"/>
                </a:cubicBezTo>
                <a:cubicBezTo>
                  <a:pt x="131" y="586"/>
                  <a:pt x="133" y="587"/>
                  <a:pt x="135" y="593"/>
                </a:cubicBezTo>
                <a:cubicBezTo>
                  <a:pt x="136" y="596"/>
                  <a:pt x="137" y="598"/>
                  <a:pt x="140" y="597"/>
                </a:cubicBezTo>
                <a:cubicBezTo>
                  <a:pt x="143" y="596"/>
                  <a:pt x="145" y="595"/>
                  <a:pt x="147" y="594"/>
                </a:cubicBezTo>
                <a:cubicBezTo>
                  <a:pt x="152" y="592"/>
                  <a:pt x="153" y="592"/>
                  <a:pt x="156" y="597"/>
                </a:cubicBezTo>
                <a:cubicBezTo>
                  <a:pt x="157" y="599"/>
                  <a:pt x="159" y="601"/>
                  <a:pt x="160" y="603"/>
                </a:cubicBezTo>
                <a:cubicBezTo>
                  <a:pt x="160" y="604"/>
                  <a:pt x="160" y="606"/>
                  <a:pt x="159" y="606"/>
                </a:cubicBezTo>
                <a:cubicBezTo>
                  <a:pt x="156" y="607"/>
                  <a:pt x="153" y="608"/>
                  <a:pt x="150" y="607"/>
                </a:cubicBezTo>
                <a:cubicBezTo>
                  <a:pt x="141" y="604"/>
                  <a:pt x="141" y="604"/>
                  <a:pt x="134" y="606"/>
                </a:cubicBezTo>
                <a:cubicBezTo>
                  <a:pt x="129" y="608"/>
                  <a:pt x="126" y="606"/>
                  <a:pt x="126" y="599"/>
                </a:cubicBezTo>
                <a:close/>
                <a:moveTo>
                  <a:pt x="209" y="43"/>
                </a:moveTo>
                <a:cubicBezTo>
                  <a:pt x="208" y="44"/>
                  <a:pt x="207" y="46"/>
                  <a:pt x="206" y="47"/>
                </a:cubicBezTo>
                <a:cubicBezTo>
                  <a:pt x="206" y="48"/>
                  <a:pt x="207" y="49"/>
                  <a:pt x="208" y="50"/>
                </a:cubicBezTo>
                <a:cubicBezTo>
                  <a:pt x="208" y="51"/>
                  <a:pt x="210" y="52"/>
                  <a:pt x="210" y="52"/>
                </a:cubicBezTo>
                <a:cubicBezTo>
                  <a:pt x="207" y="58"/>
                  <a:pt x="200" y="60"/>
                  <a:pt x="195" y="57"/>
                </a:cubicBezTo>
                <a:cubicBezTo>
                  <a:pt x="191" y="55"/>
                  <a:pt x="189" y="55"/>
                  <a:pt x="185" y="55"/>
                </a:cubicBezTo>
                <a:cubicBezTo>
                  <a:pt x="181" y="57"/>
                  <a:pt x="176" y="57"/>
                  <a:pt x="172" y="58"/>
                </a:cubicBezTo>
                <a:cubicBezTo>
                  <a:pt x="170" y="58"/>
                  <a:pt x="168" y="58"/>
                  <a:pt x="166" y="57"/>
                </a:cubicBezTo>
                <a:cubicBezTo>
                  <a:pt x="165" y="57"/>
                  <a:pt x="164" y="55"/>
                  <a:pt x="163" y="54"/>
                </a:cubicBezTo>
                <a:cubicBezTo>
                  <a:pt x="163" y="53"/>
                  <a:pt x="163" y="52"/>
                  <a:pt x="164" y="51"/>
                </a:cubicBezTo>
                <a:cubicBezTo>
                  <a:pt x="170" y="47"/>
                  <a:pt x="176" y="43"/>
                  <a:pt x="182" y="39"/>
                </a:cubicBezTo>
                <a:cubicBezTo>
                  <a:pt x="184" y="37"/>
                  <a:pt x="186" y="39"/>
                  <a:pt x="187" y="42"/>
                </a:cubicBezTo>
                <a:cubicBezTo>
                  <a:pt x="187" y="47"/>
                  <a:pt x="189" y="49"/>
                  <a:pt x="193" y="47"/>
                </a:cubicBezTo>
                <a:cubicBezTo>
                  <a:pt x="197" y="45"/>
                  <a:pt x="201" y="43"/>
                  <a:pt x="206" y="41"/>
                </a:cubicBezTo>
                <a:cubicBezTo>
                  <a:pt x="207" y="40"/>
                  <a:pt x="208" y="41"/>
                  <a:pt x="209" y="41"/>
                </a:cubicBezTo>
                <a:cubicBezTo>
                  <a:pt x="209" y="41"/>
                  <a:pt x="209" y="42"/>
                  <a:pt x="209" y="43"/>
                </a:cubicBezTo>
                <a:close/>
                <a:moveTo>
                  <a:pt x="172" y="140"/>
                </a:moveTo>
                <a:cubicBezTo>
                  <a:pt x="179" y="138"/>
                  <a:pt x="184" y="134"/>
                  <a:pt x="191" y="137"/>
                </a:cubicBezTo>
                <a:cubicBezTo>
                  <a:pt x="192" y="138"/>
                  <a:pt x="195" y="137"/>
                  <a:pt x="198" y="136"/>
                </a:cubicBezTo>
                <a:cubicBezTo>
                  <a:pt x="200" y="135"/>
                  <a:pt x="203" y="134"/>
                  <a:pt x="206" y="133"/>
                </a:cubicBezTo>
                <a:cubicBezTo>
                  <a:pt x="206" y="133"/>
                  <a:pt x="207" y="133"/>
                  <a:pt x="207" y="133"/>
                </a:cubicBezTo>
                <a:cubicBezTo>
                  <a:pt x="207" y="134"/>
                  <a:pt x="208" y="136"/>
                  <a:pt x="207" y="136"/>
                </a:cubicBezTo>
                <a:cubicBezTo>
                  <a:pt x="198" y="144"/>
                  <a:pt x="189" y="151"/>
                  <a:pt x="179" y="159"/>
                </a:cubicBezTo>
                <a:cubicBezTo>
                  <a:pt x="178" y="159"/>
                  <a:pt x="176" y="159"/>
                  <a:pt x="175" y="158"/>
                </a:cubicBezTo>
                <a:cubicBezTo>
                  <a:pt x="175" y="158"/>
                  <a:pt x="175" y="156"/>
                  <a:pt x="175" y="156"/>
                </a:cubicBezTo>
                <a:cubicBezTo>
                  <a:pt x="176" y="153"/>
                  <a:pt x="178" y="150"/>
                  <a:pt x="180" y="145"/>
                </a:cubicBezTo>
                <a:cubicBezTo>
                  <a:pt x="174" y="148"/>
                  <a:pt x="171" y="150"/>
                  <a:pt x="167" y="152"/>
                </a:cubicBezTo>
                <a:cubicBezTo>
                  <a:pt x="165" y="152"/>
                  <a:pt x="163" y="150"/>
                  <a:pt x="163" y="148"/>
                </a:cubicBezTo>
                <a:cubicBezTo>
                  <a:pt x="163" y="147"/>
                  <a:pt x="163" y="146"/>
                  <a:pt x="163" y="145"/>
                </a:cubicBezTo>
                <a:cubicBezTo>
                  <a:pt x="167" y="136"/>
                  <a:pt x="171" y="127"/>
                  <a:pt x="175" y="118"/>
                </a:cubicBezTo>
                <a:cubicBezTo>
                  <a:pt x="175" y="117"/>
                  <a:pt x="177" y="116"/>
                  <a:pt x="179" y="114"/>
                </a:cubicBezTo>
                <a:cubicBezTo>
                  <a:pt x="182" y="118"/>
                  <a:pt x="178" y="120"/>
                  <a:pt x="177" y="122"/>
                </a:cubicBezTo>
                <a:cubicBezTo>
                  <a:pt x="177" y="124"/>
                  <a:pt x="175" y="126"/>
                  <a:pt x="175" y="129"/>
                </a:cubicBezTo>
                <a:cubicBezTo>
                  <a:pt x="174" y="132"/>
                  <a:pt x="173" y="134"/>
                  <a:pt x="172" y="140"/>
                </a:cubicBezTo>
                <a:close/>
                <a:moveTo>
                  <a:pt x="189" y="202"/>
                </a:moveTo>
                <a:cubicBezTo>
                  <a:pt x="187" y="202"/>
                  <a:pt x="186" y="202"/>
                  <a:pt x="186" y="202"/>
                </a:cubicBezTo>
                <a:cubicBezTo>
                  <a:pt x="178" y="196"/>
                  <a:pt x="172" y="201"/>
                  <a:pt x="166" y="203"/>
                </a:cubicBezTo>
                <a:cubicBezTo>
                  <a:pt x="163" y="204"/>
                  <a:pt x="160" y="204"/>
                  <a:pt x="158" y="201"/>
                </a:cubicBezTo>
                <a:cubicBezTo>
                  <a:pt x="155" y="198"/>
                  <a:pt x="152" y="198"/>
                  <a:pt x="148" y="199"/>
                </a:cubicBezTo>
                <a:cubicBezTo>
                  <a:pt x="142" y="200"/>
                  <a:pt x="135" y="200"/>
                  <a:pt x="129" y="201"/>
                </a:cubicBezTo>
                <a:cubicBezTo>
                  <a:pt x="125" y="201"/>
                  <a:pt x="121" y="207"/>
                  <a:pt x="119" y="202"/>
                </a:cubicBezTo>
                <a:cubicBezTo>
                  <a:pt x="117" y="198"/>
                  <a:pt x="123" y="196"/>
                  <a:pt x="126" y="194"/>
                </a:cubicBezTo>
                <a:cubicBezTo>
                  <a:pt x="129" y="192"/>
                  <a:pt x="132" y="190"/>
                  <a:pt x="135" y="188"/>
                </a:cubicBezTo>
                <a:cubicBezTo>
                  <a:pt x="138" y="187"/>
                  <a:pt x="141" y="187"/>
                  <a:pt x="143" y="191"/>
                </a:cubicBezTo>
                <a:cubicBezTo>
                  <a:pt x="144" y="194"/>
                  <a:pt x="148" y="194"/>
                  <a:pt x="151" y="193"/>
                </a:cubicBezTo>
                <a:cubicBezTo>
                  <a:pt x="156" y="192"/>
                  <a:pt x="162" y="189"/>
                  <a:pt x="168" y="193"/>
                </a:cubicBezTo>
                <a:cubicBezTo>
                  <a:pt x="170" y="194"/>
                  <a:pt x="173" y="194"/>
                  <a:pt x="175" y="193"/>
                </a:cubicBezTo>
                <a:cubicBezTo>
                  <a:pt x="181" y="191"/>
                  <a:pt x="185" y="189"/>
                  <a:pt x="191" y="194"/>
                </a:cubicBezTo>
                <a:cubicBezTo>
                  <a:pt x="192" y="195"/>
                  <a:pt x="195" y="194"/>
                  <a:pt x="197" y="194"/>
                </a:cubicBezTo>
                <a:cubicBezTo>
                  <a:pt x="197" y="194"/>
                  <a:pt x="199" y="195"/>
                  <a:pt x="199" y="196"/>
                </a:cubicBezTo>
                <a:cubicBezTo>
                  <a:pt x="199" y="196"/>
                  <a:pt x="199" y="198"/>
                  <a:pt x="198" y="198"/>
                </a:cubicBezTo>
                <a:cubicBezTo>
                  <a:pt x="195" y="200"/>
                  <a:pt x="191" y="201"/>
                  <a:pt x="189" y="202"/>
                </a:cubicBezTo>
                <a:close/>
                <a:moveTo>
                  <a:pt x="267" y="277"/>
                </a:moveTo>
                <a:cubicBezTo>
                  <a:pt x="268" y="277"/>
                  <a:pt x="269" y="277"/>
                  <a:pt x="270" y="278"/>
                </a:cubicBezTo>
                <a:cubicBezTo>
                  <a:pt x="270" y="279"/>
                  <a:pt x="270" y="280"/>
                  <a:pt x="269" y="280"/>
                </a:cubicBezTo>
                <a:cubicBezTo>
                  <a:pt x="264" y="283"/>
                  <a:pt x="259" y="287"/>
                  <a:pt x="253" y="281"/>
                </a:cubicBezTo>
                <a:cubicBezTo>
                  <a:pt x="252" y="280"/>
                  <a:pt x="249" y="280"/>
                  <a:pt x="248" y="281"/>
                </a:cubicBezTo>
                <a:cubicBezTo>
                  <a:pt x="245" y="282"/>
                  <a:pt x="242" y="285"/>
                  <a:pt x="239" y="287"/>
                </a:cubicBezTo>
                <a:cubicBezTo>
                  <a:pt x="235" y="290"/>
                  <a:pt x="233" y="289"/>
                  <a:pt x="229" y="283"/>
                </a:cubicBezTo>
                <a:cubicBezTo>
                  <a:pt x="228" y="281"/>
                  <a:pt x="227" y="280"/>
                  <a:pt x="224" y="281"/>
                </a:cubicBezTo>
                <a:cubicBezTo>
                  <a:pt x="223" y="282"/>
                  <a:pt x="221" y="282"/>
                  <a:pt x="219" y="282"/>
                </a:cubicBezTo>
                <a:cubicBezTo>
                  <a:pt x="218" y="282"/>
                  <a:pt x="217" y="282"/>
                  <a:pt x="216" y="281"/>
                </a:cubicBezTo>
                <a:cubicBezTo>
                  <a:pt x="216" y="280"/>
                  <a:pt x="216" y="279"/>
                  <a:pt x="217" y="278"/>
                </a:cubicBezTo>
                <a:cubicBezTo>
                  <a:pt x="223" y="272"/>
                  <a:pt x="232" y="270"/>
                  <a:pt x="240" y="266"/>
                </a:cubicBezTo>
                <a:cubicBezTo>
                  <a:pt x="241" y="266"/>
                  <a:pt x="244" y="268"/>
                  <a:pt x="244" y="269"/>
                </a:cubicBezTo>
                <a:cubicBezTo>
                  <a:pt x="247" y="274"/>
                  <a:pt x="248" y="274"/>
                  <a:pt x="250" y="272"/>
                </a:cubicBezTo>
                <a:cubicBezTo>
                  <a:pt x="252" y="271"/>
                  <a:pt x="253" y="270"/>
                  <a:pt x="254" y="269"/>
                </a:cubicBezTo>
                <a:cubicBezTo>
                  <a:pt x="257" y="267"/>
                  <a:pt x="259" y="261"/>
                  <a:pt x="263" y="265"/>
                </a:cubicBezTo>
                <a:cubicBezTo>
                  <a:pt x="266" y="267"/>
                  <a:pt x="262" y="271"/>
                  <a:pt x="261" y="274"/>
                </a:cubicBezTo>
                <a:cubicBezTo>
                  <a:pt x="261" y="278"/>
                  <a:pt x="264" y="278"/>
                  <a:pt x="267" y="277"/>
                </a:cubicBezTo>
                <a:close/>
                <a:moveTo>
                  <a:pt x="152" y="402"/>
                </a:moveTo>
                <a:cubicBezTo>
                  <a:pt x="142" y="408"/>
                  <a:pt x="131" y="409"/>
                  <a:pt x="121" y="411"/>
                </a:cubicBezTo>
                <a:cubicBezTo>
                  <a:pt x="119" y="409"/>
                  <a:pt x="120" y="407"/>
                  <a:pt x="121" y="406"/>
                </a:cubicBezTo>
                <a:cubicBezTo>
                  <a:pt x="126" y="402"/>
                  <a:pt x="130" y="398"/>
                  <a:pt x="134" y="394"/>
                </a:cubicBezTo>
                <a:cubicBezTo>
                  <a:pt x="136" y="393"/>
                  <a:pt x="139" y="393"/>
                  <a:pt x="140" y="396"/>
                </a:cubicBezTo>
                <a:cubicBezTo>
                  <a:pt x="141" y="401"/>
                  <a:pt x="143" y="401"/>
                  <a:pt x="147" y="399"/>
                </a:cubicBezTo>
                <a:cubicBezTo>
                  <a:pt x="150" y="397"/>
                  <a:pt x="153" y="396"/>
                  <a:pt x="157" y="395"/>
                </a:cubicBezTo>
                <a:cubicBezTo>
                  <a:pt x="158" y="395"/>
                  <a:pt x="162" y="395"/>
                  <a:pt x="162" y="396"/>
                </a:cubicBezTo>
                <a:cubicBezTo>
                  <a:pt x="165" y="403"/>
                  <a:pt x="169" y="400"/>
                  <a:pt x="173" y="398"/>
                </a:cubicBezTo>
                <a:cubicBezTo>
                  <a:pt x="182" y="392"/>
                  <a:pt x="190" y="395"/>
                  <a:pt x="198" y="403"/>
                </a:cubicBezTo>
                <a:cubicBezTo>
                  <a:pt x="196" y="404"/>
                  <a:pt x="194" y="406"/>
                  <a:pt x="192" y="408"/>
                </a:cubicBezTo>
                <a:cubicBezTo>
                  <a:pt x="188" y="410"/>
                  <a:pt x="186" y="409"/>
                  <a:pt x="186" y="403"/>
                </a:cubicBezTo>
                <a:cubicBezTo>
                  <a:pt x="185" y="399"/>
                  <a:pt x="184" y="398"/>
                  <a:pt x="181" y="399"/>
                </a:cubicBezTo>
                <a:cubicBezTo>
                  <a:pt x="175" y="403"/>
                  <a:pt x="169" y="406"/>
                  <a:pt x="163" y="410"/>
                </a:cubicBezTo>
                <a:cubicBezTo>
                  <a:pt x="161" y="411"/>
                  <a:pt x="158" y="412"/>
                  <a:pt x="156" y="411"/>
                </a:cubicBezTo>
                <a:cubicBezTo>
                  <a:pt x="155" y="410"/>
                  <a:pt x="155" y="407"/>
                  <a:pt x="154" y="404"/>
                </a:cubicBezTo>
                <a:cubicBezTo>
                  <a:pt x="154" y="404"/>
                  <a:pt x="153" y="403"/>
                  <a:pt x="152" y="402"/>
                </a:cubicBezTo>
                <a:close/>
                <a:moveTo>
                  <a:pt x="269" y="544"/>
                </a:moveTo>
                <a:cubicBezTo>
                  <a:pt x="280" y="548"/>
                  <a:pt x="280" y="548"/>
                  <a:pt x="288" y="544"/>
                </a:cubicBezTo>
                <a:cubicBezTo>
                  <a:pt x="292" y="542"/>
                  <a:pt x="296" y="541"/>
                  <a:pt x="301" y="541"/>
                </a:cubicBezTo>
                <a:cubicBezTo>
                  <a:pt x="305" y="541"/>
                  <a:pt x="308" y="538"/>
                  <a:pt x="312" y="537"/>
                </a:cubicBezTo>
                <a:cubicBezTo>
                  <a:pt x="313" y="536"/>
                  <a:pt x="315" y="536"/>
                  <a:pt x="316" y="536"/>
                </a:cubicBezTo>
                <a:cubicBezTo>
                  <a:pt x="320" y="543"/>
                  <a:pt x="324" y="540"/>
                  <a:pt x="328" y="538"/>
                </a:cubicBezTo>
                <a:cubicBezTo>
                  <a:pt x="330" y="537"/>
                  <a:pt x="333" y="538"/>
                  <a:pt x="334" y="538"/>
                </a:cubicBezTo>
                <a:cubicBezTo>
                  <a:pt x="338" y="540"/>
                  <a:pt x="340" y="539"/>
                  <a:pt x="342" y="536"/>
                </a:cubicBezTo>
                <a:cubicBezTo>
                  <a:pt x="345" y="533"/>
                  <a:pt x="347" y="531"/>
                  <a:pt x="350" y="528"/>
                </a:cubicBezTo>
                <a:cubicBezTo>
                  <a:pt x="350" y="528"/>
                  <a:pt x="352" y="528"/>
                  <a:pt x="353" y="528"/>
                </a:cubicBezTo>
                <a:cubicBezTo>
                  <a:pt x="353" y="529"/>
                  <a:pt x="354" y="531"/>
                  <a:pt x="353" y="531"/>
                </a:cubicBezTo>
                <a:cubicBezTo>
                  <a:pt x="347" y="537"/>
                  <a:pt x="340" y="544"/>
                  <a:pt x="333" y="550"/>
                </a:cubicBezTo>
                <a:cubicBezTo>
                  <a:pt x="332" y="551"/>
                  <a:pt x="328" y="551"/>
                  <a:pt x="327" y="550"/>
                </a:cubicBezTo>
                <a:cubicBezTo>
                  <a:pt x="324" y="547"/>
                  <a:pt x="322" y="546"/>
                  <a:pt x="318" y="549"/>
                </a:cubicBezTo>
                <a:cubicBezTo>
                  <a:pt x="316" y="550"/>
                  <a:pt x="312" y="552"/>
                  <a:pt x="310" y="551"/>
                </a:cubicBezTo>
                <a:cubicBezTo>
                  <a:pt x="306" y="549"/>
                  <a:pt x="302" y="550"/>
                  <a:pt x="299" y="552"/>
                </a:cubicBezTo>
                <a:cubicBezTo>
                  <a:pt x="296" y="555"/>
                  <a:pt x="293" y="556"/>
                  <a:pt x="290" y="552"/>
                </a:cubicBezTo>
                <a:cubicBezTo>
                  <a:pt x="289" y="552"/>
                  <a:pt x="287" y="552"/>
                  <a:pt x="286" y="552"/>
                </a:cubicBezTo>
                <a:cubicBezTo>
                  <a:pt x="284" y="552"/>
                  <a:pt x="283" y="553"/>
                  <a:pt x="282" y="554"/>
                </a:cubicBezTo>
                <a:cubicBezTo>
                  <a:pt x="271" y="559"/>
                  <a:pt x="270" y="559"/>
                  <a:pt x="269" y="544"/>
                </a:cubicBezTo>
                <a:close/>
                <a:moveTo>
                  <a:pt x="337" y="173"/>
                </a:moveTo>
                <a:cubicBezTo>
                  <a:pt x="336" y="179"/>
                  <a:pt x="338" y="179"/>
                  <a:pt x="342" y="178"/>
                </a:cubicBezTo>
                <a:cubicBezTo>
                  <a:pt x="346" y="177"/>
                  <a:pt x="349" y="178"/>
                  <a:pt x="349" y="183"/>
                </a:cubicBezTo>
                <a:cubicBezTo>
                  <a:pt x="350" y="187"/>
                  <a:pt x="353" y="188"/>
                  <a:pt x="356" y="188"/>
                </a:cubicBezTo>
                <a:cubicBezTo>
                  <a:pt x="357" y="188"/>
                  <a:pt x="358" y="190"/>
                  <a:pt x="359" y="191"/>
                </a:cubicBezTo>
                <a:cubicBezTo>
                  <a:pt x="359" y="191"/>
                  <a:pt x="358" y="193"/>
                  <a:pt x="357" y="193"/>
                </a:cubicBezTo>
                <a:cubicBezTo>
                  <a:pt x="350" y="197"/>
                  <a:pt x="349" y="197"/>
                  <a:pt x="341" y="190"/>
                </a:cubicBezTo>
                <a:cubicBezTo>
                  <a:pt x="340" y="190"/>
                  <a:pt x="338" y="189"/>
                  <a:pt x="337" y="189"/>
                </a:cubicBezTo>
                <a:cubicBezTo>
                  <a:pt x="335" y="189"/>
                  <a:pt x="332" y="191"/>
                  <a:pt x="331" y="190"/>
                </a:cubicBezTo>
                <a:cubicBezTo>
                  <a:pt x="324" y="184"/>
                  <a:pt x="321" y="190"/>
                  <a:pt x="317" y="194"/>
                </a:cubicBezTo>
                <a:cubicBezTo>
                  <a:pt x="313" y="199"/>
                  <a:pt x="309" y="203"/>
                  <a:pt x="305" y="207"/>
                </a:cubicBezTo>
                <a:cubicBezTo>
                  <a:pt x="304" y="208"/>
                  <a:pt x="303" y="207"/>
                  <a:pt x="302" y="207"/>
                </a:cubicBezTo>
                <a:cubicBezTo>
                  <a:pt x="301" y="207"/>
                  <a:pt x="301" y="205"/>
                  <a:pt x="301" y="204"/>
                </a:cubicBezTo>
                <a:cubicBezTo>
                  <a:pt x="301" y="203"/>
                  <a:pt x="302" y="201"/>
                  <a:pt x="303" y="199"/>
                </a:cubicBezTo>
                <a:cubicBezTo>
                  <a:pt x="306" y="194"/>
                  <a:pt x="309" y="189"/>
                  <a:pt x="312" y="184"/>
                </a:cubicBezTo>
                <a:cubicBezTo>
                  <a:pt x="315" y="180"/>
                  <a:pt x="318" y="176"/>
                  <a:pt x="321" y="173"/>
                </a:cubicBezTo>
                <a:cubicBezTo>
                  <a:pt x="325" y="170"/>
                  <a:pt x="331" y="172"/>
                  <a:pt x="334" y="168"/>
                </a:cubicBezTo>
                <a:cubicBezTo>
                  <a:pt x="334" y="168"/>
                  <a:pt x="337" y="169"/>
                  <a:pt x="337" y="170"/>
                </a:cubicBezTo>
                <a:cubicBezTo>
                  <a:pt x="338" y="171"/>
                  <a:pt x="337" y="173"/>
                  <a:pt x="337" y="173"/>
                </a:cubicBezTo>
                <a:close/>
                <a:moveTo>
                  <a:pt x="366" y="266"/>
                </a:moveTo>
                <a:cubicBezTo>
                  <a:pt x="366" y="267"/>
                  <a:pt x="366" y="268"/>
                  <a:pt x="365" y="269"/>
                </a:cubicBezTo>
                <a:cubicBezTo>
                  <a:pt x="363" y="271"/>
                  <a:pt x="361" y="273"/>
                  <a:pt x="358" y="274"/>
                </a:cubicBezTo>
                <a:cubicBezTo>
                  <a:pt x="349" y="277"/>
                  <a:pt x="341" y="282"/>
                  <a:pt x="334" y="288"/>
                </a:cubicBezTo>
                <a:cubicBezTo>
                  <a:pt x="334" y="289"/>
                  <a:pt x="331" y="289"/>
                  <a:pt x="330" y="289"/>
                </a:cubicBezTo>
                <a:cubicBezTo>
                  <a:pt x="329" y="287"/>
                  <a:pt x="328" y="285"/>
                  <a:pt x="329" y="284"/>
                </a:cubicBezTo>
                <a:cubicBezTo>
                  <a:pt x="330" y="280"/>
                  <a:pt x="332" y="276"/>
                  <a:pt x="334" y="273"/>
                </a:cubicBezTo>
                <a:cubicBezTo>
                  <a:pt x="334" y="272"/>
                  <a:pt x="333" y="271"/>
                  <a:pt x="333" y="270"/>
                </a:cubicBezTo>
                <a:cubicBezTo>
                  <a:pt x="332" y="270"/>
                  <a:pt x="330" y="270"/>
                  <a:pt x="330" y="270"/>
                </a:cubicBezTo>
                <a:cubicBezTo>
                  <a:pt x="326" y="273"/>
                  <a:pt x="322" y="276"/>
                  <a:pt x="319" y="280"/>
                </a:cubicBezTo>
                <a:cubicBezTo>
                  <a:pt x="313" y="286"/>
                  <a:pt x="308" y="292"/>
                  <a:pt x="302" y="298"/>
                </a:cubicBezTo>
                <a:cubicBezTo>
                  <a:pt x="300" y="301"/>
                  <a:pt x="298" y="302"/>
                  <a:pt x="296" y="304"/>
                </a:cubicBezTo>
                <a:cubicBezTo>
                  <a:pt x="295" y="305"/>
                  <a:pt x="294" y="304"/>
                  <a:pt x="293" y="303"/>
                </a:cubicBezTo>
                <a:cubicBezTo>
                  <a:pt x="293" y="303"/>
                  <a:pt x="292" y="302"/>
                  <a:pt x="292" y="302"/>
                </a:cubicBezTo>
                <a:cubicBezTo>
                  <a:pt x="293" y="301"/>
                  <a:pt x="293" y="299"/>
                  <a:pt x="294" y="298"/>
                </a:cubicBezTo>
                <a:cubicBezTo>
                  <a:pt x="298" y="290"/>
                  <a:pt x="302" y="282"/>
                  <a:pt x="306" y="274"/>
                </a:cubicBezTo>
                <a:cubicBezTo>
                  <a:pt x="308" y="271"/>
                  <a:pt x="310" y="272"/>
                  <a:pt x="312" y="275"/>
                </a:cubicBezTo>
                <a:cubicBezTo>
                  <a:pt x="312" y="276"/>
                  <a:pt x="315" y="276"/>
                  <a:pt x="316" y="275"/>
                </a:cubicBezTo>
                <a:cubicBezTo>
                  <a:pt x="318" y="273"/>
                  <a:pt x="321" y="270"/>
                  <a:pt x="323" y="268"/>
                </a:cubicBezTo>
                <a:cubicBezTo>
                  <a:pt x="327" y="266"/>
                  <a:pt x="330" y="263"/>
                  <a:pt x="334" y="261"/>
                </a:cubicBezTo>
                <a:cubicBezTo>
                  <a:pt x="338" y="259"/>
                  <a:pt x="341" y="261"/>
                  <a:pt x="342" y="265"/>
                </a:cubicBezTo>
                <a:cubicBezTo>
                  <a:pt x="344" y="273"/>
                  <a:pt x="344" y="273"/>
                  <a:pt x="350" y="270"/>
                </a:cubicBezTo>
                <a:cubicBezTo>
                  <a:pt x="355" y="269"/>
                  <a:pt x="359" y="267"/>
                  <a:pt x="364" y="265"/>
                </a:cubicBezTo>
                <a:cubicBezTo>
                  <a:pt x="364" y="265"/>
                  <a:pt x="365" y="266"/>
                  <a:pt x="366" y="266"/>
                </a:cubicBezTo>
                <a:close/>
                <a:moveTo>
                  <a:pt x="261" y="552"/>
                </a:moveTo>
                <a:cubicBezTo>
                  <a:pt x="260" y="553"/>
                  <a:pt x="260" y="553"/>
                  <a:pt x="260" y="554"/>
                </a:cubicBezTo>
                <a:cubicBezTo>
                  <a:pt x="256" y="556"/>
                  <a:pt x="252" y="559"/>
                  <a:pt x="248" y="556"/>
                </a:cubicBezTo>
                <a:cubicBezTo>
                  <a:pt x="243" y="552"/>
                  <a:pt x="240" y="553"/>
                  <a:pt x="236" y="555"/>
                </a:cubicBezTo>
                <a:cubicBezTo>
                  <a:pt x="229" y="559"/>
                  <a:pt x="223" y="563"/>
                  <a:pt x="215" y="555"/>
                </a:cubicBezTo>
                <a:cubicBezTo>
                  <a:pt x="214" y="555"/>
                  <a:pt x="212" y="555"/>
                  <a:pt x="211" y="555"/>
                </a:cubicBezTo>
                <a:cubicBezTo>
                  <a:pt x="208" y="557"/>
                  <a:pt x="205" y="558"/>
                  <a:pt x="201" y="559"/>
                </a:cubicBezTo>
                <a:cubicBezTo>
                  <a:pt x="200" y="560"/>
                  <a:pt x="199" y="560"/>
                  <a:pt x="197" y="560"/>
                </a:cubicBezTo>
                <a:cubicBezTo>
                  <a:pt x="194" y="559"/>
                  <a:pt x="193" y="553"/>
                  <a:pt x="188" y="556"/>
                </a:cubicBezTo>
                <a:cubicBezTo>
                  <a:pt x="185" y="557"/>
                  <a:pt x="183" y="559"/>
                  <a:pt x="180" y="560"/>
                </a:cubicBezTo>
                <a:cubicBezTo>
                  <a:pt x="179" y="560"/>
                  <a:pt x="177" y="559"/>
                  <a:pt x="176" y="559"/>
                </a:cubicBezTo>
                <a:cubicBezTo>
                  <a:pt x="176" y="558"/>
                  <a:pt x="175" y="555"/>
                  <a:pt x="176" y="555"/>
                </a:cubicBezTo>
                <a:cubicBezTo>
                  <a:pt x="179" y="552"/>
                  <a:pt x="181" y="548"/>
                  <a:pt x="185" y="548"/>
                </a:cubicBezTo>
                <a:cubicBezTo>
                  <a:pt x="192" y="547"/>
                  <a:pt x="197" y="543"/>
                  <a:pt x="202" y="540"/>
                </a:cubicBezTo>
                <a:cubicBezTo>
                  <a:pt x="204" y="539"/>
                  <a:pt x="207" y="538"/>
                  <a:pt x="209" y="540"/>
                </a:cubicBezTo>
                <a:cubicBezTo>
                  <a:pt x="210" y="541"/>
                  <a:pt x="209" y="544"/>
                  <a:pt x="208" y="546"/>
                </a:cubicBezTo>
                <a:cubicBezTo>
                  <a:pt x="208" y="546"/>
                  <a:pt x="208" y="547"/>
                  <a:pt x="208" y="547"/>
                </a:cubicBezTo>
                <a:cubicBezTo>
                  <a:pt x="209" y="548"/>
                  <a:pt x="210" y="550"/>
                  <a:pt x="210" y="549"/>
                </a:cubicBezTo>
                <a:cubicBezTo>
                  <a:pt x="214" y="549"/>
                  <a:pt x="217" y="547"/>
                  <a:pt x="220" y="546"/>
                </a:cubicBezTo>
                <a:cubicBezTo>
                  <a:pt x="223" y="545"/>
                  <a:pt x="225" y="546"/>
                  <a:pt x="226" y="549"/>
                </a:cubicBezTo>
                <a:cubicBezTo>
                  <a:pt x="227" y="552"/>
                  <a:pt x="229" y="553"/>
                  <a:pt x="232" y="552"/>
                </a:cubicBezTo>
                <a:cubicBezTo>
                  <a:pt x="235" y="550"/>
                  <a:pt x="238" y="549"/>
                  <a:pt x="241" y="547"/>
                </a:cubicBezTo>
                <a:cubicBezTo>
                  <a:pt x="245" y="545"/>
                  <a:pt x="249" y="544"/>
                  <a:pt x="254" y="549"/>
                </a:cubicBezTo>
                <a:cubicBezTo>
                  <a:pt x="255" y="550"/>
                  <a:pt x="257" y="550"/>
                  <a:pt x="259" y="550"/>
                </a:cubicBezTo>
                <a:cubicBezTo>
                  <a:pt x="260" y="550"/>
                  <a:pt x="260" y="552"/>
                  <a:pt x="261" y="552"/>
                </a:cubicBezTo>
                <a:close/>
                <a:moveTo>
                  <a:pt x="282" y="52"/>
                </a:moveTo>
                <a:cubicBezTo>
                  <a:pt x="276" y="50"/>
                  <a:pt x="273" y="51"/>
                  <a:pt x="269" y="54"/>
                </a:cubicBezTo>
                <a:cubicBezTo>
                  <a:pt x="265" y="57"/>
                  <a:pt x="261" y="57"/>
                  <a:pt x="256" y="53"/>
                </a:cubicBezTo>
                <a:cubicBezTo>
                  <a:pt x="256" y="52"/>
                  <a:pt x="254" y="51"/>
                  <a:pt x="252" y="51"/>
                </a:cubicBezTo>
                <a:cubicBezTo>
                  <a:pt x="243" y="53"/>
                  <a:pt x="232" y="49"/>
                  <a:pt x="223" y="54"/>
                </a:cubicBezTo>
                <a:cubicBezTo>
                  <a:pt x="222" y="55"/>
                  <a:pt x="221" y="55"/>
                  <a:pt x="220" y="55"/>
                </a:cubicBezTo>
                <a:cubicBezTo>
                  <a:pt x="217" y="55"/>
                  <a:pt x="214" y="51"/>
                  <a:pt x="215" y="48"/>
                </a:cubicBezTo>
                <a:cubicBezTo>
                  <a:pt x="217" y="46"/>
                  <a:pt x="219" y="44"/>
                  <a:pt x="221" y="41"/>
                </a:cubicBezTo>
                <a:cubicBezTo>
                  <a:pt x="221" y="41"/>
                  <a:pt x="222" y="41"/>
                  <a:pt x="223" y="41"/>
                </a:cubicBezTo>
                <a:cubicBezTo>
                  <a:pt x="223" y="42"/>
                  <a:pt x="224" y="43"/>
                  <a:pt x="223" y="44"/>
                </a:cubicBezTo>
                <a:cubicBezTo>
                  <a:pt x="222" y="47"/>
                  <a:pt x="223" y="49"/>
                  <a:pt x="227" y="47"/>
                </a:cubicBezTo>
                <a:cubicBezTo>
                  <a:pt x="232" y="45"/>
                  <a:pt x="236" y="42"/>
                  <a:pt x="242" y="42"/>
                </a:cubicBezTo>
                <a:cubicBezTo>
                  <a:pt x="247" y="43"/>
                  <a:pt x="251" y="37"/>
                  <a:pt x="258" y="40"/>
                </a:cubicBezTo>
                <a:cubicBezTo>
                  <a:pt x="259" y="41"/>
                  <a:pt x="262" y="38"/>
                  <a:pt x="264" y="38"/>
                </a:cubicBezTo>
                <a:cubicBezTo>
                  <a:pt x="265" y="37"/>
                  <a:pt x="267" y="38"/>
                  <a:pt x="267" y="38"/>
                </a:cubicBezTo>
                <a:cubicBezTo>
                  <a:pt x="267" y="39"/>
                  <a:pt x="267" y="40"/>
                  <a:pt x="267" y="41"/>
                </a:cubicBezTo>
                <a:cubicBezTo>
                  <a:pt x="267" y="43"/>
                  <a:pt x="266" y="44"/>
                  <a:pt x="265" y="45"/>
                </a:cubicBezTo>
                <a:cubicBezTo>
                  <a:pt x="265" y="46"/>
                  <a:pt x="265" y="47"/>
                  <a:pt x="265" y="47"/>
                </a:cubicBezTo>
                <a:cubicBezTo>
                  <a:pt x="266" y="47"/>
                  <a:pt x="267" y="48"/>
                  <a:pt x="268" y="47"/>
                </a:cubicBezTo>
                <a:cubicBezTo>
                  <a:pt x="272" y="45"/>
                  <a:pt x="276" y="41"/>
                  <a:pt x="280" y="39"/>
                </a:cubicBezTo>
                <a:cubicBezTo>
                  <a:pt x="282" y="37"/>
                  <a:pt x="284" y="36"/>
                  <a:pt x="286" y="35"/>
                </a:cubicBezTo>
                <a:cubicBezTo>
                  <a:pt x="287" y="35"/>
                  <a:pt x="288" y="37"/>
                  <a:pt x="289" y="38"/>
                </a:cubicBezTo>
                <a:cubicBezTo>
                  <a:pt x="290" y="44"/>
                  <a:pt x="290" y="44"/>
                  <a:pt x="293" y="42"/>
                </a:cubicBezTo>
                <a:cubicBezTo>
                  <a:pt x="297" y="40"/>
                  <a:pt x="300" y="37"/>
                  <a:pt x="303" y="35"/>
                </a:cubicBezTo>
                <a:cubicBezTo>
                  <a:pt x="304" y="34"/>
                  <a:pt x="307" y="33"/>
                  <a:pt x="308" y="34"/>
                </a:cubicBezTo>
                <a:cubicBezTo>
                  <a:pt x="310" y="34"/>
                  <a:pt x="311" y="35"/>
                  <a:pt x="312" y="37"/>
                </a:cubicBezTo>
                <a:cubicBezTo>
                  <a:pt x="312" y="37"/>
                  <a:pt x="311" y="39"/>
                  <a:pt x="310" y="39"/>
                </a:cubicBezTo>
                <a:cubicBezTo>
                  <a:pt x="304" y="43"/>
                  <a:pt x="297" y="47"/>
                  <a:pt x="290" y="50"/>
                </a:cubicBezTo>
                <a:cubicBezTo>
                  <a:pt x="287" y="51"/>
                  <a:pt x="284" y="52"/>
                  <a:pt x="282" y="52"/>
                </a:cubicBezTo>
                <a:close/>
                <a:moveTo>
                  <a:pt x="315" y="8"/>
                </a:moveTo>
                <a:cubicBezTo>
                  <a:pt x="313" y="9"/>
                  <a:pt x="311" y="11"/>
                  <a:pt x="310" y="11"/>
                </a:cubicBezTo>
                <a:cubicBezTo>
                  <a:pt x="299" y="6"/>
                  <a:pt x="287" y="11"/>
                  <a:pt x="276" y="12"/>
                </a:cubicBezTo>
                <a:cubicBezTo>
                  <a:pt x="257" y="14"/>
                  <a:pt x="238" y="17"/>
                  <a:pt x="219" y="16"/>
                </a:cubicBezTo>
                <a:cubicBezTo>
                  <a:pt x="207" y="16"/>
                  <a:pt x="195" y="19"/>
                  <a:pt x="183" y="21"/>
                </a:cubicBezTo>
                <a:cubicBezTo>
                  <a:pt x="170" y="23"/>
                  <a:pt x="157" y="25"/>
                  <a:pt x="144" y="19"/>
                </a:cubicBezTo>
                <a:cubicBezTo>
                  <a:pt x="143" y="18"/>
                  <a:pt x="141" y="19"/>
                  <a:pt x="139" y="19"/>
                </a:cubicBezTo>
                <a:cubicBezTo>
                  <a:pt x="136" y="19"/>
                  <a:pt x="137" y="17"/>
                  <a:pt x="138" y="16"/>
                </a:cubicBezTo>
                <a:cubicBezTo>
                  <a:pt x="139" y="13"/>
                  <a:pt x="142" y="11"/>
                  <a:pt x="145" y="13"/>
                </a:cubicBezTo>
                <a:cubicBezTo>
                  <a:pt x="158" y="20"/>
                  <a:pt x="172" y="17"/>
                  <a:pt x="185" y="15"/>
                </a:cubicBezTo>
                <a:cubicBezTo>
                  <a:pt x="190" y="14"/>
                  <a:pt x="195" y="12"/>
                  <a:pt x="200" y="12"/>
                </a:cubicBezTo>
                <a:cubicBezTo>
                  <a:pt x="207" y="11"/>
                  <a:pt x="214" y="9"/>
                  <a:pt x="221" y="10"/>
                </a:cubicBezTo>
                <a:cubicBezTo>
                  <a:pt x="236" y="12"/>
                  <a:pt x="251" y="9"/>
                  <a:pt x="266" y="7"/>
                </a:cubicBezTo>
                <a:cubicBezTo>
                  <a:pt x="277" y="5"/>
                  <a:pt x="289" y="4"/>
                  <a:pt x="300" y="3"/>
                </a:cubicBezTo>
                <a:cubicBezTo>
                  <a:pt x="303" y="2"/>
                  <a:pt x="307" y="3"/>
                  <a:pt x="311" y="4"/>
                </a:cubicBezTo>
                <a:cubicBezTo>
                  <a:pt x="312" y="4"/>
                  <a:pt x="313" y="6"/>
                  <a:pt x="315" y="8"/>
                </a:cubicBezTo>
                <a:close/>
                <a:moveTo>
                  <a:pt x="15" y="416"/>
                </a:moveTo>
                <a:cubicBezTo>
                  <a:pt x="14" y="402"/>
                  <a:pt x="19" y="391"/>
                  <a:pt x="27" y="383"/>
                </a:cubicBezTo>
                <a:cubicBezTo>
                  <a:pt x="38" y="370"/>
                  <a:pt x="61" y="373"/>
                  <a:pt x="73" y="387"/>
                </a:cubicBezTo>
                <a:cubicBezTo>
                  <a:pt x="77" y="392"/>
                  <a:pt x="78" y="398"/>
                  <a:pt x="76" y="404"/>
                </a:cubicBezTo>
                <a:cubicBezTo>
                  <a:pt x="74" y="410"/>
                  <a:pt x="71" y="416"/>
                  <a:pt x="68" y="421"/>
                </a:cubicBezTo>
                <a:cubicBezTo>
                  <a:pt x="64" y="428"/>
                  <a:pt x="60" y="434"/>
                  <a:pt x="55" y="440"/>
                </a:cubicBezTo>
                <a:cubicBezTo>
                  <a:pt x="49" y="448"/>
                  <a:pt x="41" y="449"/>
                  <a:pt x="31" y="443"/>
                </a:cubicBezTo>
                <a:cubicBezTo>
                  <a:pt x="21" y="436"/>
                  <a:pt x="15" y="427"/>
                  <a:pt x="15" y="416"/>
                </a:cubicBezTo>
                <a:close/>
                <a:moveTo>
                  <a:pt x="7" y="290"/>
                </a:moveTo>
                <a:cubicBezTo>
                  <a:pt x="6" y="270"/>
                  <a:pt x="13" y="257"/>
                  <a:pt x="26" y="246"/>
                </a:cubicBezTo>
                <a:cubicBezTo>
                  <a:pt x="35" y="238"/>
                  <a:pt x="46" y="237"/>
                  <a:pt x="57" y="244"/>
                </a:cubicBezTo>
                <a:cubicBezTo>
                  <a:pt x="67" y="249"/>
                  <a:pt x="74" y="259"/>
                  <a:pt x="74" y="271"/>
                </a:cubicBezTo>
                <a:cubicBezTo>
                  <a:pt x="74" y="276"/>
                  <a:pt x="74" y="281"/>
                  <a:pt x="72" y="286"/>
                </a:cubicBezTo>
                <a:cubicBezTo>
                  <a:pt x="66" y="299"/>
                  <a:pt x="58" y="311"/>
                  <a:pt x="46" y="319"/>
                </a:cubicBezTo>
                <a:cubicBezTo>
                  <a:pt x="38" y="325"/>
                  <a:pt x="33" y="325"/>
                  <a:pt x="24" y="319"/>
                </a:cubicBezTo>
                <a:cubicBezTo>
                  <a:pt x="13" y="311"/>
                  <a:pt x="7" y="301"/>
                  <a:pt x="7" y="290"/>
                </a:cubicBezTo>
                <a:close/>
                <a:moveTo>
                  <a:pt x="12" y="287"/>
                </a:moveTo>
                <a:cubicBezTo>
                  <a:pt x="12" y="297"/>
                  <a:pt x="16" y="305"/>
                  <a:pt x="23" y="311"/>
                </a:cubicBezTo>
                <a:cubicBezTo>
                  <a:pt x="29" y="316"/>
                  <a:pt x="34" y="318"/>
                  <a:pt x="40" y="314"/>
                </a:cubicBezTo>
                <a:cubicBezTo>
                  <a:pt x="55" y="306"/>
                  <a:pt x="64" y="293"/>
                  <a:pt x="67" y="276"/>
                </a:cubicBezTo>
                <a:cubicBezTo>
                  <a:pt x="68" y="273"/>
                  <a:pt x="68" y="270"/>
                  <a:pt x="67" y="267"/>
                </a:cubicBezTo>
                <a:cubicBezTo>
                  <a:pt x="63" y="249"/>
                  <a:pt x="43" y="240"/>
                  <a:pt x="29" y="251"/>
                </a:cubicBezTo>
                <a:cubicBezTo>
                  <a:pt x="18" y="260"/>
                  <a:pt x="12" y="272"/>
                  <a:pt x="12" y="287"/>
                </a:cubicBezTo>
                <a:close/>
                <a:moveTo>
                  <a:pt x="90" y="613"/>
                </a:moveTo>
                <a:cubicBezTo>
                  <a:pt x="91" y="620"/>
                  <a:pt x="89" y="627"/>
                  <a:pt x="86" y="633"/>
                </a:cubicBezTo>
                <a:cubicBezTo>
                  <a:pt x="78" y="647"/>
                  <a:pt x="67" y="657"/>
                  <a:pt x="54" y="665"/>
                </a:cubicBezTo>
                <a:cubicBezTo>
                  <a:pt x="52" y="666"/>
                  <a:pt x="49" y="667"/>
                  <a:pt x="47" y="667"/>
                </a:cubicBezTo>
                <a:cubicBezTo>
                  <a:pt x="31" y="663"/>
                  <a:pt x="13" y="654"/>
                  <a:pt x="17" y="630"/>
                </a:cubicBezTo>
                <a:cubicBezTo>
                  <a:pt x="20" y="614"/>
                  <a:pt x="27" y="601"/>
                  <a:pt x="38" y="590"/>
                </a:cubicBezTo>
                <a:cubicBezTo>
                  <a:pt x="47" y="580"/>
                  <a:pt x="58" y="579"/>
                  <a:pt x="70" y="584"/>
                </a:cubicBezTo>
                <a:cubicBezTo>
                  <a:pt x="82" y="590"/>
                  <a:pt x="90" y="599"/>
                  <a:pt x="90" y="613"/>
                </a:cubicBezTo>
                <a:close/>
                <a:moveTo>
                  <a:pt x="331" y="0"/>
                </a:moveTo>
                <a:cubicBezTo>
                  <a:pt x="330" y="6"/>
                  <a:pt x="330" y="12"/>
                  <a:pt x="330" y="18"/>
                </a:cubicBezTo>
                <a:cubicBezTo>
                  <a:pt x="330" y="28"/>
                  <a:pt x="330" y="38"/>
                  <a:pt x="331" y="48"/>
                </a:cubicBezTo>
                <a:cubicBezTo>
                  <a:pt x="331" y="53"/>
                  <a:pt x="331" y="59"/>
                  <a:pt x="338" y="60"/>
                </a:cubicBezTo>
                <a:cubicBezTo>
                  <a:pt x="338" y="61"/>
                  <a:pt x="338" y="64"/>
                  <a:pt x="337" y="64"/>
                </a:cubicBezTo>
                <a:cubicBezTo>
                  <a:pt x="334" y="65"/>
                  <a:pt x="331" y="67"/>
                  <a:pt x="328" y="66"/>
                </a:cubicBezTo>
                <a:cubicBezTo>
                  <a:pt x="310" y="64"/>
                  <a:pt x="292" y="66"/>
                  <a:pt x="275" y="68"/>
                </a:cubicBezTo>
                <a:cubicBezTo>
                  <a:pt x="266" y="68"/>
                  <a:pt x="258" y="70"/>
                  <a:pt x="249" y="70"/>
                </a:cubicBezTo>
                <a:cubicBezTo>
                  <a:pt x="232" y="70"/>
                  <a:pt x="215" y="73"/>
                  <a:pt x="199" y="76"/>
                </a:cubicBezTo>
                <a:cubicBezTo>
                  <a:pt x="183" y="80"/>
                  <a:pt x="168" y="82"/>
                  <a:pt x="153" y="84"/>
                </a:cubicBezTo>
                <a:cubicBezTo>
                  <a:pt x="151" y="84"/>
                  <a:pt x="149" y="84"/>
                  <a:pt x="147" y="83"/>
                </a:cubicBezTo>
                <a:cubicBezTo>
                  <a:pt x="146" y="83"/>
                  <a:pt x="145" y="80"/>
                  <a:pt x="146" y="79"/>
                </a:cubicBezTo>
                <a:cubicBezTo>
                  <a:pt x="147" y="78"/>
                  <a:pt x="149" y="76"/>
                  <a:pt x="151" y="76"/>
                </a:cubicBezTo>
                <a:cubicBezTo>
                  <a:pt x="156" y="76"/>
                  <a:pt x="161" y="75"/>
                  <a:pt x="166" y="75"/>
                </a:cubicBezTo>
                <a:cubicBezTo>
                  <a:pt x="177" y="75"/>
                  <a:pt x="188" y="74"/>
                  <a:pt x="198" y="71"/>
                </a:cubicBezTo>
                <a:cubicBezTo>
                  <a:pt x="216" y="66"/>
                  <a:pt x="234" y="64"/>
                  <a:pt x="252" y="63"/>
                </a:cubicBezTo>
                <a:cubicBezTo>
                  <a:pt x="273" y="62"/>
                  <a:pt x="295" y="60"/>
                  <a:pt x="316" y="58"/>
                </a:cubicBezTo>
                <a:cubicBezTo>
                  <a:pt x="324" y="57"/>
                  <a:pt x="325" y="56"/>
                  <a:pt x="325" y="49"/>
                </a:cubicBezTo>
                <a:cubicBezTo>
                  <a:pt x="325" y="36"/>
                  <a:pt x="325" y="23"/>
                  <a:pt x="326" y="10"/>
                </a:cubicBezTo>
                <a:cubicBezTo>
                  <a:pt x="326" y="6"/>
                  <a:pt x="327" y="3"/>
                  <a:pt x="327" y="0"/>
                </a:cubicBezTo>
                <a:cubicBezTo>
                  <a:pt x="328" y="0"/>
                  <a:pt x="329" y="0"/>
                  <a:pt x="331" y="0"/>
                </a:cubicBezTo>
                <a:close/>
                <a:moveTo>
                  <a:pt x="14" y="552"/>
                </a:moveTo>
                <a:cubicBezTo>
                  <a:pt x="14" y="536"/>
                  <a:pt x="17" y="523"/>
                  <a:pt x="24" y="511"/>
                </a:cubicBezTo>
                <a:cubicBezTo>
                  <a:pt x="30" y="500"/>
                  <a:pt x="41" y="497"/>
                  <a:pt x="54" y="499"/>
                </a:cubicBezTo>
                <a:cubicBezTo>
                  <a:pt x="65" y="502"/>
                  <a:pt x="74" y="511"/>
                  <a:pt x="77" y="522"/>
                </a:cubicBezTo>
                <a:cubicBezTo>
                  <a:pt x="80" y="536"/>
                  <a:pt x="76" y="549"/>
                  <a:pt x="66" y="558"/>
                </a:cubicBezTo>
                <a:cubicBezTo>
                  <a:pt x="59" y="565"/>
                  <a:pt x="51" y="570"/>
                  <a:pt x="42" y="575"/>
                </a:cubicBezTo>
                <a:cubicBezTo>
                  <a:pt x="33" y="580"/>
                  <a:pt x="24" y="577"/>
                  <a:pt x="19" y="567"/>
                </a:cubicBezTo>
                <a:cubicBezTo>
                  <a:pt x="17" y="562"/>
                  <a:pt x="15" y="556"/>
                  <a:pt x="14" y="552"/>
                </a:cubicBezTo>
                <a:close/>
                <a:moveTo>
                  <a:pt x="45" y="527"/>
                </a:moveTo>
                <a:cubicBezTo>
                  <a:pt x="38" y="530"/>
                  <a:pt x="32" y="529"/>
                  <a:pt x="28" y="523"/>
                </a:cubicBezTo>
                <a:cubicBezTo>
                  <a:pt x="28" y="523"/>
                  <a:pt x="25" y="524"/>
                  <a:pt x="25" y="524"/>
                </a:cubicBezTo>
                <a:cubicBezTo>
                  <a:pt x="23" y="529"/>
                  <a:pt x="21" y="534"/>
                  <a:pt x="20" y="539"/>
                </a:cubicBezTo>
                <a:cubicBezTo>
                  <a:pt x="19" y="547"/>
                  <a:pt x="19" y="555"/>
                  <a:pt x="22" y="562"/>
                </a:cubicBezTo>
                <a:cubicBezTo>
                  <a:pt x="24" y="567"/>
                  <a:pt x="27" y="571"/>
                  <a:pt x="32" y="572"/>
                </a:cubicBezTo>
                <a:cubicBezTo>
                  <a:pt x="33" y="572"/>
                  <a:pt x="37" y="571"/>
                  <a:pt x="37" y="571"/>
                </a:cubicBezTo>
                <a:cubicBezTo>
                  <a:pt x="37" y="565"/>
                  <a:pt x="43" y="566"/>
                  <a:pt x="46" y="564"/>
                </a:cubicBezTo>
                <a:cubicBezTo>
                  <a:pt x="51" y="561"/>
                  <a:pt x="56" y="559"/>
                  <a:pt x="60" y="555"/>
                </a:cubicBezTo>
                <a:cubicBezTo>
                  <a:pt x="69" y="547"/>
                  <a:pt x="73" y="536"/>
                  <a:pt x="70" y="523"/>
                </a:cubicBezTo>
                <a:cubicBezTo>
                  <a:pt x="67" y="510"/>
                  <a:pt x="55" y="503"/>
                  <a:pt x="43" y="506"/>
                </a:cubicBezTo>
                <a:cubicBezTo>
                  <a:pt x="37" y="507"/>
                  <a:pt x="35" y="511"/>
                  <a:pt x="36" y="518"/>
                </a:cubicBezTo>
                <a:cubicBezTo>
                  <a:pt x="36" y="520"/>
                  <a:pt x="39" y="522"/>
                  <a:pt x="41" y="520"/>
                </a:cubicBezTo>
                <a:cubicBezTo>
                  <a:pt x="44" y="518"/>
                  <a:pt x="46" y="515"/>
                  <a:pt x="49" y="512"/>
                </a:cubicBezTo>
                <a:cubicBezTo>
                  <a:pt x="50" y="512"/>
                  <a:pt x="51" y="512"/>
                  <a:pt x="52" y="512"/>
                </a:cubicBezTo>
                <a:cubicBezTo>
                  <a:pt x="53" y="513"/>
                  <a:pt x="54" y="514"/>
                  <a:pt x="54" y="514"/>
                </a:cubicBezTo>
                <a:cubicBezTo>
                  <a:pt x="53" y="524"/>
                  <a:pt x="52" y="534"/>
                  <a:pt x="51" y="544"/>
                </a:cubicBezTo>
                <a:cubicBezTo>
                  <a:pt x="51" y="545"/>
                  <a:pt x="49" y="546"/>
                  <a:pt x="48" y="547"/>
                </a:cubicBezTo>
                <a:cubicBezTo>
                  <a:pt x="47" y="546"/>
                  <a:pt x="46" y="545"/>
                  <a:pt x="46" y="544"/>
                </a:cubicBezTo>
                <a:cubicBezTo>
                  <a:pt x="45" y="539"/>
                  <a:pt x="45" y="534"/>
                  <a:pt x="45" y="527"/>
                </a:cubicBezTo>
                <a:close/>
                <a:moveTo>
                  <a:pt x="34" y="182"/>
                </a:moveTo>
                <a:cubicBezTo>
                  <a:pt x="13" y="181"/>
                  <a:pt x="0" y="163"/>
                  <a:pt x="7" y="145"/>
                </a:cubicBezTo>
                <a:cubicBezTo>
                  <a:pt x="13" y="128"/>
                  <a:pt x="29" y="117"/>
                  <a:pt x="47" y="117"/>
                </a:cubicBezTo>
                <a:cubicBezTo>
                  <a:pt x="52" y="118"/>
                  <a:pt x="57" y="119"/>
                  <a:pt x="61" y="123"/>
                </a:cubicBezTo>
                <a:cubicBezTo>
                  <a:pt x="63" y="125"/>
                  <a:pt x="65" y="127"/>
                  <a:pt x="68" y="128"/>
                </a:cubicBezTo>
                <a:cubicBezTo>
                  <a:pt x="74" y="134"/>
                  <a:pt x="77" y="140"/>
                  <a:pt x="74" y="147"/>
                </a:cubicBezTo>
                <a:cubicBezTo>
                  <a:pt x="69" y="158"/>
                  <a:pt x="63" y="167"/>
                  <a:pt x="54" y="175"/>
                </a:cubicBezTo>
                <a:cubicBezTo>
                  <a:pt x="48" y="180"/>
                  <a:pt x="41" y="181"/>
                  <a:pt x="34" y="182"/>
                </a:cubicBezTo>
                <a:close/>
                <a:moveTo>
                  <a:pt x="12" y="154"/>
                </a:moveTo>
                <a:cubicBezTo>
                  <a:pt x="12" y="167"/>
                  <a:pt x="24" y="177"/>
                  <a:pt x="37" y="174"/>
                </a:cubicBezTo>
                <a:cubicBezTo>
                  <a:pt x="38" y="174"/>
                  <a:pt x="39" y="173"/>
                  <a:pt x="39" y="172"/>
                </a:cubicBezTo>
                <a:cubicBezTo>
                  <a:pt x="39" y="172"/>
                  <a:pt x="39" y="170"/>
                  <a:pt x="38" y="170"/>
                </a:cubicBezTo>
                <a:cubicBezTo>
                  <a:pt x="35" y="169"/>
                  <a:pt x="31" y="168"/>
                  <a:pt x="28" y="166"/>
                </a:cubicBezTo>
                <a:cubicBezTo>
                  <a:pt x="26" y="166"/>
                  <a:pt x="25" y="164"/>
                  <a:pt x="25" y="162"/>
                </a:cubicBezTo>
                <a:cubicBezTo>
                  <a:pt x="25" y="158"/>
                  <a:pt x="25" y="155"/>
                  <a:pt x="29" y="153"/>
                </a:cubicBezTo>
                <a:cubicBezTo>
                  <a:pt x="33" y="150"/>
                  <a:pt x="37" y="146"/>
                  <a:pt x="42" y="143"/>
                </a:cubicBezTo>
                <a:cubicBezTo>
                  <a:pt x="43" y="143"/>
                  <a:pt x="44" y="143"/>
                  <a:pt x="45" y="143"/>
                </a:cubicBezTo>
                <a:cubicBezTo>
                  <a:pt x="45" y="144"/>
                  <a:pt x="46" y="145"/>
                  <a:pt x="46" y="146"/>
                </a:cubicBezTo>
                <a:cubicBezTo>
                  <a:pt x="46" y="147"/>
                  <a:pt x="46" y="149"/>
                  <a:pt x="45" y="150"/>
                </a:cubicBezTo>
                <a:cubicBezTo>
                  <a:pt x="45" y="153"/>
                  <a:pt x="43" y="157"/>
                  <a:pt x="43" y="160"/>
                </a:cubicBezTo>
                <a:cubicBezTo>
                  <a:pt x="43" y="163"/>
                  <a:pt x="46" y="165"/>
                  <a:pt x="48" y="167"/>
                </a:cubicBezTo>
                <a:cubicBezTo>
                  <a:pt x="48" y="168"/>
                  <a:pt x="51" y="168"/>
                  <a:pt x="52" y="167"/>
                </a:cubicBezTo>
                <a:cubicBezTo>
                  <a:pt x="60" y="161"/>
                  <a:pt x="65" y="152"/>
                  <a:pt x="68" y="142"/>
                </a:cubicBezTo>
                <a:cubicBezTo>
                  <a:pt x="69" y="139"/>
                  <a:pt x="66" y="134"/>
                  <a:pt x="63" y="135"/>
                </a:cubicBezTo>
                <a:cubicBezTo>
                  <a:pt x="55" y="137"/>
                  <a:pt x="49" y="132"/>
                  <a:pt x="44" y="126"/>
                </a:cubicBezTo>
                <a:cubicBezTo>
                  <a:pt x="43" y="125"/>
                  <a:pt x="41" y="124"/>
                  <a:pt x="39" y="124"/>
                </a:cubicBezTo>
                <a:cubicBezTo>
                  <a:pt x="24" y="126"/>
                  <a:pt x="11" y="140"/>
                  <a:pt x="12" y="154"/>
                </a:cubicBezTo>
                <a:close/>
                <a:moveTo>
                  <a:pt x="41" y="738"/>
                </a:moveTo>
                <a:cubicBezTo>
                  <a:pt x="40" y="737"/>
                  <a:pt x="39" y="736"/>
                  <a:pt x="38" y="736"/>
                </a:cubicBezTo>
                <a:cubicBezTo>
                  <a:pt x="34" y="737"/>
                  <a:pt x="32" y="741"/>
                  <a:pt x="33" y="746"/>
                </a:cubicBezTo>
                <a:cubicBezTo>
                  <a:pt x="33" y="746"/>
                  <a:pt x="34" y="748"/>
                  <a:pt x="35" y="748"/>
                </a:cubicBezTo>
                <a:cubicBezTo>
                  <a:pt x="35" y="748"/>
                  <a:pt x="37" y="748"/>
                  <a:pt x="37" y="747"/>
                </a:cubicBezTo>
                <a:cubicBezTo>
                  <a:pt x="39" y="744"/>
                  <a:pt x="40" y="741"/>
                  <a:pt x="41" y="738"/>
                </a:cubicBezTo>
                <a:close/>
              </a:path>
            </a:pathLst>
          </a:custGeom>
          <a:solidFill>
            <a:srgbClr val="5B9BD5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 userDrawn="1"/>
        </p:nvSpPr>
        <p:spPr bwMode="auto">
          <a:xfrm rot="21091208">
            <a:off x="3872296" y="5189099"/>
            <a:ext cx="1277773" cy="1480468"/>
          </a:xfrm>
          <a:custGeom>
            <a:avLst/>
            <a:gdLst>
              <a:gd name="T0" fmla="*/ 201 w 480"/>
              <a:gd name="T1" fmla="*/ 121 h 555"/>
              <a:gd name="T2" fmla="*/ 8 w 480"/>
              <a:gd name="T3" fmla="*/ 379 h 555"/>
              <a:gd name="T4" fmla="*/ 216 w 480"/>
              <a:gd name="T5" fmla="*/ 489 h 555"/>
              <a:gd name="T6" fmla="*/ 3 w 480"/>
              <a:gd name="T7" fmla="*/ 360 h 555"/>
              <a:gd name="T8" fmla="*/ 65 w 480"/>
              <a:gd name="T9" fmla="*/ 314 h 555"/>
              <a:gd name="T10" fmla="*/ 222 w 480"/>
              <a:gd name="T11" fmla="*/ 318 h 555"/>
              <a:gd name="T12" fmla="*/ 262 w 480"/>
              <a:gd name="T13" fmla="*/ 292 h 555"/>
              <a:gd name="T14" fmla="*/ 109 w 480"/>
              <a:gd name="T15" fmla="*/ 309 h 555"/>
              <a:gd name="T16" fmla="*/ 84 w 480"/>
              <a:gd name="T17" fmla="*/ 308 h 555"/>
              <a:gd name="T18" fmla="*/ 89 w 480"/>
              <a:gd name="T19" fmla="*/ 194 h 555"/>
              <a:gd name="T20" fmla="*/ 43 w 480"/>
              <a:gd name="T21" fmla="*/ 303 h 555"/>
              <a:gd name="T22" fmla="*/ 60 w 480"/>
              <a:gd name="T23" fmla="*/ 468 h 555"/>
              <a:gd name="T24" fmla="*/ 151 w 480"/>
              <a:gd name="T25" fmla="*/ 473 h 555"/>
              <a:gd name="T26" fmla="*/ 110 w 480"/>
              <a:gd name="T27" fmla="*/ 161 h 555"/>
              <a:gd name="T28" fmla="*/ 107 w 480"/>
              <a:gd name="T29" fmla="*/ 257 h 555"/>
              <a:gd name="T30" fmla="*/ 221 w 480"/>
              <a:gd name="T31" fmla="*/ 229 h 555"/>
              <a:gd name="T32" fmla="*/ 40 w 480"/>
              <a:gd name="T33" fmla="*/ 376 h 555"/>
              <a:gd name="T34" fmla="*/ 135 w 480"/>
              <a:gd name="T35" fmla="*/ 338 h 555"/>
              <a:gd name="T36" fmla="*/ 372 w 480"/>
              <a:gd name="T37" fmla="*/ 303 h 555"/>
              <a:gd name="T38" fmla="*/ 273 w 480"/>
              <a:gd name="T39" fmla="*/ 326 h 555"/>
              <a:gd name="T40" fmla="*/ 168 w 480"/>
              <a:gd name="T41" fmla="*/ 425 h 555"/>
              <a:gd name="T42" fmla="*/ 340 w 480"/>
              <a:gd name="T43" fmla="*/ 303 h 555"/>
              <a:gd name="T44" fmla="*/ 259 w 480"/>
              <a:gd name="T45" fmla="*/ 261 h 555"/>
              <a:gd name="T46" fmla="*/ 269 w 480"/>
              <a:gd name="T47" fmla="*/ 365 h 555"/>
              <a:gd name="T48" fmla="*/ 106 w 480"/>
              <a:gd name="T49" fmla="*/ 430 h 555"/>
              <a:gd name="T50" fmla="*/ 61 w 480"/>
              <a:gd name="T51" fmla="*/ 165 h 555"/>
              <a:gd name="T52" fmla="*/ 153 w 480"/>
              <a:gd name="T53" fmla="*/ 286 h 555"/>
              <a:gd name="T54" fmla="*/ 286 w 480"/>
              <a:gd name="T55" fmla="*/ 26 h 555"/>
              <a:gd name="T56" fmla="*/ 230 w 480"/>
              <a:gd name="T57" fmla="*/ 277 h 555"/>
              <a:gd name="T58" fmla="*/ 58 w 480"/>
              <a:gd name="T59" fmla="*/ 397 h 555"/>
              <a:gd name="T60" fmla="*/ 75 w 480"/>
              <a:gd name="T61" fmla="*/ 362 h 555"/>
              <a:gd name="T62" fmla="*/ 211 w 480"/>
              <a:gd name="T63" fmla="*/ 351 h 555"/>
              <a:gd name="T64" fmla="*/ 327 w 480"/>
              <a:gd name="T65" fmla="*/ 347 h 555"/>
              <a:gd name="T66" fmla="*/ 337 w 480"/>
              <a:gd name="T67" fmla="*/ 355 h 555"/>
              <a:gd name="T68" fmla="*/ 429 w 480"/>
              <a:gd name="T69" fmla="*/ 284 h 555"/>
              <a:gd name="T70" fmla="*/ 157 w 480"/>
              <a:gd name="T71" fmla="*/ 249 h 555"/>
              <a:gd name="T72" fmla="*/ 194 w 480"/>
              <a:gd name="T73" fmla="*/ 394 h 555"/>
              <a:gd name="T74" fmla="*/ 187 w 480"/>
              <a:gd name="T75" fmla="*/ 406 h 555"/>
              <a:gd name="T76" fmla="*/ 259 w 480"/>
              <a:gd name="T77" fmla="*/ 155 h 555"/>
              <a:gd name="T78" fmla="*/ 169 w 480"/>
              <a:gd name="T79" fmla="*/ 173 h 555"/>
              <a:gd name="T80" fmla="*/ 240 w 480"/>
              <a:gd name="T81" fmla="*/ 88 h 555"/>
              <a:gd name="T82" fmla="*/ 351 w 480"/>
              <a:gd name="T83" fmla="*/ 93 h 555"/>
              <a:gd name="T84" fmla="*/ 348 w 480"/>
              <a:gd name="T85" fmla="*/ 85 h 555"/>
              <a:gd name="T86" fmla="*/ 425 w 480"/>
              <a:gd name="T87" fmla="*/ 45 h 555"/>
              <a:gd name="T88" fmla="*/ 258 w 480"/>
              <a:gd name="T89" fmla="*/ 193 h 555"/>
              <a:gd name="T90" fmla="*/ 385 w 480"/>
              <a:gd name="T91" fmla="*/ 271 h 555"/>
              <a:gd name="T92" fmla="*/ 411 w 480"/>
              <a:gd name="T93" fmla="*/ 136 h 555"/>
              <a:gd name="T94" fmla="*/ 379 w 480"/>
              <a:gd name="T95" fmla="*/ 210 h 555"/>
              <a:gd name="T96" fmla="*/ 413 w 480"/>
              <a:gd name="T97" fmla="*/ 199 h 555"/>
              <a:gd name="T98" fmla="*/ 435 w 480"/>
              <a:gd name="T99" fmla="*/ 247 h 555"/>
              <a:gd name="T100" fmla="*/ 393 w 480"/>
              <a:gd name="T101" fmla="*/ 105 h 555"/>
              <a:gd name="T102" fmla="*/ 296 w 480"/>
              <a:gd name="T103" fmla="*/ 194 h 555"/>
              <a:gd name="T104" fmla="*/ 402 w 480"/>
              <a:gd name="T105" fmla="*/ 235 h 555"/>
              <a:gd name="T106" fmla="*/ 307 w 480"/>
              <a:gd name="T107" fmla="*/ 283 h 555"/>
              <a:gd name="T108" fmla="*/ 289 w 480"/>
              <a:gd name="T109" fmla="*/ 230 h 555"/>
              <a:gd name="T110" fmla="*/ 408 w 480"/>
              <a:gd name="T111" fmla="*/ 259 h 555"/>
              <a:gd name="T112" fmla="*/ 265 w 480"/>
              <a:gd name="T113" fmla="*/ 211 h 555"/>
              <a:gd name="T114" fmla="*/ 311 w 480"/>
              <a:gd name="T115" fmla="*/ 201 h 555"/>
              <a:gd name="T116" fmla="*/ 195 w 480"/>
              <a:gd name="T117" fmla="*/ 519 h 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0" h="555">
                <a:moveTo>
                  <a:pt x="3" y="360"/>
                </a:moveTo>
                <a:cubicBezTo>
                  <a:pt x="3" y="336"/>
                  <a:pt x="2" y="312"/>
                  <a:pt x="3" y="288"/>
                </a:cubicBezTo>
                <a:cubicBezTo>
                  <a:pt x="3" y="263"/>
                  <a:pt x="3" y="239"/>
                  <a:pt x="4" y="214"/>
                </a:cubicBezTo>
                <a:cubicBezTo>
                  <a:pt x="4" y="208"/>
                  <a:pt x="5" y="202"/>
                  <a:pt x="4" y="196"/>
                </a:cubicBezTo>
                <a:cubicBezTo>
                  <a:pt x="2" y="177"/>
                  <a:pt x="5" y="158"/>
                  <a:pt x="8" y="140"/>
                </a:cubicBezTo>
                <a:cubicBezTo>
                  <a:pt x="9" y="132"/>
                  <a:pt x="12" y="125"/>
                  <a:pt x="16" y="118"/>
                </a:cubicBezTo>
                <a:cubicBezTo>
                  <a:pt x="21" y="110"/>
                  <a:pt x="29" y="104"/>
                  <a:pt x="39" y="102"/>
                </a:cubicBezTo>
                <a:cubicBezTo>
                  <a:pt x="67" y="96"/>
                  <a:pt x="95" y="93"/>
                  <a:pt x="123" y="94"/>
                </a:cubicBezTo>
                <a:cubicBezTo>
                  <a:pt x="128" y="95"/>
                  <a:pt x="133" y="94"/>
                  <a:pt x="138" y="94"/>
                </a:cubicBezTo>
                <a:cubicBezTo>
                  <a:pt x="150" y="93"/>
                  <a:pt x="162" y="92"/>
                  <a:pt x="173" y="93"/>
                </a:cubicBezTo>
                <a:cubicBezTo>
                  <a:pt x="187" y="93"/>
                  <a:pt x="195" y="100"/>
                  <a:pt x="198" y="113"/>
                </a:cubicBezTo>
                <a:cubicBezTo>
                  <a:pt x="199" y="116"/>
                  <a:pt x="199" y="119"/>
                  <a:pt x="201" y="121"/>
                </a:cubicBezTo>
                <a:cubicBezTo>
                  <a:pt x="201" y="122"/>
                  <a:pt x="200" y="125"/>
                  <a:pt x="199" y="125"/>
                </a:cubicBezTo>
                <a:cubicBezTo>
                  <a:pt x="196" y="126"/>
                  <a:pt x="193" y="126"/>
                  <a:pt x="190" y="126"/>
                </a:cubicBezTo>
                <a:cubicBezTo>
                  <a:pt x="176" y="127"/>
                  <a:pt x="162" y="127"/>
                  <a:pt x="148" y="128"/>
                </a:cubicBezTo>
                <a:cubicBezTo>
                  <a:pt x="145" y="128"/>
                  <a:pt x="142" y="128"/>
                  <a:pt x="139" y="128"/>
                </a:cubicBezTo>
                <a:cubicBezTo>
                  <a:pt x="123" y="129"/>
                  <a:pt x="106" y="128"/>
                  <a:pt x="90" y="129"/>
                </a:cubicBezTo>
                <a:cubicBezTo>
                  <a:pt x="74" y="130"/>
                  <a:pt x="58" y="132"/>
                  <a:pt x="42" y="134"/>
                </a:cubicBezTo>
                <a:cubicBezTo>
                  <a:pt x="34" y="134"/>
                  <a:pt x="26" y="139"/>
                  <a:pt x="19" y="132"/>
                </a:cubicBezTo>
                <a:cubicBezTo>
                  <a:pt x="19" y="132"/>
                  <a:pt x="16" y="133"/>
                  <a:pt x="16" y="134"/>
                </a:cubicBezTo>
                <a:cubicBezTo>
                  <a:pt x="13" y="149"/>
                  <a:pt x="10" y="164"/>
                  <a:pt x="10" y="179"/>
                </a:cubicBezTo>
                <a:cubicBezTo>
                  <a:pt x="10" y="193"/>
                  <a:pt x="9" y="207"/>
                  <a:pt x="9" y="221"/>
                </a:cubicBezTo>
                <a:cubicBezTo>
                  <a:pt x="9" y="242"/>
                  <a:pt x="8" y="262"/>
                  <a:pt x="8" y="282"/>
                </a:cubicBezTo>
                <a:cubicBezTo>
                  <a:pt x="8" y="315"/>
                  <a:pt x="8" y="347"/>
                  <a:pt x="8" y="379"/>
                </a:cubicBezTo>
                <a:cubicBezTo>
                  <a:pt x="8" y="397"/>
                  <a:pt x="6" y="415"/>
                  <a:pt x="6" y="433"/>
                </a:cubicBezTo>
                <a:cubicBezTo>
                  <a:pt x="6" y="451"/>
                  <a:pt x="7" y="469"/>
                  <a:pt x="8" y="487"/>
                </a:cubicBezTo>
                <a:cubicBezTo>
                  <a:pt x="8" y="492"/>
                  <a:pt x="11" y="494"/>
                  <a:pt x="15" y="493"/>
                </a:cubicBezTo>
                <a:cubicBezTo>
                  <a:pt x="47" y="486"/>
                  <a:pt x="78" y="488"/>
                  <a:pt x="110" y="487"/>
                </a:cubicBezTo>
                <a:cubicBezTo>
                  <a:pt x="138" y="487"/>
                  <a:pt x="166" y="488"/>
                  <a:pt x="194" y="488"/>
                </a:cubicBezTo>
                <a:cubicBezTo>
                  <a:pt x="196" y="488"/>
                  <a:pt x="198" y="487"/>
                  <a:pt x="200" y="487"/>
                </a:cubicBezTo>
                <a:cubicBezTo>
                  <a:pt x="209" y="486"/>
                  <a:pt x="210" y="485"/>
                  <a:pt x="210" y="477"/>
                </a:cubicBezTo>
                <a:cubicBezTo>
                  <a:pt x="208" y="456"/>
                  <a:pt x="213" y="435"/>
                  <a:pt x="214" y="414"/>
                </a:cubicBezTo>
                <a:cubicBezTo>
                  <a:pt x="214" y="413"/>
                  <a:pt x="216" y="412"/>
                  <a:pt x="217" y="411"/>
                </a:cubicBezTo>
                <a:cubicBezTo>
                  <a:pt x="218" y="412"/>
                  <a:pt x="220" y="413"/>
                  <a:pt x="220" y="414"/>
                </a:cubicBezTo>
                <a:cubicBezTo>
                  <a:pt x="220" y="420"/>
                  <a:pt x="220" y="426"/>
                  <a:pt x="219" y="431"/>
                </a:cubicBezTo>
                <a:cubicBezTo>
                  <a:pt x="216" y="450"/>
                  <a:pt x="215" y="469"/>
                  <a:pt x="216" y="489"/>
                </a:cubicBezTo>
                <a:cubicBezTo>
                  <a:pt x="217" y="498"/>
                  <a:pt x="215" y="507"/>
                  <a:pt x="213" y="516"/>
                </a:cubicBezTo>
                <a:cubicBezTo>
                  <a:pt x="212" y="521"/>
                  <a:pt x="209" y="526"/>
                  <a:pt x="205" y="530"/>
                </a:cubicBezTo>
                <a:cubicBezTo>
                  <a:pt x="203" y="534"/>
                  <a:pt x="199" y="537"/>
                  <a:pt x="196" y="540"/>
                </a:cubicBezTo>
                <a:cubicBezTo>
                  <a:pt x="190" y="546"/>
                  <a:pt x="183" y="549"/>
                  <a:pt x="174" y="550"/>
                </a:cubicBezTo>
                <a:cubicBezTo>
                  <a:pt x="162" y="551"/>
                  <a:pt x="149" y="554"/>
                  <a:pt x="137" y="555"/>
                </a:cubicBezTo>
                <a:cubicBezTo>
                  <a:pt x="123" y="555"/>
                  <a:pt x="110" y="555"/>
                  <a:pt x="96" y="555"/>
                </a:cubicBezTo>
                <a:cubicBezTo>
                  <a:pt x="87" y="555"/>
                  <a:pt x="78" y="554"/>
                  <a:pt x="69" y="555"/>
                </a:cubicBezTo>
                <a:cubicBezTo>
                  <a:pt x="55" y="555"/>
                  <a:pt x="42" y="552"/>
                  <a:pt x="30" y="548"/>
                </a:cubicBezTo>
                <a:cubicBezTo>
                  <a:pt x="19" y="544"/>
                  <a:pt x="10" y="536"/>
                  <a:pt x="8" y="523"/>
                </a:cubicBezTo>
                <a:cubicBezTo>
                  <a:pt x="4" y="508"/>
                  <a:pt x="1" y="492"/>
                  <a:pt x="1" y="477"/>
                </a:cubicBezTo>
                <a:cubicBezTo>
                  <a:pt x="1" y="457"/>
                  <a:pt x="0" y="437"/>
                  <a:pt x="1" y="417"/>
                </a:cubicBezTo>
                <a:cubicBezTo>
                  <a:pt x="2" y="398"/>
                  <a:pt x="2" y="379"/>
                  <a:pt x="3" y="360"/>
                </a:cubicBezTo>
                <a:cubicBezTo>
                  <a:pt x="3" y="360"/>
                  <a:pt x="3" y="360"/>
                  <a:pt x="3" y="360"/>
                </a:cubicBezTo>
                <a:close/>
                <a:moveTo>
                  <a:pt x="44" y="215"/>
                </a:moveTo>
                <a:cubicBezTo>
                  <a:pt x="42" y="217"/>
                  <a:pt x="40" y="219"/>
                  <a:pt x="38" y="221"/>
                </a:cubicBezTo>
                <a:cubicBezTo>
                  <a:pt x="38" y="221"/>
                  <a:pt x="37" y="220"/>
                  <a:pt x="37" y="220"/>
                </a:cubicBezTo>
                <a:cubicBezTo>
                  <a:pt x="36" y="218"/>
                  <a:pt x="40" y="213"/>
                  <a:pt x="42" y="213"/>
                </a:cubicBezTo>
                <a:cubicBezTo>
                  <a:pt x="42" y="213"/>
                  <a:pt x="43" y="214"/>
                  <a:pt x="44" y="215"/>
                </a:cubicBezTo>
                <a:close/>
                <a:moveTo>
                  <a:pt x="174" y="314"/>
                </a:moveTo>
                <a:cubicBezTo>
                  <a:pt x="173" y="313"/>
                  <a:pt x="172" y="313"/>
                  <a:pt x="172" y="312"/>
                </a:cubicBezTo>
                <a:cubicBezTo>
                  <a:pt x="172" y="310"/>
                  <a:pt x="176" y="307"/>
                  <a:pt x="178" y="307"/>
                </a:cubicBezTo>
                <a:cubicBezTo>
                  <a:pt x="178" y="307"/>
                  <a:pt x="179" y="308"/>
                  <a:pt x="179" y="308"/>
                </a:cubicBezTo>
                <a:cubicBezTo>
                  <a:pt x="177" y="310"/>
                  <a:pt x="175" y="312"/>
                  <a:pt x="174" y="314"/>
                </a:cubicBezTo>
                <a:close/>
                <a:moveTo>
                  <a:pt x="65" y="314"/>
                </a:moveTo>
                <a:cubicBezTo>
                  <a:pt x="63" y="313"/>
                  <a:pt x="62" y="312"/>
                  <a:pt x="62" y="311"/>
                </a:cubicBezTo>
                <a:cubicBezTo>
                  <a:pt x="61" y="309"/>
                  <a:pt x="63" y="308"/>
                  <a:pt x="65" y="308"/>
                </a:cubicBezTo>
                <a:cubicBezTo>
                  <a:pt x="66" y="308"/>
                  <a:pt x="68" y="310"/>
                  <a:pt x="68" y="311"/>
                </a:cubicBezTo>
                <a:cubicBezTo>
                  <a:pt x="67" y="312"/>
                  <a:pt x="66" y="313"/>
                  <a:pt x="65" y="314"/>
                </a:cubicBezTo>
                <a:close/>
                <a:moveTo>
                  <a:pt x="257" y="301"/>
                </a:moveTo>
                <a:cubicBezTo>
                  <a:pt x="257" y="301"/>
                  <a:pt x="258" y="301"/>
                  <a:pt x="258" y="301"/>
                </a:cubicBezTo>
                <a:cubicBezTo>
                  <a:pt x="260" y="302"/>
                  <a:pt x="262" y="302"/>
                  <a:pt x="264" y="303"/>
                </a:cubicBezTo>
                <a:cubicBezTo>
                  <a:pt x="262" y="304"/>
                  <a:pt x="261" y="306"/>
                  <a:pt x="260" y="306"/>
                </a:cubicBezTo>
                <a:cubicBezTo>
                  <a:pt x="259" y="306"/>
                  <a:pt x="257" y="305"/>
                  <a:pt x="256" y="303"/>
                </a:cubicBezTo>
                <a:cubicBezTo>
                  <a:pt x="256" y="303"/>
                  <a:pt x="256" y="302"/>
                  <a:pt x="257" y="301"/>
                </a:cubicBezTo>
                <a:cubicBezTo>
                  <a:pt x="247" y="306"/>
                  <a:pt x="237" y="309"/>
                  <a:pt x="229" y="316"/>
                </a:cubicBezTo>
                <a:cubicBezTo>
                  <a:pt x="228" y="318"/>
                  <a:pt x="224" y="318"/>
                  <a:pt x="222" y="318"/>
                </a:cubicBezTo>
                <a:cubicBezTo>
                  <a:pt x="218" y="315"/>
                  <a:pt x="215" y="318"/>
                  <a:pt x="212" y="321"/>
                </a:cubicBezTo>
                <a:cubicBezTo>
                  <a:pt x="206" y="326"/>
                  <a:pt x="202" y="331"/>
                  <a:pt x="193" y="333"/>
                </a:cubicBezTo>
                <a:cubicBezTo>
                  <a:pt x="190" y="334"/>
                  <a:pt x="187" y="339"/>
                  <a:pt x="184" y="342"/>
                </a:cubicBezTo>
                <a:cubicBezTo>
                  <a:pt x="183" y="343"/>
                  <a:pt x="181" y="343"/>
                  <a:pt x="180" y="344"/>
                </a:cubicBezTo>
                <a:cubicBezTo>
                  <a:pt x="180" y="342"/>
                  <a:pt x="179" y="339"/>
                  <a:pt x="179" y="338"/>
                </a:cubicBezTo>
                <a:cubicBezTo>
                  <a:pt x="183" y="333"/>
                  <a:pt x="188" y="328"/>
                  <a:pt x="193" y="324"/>
                </a:cubicBezTo>
                <a:cubicBezTo>
                  <a:pt x="194" y="323"/>
                  <a:pt x="195" y="321"/>
                  <a:pt x="196" y="322"/>
                </a:cubicBezTo>
                <a:cubicBezTo>
                  <a:pt x="204" y="323"/>
                  <a:pt x="208" y="317"/>
                  <a:pt x="213" y="313"/>
                </a:cubicBezTo>
                <a:cubicBezTo>
                  <a:pt x="216" y="311"/>
                  <a:pt x="219" y="309"/>
                  <a:pt x="221" y="307"/>
                </a:cubicBezTo>
                <a:cubicBezTo>
                  <a:pt x="223" y="306"/>
                  <a:pt x="224" y="305"/>
                  <a:pt x="225" y="305"/>
                </a:cubicBezTo>
                <a:cubicBezTo>
                  <a:pt x="232" y="304"/>
                  <a:pt x="240" y="307"/>
                  <a:pt x="244" y="299"/>
                </a:cubicBezTo>
                <a:cubicBezTo>
                  <a:pt x="250" y="297"/>
                  <a:pt x="256" y="295"/>
                  <a:pt x="262" y="292"/>
                </a:cubicBezTo>
                <a:cubicBezTo>
                  <a:pt x="263" y="297"/>
                  <a:pt x="259" y="298"/>
                  <a:pt x="257" y="301"/>
                </a:cubicBezTo>
                <a:close/>
                <a:moveTo>
                  <a:pt x="119" y="335"/>
                </a:moveTo>
                <a:cubicBezTo>
                  <a:pt x="117" y="336"/>
                  <a:pt x="115" y="337"/>
                  <a:pt x="112" y="338"/>
                </a:cubicBezTo>
                <a:cubicBezTo>
                  <a:pt x="112" y="339"/>
                  <a:pt x="111" y="337"/>
                  <a:pt x="111" y="337"/>
                </a:cubicBezTo>
                <a:cubicBezTo>
                  <a:pt x="112" y="333"/>
                  <a:pt x="115" y="333"/>
                  <a:pt x="118" y="332"/>
                </a:cubicBezTo>
                <a:cubicBezTo>
                  <a:pt x="118" y="332"/>
                  <a:pt x="119" y="333"/>
                  <a:pt x="119" y="335"/>
                </a:cubicBezTo>
                <a:close/>
                <a:moveTo>
                  <a:pt x="109" y="309"/>
                </a:moveTo>
                <a:cubicBezTo>
                  <a:pt x="107" y="307"/>
                  <a:pt x="106" y="306"/>
                  <a:pt x="106" y="305"/>
                </a:cubicBezTo>
                <a:cubicBezTo>
                  <a:pt x="107" y="303"/>
                  <a:pt x="108" y="302"/>
                  <a:pt x="110" y="301"/>
                </a:cubicBezTo>
                <a:cubicBezTo>
                  <a:pt x="110" y="300"/>
                  <a:pt x="112" y="300"/>
                  <a:pt x="113" y="301"/>
                </a:cubicBezTo>
                <a:cubicBezTo>
                  <a:pt x="113" y="301"/>
                  <a:pt x="114" y="303"/>
                  <a:pt x="114" y="303"/>
                </a:cubicBezTo>
                <a:cubicBezTo>
                  <a:pt x="112" y="305"/>
                  <a:pt x="111" y="307"/>
                  <a:pt x="109" y="309"/>
                </a:cubicBezTo>
                <a:close/>
                <a:moveTo>
                  <a:pt x="128" y="300"/>
                </a:moveTo>
                <a:cubicBezTo>
                  <a:pt x="131" y="300"/>
                  <a:pt x="133" y="299"/>
                  <a:pt x="135" y="298"/>
                </a:cubicBezTo>
                <a:cubicBezTo>
                  <a:pt x="135" y="298"/>
                  <a:pt x="136" y="299"/>
                  <a:pt x="137" y="300"/>
                </a:cubicBezTo>
                <a:cubicBezTo>
                  <a:pt x="137" y="300"/>
                  <a:pt x="137" y="301"/>
                  <a:pt x="136" y="301"/>
                </a:cubicBezTo>
                <a:cubicBezTo>
                  <a:pt x="134" y="302"/>
                  <a:pt x="132" y="303"/>
                  <a:pt x="130" y="303"/>
                </a:cubicBezTo>
                <a:cubicBezTo>
                  <a:pt x="130" y="304"/>
                  <a:pt x="129" y="302"/>
                  <a:pt x="128" y="300"/>
                </a:cubicBezTo>
                <a:close/>
                <a:moveTo>
                  <a:pt x="84" y="308"/>
                </a:moveTo>
                <a:cubicBezTo>
                  <a:pt x="87" y="306"/>
                  <a:pt x="88" y="304"/>
                  <a:pt x="90" y="303"/>
                </a:cubicBezTo>
                <a:cubicBezTo>
                  <a:pt x="91" y="302"/>
                  <a:pt x="93" y="303"/>
                  <a:pt x="94" y="304"/>
                </a:cubicBezTo>
                <a:cubicBezTo>
                  <a:pt x="94" y="304"/>
                  <a:pt x="94" y="306"/>
                  <a:pt x="93" y="306"/>
                </a:cubicBezTo>
                <a:cubicBezTo>
                  <a:pt x="92" y="308"/>
                  <a:pt x="90" y="310"/>
                  <a:pt x="88" y="311"/>
                </a:cubicBezTo>
                <a:cubicBezTo>
                  <a:pt x="88" y="311"/>
                  <a:pt x="86" y="309"/>
                  <a:pt x="84" y="308"/>
                </a:cubicBezTo>
                <a:close/>
                <a:moveTo>
                  <a:pt x="100" y="334"/>
                </a:moveTo>
                <a:cubicBezTo>
                  <a:pt x="100" y="335"/>
                  <a:pt x="100" y="335"/>
                  <a:pt x="100" y="336"/>
                </a:cubicBezTo>
                <a:cubicBezTo>
                  <a:pt x="98" y="339"/>
                  <a:pt x="96" y="341"/>
                  <a:pt x="93" y="340"/>
                </a:cubicBezTo>
                <a:cubicBezTo>
                  <a:pt x="92" y="340"/>
                  <a:pt x="91" y="339"/>
                  <a:pt x="91" y="338"/>
                </a:cubicBezTo>
                <a:cubicBezTo>
                  <a:pt x="91" y="334"/>
                  <a:pt x="94" y="334"/>
                  <a:pt x="97" y="333"/>
                </a:cubicBezTo>
                <a:cubicBezTo>
                  <a:pt x="98" y="333"/>
                  <a:pt x="99" y="334"/>
                  <a:pt x="100" y="334"/>
                </a:cubicBezTo>
                <a:close/>
                <a:moveTo>
                  <a:pt x="88" y="166"/>
                </a:moveTo>
                <a:cubicBezTo>
                  <a:pt x="88" y="170"/>
                  <a:pt x="83" y="173"/>
                  <a:pt x="80" y="171"/>
                </a:cubicBezTo>
                <a:cubicBezTo>
                  <a:pt x="80" y="170"/>
                  <a:pt x="79" y="169"/>
                  <a:pt x="79" y="168"/>
                </a:cubicBezTo>
                <a:cubicBezTo>
                  <a:pt x="81" y="167"/>
                  <a:pt x="83" y="165"/>
                  <a:pt x="85" y="164"/>
                </a:cubicBezTo>
                <a:cubicBezTo>
                  <a:pt x="86" y="164"/>
                  <a:pt x="87" y="166"/>
                  <a:pt x="88" y="166"/>
                </a:cubicBezTo>
                <a:close/>
                <a:moveTo>
                  <a:pt x="89" y="194"/>
                </a:moveTo>
                <a:cubicBezTo>
                  <a:pt x="88" y="194"/>
                  <a:pt x="86" y="194"/>
                  <a:pt x="85" y="193"/>
                </a:cubicBezTo>
                <a:cubicBezTo>
                  <a:pt x="84" y="193"/>
                  <a:pt x="83" y="192"/>
                  <a:pt x="83" y="191"/>
                </a:cubicBezTo>
                <a:cubicBezTo>
                  <a:pt x="83" y="191"/>
                  <a:pt x="84" y="189"/>
                  <a:pt x="85" y="189"/>
                </a:cubicBezTo>
                <a:cubicBezTo>
                  <a:pt x="87" y="189"/>
                  <a:pt x="90" y="189"/>
                  <a:pt x="92" y="189"/>
                </a:cubicBezTo>
                <a:cubicBezTo>
                  <a:pt x="93" y="189"/>
                  <a:pt x="94" y="191"/>
                  <a:pt x="95" y="192"/>
                </a:cubicBezTo>
                <a:cubicBezTo>
                  <a:pt x="94" y="193"/>
                  <a:pt x="93" y="194"/>
                  <a:pt x="92" y="194"/>
                </a:cubicBezTo>
                <a:cubicBezTo>
                  <a:pt x="91" y="195"/>
                  <a:pt x="90" y="194"/>
                  <a:pt x="89" y="194"/>
                </a:cubicBezTo>
                <a:close/>
                <a:moveTo>
                  <a:pt x="46" y="305"/>
                </a:moveTo>
                <a:cubicBezTo>
                  <a:pt x="45" y="306"/>
                  <a:pt x="44" y="308"/>
                  <a:pt x="42" y="309"/>
                </a:cubicBezTo>
                <a:cubicBezTo>
                  <a:pt x="40" y="310"/>
                  <a:pt x="38" y="309"/>
                  <a:pt x="37" y="309"/>
                </a:cubicBezTo>
                <a:cubicBezTo>
                  <a:pt x="36" y="309"/>
                  <a:pt x="36" y="306"/>
                  <a:pt x="37" y="305"/>
                </a:cubicBezTo>
                <a:cubicBezTo>
                  <a:pt x="39" y="304"/>
                  <a:pt x="41" y="304"/>
                  <a:pt x="43" y="303"/>
                </a:cubicBezTo>
                <a:cubicBezTo>
                  <a:pt x="44" y="303"/>
                  <a:pt x="45" y="304"/>
                  <a:pt x="46" y="305"/>
                </a:cubicBezTo>
                <a:close/>
                <a:moveTo>
                  <a:pt x="119" y="377"/>
                </a:moveTo>
                <a:cubicBezTo>
                  <a:pt x="118" y="375"/>
                  <a:pt x="116" y="374"/>
                  <a:pt x="115" y="372"/>
                </a:cubicBezTo>
                <a:cubicBezTo>
                  <a:pt x="115" y="371"/>
                  <a:pt x="116" y="369"/>
                  <a:pt x="117" y="368"/>
                </a:cubicBezTo>
                <a:cubicBezTo>
                  <a:pt x="117" y="368"/>
                  <a:pt x="119" y="368"/>
                  <a:pt x="120" y="369"/>
                </a:cubicBezTo>
                <a:cubicBezTo>
                  <a:pt x="121" y="369"/>
                  <a:pt x="122" y="370"/>
                  <a:pt x="123" y="371"/>
                </a:cubicBezTo>
                <a:cubicBezTo>
                  <a:pt x="124" y="372"/>
                  <a:pt x="127" y="373"/>
                  <a:pt x="124" y="375"/>
                </a:cubicBezTo>
                <a:cubicBezTo>
                  <a:pt x="123" y="376"/>
                  <a:pt x="122" y="376"/>
                  <a:pt x="119" y="377"/>
                </a:cubicBezTo>
                <a:close/>
                <a:moveTo>
                  <a:pt x="50" y="468"/>
                </a:moveTo>
                <a:cubicBezTo>
                  <a:pt x="50" y="467"/>
                  <a:pt x="51" y="465"/>
                  <a:pt x="51" y="465"/>
                </a:cubicBezTo>
                <a:cubicBezTo>
                  <a:pt x="53" y="465"/>
                  <a:pt x="55" y="465"/>
                  <a:pt x="57" y="465"/>
                </a:cubicBezTo>
                <a:cubicBezTo>
                  <a:pt x="58" y="465"/>
                  <a:pt x="59" y="467"/>
                  <a:pt x="60" y="468"/>
                </a:cubicBezTo>
                <a:cubicBezTo>
                  <a:pt x="60" y="468"/>
                  <a:pt x="58" y="470"/>
                  <a:pt x="58" y="470"/>
                </a:cubicBezTo>
                <a:cubicBezTo>
                  <a:pt x="56" y="470"/>
                  <a:pt x="54" y="470"/>
                  <a:pt x="52" y="470"/>
                </a:cubicBezTo>
                <a:cubicBezTo>
                  <a:pt x="51" y="470"/>
                  <a:pt x="51" y="468"/>
                  <a:pt x="50" y="468"/>
                </a:cubicBezTo>
                <a:close/>
                <a:moveTo>
                  <a:pt x="159" y="471"/>
                </a:moveTo>
                <a:cubicBezTo>
                  <a:pt x="162" y="468"/>
                  <a:pt x="164" y="464"/>
                  <a:pt x="166" y="461"/>
                </a:cubicBezTo>
                <a:cubicBezTo>
                  <a:pt x="167" y="460"/>
                  <a:pt x="168" y="460"/>
                  <a:pt x="169" y="460"/>
                </a:cubicBezTo>
                <a:cubicBezTo>
                  <a:pt x="169" y="461"/>
                  <a:pt x="170" y="463"/>
                  <a:pt x="170" y="464"/>
                </a:cubicBezTo>
                <a:cubicBezTo>
                  <a:pt x="169" y="466"/>
                  <a:pt x="168" y="468"/>
                  <a:pt x="167" y="471"/>
                </a:cubicBezTo>
                <a:cubicBezTo>
                  <a:pt x="165" y="474"/>
                  <a:pt x="162" y="473"/>
                  <a:pt x="160" y="471"/>
                </a:cubicBezTo>
                <a:cubicBezTo>
                  <a:pt x="158" y="472"/>
                  <a:pt x="157" y="474"/>
                  <a:pt x="155" y="475"/>
                </a:cubicBezTo>
                <a:cubicBezTo>
                  <a:pt x="155" y="475"/>
                  <a:pt x="153" y="475"/>
                  <a:pt x="152" y="475"/>
                </a:cubicBezTo>
                <a:cubicBezTo>
                  <a:pt x="152" y="475"/>
                  <a:pt x="151" y="473"/>
                  <a:pt x="151" y="473"/>
                </a:cubicBezTo>
                <a:cubicBezTo>
                  <a:pt x="153" y="469"/>
                  <a:pt x="155" y="465"/>
                  <a:pt x="158" y="460"/>
                </a:cubicBezTo>
                <a:cubicBezTo>
                  <a:pt x="161" y="465"/>
                  <a:pt x="159" y="468"/>
                  <a:pt x="159" y="471"/>
                </a:cubicBezTo>
                <a:moveTo>
                  <a:pt x="97" y="426"/>
                </a:moveTo>
                <a:cubicBezTo>
                  <a:pt x="97" y="426"/>
                  <a:pt x="97" y="427"/>
                  <a:pt x="96" y="427"/>
                </a:cubicBezTo>
                <a:cubicBezTo>
                  <a:pt x="94" y="430"/>
                  <a:pt x="91" y="432"/>
                  <a:pt x="87" y="431"/>
                </a:cubicBezTo>
                <a:cubicBezTo>
                  <a:pt x="87" y="431"/>
                  <a:pt x="86" y="430"/>
                  <a:pt x="85" y="430"/>
                </a:cubicBezTo>
                <a:cubicBezTo>
                  <a:pt x="85" y="429"/>
                  <a:pt x="85" y="427"/>
                  <a:pt x="86" y="427"/>
                </a:cubicBezTo>
                <a:cubicBezTo>
                  <a:pt x="89" y="424"/>
                  <a:pt x="92" y="424"/>
                  <a:pt x="96" y="425"/>
                </a:cubicBezTo>
                <a:cubicBezTo>
                  <a:pt x="96" y="425"/>
                  <a:pt x="96" y="426"/>
                  <a:pt x="97" y="426"/>
                </a:cubicBezTo>
                <a:close/>
                <a:moveTo>
                  <a:pt x="124" y="157"/>
                </a:moveTo>
                <a:cubicBezTo>
                  <a:pt x="121" y="162"/>
                  <a:pt x="117" y="163"/>
                  <a:pt x="113" y="163"/>
                </a:cubicBezTo>
                <a:cubicBezTo>
                  <a:pt x="112" y="163"/>
                  <a:pt x="110" y="162"/>
                  <a:pt x="110" y="161"/>
                </a:cubicBezTo>
                <a:cubicBezTo>
                  <a:pt x="109" y="159"/>
                  <a:pt x="111" y="158"/>
                  <a:pt x="113" y="157"/>
                </a:cubicBezTo>
                <a:cubicBezTo>
                  <a:pt x="116" y="157"/>
                  <a:pt x="120" y="157"/>
                  <a:pt x="124" y="157"/>
                </a:cubicBezTo>
                <a:close/>
                <a:moveTo>
                  <a:pt x="189" y="265"/>
                </a:moveTo>
                <a:cubicBezTo>
                  <a:pt x="188" y="263"/>
                  <a:pt x="186" y="262"/>
                  <a:pt x="186" y="261"/>
                </a:cubicBezTo>
                <a:cubicBezTo>
                  <a:pt x="186" y="258"/>
                  <a:pt x="188" y="256"/>
                  <a:pt x="192" y="255"/>
                </a:cubicBezTo>
                <a:cubicBezTo>
                  <a:pt x="194" y="255"/>
                  <a:pt x="196" y="257"/>
                  <a:pt x="195" y="258"/>
                </a:cubicBezTo>
                <a:cubicBezTo>
                  <a:pt x="194" y="261"/>
                  <a:pt x="192" y="263"/>
                  <a:pt x="189" y="265"/>
                </a:cubicBezTo>
                <a:close/>
                <a:moveTo>
                  <a:pt x="107" y="257"/>
                </a:moveTo>
                <a:cubicBezTo>
                  <a:pt x="107" y="261"/>
                  <a:pt x="101" y="264"/>
                  <a:pt x="98" y="262"/>
                </a:cubicBezTo>
                <a:cubicBezTo>
                  <a:pt x="98" y="261"/>
                  <a:pt x="97" y="259"/>
                  <a:pt x="98" y="258"/>
                </a:cubicBezTo>
                <a:cubicBezTo>
                  <a:pt x="99" y="255"/>
                  <a:pt x="102" y="255"/>
                  <a:pt x="105" y="255"/>
                </a:cubicBezTo>
                <a:cubicBezTo>
                  <a:pt x="106" y="255"/>
                  <a:pt x="106" y="256"/>
                  <a:pt x="107" y="257"/>
                </a:cubicBezTo>
                <a:close/>
                <a:moveTo>
                  <a:pt x="220" y="229"/>
                </a:moveTo>
                <a:cubicBezTo>
                  <a:pt x="220" y="236"/>
                  <a:pt x="216" y="240"/>
                  <a:pt x="211" y="244"/>
                </a:cubicBezTo>
                <a:cubicBezTo>
                  <a:pt x="211" y="244"/>
                  <a:pt x="209" y="244"/>
                  <a:pt x="209" y="244"/>
                </a:cubicBezTo>
                <a:cubicBezTo>
                  <a:pt x="208" y="243"/>
                  <a:pt x="208" y="242"/>
                  <a:pt x="208" y="241"/>
                </a:cubicBezTo>
                <a:cubicBezTo>
                  <a:pt x="210" y="235"/>
                  <a:pt x="215" y="232"/>
                  <a:pt x="221" y="229"/>
                </a:cubicBezTo>
                <a:cubicBezTo>
                  <a:pt x="226" y="238"/>
                  <a:pt x="230" y="235"/>
                  <a:pt x="234" y="231"/>
                </a:cubicBezTo>
                <a:cubicBezTo>
                  <a:pt x="238" y="227"/>
                  <a:pt x="242" y="224"/>
                  <a:pt x="245" y="220"/>
                </a:cubicBezTo>
                <a:cubicBezTo>
                  <a:pt x="246" y="220"/>
                  <a:pt x="245" y="218"/>
                  <a:pt x="245" y="218"/>
                </a:cubicBezTo>
                <a:cubicBezTo>
                  <a:pt x="244" y="217"/>
                  <a:pt x="243" y="217"/>
                  <a:pt x="242" y="218"/>
                </a:cubicBezTo>
                <a:cubicBezTo>
                  <a:pt x="241" y="218"/>
                  <a:pt x="240" y="219"/>
                  <a:pt x="239" y="220"/>
                </a:cubicBezTo>
                <a:cubicBezTo>
                  <a:pt x="236" y="222"/>
                  <a:pt x="235" y="226"/>
                  <a:pt x="231" y="224"/>
                </a:cubicBezTo>
                <a:cubicBezTo>
                  <a:pt x="224" y="220"/>
                  <a:pt x="223" y="225"/>
                  <a:pt x="221" y="229"/>
                </a:cubicBezTo>
                <a:cubicBezTo>
                  <a:pt x="220" y="229"/>
                  <a:pt x="220" y="229"/>
                  <a:pt x="220" y="229"/>
                </a:cubicBezTo>
                <a:close/>
                <a:moveTo>
                  <a:pt x="41" y="268"/>
                </a:moveTo>
                <a:cubicBezTo>
                  <a:pt x="40" y="267"/>
                  <a:pt x="39" y="266"/>
                  <a:pt x="39" y="265"/>
                </a:cubicBezTo>
                <a:cubicBezTo>
                  <a:pt x="37" y="262"/>
                  <a:pt x="39" y="260"/>
                  <a:pt x="41" y="258"/>
                </a:cubicBezTo>
                <a:cubicBezTo>
                  <a:pt x="41" y="257"/>
                  <a:pt x="43" y="257"/>
                  <a:pt x="43" y="258"/>
                </a:cubicBezTo>
                <a:cubicBezTo>
                  <a:pt x="44" y="260"/>
                  <a:pt x="46" y="262"/>
                  <a:pt x="46" y="264"/>
                </a:cubicBezTo>
                <a:cubicBezTo>
                  <a:pt x="46" y="265"/>
                  <a:pt x="43" y="267"/>
                  <a:pt x="42" y="268"/>
                </a:cubicBezTo>
                <a:cubicBezTo>
                  <a:pt x="41" y="268"/>
                  <a:pt x="41" y="268"/>
                  <a:pt x="41" y="268"/>
                </a:cubicBezTo>
                <a:close/>
                <a:moveTo>
                  <a:pt x="56" y="372"/>
                </a:moveTo>
                <a:cubicBezTo>
                  <a:pt x="50" y="379"/>
                  <a:pt x="45" y="380"/>
                  <a:pt x="40" y="381"/>
                </a:cubicBezTo>
                <a:cubicBezTo>
                  <a:pt x="40" y="381"/>
                  <a:pt x="38" y="380"/>
                  <a:pt x="38" y="379"/>
                </a:cubicBezTo>
                <a:cubicBezTo>
                  <a:pt x="38" y="378"/>
                  <a:pt x="39" y="376"/>
                  <a:pt x="40" y="376"/>
                </a:cubicBezTo>
                <a:cubicBezTo>
                  <a:pt x="44" y="375"/>
                  <a:pt x="48" y="374"/>
                  <a:pt x="56" y="372"/>
                </a:cubicBezTo>
                <a:close/>
                <a:moveTo>
                  <a:pt x="66" y="425"/>
                </a:moveTo>
                <a:cubicBezTo>
                  <a:pt x="64" y="424"/>
                  <a:pt x="63" y="424"/>
                  <a:pt x="62" y="424"/>
                </a:cubicBezTo>
                <a:cubicBezTo>
                  <a:pt x="62" y="423"/>
                  <a:pt x="61" y="422"/>
                  <a:pt x="61" y="422"/>
                </a:cubicBezTo>
                <a:cubicBezTo>
                  <a:pt x="61" y="421"/>
                  <a:pt x="61" y="420"/>
                  <a:pt x="62" y="420"/>
                </a:cubicBezTo>
                <a:cubicBezTo>
                  <a:pt x="66" y="420"/>
                  <a:pt x="70" y="420"/>
                  <a:pt x="74" y="419"/>
                </a:cubicBezTo>
                <a:cubicBezTo>
                  <a:pt x="74" y="419"/>
                  <a:pt x="75" y="420"/>
                  <a:pt x="75" y="420"/>
                </a:cubicBezTo>
                <a:cubicBezTo>
                  <a:pt x="75" y="421"/>
                  <a:pt x="75" y="421"/>
                  <a:pt x="74" y="422"/>
                </a:cubicBezTo>
                <a:cubicBezTo>
                  <a:pt x="71" y="423"/>
                  <a:pt x="68" y="424"/>
                  <a:pt x="66" y="425"/>
                </a:cubicBezTo>
                <a:close/>
                <a:moveTo>
                  <a:pt x="149" y="333"/>
                </a:moveTo>
                <a:cubicBezTo>
                  <a:pt x="149" y="333"/>
                  <a:pt x="149" y="334"/>
                  <a:pt x="149" y="334"/>
                </a:cubicBezTo>
                <a:cubicBezTo>
                  <a:pt x="144" y="334"/>
                  <a:pt x="139" y="336"/>
                  <a:pt x="135" y="338"/>
                </a:cubicBezTo>
                <a:cubicBezTo>
                  <a:pt x="134" y="338"/>
                  <a:pt x="132" y="337"/>
                  <a:pt x="131" y="336"/>
                </a:cubicBezTo>
                <a:cubicBezTo>
                  <a:pt x="132" y="335"/>
                  <a:pt x="132" y="334"/>
                  <a:pt x="133" y="333"/>
                </a:cubicBezTo>
                <a:cubicBezTo>
                  <a:pt x="137" y="330"/>
                  <a:pt x="142" y="330"/>
                  <a:pt x="147" y="331"/>
                </a:cubicBezTo>
                <a:cubicBezTo>
                  <a:pt x="148" y="331"/>
                  <a:pt x="149" y="332"/>
                  <a:pt x="149" y="333"/>
                </a:cubicBezTo>
                <a:close/>
                <a:moveTo>
                  <a:pt x="299" y="320"/>
                </a:moveTo>
                <a:cubicBezTo>
                  <a:pt x="297" y="323"/>
                  <a:pt x="295" y="326"/>
                  <a:pt x="292" y="328"/>
                </a:cubicBezTo>
                <a:cubicBezTo>
                  <a:pt x="291" y="329"/>
                  <a:pt x="288" y="329"/>
                  <a:pt x="287" y="329"/>
                </a:cubicBezTo>
                <a:cubicBezTo>
                  <a:pt x="284" y="327"/>
                  <a:pt x="285" y="324"/>
                  <a:pt x="286" y="322"/>
                </a:cubicBezTo>
                <a:cubicBezTo>
                  <a:pt x="288" y="320"/>
                  <a:pt x="290" y="318"/>
                  <a:pt x="293" y="316"/>
                </a:cubicBezTo>
                <a:cubicBezTo>
                  <a:pt x="293" y="316"/>
                  <a:pt x="295" y="317"/>
                  <a:pt x="297" y="317"/>
                </a:cubicBezTo>
                <a:cubicBezTo>
                  <a:pt x="297" y="318"/>
                  <a:pt x="298" y="319"/>
                  <a:pt x="299" y="320"/>
                </a:cubicBezTo>
                <a:close/>
                <a:moveTo>
                  <a:pt x="372" y="303"/>
                </a:moveTo>
                <a:cubicBezTo>
                  <a:pt x="370" y="302"/>
                  <a:pt x="369" y="302"/>
                  <a:pt x="368" y="301"/>
                </a:cubicBezTo>
                <a:cubicBezTo>
                  <a:pt x="367" y="298"/>
                  <a:pt x="368" y="295"/>
                  <a:pt x="370" y="293"/>
                </a:cubicBezTo>
                <a:cubicBezTo>
                  <a:pt x="372" y="291"/>
                  <a:pt x="373" y="292"/>
                  <a:pt x="375" y="294"/>
                </a:cubicBezTo>
                <a:cubicBezTo>
                  <a:pt x="376" y="294"/>
                  <a:pt x="376" y="295"/>
                  <a:pt x="377" y="295"/>
                </a:cubicBezTo>
                <a:cubicBezTo>
                  <a:pt x="379" y="297"/>
                  <a:pt x="382" y="292"/>
                  <a:pt x="383" y="296"/>
                </a:cubicBezTo>
                <a:cubicBezTo>
                  <a:pt x="383" y="297"/>
                  <a:pt x="380" y="300"/>
                  <a:pt x="378" y="301"/>
                </a:cubicBezTo>
                <a:cubicBezTo>
                  <a:pt x="376" y="302"/>
                  <a:pt x="373" y="302"/>
                  <a:pt x="372" y="303"/>
                </a:cubicBezTo>
                <a:close/>
                <a:moveTo>
                  <a:pt x="264" y="334"/>
                </a:moveTo>
                <a:cubicBezTo>
                  <a:pt x="262" y="335"/>
                  <a:pt x="259" y="331"/>
                  <a:pt x="260" y="329"/>
                </a:cubicBezTo>
                <a:cubicBezTo>
                  <a:pt x="262" y="326"/>
                  <a:pt x="265" y="324"/>
                  <a:pt x="267" y="321"/>
                </a:cubicBezTo>
                <a:cubicBezTo>
                  <a:pt x="268" y="320"/>
                  <a:pt x="270" y="320"/>
                  <a:pt x="271" y="321"/>
                </a:cubicBezTo>
                <a:cubicBezTo>
                  <a:pt x="272" y="322"/>
                  <a:pt x="274" y="324"/>
                  <a:pt x="273" y="326"/>
                </a:cubicBezTo>
                <a:cubicBezTo>
                  <a:pt x="273" y="330"/>
                  <a:pt x="268" y="334"/>
                  <a:pt x="264" y="334"/>
                </a:cubicBezTo>
                <a:close/>
                <a:moveTo>
                  <a:pt x="108" y="366"/>
                </a:moveTo>
                <a:cubicBezTo>
                  <a:pt x="104" y="369"/>
                  <a:pt x="100" y="372"/>
                  <a:pt x="97" y="374"/>
                </a:cubicBezTo>
                <a:cubicBezTo>
                  <a:pt x="95" y="375"/>
                  <a:pt x="92" y="375"/>
                  <a:pt x="91" y="374"/>
                </a:cubicBezTo>
                <a:cubicBezTo>
                  <a:pt x="90" y="372"/>
                  <a:pt x="90" y="370"/>
                  <a:pt x="90" y="368"/>
                </a:cubicBezTo>
                <a:cubicBezTo>
                  <a:pt x="90" y="366"/>
                  <a:pt x="93" y="364"/>
                  <a:pt x="94" y="364"/>
                </a:cubicBezTo>
                <a:cubicBezTo>
                  <a:pt x="98" y="364"/>
                  <a:pt x="102" y="365"/>
                  <a:pt x="108" y="366"/>
                </a:cubicBezTo>
                <a:close/>
                <a:moveTo>
                  <a:pt x="154" y="433"/>
                </a:moveTo>
                <a:cubicBezTo>
                  <a:pt x="153" y="432"/>
                  <a:pt x="151" y="431"/>
                  <a:pt x="150" y="430"/>
                </a:cubicBezTo>
                <a:cubicBezTo>
                  <a:pt x="149" y="429"/>
                  <a:pt x="150" y="426"/>
                  <a:pt x="150" y="426"/>
                </a:cubicBezTo>
                <a:cubicBezTo>
                  <a:pt x="155" y="425"/>
                  <a:pt x="161" y="424"/>
                  <a:pt x="166" y="423"/>
                </a:cubicBezTo>
                <a:cubicBezTo>
                  <a:pt x="167" y="423"/>
                  <a:pt x="168" y="424"/>
                  <a:pt x="168" y="425"/>
                </a:cubicBezTo>
                <a:cubicBezTo>
                  <a:pt x="168" y="426"/>
                  <a:pt x="168" y="427"/>
                  <a:pt x="167" y="427"/>
                </a:cubicBezTo>
                <a:cubicBezTo>
                  <a:pt x="163" y="429"/>
                  <a:pt x="159" y="431"/>
                  <a:pt x="154" y="433"/>
                </a:cubicBezTo>
                <a:close/>
                <a:moveTo>
                  <a:pt x="317" y="319"/>
                </a:moveTo>
                <a:cubicBezTo>
                  <a:pt x="317" y="318"/>
                  <a:pt x="315" y="316"/>
                  <a:pt x="316" y="315"/>
                </a:cubicBezTo>
                <a:cubicBezTo>
                  <a:pt x="317" y="312"/>
                  <a:pt x="319" y="309"/>
                  <a:pt x="322" y="305"/>
                </a:cubicBezTo>
                <a:cubicBezTo>
                  <a:pt x="322" y="304"/>
                  <a:pt x="325" y="304"/>
                  <a:pt x="325" y="304"/>
                </a:cubicBezTo>
                <a:cubicBezTo>
                  <a:pt x="327" y="305"/>
                  <a:pt x="329" y="308"/>
                  <a:pt x="328" y="309"/>
                </a:cubicBezTo>
                <a:cubicBezTo>
                  <a:pt x="327" y="314"/>
                  <a:pt x="324" y="317"/>
                  <a:pt x="319" y="319"/>
                </a:cubicBezTo>
                <a:cubicBezTo>
                  <a:pt x="319" y="319"/>
                  <a:pt x="318" y="319"/>
                  <a:pt x="317" y="319"/>
                </a:cubicBezTo>
                <a:close/>
                <a:moveTo>
                  <a:pt x="342" y="312"/>
                </a:moveTo>
                <a:cubicBezTo>
                  <a:pt x="341" y="311"/>
                  <a:pt x="341" y="311"/>
                  <a:pt x="340" y="311"/>
                </a:cubicBezTo>
                <a:cubicBezTo>
                  <a:pt x="338" y="309"/>
                  <a:pt x="338" y="306"/>
                  <a:pt x="340" y="303"/>
                </a:cubicBezTo>
                <a:cubicBezTo>
                  <a:pt x="341" y="301"/>
                  <a:pt x="341" y="297"/>
                  <a:pt x="346" y="300"/>
                </a:cubicBezTo>
                <a:cubicBezTo>
                  <a:pt x="348" y="301"/>
                  <a:pt x="350" y="301"/>
                  <a:pt x="351" y="301"/>
                </a:cubicBezTo>
                <a:cubicBezTo>
                  <a:pt x="353" y="301"/>
                  <a:pt x="355" y="300"/>
                  <a:pt x="356" y="300"/>
                </a:cubicBezTo>
                <a:cubicBezTo>
                  <a:pt x="356" y="301"/>
                  <a:pt x="355" y="303"/>
                  <a:pt x="354" y="304"/>
                </a:cubicBezTo>
                <a:cubicBezTo>
                  <a:pt x="351" y="306"/>
                  <a:pt x="349" y="308"/>
                  <a:pt x="346" y="311"/>
                </a:cubicBezTo>
                <a:cubicBezTo>
                  <a:pt x="345" y="311"/>
                  <a:pt x="343" y="311"/>
                  <a:pt x="342" y="312"/>
                </a:cubicBezTo>
                <a:close/>
                <a:moveTo>
                  <a:pt x="259" y="261"/>
                </a:moveTo>
                <a:cubicBezTo>
                  <a:pt x="254" y="266"/>
                  <a:pt x="250" y="270"/>
                  <a:pt x="245" y="273"/>
                </a:cubicBezTo>
                <a:cubicBezTo>
                  <a:pt x="244" y="274"/>
                  <a:pt x="242" y="273"/>
                  <a:pt x="241" y="273"/>
                </a:cubicBezTo>
                <a:cubicBezTo>
                  <a:pt x="240" y="273"/>
                  <a:pt x="239" y="273"/>
                  <a:pt x="238" y="272"/>
                </a:cubicBezTo>
                <a:cubicBezTo>
                  <a:pt x="238" y="271"/>
                  <a:pt x="238" y="270"/>
                  <a:pt x="238" y="269"/>
                </a:cubicBezTo>
                <a:cubicBezTo>
                  <a:pt x="244" y="264"/>
                  <a:pt x="248" y="262"/>
                  <a:pt x="259" y="261"/>
                </a:cubicBezTo>
                <a:close/>
                <a:moveTo>
                  <a:pt x="153" y="371"/>
                </a:moveTo>
                <a:cubicBezTo>
                  <a:pt x="157" y="372"/>
                  <a:pt x="162" y="373"/>
                  <a:pt x="167" y="375"/>
                </a:cubicBezTo>
                <a:cubicBezTo>
                  <a:pt x="168" y="375"/>
                  <a:pt x="169" y="377"/>
                  <a:pt x="168" y="378"/>
                </a:cubicBezTo>
                <a:cubicBezTo>
                  <a:pt x="168" y="379"/>
                  <a:pt x="165" y="381"/>
                  <a:pt x="165" y="380"/>
                </a:cubicBezTo>
                <a:cubicBezTo>
                  <a:pt x="160" y="377"/>
                  <a:pt x="155" y="376"/>
                  <a:pt x="149" y="378"/>
                </a:cubicBezTo>
                <a:cubicBezTo>
                  <a:pt x="149" y="378"/>
                  <a:pt x="147" y="376"/>
                  <a:pt x="147" y="375"/>
                </a:cubicBezTo>
                <a:cubicBezTo>
                  <a:pt x="147" y="374"/>
                  <a:pt x="148" y="372"/>
                  <a:pt x="149" y="371"/>
                </a:cubicBezTo>
                <a:cubicBezTo>
                  <a:pt x="150" y="371"/>
                  <a:pt x="151" y="371"/>
                  <a:pt x="153" y="371"/>
                </a:cubicBezTo>
                <a:close/>
                <a:moveTo>
                  <a:pt x="263" y="379"/>
                </a:moveTo>
                <a:cubicBezTo>
                  <a:pt x="263" y="378"/>
                  <a:pt x="261" y="377"/>
                  <a:pt x="262" y="376"/>
                </a:cubicBezTo>
                <a:cubicBezTo>
                  <a:pt x="262" y="372"/>
                  <a:pt x="264" y="368"/>
                  <a:pt x="265" y="365"/>
                </a:cubicBezTo>
                <a:cubicBezTo>
                  <a:pt x="266" y="363"/>
                  <a:pt x="268" y="362"/>
                  <a:pt x="269" y="365"/>
                </a:cubicBezTo>
                <a:cubicBezTo>
                  <a:pt x="270" y="367"/>
                  <a:pt x="271" y="368"/>
                  <a:pt x="273" y="369"/>
                </a:cubicBezTo>
                <a:cubicBezTo>
                  <a:pt x="273" y="369"/>
                  <a:pt x="274" y="371"/>
                  <a:pt x="274" y="371"/>
                </a:cubicBezTo>
                <a:cubicBezTo>
                  <a:pt x="273" y="374"/>
                  <a:pt x="267" y="379"/>
                  <a:pt x="263" y="379"/>
                </a:cubicBezTo>
                <a:close/>
                <a:moveTo>
                  <a:pt x="117" y="427"/>
                </a:moveTo>
                <a:cubicBezTo>
                  <a:pt x="120" y="420"/>
                  <a:pt x="126" y="415"/>
                  <a:pt x="133" y="407"/>
                </a:cubicBezTo>
                <a:cubicBezTo>
                  <a:pt x="132" y="412"/>
                  <a:pt x="132" y="414"/>
                  <a:pt x="132" y="416"/>
                </a:cubicBezTo>
                <a:cubicBezTo>
                  <a:pt x="133" y="418"/>
                  <a:pt x="134" y="420"/>
                  <a:pt x="136" y="422"/>
                </a:cubicBezTo>
                <a:cubicBezTo>
                  <a:pt x="133" y="424"/>
                  <a:pt x="130" y="426"/>
                  <a:pt x="127" y="427"/>
                </a:cubicBezTo>
                <a:cubicBezTo>
                  <a:pt x="124" y="428"/>
                  <a:pt x="120" y="431"/>
                  <a:pt x="117" y="427"/>
                </a:cubicBezTo>
                <a:cubicBezTo>
                  <a:pt x="115" y="429"/>
                  <a:pt x="112" y="431"/>
                  <a:pt x="110" y="432"/>
                </a:cubicBezTo>
                <a:cubicBezTo>
                  <a:pt x="109" y="433"/>
                  <a:pt x="107" y="433"/>
                  <a:pt x="106" y="433"/>
                </a:cubicBezTo>
                <a:cubicBezTo>
                  <a:pt x="106" y="432"/>
                  <a:pt x="106" y="431"/>
                  <a:pt x="106" y="430"/>
                </a:cubicBezTo>
                <a:cubicBezTo>
                  <a:pt x="106" y="429"/>
                  <a:pt x="106" y="429"/>
                  <a:pt x="106" y="428"/>
                </a:cubicBezTo>
                <a:cubicBezTo>
                  <a:pt x="113" y="416"/>
                  <a:pt x="120" y="404"/>
                  <a:pt x="129" y="393"/>
                </a:cubicBezTo>
                <a:cubicBezTo>
                  <a:pt x="133" y="395"/>
                  <a:pt x="131" y="397"/>
                  <a:pt x="130" y="398"/>
                </a:cubicBezTo>
                <a:cubicBezTo>
                  <a:pt x="128" y="402"/>
                  <a:pt x="126" y="405"/>
                  <a:pt x="123" y="409"/>
                </a:cubicBezTo>
                <a:cubicBezTo>
                  <a:pt x="120" y="414"/>
                  <a:pt x="117" y="420"/>
                  <a:pt x="117" y="427"/>
                </a:cubicBezTo>
                <a:close/>
                <a:moveTo>
                  <a:pt x="61" y="165"/>
                </a:moveTo>
                <a:cubicBezTo>
                  <a:pt x="61" y="166"/>
                  <a:pt x="61" y="167"/>
                  <a:pt x="60" y="167"/>
                </a:cubicBezTo>
                <a:cubicBezTo>
                  <a:pt x="55" y="172"/>
                  <a:pt x="50" y="177"/>
                  <a:pt x="45" y="182"/>
                </a:cubicBezTo>
                <a:cubicBezTo>
                  <a:pt x="34" y="192"/>
                  <a:pt x="30" y="195"/>
                  <a:pt x="31" y="192"/>
                </a:cubicBezTo>
                <a:cubicBezTo>
                  <a:pt x="32" y="185"/>
                  <a:pt x="38" y="182"/>
                  <a:pt x="42" y="177"/>
                </a:cubicBezTo>
                <a:cubicBezTo>
                  <a:pt x="47" y="173"/>
                  <a:pt x="53" y="168"/>
                  <a:pt x="58" y="164"/>
                </a:cubicBezTo>
                <a:cubicBezTo>
                  <a:pt x="59" y="164"/>
                  <a:pt x="60" y="165"/>
                  <a:pt x="61" y="165"/>
                </a:cubicBezTo>
                <a:close/>
                <a:moveTo>
                  <a:pt x="40" y="333"/>
                </a:moveTo>
                <a:cubicBezTo>
                  <a:pt x="42" y="333"/>
                  <a:pt x="45" y="333"/>
                  <a:pt x="47" y="334"/>
                </a:cubicBezTo>
                <a:cubicBezTo>
                  <a:pt x="49" y="335"/>
                  <a:pt x="52" y="337"/>
                  <a:pt x="51" y="340"/>
                </a:cubicBezTo>
                <a:cubicBezTo>
                  <a:pt x="50" y="343"/>
                  <a:pt x="44" y="346"/>
                  <a:pt x="43" y="343"/>
                </a:cubicBezTo>
                <a:cubicBezTo>
                  <a:pt x="39" y="338"/>
                  <a:pt x="35" y="341"/>
                  <a:pt x="31" y="341"/>
                </a:cubicBezTo>
                <a:cubicBezTo>
                  <a:pt x="30" y="341"/>
                  <a:pt x="28" y="339"/>
                  <a:pt x="28" y="339"/>
                </a:cubicBezTo>
                <a:cubicBezTo>
                  <a:pt x="28" y="338"/>
                  <a:pt x="29" y="335"/>
                  <a:pt x="30" y="335"/>
                </a:cubicBezTo>
                <a:cubicBezTo>
                  <a:pt x="33" y="334"/>
                  <a:pt x="36" y="334"/>
                  <a:pt x="40" y="333"/>
                </a:cubicBezTo>
                <a:close/>
                <a:moveTo>
                  <a:pt x="182" y="268"/>
                </a:moveTo>
                <a:cubicBezTo>
                  <a:pt x="178" y="275"/>
                  <a:pt x="177" y="280"/>
                  <a:pt x="168" y="280"/>
                </a:cubicBezTo>
                <a:cubicBezTo>
                  <a:pt x="165" y="280"/>
                  <a:pt x="161" y="285"/>
                  <a:pt x="157" y="287"/>
                </a:cubicBezTo>
                <a:cubicBezTo>
                  <a:pt x="156" y="287"/>
                  <a:pt x="154" y="287"/>
                  <a:pt x="153" y="286"/>
                </a:cubicBezTo>
                <a:cubicBezTo>
                  <a:pt x="153" y="285"/>
                  <a:pt x="153" y="283"/>
                  <a:pt x="154" y="282"/>
                </a:cubicBezTo>
                <a:cubicBezTo>
                  <a:pt x="157" y="279"/>
                  <a:pt x="161" y="277"/>
                  <a:pt x="163" y="274"/>
                </a:cubicBezTo>
                <a:cubicBezTo>
                  <a:pt x="168" y="268"/>
                  <a:pt x="173" y="266"/>
                  <a:pt x="182" y="268"/>
                </a:cubicBezTo>
                <a:close/>
                <a:moveTo>
                  <a:pt x="269" y="40"/>
                </a:moveTo>
                <a:cubicBezTo>
                  <a:pt x="269" y="38"/>
                  <a:pt x="268" y="38"/>
                  <a:pt x="268" y="37"/>
                </a:cubicBezTo>
                <a:cubicBezTo>
                  <a:pt x="268" y="36"/>
                  <a:pt x="269" y="35"/>
                  <a:pt x="270" y="34"/>
                </a:cubicBezTo>
                <a:cubicBezTo>
                  <a:pt x="273" y="32"/>
                  <a:pt x="278" y="34"/>
                  <a:pt x="280" y="29"/>
                </a:cubicBezTo>
                <a:cubicBezTo>
                  <a:pt x="281" y="26"/>
                  <a:pt x="280" y="22"/>
                  <a:pt x="281" y="19"/>
                </a:cubicBezTo>
                <a:cubicBezTo>
                  <a:pt x="282" y="14"/>
                  <a:pt x="283" y="9"/>
                  <a:pt x="285" y="4"/>
                </a:cubicBezTo>
                <a:cubicBezTo>
                  <a:pt x="285" y="1"/>
                  <a:pt x="288" y="0"/>
                  <a:pt x="291" y="1"/>
                </a:cubicBezTo>
                <a:cubicBezTo>
                  <a:pt x="293" y="3"/>
                  <a:pt x="293" y="5"/>
                  <a:pt x="291" y="6"/>
                </a:cubicBezTo>
                <a:cubicBezTo>
                  <a:pt x="286" y="12"/>
                  <a:pt x="285" y="19"/>
                  <a:pt x="286" y="26"/>
                </a:cubicBezTo>
                <a:cubicBezTo>
                  <a:pt x="286" y="35"/>
                  <a:pt x="286" y="36"/>
                  <a:pt x="276" y="38"/>
                </a:cubicBezTo>
                <a:cubicBezTo>
                  <a:pt x="274" y="39"/>
                  <a:pt x="272" y="39"/>
                  <a:pt x="269" y="40"/>
                </a:cubicBezTo>
                <a:close/>
                <a:moveTo>
                  <a:pt x="73" y="170"/>
                </a:moveTo>
                <a:cubicBezTo>
                  <a:pt x="72" y="172"/>
                  <a:pt x="72" y="174"/>
                  <a:pt x="71" y="174"/>
                </a:cubicBezTo>
                <a:cubicBezTo>
                  <a:pt x="59" y="187"/>
                  <a:pt x="47" y="200"/>
                  <a:pt x="34" y="212"/>
                </a:cubicBezTo>
                <a:cubicBezTo>
                  <a:pt x="33" y="213"/>
                  <a:pt x="32" y="214"/>
                  <a:pt x="30" y="214"/>
                </a:cubicBezTo>
                <a:cubicBezTo>
                  <a:pt x="30" y="215"/>
                  <a:pt x="30" y="214"/>
                  <a:pt x="29" y="214"/>
                </a:cubicBezTo>
                <a:cubicBezTo>
                  <a:pt x="29" y="214"/>
                  <a:pt x="29" y="213"/>
                  <a:pt x="29" y="213"/>
                </a:cubicBezTo>
                <a:cubicBezTo>
                  <a:pt x="30" y="211"/>
                  <a:pt x="31" y="208"/>
                  <a:pt x="32" y="206"/>
                </a:cubicBezTo>
                <a:cubicBezTo>
                  <a:pt x="44" y="195"/>
                  <a:pt x="56" y="183"/>
                  <a:pt x="68" y="172"/>
                </a:cubicBezTo>
                <a:cubicBezTo>
                  <a:pt x="69" y="171"/>
                  <a:pt x="71" y="171"/>
                  <a:pt x="73" y="170"/>
                </a:cubicBezTo>
                <a:close/>
                <a:moveTo>
                  <a:pt x="230" y="277"/>
                </a:moveTo>
                <a:cubicBezTo>
                  <a:pt x="227" y="284"/>
                  <a:pt x="223" y="289"/>
                  <a:pt x="216" y="290"/>
                </a:cubicBezTo>
                <a:cubicBezTo>
                  <a:pt x="210" y="290"/>
                  <a:pt x="207" y="293"/>
                  <a:pt x="203" y="297"/>
                </a:cubicBezTo>
                <a:cubicBezTo>
                  <a:pt x="201" y="300"/>
                  <a:pt x="199" y="303"/>
                  <a:pt x="196" y="305"/>
                </a:cubicBezTo>
                <a:cubicBezTo>
                  <a:pt x="195" y="305"/>
                  <a:pt x="191" y="305"/>
                  <a:pt x="191" y="304"/>
                </a:cubicBezTo>
                <a:cubicBezTo>
                  <a:pt x="189" y="303"/>
                  <a:pt x="188" y="300"/>
                  <a:pt x="188" y="298"/>
                </a:cubicBezTo>
                <a:cubicBezTo>
                  <a:pt x="188" y="296"/>
                  <a:pt x="191" y="294"/>
                  <a:pt x="192" y="294"/>
                </a:cubicBezTo>
                <a:cubicBezTo>
                  <a:pt x="198" y="296"/>
                  <a:pt x="202" y="293"/>
                  <a:pt x="206" y="289"/>
                </a:cubicBezTo>
                <a:cubicBezTo>
                  <a:pt x="208" y="287"/>
                  <a:pt x="211" y="284"/>
                  <a:pt x="213" y="284"/>
                </a:cubicBezTo>
                <a:cubicBezTo>
                  <a:pt x="220" y="284"/>
                  <a:pt x="224" y="279"/>
                  <a:pt x="230" y="277"/>
                </a:cubicBezTo>
                <a:close/>
                <a:moveTo>
                  <a:pt x="39" y="413"/>
                </a:moveTo>
                <a:cubicBezTo>
                  <a:pt x="43" y="413"/>
                  <a:pt x="46" y="411"/>
                  <a:pt x="49" y="407"/>
                </a:cubicBezTo>
                <a:cubicBezTo>
                  <a:pt x="52" y="404"/>
                  <a:pt x="55" y="401"/>
                  <a:pt x="58" y="397"/>
                </a:cubicBezTo>
                <a:cubicBezTo>
                  <a:pt x="60" y="394"/>
                  <a:pt x="63" y="391"/>
                  <a:pt x="65" y="388"/>
                </a:cubicBezTo>
                <a:cubicBezTo>
                  <a:pt x="66" y="389"/>
                  <a:pt x="67" y="390"/>
                  <a:pt x="67" y="390"/>
                </a:cubicBezTo>
                <a:cubicBezTo>
                  <a:pt x="61" y="403"/>
                  <a:pt x="51" y="414"/>
                  <a:pt x="41" y="424"/>
                </a:cubicBezTo>
                <a:cubicBezTo>
                  <a:pt x="40" y="425"/>
                  <a:pt x="38" y="425"/>
                  <a:pt x="37" y="425"/>
                </a:cubicBezTo>
                <a:cubicBezTo>
                  <a:pt x="36" y="424"/>
                  <a:pt x="36" y="422"/>
                  <a:pt x="37" y="421"/>
                </a:cubicBezTo>
                <a:cubicBezTo>
                  <a:pt x="37" y="418"/>
                  <a:pt x="38" y="415"/>
                  <a:pt x="39" y="412"/>
                </a:cubicBezTo>
                <a:cubicBezTo>
                  <a:pt x="37" y="414"/>
                  <a:pt x="35" y="416"/>
                  <a:pt x="32" y="418"/>
                </a:cubicBezTo>
                <a:cubicBezTo>
                  <a:pt x="32" y="419"/>
                  <a:pt x="30" y="418"/>
                  <a:pt x="30" y="418"/>
                </a:cubicBezTo>
                <a:cubicBezTo>
                  <a:pt x="29" y="417"/>
                  <a:pt x="29" y="416"/>
                  <a:pt x="29" y="415"/>
                </a:cubicBezTo>
                <a:cubicBezTo>
                  <a:pt x="29" y="415"/>
                  <a:pt x="29" y="414"/>
                  <a:pt x="29" y="414"/>
                </a:cubicBezTo>
                <a:cubicBezTo>
                  <a:pt x="43" y="397"/>
                  <a:pt x="57" y="380"/>
                  <a:pt x="72" y="363"/>
                </a:cubicBezTo>
                <a:cubicBezTo>
                  <a:pt x="72" y="362"/>
                  <a:pt x="74" y="362"/>
                  <a:pt x="75" y="362"/>
                </a:cubicBezTo>
                <a:cubicBezTo>
                  <a:pt x="75" y="363"/>
                  <a:pt x="75" y="364"/>
                  <a:pt x="75" y="365"/>
                </a:cubicBezTo>
                <a:cubicBezTo>
                  <a:pt x="74" y="366"/>
                  <a:pt x="72" y="367"/>
                  <a:pt x="72" y="368"/>
                </a:cubicBezTo>
                <a:cubicBezTo>
                  <a:pt x="74" y="376"/>
                  <a:pt x="70" y="379"/>
                  <a:pt x="64" y="382"/>
                </a:cubicBezTo>
                <a:cubicBezTo>
                  <a:pt x="61" y="384"/>
                  <a:pt x="58" y="387"/>
                  <a:pt x="56" y="390"/>
                </a:cubicBezTo>
                <a:cubicBezTo>
                  <a:pt x="50" y="397"/>
                  <a:pt x="44" y="405"/>
                  <a:pt x="39" y="413"/>
                </a:cubicBezTo>
                <a:close/>
                <a:moveTo>
                  <a:pt x="252" y="336"/>
                </a:moveTo>
                <a:cubicBezTo>
                  <a:pt x="250" y="341"/>
                  <a:pt x="247" y="344"/>
                  <a:pt x="243" y="341"/>
                </a:cubicBezTo>
                <a:cubicBezTo>
                  <a:pt x="237" y="338"/>
                  <a:pt x="233" y="340"/>
                  <a:pt x="230" y="344"/>
                </a:cubicBezTo>
                <a:cubicBezTo>
                  <a:pt x="227" y="348"/>
                  <a:pt x="225" y="352"/>
                  <a:pt x="221" y="355"/>
                </a:cubicBezTo>
                <a:cubicBezTo>
                  <a:pt x="219" y="357"/>
                  <a:pt x="216" y="357"/>
                  <a:pt x="213" y="358"/>
                </a:cubicBezTo>
                <a:cubicBezTo>
                  <a:pt x="212" y="358"/>
                  <a:pt x="210" y="356"/>
                  <a:pt x="210" y="355"/>
                </a:cubicBezTo>
                <a:cubicBezTo>
                  <a:pt x="209" y="354"/>
                  <a:pt x="210" y="352"/>
                  <a:pt x="211" y="351"/>
                </a:cubicBezTo>
                <a:cubicBezTo>
                  <a:pt x="217" y="347"/>
                  <a:pt x="223" y="343"/>
                  <a:pt x="229" y="339"/>
                </a:cubicBezTo>
                <a:cubicBezTo>
                  <a:pt x="236" y="334"/>
                  <a:pt x="244" y="333"/>
                  <a:pt x="252" y="336"/>
                </a:cubicBezTo>
                <a:close/>
                <a:moveTo>
                  <a:pt x="123" y="220"/>
                </a:moveTo>
                <a:cubicBezTo>
                  <a:pt x="124" y="218"/>
                  <a:pt x="126" y="215"/>
                  <a:pt x="127" y="212"/>
                </a:cubicBezTo>
                <a:cubicBezTo>
                  <a:pt x="128" y="207"/>
                  <a:pt x="129" y="202"/>
                  <a:pt x="137" y="204"/>
                </a:cubicBezTo>
                <a:cubicBezTo>
                  <a:pt x="140" y="197"/>
                  <a:pt x="148" y="197"/>
                  <a:pt x="151" y="189"/>
                </a:cubicBezTo>
                <a:cubicBezTo>
                  <a:pt x="152" y="186"/>
                  <a:pt x="159" y="184"/>
                  <a:pt x="163" y="186"/>
                </a:cubicBezTo>
                <a:cubicBezTo>
                  <a:pt x="163" y="187"/>
                  <a:pt x="164" y="188"/>
                  <a:pt x="163" y="189"/>
                </a:cubicBezTo>
                <a:cubicBezTo>
                  <a:pt x="163" y="190"/>
                  <a:pt x="162" y="191"/>
                  <a:pt x="162" y="191"/>
                </a:cubicBezTo>
                <a:cubicBezTo>
                  <a:pt x="153" y="197"/>
                  <a:pt x="146" y="204"/>
                  <a:pt x="139" y="211"/>
                </a:cubicBezTo>
                <a:cubicBezTo>
                  <a:pt x="135" y="216"/>
                  <a:pt x="130" y="218"/>
                  <a:pt x="123" y="220"/>
                </a:cubicBezTo>
                <a:close/>
                <a:moveTo>
                  <a:pt x="327" y="347"/>
                </a:moveTo>
                <a:cubicBezTo>
                  <a:pt x="317" y="352"/>
                  <a:pt x="310" y="359"/>
                  <a:pt x="303" y="365"/>
                </a:cubicBezTo>
                <a:cubicBezTo>
                  <a:pt x="298" y="369"/>
                  <a:pt x="294" y="371"/>
                  <a:pt x="293" y="368"/>
                </a:cubicBezTo>
                <a:cubicBezTo>
                  <a:pt x="290" y="364"/>
                  <a:pt x="293" y="361"/>
                  <a:pt x="295" y="358"/>
                </a:cubicBezTo>
                <a:cubicBezTo>
                  <a:pt x="296" y="356"/>
                  <a:pt x="297" y="354"/>
                  <a:pt x="299" y="352"/>
                </a:cubicBezTo>
                <a:cubicBezTo>
                  <a:pt x="300" y="352"/>
                  <a:pt x="302" y="351"/>
                  <a:pt x="303" y="352"/>
                </a:cubicBezTo>
                <a:cubicBezTo>
                  <a:pt x="305" y="355"/>
                  <a:pt x="307" y="355"/>
                  <a:pt x="310" y="353"/>
                </a:cubicBezTo>
                <a:cubicBezTo>
                  <a:pt x="317" y="348"/>
                  <a:pt x="323" y="344"/>
                  <a:pt x="329" y="340"/>
                </a:cubicBezTo>
                <a:cubicBezTo>
                  <a:pt x="331" y="339"/>
                  <a:pt x="335" y="338"/>
                  <a:pt x="336" y="341"/>
                </a:cubicBezTo>
                <a:cubicBezTo>
                  <a:pt x="337" y="347"/>
                  <a:pt x="340" y="348"/>
                  <a:pt x="345" y="346"/>
                </a:cubicBezTo>
                <a:cubicBezTo>
                  <a:pt x="345" y="346"/>
                  <a:pt x="346" y="347"/>
                  <a:pt x="346" y="347"/>
                </a:cubicBezTo>
                <a:cubicBezTo>
                  <a:pt x="346" y="348"/>
                  <a:pt x="346" y="349"/>
                  <a:pt x="346" y="349"/>
                </a:cubicBezTo>
                <a:cubicBezTo>
                  <a:pt x="343" y="351"/>
                  <a:pt x="340" y="353"/>
                  <a:pt x="337" y="355"/>
                </a:cubicBezTo>
                <a:cubicBezTo>
                  <a:pt x="330" y="359"/>
                  <a:pt x="329" y="358"/>
                  <a:pt x="327" y="347"/>
                </a:cubicBezTo>
                <a:close/>
                <a:moveTo>
                  <a:pt x="454" y="285"/>
                </a:moveTo>
                <a:cubicBezTo>
                  <a:pt x="447" y="280"/>
                  <a:pt x="442" y="284"/>
                  <a:pt x="437" y="288"/>
                </a:cubicBezTo>
                <a:cubicBezTo>
                  <a:pt x="435" y="289"/>
                  <a:pt x="433" y="291"/>
                  <a:pt x="430" y="293"/>
                </a:cubicBezTo>
                <a:cubicBezTo>
                  <a:pt x="428" y="294"/>
                  <a:pt x="425" y="294"/>
                  <a:pt x="424" y="293"/>
                </a:cubicBezTo>
                <a:cubicBezTo>
                  <a:pt x="418" y="286"/>
                  <a:pt x="413" y="291"/>
                  <a:pt x="407" y="295"/>
                </a:cubicBezTo>
                <a:cubicBezTo>
                  <a:pt x="406" y="295"/>
                  <a:pt x="405" y="296"/>
                  <a:pt x="403" y="296"/>
                </a:cubicBezTo>
                <a:cubicBezTo>
                  <a:pt x="402" y="297"/>
                  <a:pt x="399" y="296"/>
                  <a:pt x="399" y="295"/>
                </a:cubicBezTo>
                <a:cubicBezTo>
                  <a:pt x="399" y="293"/>
                  <a:pt x="398" y="291"/>
                  <a:pt x="399" y="288"/>
                </a:cubicBezTo>
                <a:cubicBezTo>
                  <a:pt x="399" y="287"/>
                  <a:pt x="402" y="286"/>
                  <a:pt x="402" y="286"/>
                </a:cubicBezTo>
                <a:cubicBezTo>
                  <a:pt x="407" y="290"/>
                  <a:pt x="411" y="286"/>
                  <a:pt x="415" y="284"/>
                </a:cubicBezTo>
                <a:cubicBezTo>
                  <a:pt x="419" y="283"/>
                  <a:pt x="424" y="280"/>
                  <a:pt x="429" y="284"/>
                </a:cubicBezTo>
                <a:cubicBezTo>
                  <a:pt x="432" y="286"/>
                  <a:pt x="435" y="284"/>
                  <a:pt x="437" y="283"/>
                </a:cubicBezTo>
                <a:cubicBezTo>
                  <a:pt x="443" y="280"/>
                  <a:pt x="448" y="278"/>
                  <a:pt x="455" y="278"/>
                </a:cubicBezTo>
                <a:cubicBezTo>
                  <a:pt x="457" y="278"/>
                  <a:pt x="460" y="276"/>
                  <a:pt x="463" y="275"/>
                </a:cubicBezTo>
                <a:cubicBezTo>
                  <a:pt x="466" y="273"/>
                  <a:pt x="469" y="271"/>
                  <a:pt x="472" y="269"/>
                </a:cubicBezTo>
                <a:cubicBezTo>
                  <a:pt x="476" y="267"/>
                  <a:pt x="479" y="267"/>
                  <a:pt x="480" y="269"/>
                </a:cubicBezTo>
                <a:cubicBezTo>
                  <a:pt x="480" y="273"/>
                  <a:pt x="476" y="272"/>
                  <a:pt x="475" y="273"/>
                </a:cubicBezTo>
                <a:cubicBezTo>
                  <a:pt x="471" y="276"/>
                  <a:pt x="467" y="279"/>
                  <a:pt x="464" y="281"/>
                </a:cubicBezTo>
                <a:cubicBezTo>
                  <a:pt x="461" y="283"/>
                  <a:pt x="457" y="284"/>
                  <a:pt x="454" y="285"/>
                </a:cubicBezTo>
                <a:close/>
                <a:moveTo>
                  <a:pt x="202" y="211"/>
                </a:moveTo>
                <a:cubicBezTo>
                  <a:pt x="200" y="216"/>
                  <a:pt x="197" y="221"/>
                  <a:pt x="191" y="221"/>
                </a:cubicBezTo>
                <a:cubicBezTo>
                  <a:pt x="186" y="221"/>
                  <a:pt x="183" y="223"/>
                  <a:pt x="181" y="226"/>
                </a:cubicBezTo>
                <a:cubicBezTo>
                  <a:pt x="175" y="236"/>
                  <a:pt x="164" y="241"/>
                  <a:pt x="157" y="249"/>
                </a:cubicBezTo>
                <a:cubicBezTo>
                  <a:pt x="155" y="251"/>
                  <a:pt x="151" y="249"/>
                  <a:pt x="151" y="246"/>
                </a:cubicBezTo>
                <a:cubicBezTo>
                  <a:pt x="150" y="244"/>
                  <a:pt x="151" y="242"/>
                  <a:pt x="151" y="240"/>
                </a:cubicBezTo>
                <a:cubicBezTo>
                  <a:pt x="151" y="236"/>
                  <a:pt x="152" y="236"/>
                  <a:pt x="156" y="238"/>
                </a:cubicBezTo>
                <a:cubicBezTo>
                  <a:pt x="159" y="240"/>
                  <a:pt x="161" y="239"/>
                  <a:pt x="162" y="236"/>
                </a:cubicBezTo>
                <a:cubicBezTo>
                  <a:pt x="164" y="232"/>
                  <a:pt x="165" y="228"/>
                  <a:pt x="166" y="225"/>
                </a:cubicBezTo>
                <a:cubicBezTo>
                  <a:pt x="168" y="221"/>
                  <a:pt x="170" y="219"/>
                  <a:pt x="174" y="221"/>
                </a:cubicBezTo>
                <a:cubicBezTo>
                  <a:pt x="175" y="222"/>
                  <a:pt x="177" y="221"/>
                  <a:pt x="178" y="221"/>
                </a:cubicBezTo>
                <a:cubicBezTo>
                  <a:pt x="180" y="219"/>
                  <a:pt x="182" y="217"/>
                  <a:pt x="183" y="215"/>
                </a:cubicBezTo>
                <a:cubicBezTo>
                  <a:pt x="188" y="207"/>
                  <a:pt x="194" y="206"/>
                  <a:pt x="202" y="211"/>
                </a:cubicBezTo>
                <a:close/>
                <a:moveTo>
                  <a:pt x="187" y="406"/>
                </a:moveTo>
                <a:cubicBezTo>
                  <a:pt x="188" y="403"/>
                  <a:pt x="188" y="400"/>
                  <a:pt x="190" y="398"/>
                </a:cubicBezTo>
                <a:cubicBezTo>
                  <a:pt x="190" y="396"/>
                  <a:pt x="192" y="394"/>
                  <a:pt x="194" y="394"/>
                </a:cubicBezTo>
                <a:cubicBezTo>
                  <a:pt x="201" y="392"/>
                  <a:pt x="216" y="386"/>
                  <a:pt x="221" y="383"/>
                </a:cubicBezTo>
                <a:cubicBezTo>
                  <a:pt x="225" y="380"/>
                  <a:pt x="230" y="377"/>
                  <a:pt x="235" y="374"/>
                </a:cubicBezTo>
                <a:cubicBezTo>
                  <a:pt x="237" y="373"/>
                  <a:pt x="240" y="372"/>
                  <a:pt x="242" y="375"/>
                </a:cubicBezTo>
                <a:cubicBezTo>
                  <a:pt x="243" y="377"/>
                  <a:pt x="243" y="380"/>
                  <a:pt x="243" y="382"/>
                </a:cubicBezTo>
                <a:cubicBezTo>
                  <a:pt x="242" y="387"/>
                  <a:pt x="238" y="390"/>
                  <a:pt x="234" y="392"/>
                </a:cubicBezTo>
                <a:cubicBezTo>
                  <a:pt x="233" y="392"/>
                  <a:pt x="230" y="392"/>
                  <a:pt x="229" y="391"/>
                </a:cubicBezTo>
                <a:cubicBezTo>
                  <a:pt x="226" y="388"/>
                  <a:pt x="223" y="388"/>
                  <a:pt x="220" y="391"/>
                </a:cubicBezTo>
                <a:cubicBezTo>
                  <a:pt x="216" y="394"/>
                  <a:pt x="213" y="397"/>
                  <a:pt x="208" y="398"/>
                </a:cubicBezTo>
                <a:cubicBezTo>
                  <a:pt x="206" y="399"/>
                  <a:pt x="203" y="401"/>
                  <a:pt x="201" y="403"/>
                </a:cubicBezTo>
                <a:cubicBezTo>
                  <a:pt x="199" y="405"/>
                  <a:pt x="197" y="407"/>
                  <a:pt x="195" y="409"/>
                </a:cubicBezTo>
                <a:cubicBezTo>
                  <a:pt x="193" y="410"/>
                  <a:pt x="191" y="410"/>
                  <a:pt x="189" y="410"/>
                </a:cubicBezTo>
                <a:cubicBezTo>
                  <a:pt x="188" y="410"/>
                  <a:pt x="188" y="408"/>
                  <a:pt x="187" y="406"/>
                </a:cubicBezTo>
                <a:close/>
                <a:moveTo>
                  <a:pt x="282" y="146"/>
                </a:moveTo>
                <a:cubicBezTo>
                  <a:pt x="277" y="157"/>
                  <a:pt x="270" y="163"/>
                  <a:pt x="260" y="165"/>
                </a:cubicBezTo>
                <a:cubicBezTo>
                  <a:pt x="255" y="166"/>
                  <a:pt x="252" y="169"/>
                  <a:pt x="249" y="172"/>
                </a:cubicBezTo>
                <a:cubicBezTo>
                  <a:pt x="245" y="176"/>
                  <a:pt x="241" y="179"/>
                  <a:pt x="237" y="182"/>
                </a:cubicBezTo>
                <a:cubicBezTo>
                  <a:pt x="233" y="186"/>
                  <a:pt x="229" y="191"/>
                  <a:pt x="225" y="195"/>
                </a:cubicBezTo>
                <a:cubicBezTo>
                  <a:pt x="222" y="199"/>
                  <a:pt x="220" y="199"/>
                  <a:pt x="218" y="197"/>
                </a:cubicBezTo>
                <a:cubicBezTo>
                  <a:pt x="215" y="195"/>
                  <a:pt x="215" y="191"/>
                  <a:pt x="218" y="188"/>
                </a:cubicBezTo>
                <a:cubicBezTo>
                  <a:pt x="222" y="186"/>
                  <a:pt x="226" y="184"/>
                  <a:pt x="229" y="181"/>
                </a:cubicBezTo>
                <a:cubicBezTo>
                  <a:pt x="232" y="178"/>
                  <a:pt x="233" y="174"/>
                  <a:pt x="235" y="171"/>
                </a:cubicBezTo>
                <a:cubicBezTo>
                  <a:pt x="235" y="170"/>
                  <a:pt x="237" y="169"/>
                  <a:pt x="237" y="169"/>
                </a:cubicBezTo>
                <a:cubicBezTo>
                  <a:pt x="246" y="169"/>
                  <a:pt x="249" y="162"/>
                  <a:pt x="254" y="157"/>
                </a:cubicBezTo>
                <a:cubicBezTo>
                  <a:pt x="255" y="156"/>
                  <a:pt x="258" y="154"/>
                  <a:pt x="259" y="155"/>
                </a:cubicBezTo>
                <a:cubicBezTo>
                  <a:pt x="266" y="159"/>
                  <a:pt x="271" y="153"/>
                  <a:pt x="276" y="150"/>
                </a:cubicBezTo>
                <a:cubicBezTo>
                  <a:pt x="278" y="148"/>
                  <a:pt x="280" y="147"/>
                  <a:pt x="282" y="146"/>
                </a:cubicBezTo>
                <a:close/>
                <a:moveTo>
                  <a:pt x="263" y="64"/>
                </a:moveTo>
                <a:cubicBezTo>
                  <a:pt x="260" y="69"/>
                  <a:pt x="257" y="75"/>
                  <a:pt x="254" y="80"/>
                </a:cubicBezTo>
                <a:cubicBezTo>
                  <a:pt x="251" y="85"/>
                  <a:pt x="248" y="90"/>
                  <a:pt x="244" y="93"/>
                </a:cubicBezTo>
                <a:cubicBezTo>
                  <a:pt x="237" y="97"/>
                  <a:pt x="234" y="101"/>
                  <a:pt x="231" y="107"/>
                </a:cubicBezTo>
                <a:cubicBezTo>
                  <a:pt x="231" y="109"/>
                  <a:pt x="230" y="110"/>
                  <a:pt x="229" y="111"/>
                </a:cubicBezTo>
                <a:cubicBezTo>
                  <a:pt x="226" y="118"/>
                  <a:pt x="219" y="121"/>
                  <a:pt x="214" y="126"/>
                </a:cubicBezTo>
                <a:cubicBezTo>
                  <a:pt x="210" y="130"/>
                  <a:pt x="209" y="138"/>
                  <a:pt x="204" y="142"/>
                </a:cubicBezTo>
                <a:cubicBezTo>
                  <a:pt x="199" y="146"/>
                  <a:pt x="196" y="151"/>
                  <a:pt x="195" y="157"/>
                </a:cubicBezTo>
                <a:cubicBezTo>
                  <a:pt x="192" y="168"/>
                  <a:pt x="183" y="171"/>
                  <a:pt x="174" y="174"/>
                </a:cubicBezTo>
                <a:cubicBezTo>
                  <a:pt x="173" y="175"/>
                  <a:pt x="170" y="174"/>
                  <a:pt x="169" y="173"/>
                </a:cubicBezTo>
                <a:cubicBezTo>
                  <a:pt x="168" y="173"/>
                  <a:pt x="167" y="171"/>
                  <a:pt x="167" y="169"/>
                </a:cubicBezTo>
                <a:cubicBezTo>
                  <a:pt x="167" y="169"/>
                  <a:pt x="169" y="167"/>
                  <a:pt x="170" y="167"/>
                </a:cubicBezTo>
                <a:cubicBezTo>
                  <a:pt x="178" y="168"/>
                  <a:pt x="178" y="168"/>
                  <a:pt x="180" y="161"/>
                </a:cubicBezTo>
                <a:cubicBezTo>
                  <a:pt x="181" y="157"/>
                  <a:pt x="183" y="155"/>
                  <a:pt x="187" y="155"/>
                </a:cubicBezTo>
                <a:cubicBezTo>
                  <a:pt x="189" y="155"/>
                  <a:pt x="190" y="153"/>
                  <a:pt x="191" y="151"/>
                </a:cubicBezTo>
                <a:cubicBezTo>
                  <a:pt x="193" y="148"/>
                  <a:pt x="193" y="144"/>
                  <a:pt x="194" y="141"/>
                </a:cubicBezTo>
                <a:cubicBezTo>
                  <a:pt x="195" y="139"/>
                  <a:pt x="196" y="137"/>
                  <a:pt x="197" y="136"/>
                </a:cubicBezTo>
                <a:cubicBezTo>
                  <a:pt x="205" y="135"/>
                  <a:pt x="207" y="128"/>
                  <a:pt x="209" y="122"/>
                </a:cubicBezTo>
                <a:cubicBezTo>
                  <a:pt x="211" y="117"/>
                  <a:pt x="213" y="114"/>
                  <a:pt x="218" y="114"/>
                </a:cubicBezTo>
                <a:cubicBezTo>
                  <a:pt x="220" y="114"/>
                  <a:pt x="223" y="111"/>
                  <a:pt x="224" y="109"/>
                </a:cubicBezTo>
                <a:cubicBezTo>
                  <a:pt x="226" y="106"/>
                  <a:pt x="228" y="102"/>
                  <a:pt x="230" y="99"/>
                </a:cubicBezTo>
                <a:cubicBezTo>
                  <a:pt x="232" y="93"/>
                  <a:pt x="234" y="89"/>
                  <a:pt x="240" y="88"/>
                </a:cubicBezTo>
                <a:cubicBezTo>
                  <a:pt x="246" y="86"/>
                  <a:pt x="249" y="80"/>
                  <a:pt x="252" y="74"/>
                </a:cubicBezTo>
                <a:cubicBezTo>
                  <a:pt x="252" y="74"/>
                  <a:pt x="252" y="72"/>
                  <a:pt x="252" y="71"/>
                </a:cubicBezTo>
                <a:cubicBezTo>
                  <a:pt x="252" y="69"/>
                  <a:pt x="248" y="66"/>
                  <a:pt x="251" y="64"/>
                </a:cubicBezTo>
                <a:cubicBezTo>
                  <a:pt x="254" y="62"/>
                  <a:pt x="258" y="63"/>
                  <a:pt x="261" y="62"/>
                </a:cubicBezTo>
                <a:cubicBezTo>
                  <a:pt x="262" y="62"/>
                  <a:pt x="263" y="63"/>
                  <a:pt x="263" y="64"/>
                </a:cubicBezTo>
                <a:close/>
                <a:moveTo>
                  <a:pt x="410" y="61"/>
                </a:moveTo>
                <a:cubicBezTo>
                  <a:pt x="406" y="61"/>
                  <a:pt x="402" y="59"/>
                  <a:pt x="400" y="60"/>
                </a:cubicBezTo>
                <a:cubicBezTo>
                  <a:pt x="397" y="62"/>
                  <a:pt x="395" y="66"/>
                  <a:pt x="392" y="70"/>
                </a:cubicBezTo>
                <a:cubicBezTo>
                  <a:pt x="390" y="73"/>
                  <a:pt x="388" y="76"/>
                  <a:pt x="386" y="78"/>
                </a:cubicBezTo>
                <a:cubicBezTo>
                  <a:pt x="383" y="82"/>
                  <a:pt x="381" y="83"/>
                  <a:pt x="376" y="80"/>
                </a:cubicBezTo>
                <a:cubicBezTo>
                  <a:pt x="372" y="79"/>
                  <a:pt x="370" y="79"/>
                  <a:pt x="368" y="82"/>
                </a:cubicBezTo>
                <a:cubicBezTo>
                  <a:pt x="363" y="87"/>
                  <a:pt x="359" y="92"/>
                  <a:pt x="351" y="93"/>
                </a:cubicBezTo>
                <a:cubicBezTo>
                  <a:pt x="348" y="93"/>
                  <a:pt x="345" y="97"/>
                  <a:pt x="343" y="100"/>
                </a:cubicBezTo>
                <a:cubicBezTo>
                  <a:pt x="339" y="104"/>
                  <a:pt x="335" y="109"/>
                  <a:pt x="329" y="110"/>
                </a:cubicBezTo>
                <a:cubicBezTo>
                  <a:pt x="326" y="111"/>
                  <a:pt x="324" y="114"/>
                  <a:pt x="322" y="116"/>
                </a:cubicBezTo>
                <a:cubicBezTo>
                  <a:pt x="320" y="119"/>
                  <a:pt x="317" y="121"/>
                  <a:pt x="315" y="123"/>
                </a:cubicBezTo>
                <a:cubicBezTo>
                  <a:pt x="313" y="125"/>
                  <a:pt x="309" y="123"/>
                  <a:pt x="309" y="120"/>
                </a:cubicBezTo>
                <a:cubicBezTo>
                  <a:pt x="309" y="115"/>
                  <a:pt x="311" y="109"/>
                  <a:pt x="315" y="105"/>
                </a:cubicBezTo>
                <a:cubicBezTo>
                  <a:pt x="317" y="103"/>
                  <a:pt x="320" y="110"/>
                  <a:pt x="323" y="104"/>
                </a:cubicBezTo>
                <a:cubicBezTo>
                  <a:pt x="324" y="102"/>
                  <a:pt x="326" y="99"/>
                  <a:pt x="328" y="97"/>
                </a:cubicBezTo>
                <a:cubicBezTo>
                  <a:pt x="328" y="96"/>
                  <a:pt x="329" y="96"/>
                  <a:pt x="329" y="96"/>
                </a:cubicBezTo>
                <a:cubicBezTo>
                  <a:pt x="330" y="96"/>
                  <a:pt x="330" y="96"/>
                  <a:pt x="331" y="96"/>
                </a:cubicBezTo>
                <a:cubicBezTo>
                  <a:pt x="335" y="99"/>
                  <a:pt x="338" y="96"/>
                  <a:pt x="341" y="93"/>
                </a:cubicBezTo>
                <a:cubicBezTo>
                  <a:pt x="343" y="90"/>
                  <a:pt x="345" y="87"/>
                  <a:pt x="348" y="85"/>
                </a:cubicBezTo>
                <a:cubicBezTo>
                  <a:pt x="349" y="84"/>
                  <a:pt x="351" y="82"/>
                  <a:pt x="353" y="82"/>
                </a:cubicBezTo>
                <a:cubicBezTo>
                  <a:pt x="360" y="84"/>
                  <a:pt x="363" y="79"/>
                  <a:pt x="366" y="75"/>
                </a:cubicBezTo>
                <a:cubicBezTo>
                  <a:pt x="370" y="71"/>
                  <a:pt x="373" y="68"/>
                  <a:pt x="377" y="64"/>
                </a:cubicBezTo>
                <a:cubicBezTo>
                  <a:pt x="377" y="64"/>
                  <a:pt x="380" y="64"/>
                  <a:pt x="380" y="65"/>
                </a:cubicBezTo>
                <a:cubicBezTo>
                  <a:pt x="382" y="66"/>
                  <a:pt x="382" y="68"/>
                  <a:pt x="383" y="70"/>
                </a:cubicBezTo>
                <a:cubicBezTo>
                  <a:pt x="385" y="68"/>
                  <a:pt x="387" y="67"/>
                  <a:pt x="389" y="65"/>
                </a:cubicBezTo>
                <a:cubicBezTo>
                  <a:pt x="392" y="61"/>
                  <a:pt x="394" y="57"/>
                  <a:pt x="397" y="53"/>
                </a:cubicBezTo>
                <a:cubicBezTo>
                  <a:pt x="399" y="51"/>
                  <a:pt x="400" y="49"/>
                  <a:pt x="402" y="49"/>
                </a:cubicBezTo>
                <a:cubicBezTo>
                  <a:pt x="403" y="49"/>
                  <a:pt x="405" y="50"/>
                  <a:pt x="407" y="51"/>
                </a:cubicBezTo>
                <a:cubicBezTo>
                  <a:pt x="409" y="53"/>
                  <a:pt x="411" y="53"/>
                  <a:pt x="414" y="51"/>
                </a:cubicBezTo>
                <a:cubicBezTo>
                  <a:pt x="416" y="49"/>
                  <a:pt x="418" y="47"/>
                  <a:pt x="421" y="46"/>
                </a:cubicBezTo>
                <a:cubicBezTo>
                  <a:pt x="422" y="45"/>
                  <a:pt x="424" y="44"/>
                  <a:pt x="425" y="45"/>
                </a:cubicBezTo>
                <a:cubicBezTo>
                  <a:pt x="430" y="51"/>
                  <a:pt x="433" y="46"/>
                  <a:pt x="437" y="43"/>
                </a:cubicBezTo>
                <a:cubicBezTo>
                  <a:pt x="445" y="38"/>
                  <a:pt x="453" y="33"/>
                  <a:pt x="461" y="27"/>
                </a:cubicBezTo>
                <a:cubicBezTo>
                  <a:pt x="462" y="27"/>
                  <a:pt x="464" y="28"/>
                  <a:pt x="464" y="28"/>
                </a:cubicBezTo>
                <a:cubicBezTo>
                  <a:pt x="464" y="29"/>
                  <a:pt x="464" y="30"/>
                  <a:pt x="464" y="31"/>
                </a:cubicBezTo>
                <a:cubicBezTo>
                  <a:pt x="452" y="40"/>
                  <a:pt x="440" y="48"/>
                  <a:pt x="429" y="57"/>
                </a:cubicBezTo>
                <a:cubicBezTo>
                  <a:pt x="423" y="62"/>
                  <a:pt x="416" y="58"/>
                  <a:pt x="410" y="61"/>
                </a:cubicBezTo>
                <a:close/>
                <a:moveTo>
                  <a:pt x="289" y="298"/>
                </a:moveTo>
                <a:cubicBezTo>
                  <a:pt x="289" y="287"/>
                  <a:pt x="287" y="280"/>
                  <a:pt x="280" y="274"/>
                </a:cubicBezTo>
                <a:cubicBezTo>
                  <a:pt x="278" y="273"/>
                  <a:pt x="277" y="269"/>
                  <a:pt x="276" y="266"/>
                </a:cubicBezTo>
                <a:cubicBezTo>
                  <a:pt x="274" y="259"/>
                  <a:pt x="272" y="252"/>
                  <a:pt x="270" y="244"/>
                </a:cubicBezTo>
                <a:cubicBezTo>
                  <a:pt x="266" y="233"/>
                  <a:pt x="265" y="221"/>
                  <a:pt x="256" y="211"/>
                </a:cubicBezTo>
                <a:cubicBezTo>
                  <a:pt x="253" y="208"/>
                  <a:pt x="255" y="197"/>
                  <a:pt x="258" y="193"/>
                </a:cubicBezTo>
                <a:cubicBezTo>
                  <a:pt x="268" y="181"/>
                  <a:pt x="280" y="170"/>
                  <a:pt x="292" y="161"/>
                </a:cubicBezTo>
                <a:cubicBezTo>
                  <a:pt x="312" y="146"/>
                  <a:pt x="332" y="131"/>
                  <a:pt x="351" y="116"/>
                </a:cubicBezTo>
                <a:cubicBezTo>
                  <a:pt x="365" y="105"/>
                  <a:pt x="378" y="95"/>
                  <a:pt x="392" y="84"/>
                </a:cubicBezTo>
                <a:cubicBezTo>
                  <a:pt x="396" y="81"/>
                  <a:pt x="398" y="82"/>
                  <a:pt x="400" y="86"/>
                </a:cubicBezTo>
                <a:cubicBezTo>
                  <a:pt x="401" y="87"/>
                  <a:pt x="402" y="89"/>
                  <a:pt x="402" y="90"/>
                </a:cubicBezTo>
                <a:cubicBezTo>
                  <a:pt x="410" y="115"/>
                  <a:pt x="418" y="139"/>
                  <a:pt x="425" y="164"/>
                </a:cubicBezTo>
                <a:cubicBezTo>
                  <a:pt x="432" y="186"/>
                  <a:pt x="438" y="208"/>
                  <a:pt x="443" y="230"/>
                </a:cubicBezTo>
                <a:cubicBezTo>
                  <a:pt x="445" y="237"/>
                  <a:pt x="447" y="244"/>
                  <a:pt x="450" y="252"/>
                </a:cubicBezTo>
                <a:cubicBezTo>
                  <a:pt x="451" y="255"/>
                  <a:pt x="449" y="258"/>
                  <a:pt x="446" y="259"/>
                </a:cubicBezTo>
                <a:cubicBezTo>
                  <a:pt x="440" y="262"/>
                  <a:pt x="434" y="265"/>
                  <a:pt x="428" y="267"/>
                </a:cubicBezTo>
                <a:cubicBezTo>
                  <a:pt x="427" y="268"/>
                  <a:pt x="426" y="268"/>
                  <a:pt x="425" y="268"/>
                </a:cubicBezTo>
                <a:cubicBezTo>
                  <a:pt x="412" y="263"/>
                  <a:pt x="399" y="269"/>
                  <a:pt x="385" y="271"/>
                </a:cubicBezTo>
                <a:cubicBezTo>
                  <a:pt x="371" y="272"/>
                  <a:pt x="356" y="276"/>
                  <a:pt x="342" y="279"/>
                </a:cubicBezTo>
                <a:cubicBezTo>
                  <a:pt x="331" y="281"/>
                  <a:pt x="320" y="284"/>
                  <a:pt x="310" y="289"/>
                </a:cubicBezTo>
                <a:cubicBezTo>
                  <a:pt x="304" y="292"/>
                  <a:pt x="297" y="295"/>
                  <a:pt x="289" y="298"/>
                </a:cubicBezTo>
                <a:close/>
                <a:moveTo>
                  <a:pt x="435" y="246"/>
                </a:moveTo>
                <a:cubicBezTo>
                  <a:pt x="435" y="247"/>
                  <a:pt x="435" y="248"/>
                  <a:pt x="435" y="249"/>
                </a:cubicBezTo>
                <a:cubicBezTo>
                  <a:pt x="435" y="250"/>
                  <a:pt x="436" y="252"/>
                  <a:pt x="437" y="252"/>
                </a:cubicBezTo>
                <a:cubicBezTo>
                  <a:pt x="437" y="253"/>
                  <a:pt x="439" y="252"/>
                  <a:pt x="439" y="251"/>
                </a:cubicBezTo>
                <a:cubicBezTo>
                  <a:pt x="440" y="250"/>
                  <a:pt x="441" y="249"/>
                  <a:pt x="441" y="248"/>
                </a:cubicBezTo>
                <a:cubicBezTo>
                  <a:pt x="439" y="241"/>
                  <a:pt x="438" y="234"/>
                  <a:pt x="436" y="228"/>
                </a:cubicBezTo>
                <a:cubicBezTo>
                  <a:pt x="435" y="225"/>
                  <a:pt x="432" y="225"/>
                  <a:pt x="429" y="226"/>
                </a:cubicBezTo>
                <a:cubicBezTo>
                  <a:pt x="433" y="220"/>
                  <a:pt x="434" y="213"/>
                  <a:pt x="431" y="206"/>
                </a:cubicBezTo>
                <a:cubicBezTo>
                  <a:pt x="424" y="183"/>
                  <a:pt x="418" y="159"/>
                  <a:pt x="411" y="136"/>
                </a:cubicBezTo>
                <a:cubicBezTo>
                  <a:pt x="408" y="127"/>
                  <a:pt x="404" y="118"/>
                  <a:pt x="400" y="110"/>
                </a:cubicBezTo>
                <a:cubicBezTo>
                  <a:pt x="394" y="112"/>
                  <a:pt x="392" y="117"/>
                  <a:pt x="390" y="122"/>
                </a:cubicBezTo>
                <a:cubicBezTo>
                  <a:pt x="381" y="141"/>
                  <a:pt x="369" y="160"/>
                  <a:pt x="357" y="178"/>
                </a:cubicBezTo>
                <a:cubicBezTo>
                  <a:pt x="352" y="185"/>
                  <a:pt x="348" y="193"/>
                  <a:pt x="344" y="200"/>
                </a:cubicBezTo>
                <a:cubicBezTo>
                  <a:pt x="342" y="202"/>
                  <a:pt x="341" y="204"/>
                  <a:pt x="340" y="207"/>
                </a:cubicBezTo>
                <a:cubicBezTo>
                  <a:pt x="339" y="209"/>
                  <a:pt x="340" y="212"/>
                  <a:pt x="343" y="213"/>
                </a:cubicBezTo>
                <a:cubicBezTo>
                  <a:pt x="345" y="214"/>
                  <a:pt x="347" y="215"/>
                  <a:pt x="350" y="215"/>
                </a:cubicBezTo>
                <a:cubicBezTo>
                  <a:pt x="371" y="221"/>
                  <a:pt x="369" y="218"/>
                  <a:pt x="377" y="203"/>
                </a:cubicBezTo>
                <a:cubicBezTo>
                  <a:pt x="381" y="195"/>
                  <a:pt x="385" y="187"/>
                  <a:pt x="390" y="179"/>
                </a:cubicBezTo>
                <a:cubicBezTo>
                  <a:pt x="390" y="178"/>
                  <a:pt x="393" y="178"/>
                  <a:pt x="394" y="177"/>
                </a:cubicBezTo>
                <a:cubicBezTo>
                  <a:pt x="394" y="179"/>
                  <a:pt x="395" y="180"/>
                  <a:pt x="394" y="182"/>
                </a:cubicBezTo>
                <a:cubicBezTo>
                  <a:pt x="389" y="191"/>
                  <a:pt x="384" y="200"/>
                  <a:pt x="379" y="210"/>
                </a:cubicBezTo>
                <a:cubicBezTo>
                  <a:pt x="378" y="212"/>
                  <a:pt x="377" y="215"/>
                  <a:pt x="377" y="217"/>
                </a:cubicBezTo>
                <a:cubicBezTo>
                  <a:pt x="377" y="218"/>
                  <a:pt x="378" y="220"/>
                  <a:pt x="379" y="220"/>
                </a:cubicBezTo>
                <a:cubicBezTo>
                  <a:pt x="384" y="222"/>
                  <a:pt x="387" y="221"/>
                  <a:pt x="390" y="217"/>
                </a:cubicBezTo>
                <a:cubicBezTo>
                  <a:pt x="394" y="210"/>
                  <a:pt x="398" y="202"/>
                  <a:pt x="402" y="195"/>
                </a:cubicBezTo>
                <a:cubicBezTo>
                  <a:pt x="403" y="193"/>
                  <a:pt x="405" y="191"/>
                  <a:pt x="408" y="187"/>
                </a:cubicBezTo>
                <a:cubicBezTo>
                  <a:pt x="408" y="191"/>
                  <a:pt x="408" y="193"/>
                  <a:pt x="407" y="194"/>
                </a:cubicBezTo>
                <a:cubicBezTo>
                  <a:pt x="404" y="200"/>
                  <a:pt x="401" y="206"/>
                  <a:pt x="398" y="212"/>
                </a:cubicBezTo>
                <a:cubicBezTo>
                  <a:pt x="396" y="215"/>
                  <a:pt x="396" y="217"/>
                  <a:pt x="395" y="220"/>
                </a:cubicBezTo>
                <a:cubicBezTo>
                  <a:pt x="395" y="220"/>
                  <a:pt x="396" y="222"/>
                  <a:pt x="396" y="222"/>
                </a:cubicBezTo>
                <a:cubicBezTo>
                  <a:pt x="397" y="222"/>
                  <a:pt x="399" y="222"/>
                  <a:pt x="400" y="222"/>
                </a:cubicBezTo>
                <a:cubicBezTo>
                  <a:pt x="402" y="220"/>
                  <a:pt x="403" y="217"/>
                  <a:pt x="404" y="215"/>
                </a:cubicBezTo>
                <a:cubicBezTo>
                  <a:pt x="407" y="210"/>
                  <a:pt x="410" y="204"/>
                  <a:pt x="413" y="199"/>
                </a:cubicBezTo>
                <a:cubicBezTo>
                  <a:pt x="414" y="198"/>
                  <a:pt x="415" y="195"/>
                  <a:pt x="418" y="198"/>
                </a:cubicBezTo>
                <a:cubicBezTo>
                  <a:pt x="415" y="204"/>
                  <a:pt x="412" y="210"/>
                  <a:pt x="409" y="215"/>
                </a:cubicBezTo>
                <a:cubicBezTo>
                  <a:pt x="408" y="218"/>
                  <a:pt x="407" y="220"/>
                  <a:pt x="407" y="223"/>
                </a:cubicBezTo>
                <a:cubicBezTo>
                  <a:pt x="407" y="224"/>
                  <a:pt x="408" y="226"/>
                  <a:pt x="408" y="226"/>
                </a:cubicBezTo>
                <a:cubicBezTo>
                  <a:pt x="410" y="227"/>
                  <a:pt x="413" y="226"/>
                  <a:pt x="414" y="225"/>
                </a:cubicBezTo>
                <a:cubicBezTo>
                  <a:pt x="416" y="223"/>
                  <a:pt x="417" y="220"/>
                  <a:pt x="419" y="218"/>
                </a:cubicBezTo>
                <a:cubicBezTo>
                  <a:pt x="419" y="216"/>
                  <a:pt x="420" y="214"/>
                  <a:pt x="423" y="216"/>
                </a:cubicBezTo>
                <a:cubicBezTo>
                  <a:pt x="422" y="219"/>
                  <a:pt x="420" y="223"/>
                  <a:pt x="419" y="227"/>
                </a:cubicBezTo>
                <a:cubicBezTo>
                  <a:pt x="418" y="229"/>
                  <a:pt x="421" y="231"/>
                  <a:pt x="424" y="230"/>
                </a:cubicBezTo>
                <a:cubicBezTo>
                  <a:pt x="425" y="230"/>
                  <a:pt x="427" y="229"/>
                  <a:pt x="428" y="228"/>
                </a:cubicBezTo>
                <a:cubicBezTo>
                  <a:pt x="428" y="232"/>
                  <a:pt x="429" y="236"/>
                  <a:pt x="432" y="239"/>
                </a:cubicBezTo>
                <a:cubicBezTo>
                  <a:pt x="434" y="241"/>
                  <a:pt x="436" y="243"/>
                  <a:pt x="435" y="247"/>
                </a:cubicBezTo>
                <a:cubicBezTo>
                  <a:pt x="434" y="247"/>
                  <a:pt x="434" y="246"/>
                  <a:pt x="433" y="246"/>
                </a:cubicBezTo>
                <a:cubicBezTo>
                  <a:pt x="431" y="245"/>
                  <a:pt x="427" y="243"/>
                  <a:pt x="425" y="244"/>
                </a:cubicBezTo>
                <a:cubicBezTo>
                  <a:pt x="421" y="245"/>
                  <a:pt x="420" y="249"/>
                  <a:pt x="420" y="253"/>
                </a:cubicBezTo>
                <a:cubicBezTo>
                  <a:pt x="419" y="254"/>
                  <a:pt x="420" y="255"/>
                  <a:pt x="421" y="256"/>
                </a:cubicBezTo>
                <a:cubicBezTo>
                  <a:pt x="422" y="256"/>
                  <a:pt x="423" y="256"/>
                  <a:pt x="424" y="256"/>
                </a:cubicBezTo>
                <a:cubicBezTo>
                  <a:pt x="428" y="253"/>
                  <a:pt x="431" y="250"/>
                  <a:pt x="435" y="246"/>
                </a:cubicBezTo>
                <a:close/>
                <a:moveTo>
                  <a:pt x="325" y="187"/>
                </a:moveTo>
                <a:cubicBezTo>
                  <a:pt x="323" y="192"/>
                  <a:pt x="321" y="197"/>
                  <a:pt x="320" y="201"/>
                </a:cubicBezTo>
                <a:cubicBezTo>
                  <a:pt x="319" y="202"/>
                  <a:pt x="320" y="205"/>
                  <a:pt x="321" y="205"/>
                </a:cubicBezTo>
                <a:cubicBezTo>
                  <a:pt x="326" y="209"/>
                  <a:pt x="331" y="210"/>
                  <a:pt x="335" y="204"/>
                </a:cubicBezTo>
                <a:cubicBezTo>
                  <a:pt x="340" y="195"/>
                  <a:pt x="346" y="185"/>
                  <a:pt x="352" y="176"/>
                </a:cubicBezTo>
                <a:cubicBezTo>
                  <a:pt x="367" y="153"/>
                  <a:pt x="381" y="130"/>
                  <a:pt x="393" y="105"/>
                </a:cubicBezTo>
                <a:cubicBezTo>
                  <a:pt x="394" y="103"/>
                  <a:pt x="395" y="100"/>
                  <a:pt x="396" y="98"/>
                </a:cubicBezTo>
                <a:cubicBezTo>
                  <a:pt x="396" y="97"/>
                  <a:pt x="395" y="95"/>
                  <a:pt x="394" y="94"/>
                </a:cubicBezTo>
                <a:cubicBezTo>
                  <a:pt x="393" y="94"/>
                  <a:pt x="392" y="94"/>
                  <a:pt x="391" y="94"/>
                </a:cubicBezTo>
                <a:cubicBezTo>
                  <a:pt x="390" y="94"/>
                  <a:pt x="388" y="95"/>
                  <a:pt x="387" y="96"/>
                </a:cubicBezTo>
                <a:cubicBezTo>
                  <a:pt x="358" y="118"/>
                  <a:pt x="330" y="139"/>
                  <a:pt x="301" y="161"/>
                </a:cubicBezTo>
                <a:cubicBezTo>
                  <a:pt x="291" y="169"/>
                  <a:pt x="282" y="178"/>
                  <a:pt x="273" y="186"/>
                </a:cubicBezTo>
                <a:cubicBezTo>
                  <a:pt x="271" y="188"/>
                  <a:pt x="270" y="190"/>
                  <a:pt x="271" y="193"/>
                </a:cubicBezTo>
                <a:cubicBezTo>
                  <a:pt x="272" y="195"/>
                  <a:pt x="277" y="197"/>
                  <a:pt x="280" y="195"/>
                </a:cubicBezTo>
                <a:cubicBezTo>
                  <a:pt x="282" y="195"/>
                  <a:pt x="283" y="194"/>
                  <a:pt x="284" y="193"/>
                </a:cubicBezTo>
                <a:cubicBezTo>
                  <a:pt x="287" y="190"/>
                  <a:pt x="287" y="190"/>
                  <a:pt x="288" y="195"/>
                </a:cubicBezTo>
                <a:cubicBezTo>
                  <a:pt x="289" y="198"/>
                  <a:pt x="290" y="199"/>
                  <a:pt x="293" y="197"/>
                </a:cubicBezTo>
                <a:cubicBezTo>
                  <a:pt x="294" y="197"/>
                  <a:pt x="295" y="195"/>
                  <a:pt x="296" y="194"/>
                </a:cubicBezTo>
                <a:cubicBezTo>
                  <a:pt x="298" y="193"/>
                  <a:pt x="298" y="194"/>
                  <a:pt x="298" y="196"/>
                </a:cubicBezTo>
                <a:cubicBezTo>
                  <a:pt x="300" y="202"/>
                  <a:pt x="301" y="202"/>
                  <a:pt x="305" y="199"/>
                </a:cubicBezTo>
                <a:cubicBezTo>
                  <a:pt x="307" y="196"/>
                  <a:pt x="310" y="193"/>
                  <a:pt x="312" y="189"/>
                </a:cubicBezTo>
                <a:cubicBezTo>
                  <a:pt x="316" y="185"/>
                  <a:pt x="320" y="184"/>
                  <a:pt x="325" y="187"/>
                </a:cubicBezTo>
                <a:close/>
                <a:moveTo>
                  <a:pt x="307" y="283"/>
                </a:moveTo>
                <a:cubicBezTo>
                  <a:pt x="310" y="282"/>
                  <a:pt x="312" y="281"/>
                  <a:pt x="314" y="280"/>
                </a:cubicBezTo>
                <a:cubicBezTo>
                  <a:pt x="324" y="276"/>
                  <a:pt x="334" y="273"/>
                  <a:pt x="345" y="272"/>
                </a:cubicBezTo>
                <a:cubicBezTo>
                  <a:pt x="361" y="269"/>
                  <a:pt x="378" y="265"/>
                  <a:pt x="394" y="262"/>
                </a:cubicBezTo>
                <a:cubicBezTo>
                  <a:pt x="396" y="261"/>
                  <a:pt x="398" y="260"/>
                  <a:pt x="399" y="259"/>
                </a:cubicBezTo>
                <a:cubicBezTo>
                  <a:pt x="402" y="252"/>
                  <a:pt x="405" y="245"/>
                  <a:pt x="407" y="238"/>
                </a:cubicBezTo>
                <a:cubicBezTo>
                  <a:pt x="407" y="237"/>
                  <a:pt x="405" y="236"/>
                  <a:pt x="404" y="235"/>
                </a:cubicBezTo>
                <a:cubicBezTo>
                  <a:pt x="404" y="234"/>
                  <a:pt x="402" y="235"/>
                  <a:pt x="402" y="235"/>
                </a:cubicBezTo>
                <a:cubicBezTo>
                  <a:pt x="400" y="238"/>
                  <a:pt x="398" y="241"/>
                  <a:pt x="396" y="244"/>
                </a:cubicBezTo>
                <a:cubicBezTo>
                  <a:pt x="393" y="241"/>
                  <a:pt x="395" y="238"/>
                  <a:pt x="395" y="235"/>
                </a:cubicBezTo>
                <a:cubicBezTo>
                  <a:pt x="395" y="234"/>
                  <a:pt x="393" y="232"/>
                  <a:pt x="392" y="232"/>
                </a:cubicBezTo>
                <a:cubicBezTo>
                  <a:pt x="387" y="234"/>
                  <a:pt x="384" y="231"/>
                  <a:pt x="380" y="228"/>
                </a:cubicBezTo>
                <a:cubicBezTo>
                  <a:pt x="377" y="227"/>
                  <a:pt x="374" y="227"/>
                  <a:pt x="372" y="230"/>
                </a:cubicBezTo>
                <a:cubicBezTo>
                  <a:pt x="369" y="233"/>
                  <a:pt x="367" y="232"/>
                  <a:pt x="365" y="229"/>
                </a:cubicBezTo>
                <a:cubicBezTo>
                  <a:pt x="363" y="227"/>
                  <a:pt x="361" y="225"/>
                  <a:pt x="359" y="225"/>
                </a:cubicBezTo>
                <a:cubicBezTo>
                  <a:pt x="352" y="223"/>
                  <a:pt x="346" y="222"/>
                  <a:pt x="339" y="221"/>
                </a:cubicBezTo>
                <a:cubicBezTo>
                  <a:pt x="335" y="220"/>
                  <a:pt x="332" y="221"/>
                  <a:pt x="329" y="225"/>
                </a:cubicBezTo>
                <a:cubicBezTo>
                  <a:pt x="323" y="237"/>
                  <a:pt x="316" y="248"/>
                  <a:pt x="309" y="259"/>
                </a:cubicBezTo>
                <a:cubicBezTo>
                  <a:pt x="306" y="262"/>
                  <a:pt x="305" y="266"/>
                  <a:pt x="306" y="270"/>
                </a:cubicBezTo>
                <a:cubicBezTo>
                  <a:pt x="307" y="274"/>
                  <a:pt x="306" y="278"/>
                  <a:pt x="307" y="283"/>
                </a:cubicBezTo>
                <a:close/>
                <a:moveTo>
                  <a:pt x="291" y="273"/>
                </a:moveTo>
                <a:cubicBezTo>
                  <a:pt x="293" y="272"/>
                  <a:pt x="295" y="270"/>
                  <a:pt x="296" y="268"/>
                </a:cubicBezTo>
                <a:cubicBezTo>
                  <a:pt x="305" y="254"/>
                  <a:pt x="314" y="239"/>
                  <a:pt x="323" y="224"/>
                </a:cubicBezTo>
                <a:cubicBezTo>
                  <a:pt x="324" y="223"/>
                  <a:pt x="325" y="222"/>
                  <a:pt x="325" y="220"/>
                </a:cubicBezTo>
                <a:cubicBezTo>
                  <a:pt x="325" y="219"/>
                  <a:pt x="325" y="216"/>
                  <a:pt x="324" y="215"/>
                </a:cubicBezTo>
                <a:cubicBezTo>
                  <a:pt x="318" y="212"/>
                  <a:pt x="314" y="212"/>
                  <a:pt x="311" y="218"/>
                </a:cubicBezTo>
                <a:cubicBezTo>
                  <a:pt x="308" y="223"/>
                  <a:pt x="304" y="229"/>
                  <a:pt x="301" y="235"/>
                </a:cubicBezTo>
                <a:cubicBezTo>
                  <a:pt x="300" y="236"/>
                  <a:pt x="298" y="238"/>
                  <a:pt x="297" y="239"/>
                </a:cubicBezTo>
                <a:cubicBezTo>
                  <a:pt x="297" y="239"/>
                  <a:pt x="295" y="238"/>
                  <a:pt x="294" y="238"/>
                </a:cubicBezTo>
                <a:cubicBezTo>
                  <a:pt x="294" y="238"/>
                  <a:pt x="294" y="237"/>
                  <a:pt x="294" y="236"/>
                </a:cubicBezTo>
                <a:cubicBezTo>
                  <a:pt x="295" y="235"/>
                  <a:pt x="295" y="233"/>
                  <a:pt x="293" y="234"/>
                </a:cubicBezTo>
                <a:cubicBezTo>
                  <a:pt x="287" y="236"/>
                  <a:pt x="288" y="233"/>
                  <a:pt x="289" y="230"/>
                </a:cubicBezTo>
                <a:cubicBezTo>
                  <a:pt x="292" y="224"/>
                  <a:pt x="295" y="219"/>
                  <a:pt x="297" y="213"/>
                </a:cubicBezTo>
                <a:cubicBezTo>
                  <a:pt x="297" y="212"/>
                  <a:pt x="296" y="211"/>
                  <a:pt x="296" y="209"/>
                </a:cubicBezTo>
                <a:cubicBezTo>
                  <a:pt x="295" y="210"/>
                  <a:pt x="293" y="210"/>
                  <a:pt x="292" y="211"/>
                </a:cubicBezTo>
                <a:cubicBezTo>
                  <a:pt x="287" y="219"/>
                  <a:pt x="282" y="226"/>
                  <a:pt x="277" y="234"/>
                </a:cubicBezTo>
                <a:cubicBezTo>
                  <a:pt x="276" y="236"/>
                  <a:pt x="275" y="238"/>
                  <a:pt x="275" y="240"/>
                </a:cubicBezTo>
                <a:cubicBezTo>
                  <a:pt x="277" y="250"/>
                  <a:pt x="279" y="260"/>
                  <a:pt x="284" y="268"/>
                </a:cubicBezTo>
                <a:cubicBezTo>
                  <a:pt x="286" y="270"/>
                  <a:pt x="288" y="271"/>
                  <a:pt x="291" y="273"/>
                </a:cubicBezTo>
                <a:close/>
                <a:moveTo>
                  <a:pt x="418" y="243"/>
                </a:moveTo>
                <a:cubicBezTo>
                  <a:pt x="417" y="242"/>
                  <a:pt x="416" y="241"/>
                  <a:pt x="416" y="240"/>
                </a:cubicBezTo>
                <a:cubicBezTo>
                  <a:pt x="416" y="240"/>
                  <a:pt x="415" y="240"/>
                  <a:pt x="414" y="240"/>
                </a:cubicBezTo>
                <a:cubicBezTo>
                  <a:pt x="410" y="245"/>
                  <a:pt x="407" y="251"/>
                  <a:pt x="406" y="257"/>
                </a:cubicBezTo>
                <a:cubicBezTo>
                  <a:pt x="406" y="258"/>
                  <a:pt x="407" y="259"/>
                  <a:pt x="408" y="259"/>
                </a:cubicBezTo>
                <a:cubicBezTo>
                  <a:pt x="409" y="259"/>
                  <a:pt x="410" y="259"/>
                  <a:pt x="411" y="259"/>
                </a:cubicBezTo>
                <a:cubicBezTo>
                  <a:pt x="416" y="254"/>
                  <a:pt x="416" y="248"/>
                  <a:pt x="418" y="243"/>
                </a:cubicBezTo>
                <a:close/>
                <a:moveTo>
                  <a:pt x="285" y="208"/>
                </a:moveTo>
                <a:cubicBezTo>
                  <a:pt x="285" y="207"/>
                  <a:pt x="284" y="207"/>
                  <a:pt x="284" y="207"/>
                </a:cubicBezTo>
                <a:cubicBezTo>
                  <a:pt x="284" y="207"/>
                  <a:pt x="283" y="207"/>
                  <a:pt x="283" y="207"/>
                </a:cubicBezTo>
                <a:cubicBezTo>
                  <a:pt x="280" y="211"/>
                  <a:pt x="277" y="216"/>
                  <a:pt x="274" y="221"/>
                </a:cubicBezTo>
                <a:cubicBezTo>
                  <a:pt x="273" y="223"/>
                  <a:pt x="272" y="225"/>
                  <a:pt x="274" y="227"/>
                </a:cubicBezTo>
                <a:cubicBezTo>
                  <a:pt x="275" y="227"/>
                  <a:pt x="277" y="225"/>
                  <a:pt x="278" y="223"/>
                </a:cubicBezTo>
                <a:cubicBezTo>
                  <a:pt x="281" y="219"/>
                  <a:pt x="283" y="215"/>
                  <a:pt x="285" y="210"/>
                </a:cubicBezTo>
                <a:cubicBezTo>
                  <a:pt x="286" y="210"/>
                  <a:pt x="285" y="209"/>
                  <a:pt x="285" y="208"/>
                </a:cubicBezTo>
                <a:close/>
                <a:moveTo>
                  <a:pt x="264" y="207"/>
                </a:moveTo>
                <a:cubicBezTo>
                  <a:pt x="264" y="209"/>
                  <a:pt x="264" y="210"/>
                  <a:pt x="265" y="211"/>
                </a:cubicBezTo>
                <a:cubicBezTo>
                  <a:pt x="266" y="215"/>
                  <a:pt x="269" y="215"/>
                  <a:pt x="271" y="213"/>
                </a:cubicBezTo>
                <a:cubicBezTo>
                  <a:pt x="272" y="211"/>
                  <a:pt x="273" y="210"/>
                  <a:pt x="274" y="209"/>
                </a:cubicBezTo>
                <a:cubicBezTo>
                  <a:pt x="274" y="208"/>
                  <a:pt x="274" y="205"/>
                  <a:pt x="274" y="205"/>
                </a:cubicBezTo>
                <a:cubicBezTo>
                  <a:pt x="272" y="204"/>
                  <a:pt x="269" y="203"/>
                  <a:pt x="267" y="204"/>
                </a:cubicBezTo>
                <a:cubicBezTo>
                  <a:pt x="266" y="204"/>
                  <a:pt x="265" y="206"/>
                  <a:pt x="264" y="207"/>
                </a:cubicBezTo>
                <a:close/>
                <a:moveTo>
                  <a:pt x="311" y="201"/>
                </a:moveTo>
                <a:cubicBezTo>
                  <a:pt x="312" y="201"/>
                  <a:pt x="313" y="202"/>
                  <a:pt x="313" y="201"/>
                </a:cubicBezTo>
                <a:cubicBezTo>
                  <a:pt x="314" y="199"/>
                  <a:pt x="315" y="197"/>
                  <a:pt x="317" y="195"/>
                </a:cubicBezTo>
                <a:cubicBezTo>
                  <a:pt x="317" y="195"/>
                  <a:pt x="317" y="195"/>
                  <a:pt x="317" y="194"/>
                </a:cubicBezTo>
                <a:cubicBezTo>
                  <a:pt x="316" y="194"/>
                  <a:pt x="315" y="194"/>
                  <a:pt x="314" y="194"/>
                </a:cubicBezTo>
                <a:cubicBezTo>
                  <a:pt x="313" y="196"/>
                  <a:pt x="312" y="198"/>
                  <a:pt x="311" y="200"/>
                </a:cubicBezTo>
                <a:cubicBezTo>
                  <a:pt x="311" y="201"/>
                  <a:pt x="311" y="201"/>
                  <a:pt x="311" y="201"/>
                </a:cubicBezTo>
                <a:close/>
                <a:moveTo>
                  <a:pt x="112" y="531"/>
                </a:moveTo>
                <a:cubicBezTo>
                  <a:pt x="113" y="531"/>
                  <a:pt x="115" y="530"/>
                  <a:pt x="116" y="530"/>
                </a:cubicBezTo>
                <a:cubicBezTo>
                  <a:pt x="119" y="529"/>
                  <a:pt x="122" y="528"/>
                  <a:pt x="122" y="525"/>
                </a:cubicBezTo>
                <a:cubicBezTo>
                  <a:pt x="123" y="521"/>
                  <a:pt x="121" y="517"/>
                  <a:pt x="117" y="517"/>
                </a:cubicBezTo>
                <a:cubicBezTo>
                  <a:pt x="112" y="516"/>
                  <a:pt x="107" y="516"/>
                  <a:pt x="102" y="516"/>
                </a:cubicBezTo>
                <a:cubicBezTo>
                  <a:pt x="98" y="517"/>
                  <a:pt x="97" y="522"/>
                  <a:pt x="100" y="526"/>
                </a:cubicBezTo>
                <a:cubicBezTo>
                  <a:pt x="103" y="530"/>
                  <a:pt x="107" y="531"/>
                  <a:pt x="112" y="531"/>
                </a:cubicBezTo>
                <a:close/>
                <a:moveTo>
                  <a:pt x="187" y="535"/>
                </a:moveTo>
                <a:cubicBezTo>
                  <a:pt x="189" y="535"/>
                  <a:pt x="191" y="535"/>
                  <a:pt x="191" y="534"/>
                </a:cubicBezTo>
                <a:cubicBezTo>
                  <a:pt x="196" y="530"/>
                  <a:pt x="200" y="525"/>
                  <a:pt x="204" y="520"/>
                </a:cubicBezTo>
                <a:cubicBezTo>
                  <a:pt x="205" y="518"/>
                  <a:pt x="203" y="516"/>
                  <a:pt x="201" y="516"/>
                </a:cubicBezTo>
                <a:cubicBezTo>
                  <a:pt x="198" y="516"/>
                  <a:pt x="196" y="516"/>
                  <a:pt x="195" y="519"/>
                </a:cubicBezTo>
                <a:cubicBezTo>
                  <a:pt x="194" y="525"/>
                  <a:pt x="193" y="530"/>
                  <a:pt x="186" y="531"/>
                </a:cubicBezTo>
                <a:cubicBezTo>
                  <a:pt x="185" y="531"/>
                  <a:pt x="185" y="532"/>
                  <a:pt x="185" y="533"/>
                </a:cubicBezTo>
                <a:cubicBezTo>
                  <a:pt x="185" y="534"/>
                  <a:pt x="186" y="534"/>
                  <a:pt x="187" y="535"/>
                </a:cubicBezTo>
                <a:close/>
                <a:moveTo>
                  <a:pt x="102" y="108"/>
                </a:moveTo>
                <a:cubicBezTo>
                  <a:pt x="112" y="109"/>
                  <a:pt x="112" y="109"/>
                  <a:pt x="119" y="107"/>
                </a:cubicBezTo>
                <a:cubicBezTo>
                  <a:pt x="109" y="105"/>
                  <a:pt x="109" y="105"/>
                  <a:pt x="102" y="108"/>
                </a:cubicBezTo>
                <a:close/>
                <a:moveTo>
                  <a:pt x="206" y="507"/>
                </a:moveTo>
                <a:cubicBezTo>
                  <a:pt x="207" y="506"/>
                  <a:pt x="209" y="505"/>
                  <a:pt x="209" y="504"/>
                </a:cubicBezTo>
                <a:cubicBezTo>
                  <a:pt x="209" y="502"/>
                  <a:pt x="208" y="500"/>
                  <a:pt x="208" y="499"/>
                </a:cubicBezTo>
                <a:cubicBezTo>
                  <a:pt x="206" y="500"/>
                  <a:pt x="204" y="501"/>
                  <a:pt x="202" y="503"/>
                </a:cubicBezTo>
                <a:cubicBezTo>
                  <a:pt x="203" y="504"/>
                  <a:pt x="205" y="505"/>
                  <a:pt x="206" y="507"/>
                </a:cubicBezTo>
                <a:close/>
              </a:path>
            </a:pathLst>
          </a:custGeom>
          <a:solidFill>
            <a:srgbClr val="5B9BD5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3"/>
          <p:cNvSpPr>
            <a:spLocks noEditPoints="1"/>
          </p:cNvSpPr>
          <p:nvPr userDrawn="1"/>
        </p:nvSpPr>
        <p:spPr bwMode="auto">
          <a:xfrm rot="470713">
            <a:off x="9806590" y="4719036"/>
            <a:ext cx="1109663" cy="1717675"/>
          </a:xfrm>
          <a:custGeom>
            <a:avLst/>
            <a:gdLst>
              <a:gd name="T0" fmla="*/ 137 w 259"/>
              <a:gd name="T1" fmla="*/ 170 h 402"/>
              <a:gd name="T2" fmla="*/ 206 w 259"/>
              <a:gd name="T3" fmla="*/ 163 h 402"/>
              <a:gd name="T4" fmla="*/ 185 w 259"/>
              <a:gd name="T5" fmla="*/ 154 h 402"/>
              <a:gd name="T6" fmla="*/ 202 w 259"/>
              <a:gd name="T7" fmla="*/ 88 h 402"/>
              <a:gd name="T8" fmla="*/ 215 w 259"/>
              <a:gd name="T9" fmla="*/ 150 h 402"/>
              <a:gd name="T10" fmla="*/ 206 w 259"/>
              <a:gd name="T11" fmla="*/ 209 h 402"/>
              <a:gd name="T12" fmla="*/ 138 w 259"/>
              <a:gd name="T13" fmla="*/ 85 h 402"/>
              <a:gd name="T14" fmla="*/ 132 w 259"/>
              <a:gd name="T15" fmla="*/ 68 h 402"/>
              <a:gd name="T16" fmla="*/ 24 w 259"/>
              <a:gd name="T17" fmla="*/ 254 h 402"/>
              <a:gd name="T18" fmla="*/ 15 w 259"/>
              <a:gd name="T19" fmla="*/ 251 h 402"/>
              <a:gd name="T20" fmla="*/ 24 w 259"/>
              <a:gd name="T21" fmla="*/ 248 h 402"/>
              <a:gd name="T22" fmla="*/ 17 w 259"/>
              <a:gd name="T23" fmla="*/ 276 h 402"/>
              <a:gd name="T24" fmla="*/ 25 w 259"/>
              <a:gd name="T25" fmla="*/ 280 h 402"/>
              <a:gd name="T26" fmla="*/ 17 w 259"/>
              <a:gd name="T27" fmla="*/ 322 h 402"/>
              <a:gd name="T28" fmla="*/ 134 w 259"/>
              <a:gd name="T29" fmla="*/ 109 h 402"/>
              <a:gd name="T30" fmla="*/ 141 w 259"/>
              <a:gd name="T31" fmla="*/ 122 h 402"/>
              <a:gd name="T32" fmla="*/ 138 w 259"/>
              <a:gd name="T33" fmla="*/ 155 h 402"/>
              <a:gd name="T34" fmla="*/ 131 w 259"/>
              <a:gd name="T35" fmla="*/ 127 h 402"/>
              <a:gd name="T36" fmla="*/ 131 w 259"/>
              <a:gd name="T37" fmla="*/ 267 h 402"/>
              <a:gd name="T38" fmla="*/ 149 w 259"/>
              <a:gd name="T39" fmla="*/ 283 h 402"/>
              <a:gd name="T40" fmla="*/ 163 w 259"/>
              <a:gd name="T41" fmla="*/ 264 h 402"/>
              <a:gd name="T42" fmla="*/ 141 w 259"/>
              <a:gd name="T43" fmla="*/ 270 h 402"/>
              <a:gd name="T44" fmla="*/ 174 w 259"/>
              <a:gd name="T45" fmla="*/ 302 h 402"/>
              <a:gd name="T46" fmla="*/ 136 w 259"/>
              <a:gd name="T47" fmla="*/ 363 h 402"/>
              <a:gd name="T48" fmla="*/ 2 w 259"/>
              <a:gd name="T49" fmla="*/ 366 h 402"/>
              <a:gd name="T50" fmla="*/ 80 w 259"/>
              <a:gd name="T51" fmla="*/ 355 h 402"/>
              <a:gd name="T52" fmla="*/ 228 w 259"/>
              <a:gd name="T53" fmla="*/ 364 h 402"/>
              <a:gd name="T54" fmla="*/ 136 w 259"/>
              <a:gd name="T55" fmla="*/ 363 h 402"/>
              <a:gd name="T56" fmla="*/ 42 w 259"/>
              <a:gd name="T57" fmla="*/ 394 h 402"/>
              <a:gd name="T58" fmla="*/ 7 w 259"/>
              <a:gd name="T59" fmla="*/ 386 h 402"/>
              <a:gd name="T60" fmla="*/ 99 w 259"/>
              <a:gd name="T61" fmla="*/ 388 h 402"/>
              <a:gd name="T62" fmla="*/ 246 w 259"/>
              <a:gd name="T63" fmla="*/ 399 h 402"/>
              <a:gd name="T64" fmla="*/ 164 w 259"/>
              <a:gd name="T65" fmla="*/ 399 h 402"/>
              <a:gd name="T66" fmla="*/ 223 w 259"/>
              <a:gd name="T67" fmla="*/ 311 h 402"/>
              <a:gd name="T68" fmla="*/ 214 w 259"/>
              <a:gd name="T69" fmla="*/ 255 h 402"/>
              <a:gd name="T70" fmla="*/ 254 w 259"/>
              <a:gd name="T71" fmla="*/ 309 h 402"/>
              <a:gd name="T72" fmla="*/ 242 w 259"/>
              <a:gd name="T73" fmla="*/ 298 h 402"/>
              <a:gd name="T74" fmla="*/ 234 w 259"/>
              <a:gd name="T75" fmla="*/ 265 h 402"/>
              <a:gd name="T76" fmla="*/ 207 w 259"/>
              <a:gd name="T77" fmla="*/ 306 h 402"/>
              <a:gd name="T78" fmla="*/ 85 w 259"/>
              <a:gd name="T79" fmla="*/ 307 h 402"/>
              <a:gd name="T80" fmla="*/ 82 w 259"/>
              <a:gd name="T81" fmla="*/ 254 h 402"/>
              <a:gd name="T82" fmla="*/ 110 w 259"/>
              <a:gd name="T83" fmla="*/ 190 h 402"/>
              <a:gd name="T84" fmla="*/ 114 w 259"/>
              <a:gd name="T85" fmla="*/ 252 h 402"/>
              <a:gd name="T86" fmla="*/ 112 w 259"/>
              <a:gd name="T87" fmla="*/ 309 h 402"/>
              <a:gd name="T88" fmla="*/ 97 w 259"/>
              <a:gd name="T89" fmla="*/ 267 h 402"/>
              <a:gd name="T90" fmla="*/ 67 w 259"/>
              <a:gd name="T91" fmla="*/ 297 h 402"/>
              <a:gd name="T92" fmla="*/ 75 w 259"/>
              <a:gd name="T93" fmla="*/ 154 h 402"/>
              <a:gd name="T94" fmla="*/ 66 w 259"/>
              <a:gd name="T95" fmla="*/ 101 h 402"/>
              <a:gd name="T96" fmla="*/ 91 w 259"/>
              <a:gd name="T97" fmla="*/ 68 h 402"/>
              <a:gd name="T98" fmla="*/ 88 w 259"/>
              <a:gd name="T99" fmla="*/ 0 h 402"/>
              <a:gd name="T100" fmla="*/ 105 w 259"/>
              <a:gd name="T101" fmla="*/ 127 h 402"/>
              <a:gd name="T102" fmla="*/ 102 w 259"/>
              <a:gd name="T103" fmla="*/ 162 h 402"/>
              <a:gd name="T104" fmla="*/ 78 w 259"/>
              <a:gd name="T105" fmla="*/ 107 h 402"/>
              <a:gd name="T106" fmla="*/ 57 w 259"/>
              <a:gd name="T107" fmla="*/ 149 h 402"/>
              <a:gd name="T108" fmla="*/ 84 w 259"/>
              <a:gd name="T109" fmla="*/ 108 h 402"/>
              <a:gd name="T110" fmla="*/ 178 w 259"/>
              <a:gd name="T111" fmla="*/ 176 h 402"/>
              <a:gd name="T112" fmla="*/ 204 w 259"/>
              <a:gd name="T113" fmla="*/ 197 h 402"/>
              <a:gd name="T114" fmla="*/ 178 w 259"/>
              <a:gd name="T115" fmla="*/ 178 h 402"/>
              <a:gd name="T116" fmla="*/ 194 w 259"/>
              <a:gd name="T117" fmla="*/ 105 h 402"/>
              <a:gd name="T118" fmla="*/ 178 w 259"/>
              <a:gd name="T119" fmla="*/ 14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9" h="402">
                <a:moveTo>
                  <a:pt x="169" y="222"/>
                </a:moveTo>
                <a:cubicBezTo>
                  <a:pt x="150" y="223"/>
                  <a:pt x="136" y="213"/>
                  <a:pt x="127" y="197"/>
                </a:cubicBezTo>
                <a:cubicBezTo>
                  <a:pt x="121" y="185"/>
                  <a:pt x="125" y="174"/>
                  <a:pt x="137" y="170"/>
                </a:cubicBezTo>
                <a:cubicBezTo>
                  <a:pt x="145" y="168"/>
                  <a:pt x="154" y="167"/>
                  <a:pt x="162" y="167"/>
                </a:cubicBezTo>
                <a:cubicBezTo>
                  <a:pt x="174" y="167"/>
                  <a:pt x="185" y="168"/>
                  <a:pt x="197" y="168"/>
                </a:cubicBezTo>
                <a:cubicBezTo>
                  <a:pt x="201" y="168"/>
                  <a:pt x="205" y="168"/>
                  <a:pt x="206" y="163"/>
                </a:cubicBezTo>
                <a:cubicBezTo>
                  <a:pt x="207" y="158"/>
                  <a:pt x="206" y="153"/>
                  <a:pt x="202" y="150"/>
                </a:cubicBezTo>
                <a:cubicBezTo>
                  <a:pt x="201" y="149"/>
                  <a:pt x="199" y="149"/>
                  <a:pt x="197" y="149"/>
                </a:cubicBezTo>
                <a:cubicBezTo>
                  <a:pt x="193" y="151"/>
                  <a:pt x="189" y="153"/>
                  <a:pt x="185" y="154"/>
                </a:cubicBezTo>
                <a:cubicBezTo>
                  <a:pt x="172" y="156"/>
                  <a:pt x="162" y="145"/>
                  <a:pt x="166" y="132"/>
                </a:cubicBezTo>
                <a:cubicBezTo>
                  <a:pt x="170" y="117"/>
                  <a:pt x="178" y="103"/>
                  <a:pt x="191" y="94"/>
                </a:cubicBezTo>
                <a:cubicBezTo>
                  <a:pt x="194" y="92"/>
                  <a:pt x="198" y="90"/>
                  <a:pt x="202" y="88"/>
                </a:cubicBezTo>
                <a:cubicBezTo>
                  <a:pt x="208" y="86"/>
                  <a:pt x="214" y="85"/>
                  <a:pt x="220" y="90"/>
                </a:cubicBezTo>
                <a:cubicBezTo>
                  <a:pt x="225" y="95"/>
                  <a:pt x="224" y="102"/>
                  <a:pt x="221" y="107"/>
                </a:cubicBezTo>
                <a:cubicBezTo>
                  <a:pt x="216" y="121"/>
                  <a:pt x="214" y="135"/>
                  <a:pt x="215" y="150"/>
                </a:cubicBezTo>
                <a:cubicBezTo>
                  <a:pt x="216" y="154"/>
                  <a:pt x="216" y="157"/>
                  <a:pt x="217" y="161"/>
                </a:cubicBezTo>
                <a:cubicBezTo>
                  <a:pt x="217" y="166"/>
                  <a:pt x="225" y="168"/>
                  <a:pt x="221" y="175"/>
                </a:cubicBezTo>
                <a:cubicBezTo>
                  <a:pt x="216" y="186"/>
                  <a:pt x="216" y="200"/>
                  <a:pt x="206" y="209"/>
                </a:cubicBezTo>
                <a:cubicBezTo>
                  <a:pt x="196" y="217"/>
                  <a:pt x="186" y="222"/>
                  <a:pt x="169" y="222"/>
                </a:cubicBezTo>
                <a:close/>
                <a:moveTo>
                  <a:pt x="142" y="81"/>
                </a:moveTo>
                <a:cubicBezTo>
                  <a:pt x="140" y="82"/>
                  <a:pt x="139" y="85"/>
                  <a:pt x="138" y="85"/>
                </a:cubicBezTo>
                <a:cubicBezTo>
                  <a:pt x="136" y="85"/>
                  <a:pt x="134" y="83"/>
                  <a:pt x="133" y="82"/>
                </a:cubicBezTo>
                <a:cubicBezTo>
                  <a:pt x="132" y="79"/>
                  <a:pt x="130" y="76"/>
                  <a:pt x="130" y="72"/>
                </a:cubicBezTo>
                <a:cubicBezTo>
                  <a:pt x="129" y="71"/>
                  <a:pt x="131" y="68"/>
                  <a:pt x="132" y="68"/>
                </a:cubicBezTo>
                <a:cubicBezTo>
                  <a:pt x="134" y="67"/>
                  <a:pt x="137" y="68"/>
                  <a:pt x="138" y="69"/>
                </a:cubicBezTo>
                <a:cubicBezTo>
                  <a:pt x="139" y="73"/>
                  <a:pt x="140" y="77"/>
                  <a:pt x="142" y="81"/>
                </a:cubicBezTo>
                <a:close/>
                <a:moveTo>
                  <a:pt x="24" y="254"/>
                </a:moveTo>
                <a:cubicBezTo>
                  <a:pt x="24" y="255"/>
                  <a:pt x="23" y="258"/>
                  <a:pt x="23" y="258"/>
                </a:cubicBezTo>
                <a:cubicBezTo>
                  <a:pt x="21" y="258"/>
                  <a:pt x="19" y="257"/>
                  <a:pt x="18" y="256"/>
                </a:cubicBezTo>
                <a:cubicBezTo>
                  <a:pt x="16" y="255"/>
                  <a:pt x="15" y="253"/>
                  <a:pt x="15" y="251"/>
                </a:cubicBezTo>
                <a:cubicBezTo>
                  <a:pt x="13" y="247"/>
                  <a:pt x="11" y="242"/>
                  <a:pt x="15" y="238"/>
                </a:cubicBezTo>
                <a:cubicBezTo>
                  <a:pt x="16" y="237"/>
                  <a:pt x="16" y="237"/>
                  <a:pt x="17" y="237"/>
                </a:cubicBezTo>
                <a:cubicBezTo>
                  <a:pt x="24" y="238"/>
                  <a:pt x="22" y="244"/>
                  <a:pt x="24" y="248"/>
                </a:cubicBezTo>
                <a:cubicBezTo>
                  <a:pt x="24" y="250"/>
                  <a:pt x="24" y="252"/>
                  <a:pt x="24" y="254"/>
                </a:cubicBezTo>
                <a:close/>
                <a:moveTo>
                  <a:pt x="16" y="296"/>
                </a:moveTo>
                <a:cubicBezTo>
                  <a:pt x="16" y="291"/>
                  <a:pt x="17" y="284"/>
                  <a:pt x="17" y="276"/>
                </a:cubicBezTo>
                <a:cubicBezTo>
                  <a:pt x="17" y="276"/>
                  <a:pt x="19" y="275"/>
                  <a:pt x="20" y="275"/>
                </a:cubicBezTo>
                <a:cubicBezTo>
                  <a:pt x="21" y="275"/>
                  <a:pt x="23" y="275"/>
                  <a:pt x="23" y="276"/>
                </a:cubicBezTo>
                <a:cubicBezTo>
                  <a:pt x="24" y="277"/>
                  <a:pt x="25" y="279"/>
                  <a:pt x="25" y="280"/>
                </a:cubicBezTo>
                <a:cubicBezTo>
                  <a:pt x="25" y="294"/>
                  <a:pt x="25" y="308"/>
                  <a:pt x="25" y="321"/>
                </a:cubicBezTo>
                <a:cubicBezTo>
                  <a:pt x="25" y="322"/>
                  <a:pt x="23" y="325"/>
                  <a:pt x="21" y="325"/>
                </a:cubicBezTo>
                <a:cubicBezTo>
                  <a:pt x="20" y="325"/>
                  <a:pt x="17" y="323"/>
                  <a:pt x="17" y="322"/>
                </a:cubicBezTo>
                <a:cubicBezTo>
                  <a:pt x="16" y="314"/>
                  <a:pt x="16" y="306"/>
                  <a:pt x="16" y="296"/>
                </a:cubicBezTo>
                <a:close/>
                <a:moveTo>
                  <a:pt x="131" y="127"/>
                </a:moveTo>
                <a:cubicBezTo>
                  <a:pt x="132" y="121"/>
                  <a:pt x="133" y="115"/>
                  <a:pt x="134" y="109"/>
                </a:cubicBezTo>
                <a:cubicBezTo>
                  <a:pt x="135" y="108"/>
                  <a:pt x="136" y="107"/>
                  <a:pt x="137" y="107"/>
                </a:cubicBezTo>
                <a:cubicBezTo>
                  <a:pt x="138" y="107"/>
                  <a:pt x="140" y="109"/>
                  <a:pt x="140" y="109"/>
                </a:cubicBezTo>
                <a:cubicBezTo>
                  <a:pt x="141" y="114"/>
                  <a:pt x="141" y="118"/>
                  <a:pt x="141" y="122"/>
                </a:cubicBezTo>
                <a:cubicBezTo>
                  <a:pt x="141" y="132"/>
                  <a:pt x="141" y="142"/>
                  <a:pt x="146" y="152"/>
                </a:cubicBezTo>
                <a:cubicBezTo>
                  <a:pt x="146" y="153"/>
                  <a:pt x="145" y="156"/>
                  <a:pt x="144" y="157"/>
                </a:cubicBezTo>
                <a:cubicBezTo>
                  <a:pt x="142" y="157"/>
                  <a:pt x="138" y="157"/>
                  <a:pt x="138" y="155"/>
                </a:cubicBezTo>
                <a:cubicBezTo>
                  <a:pt x="135" y="151"/>
                  <a:pt x="133" y="146"/>
                  <a:pt x="132" y="142"/>
                </a:cubicBezTo>
                <a:cubicBezTo>
                  <a:pt x="132" y="137"/>
                  <a:pt x="132" y="132"/>
                  <a:pt x="132" y="127"/>
                </a:cubicBezTo>
                <a:cubicBezTo>
                  <a:pt x="132" y="127"/>
                  <a:pt x="132" y="127"/>
                  <a:pt x="131" y="127"/>
                </a:cubicBezTo>
                <a:close/>
                <a:moveTo>
                  <a:pt x="155" y="309"/>
                </a:moveTo>
                <a:cubicBezTo>
                  <a:pt x="150" y="307"/>
                  <a:pt x="144" y="306"/>
                  <a:pt x="139" y="302"/>
                </a:cubicBezTo>
                <a:cubicBezTo>
                  <a:pt x="127" y="294"/>
                  <a:pt x="124" y="280"/>
                  <a:pt x="131" y="267"/>
                </a:cubicBezTo>
                <a:cubicBezTo>
                  <a:pt x="139" y="254"/>
                  <a:pt x="157" y="246"/>
                  <a:pt x="172" y="248"/>
                </a:cubicBezTo>
                <a:cubicBezTo>
                  <a:pt x="179" y="249"/>
                  <a:pt x="183" y="258"/>
                  <a:pt x="179" y="263"/>
                </a:cubicBezTo>
                <a:cubicBezTo>
                  <a:pt x="171" y="272"/>
                  <a:pt x="161" y="280"/>
                  <a:pt x="149" y="283"/>
                </a:cubicBezTo>
                <a:cubicBezTo>
                  <a:pt x="147" y="284"/>
                  <a:pt x="145" y="282"/>
                  <a:pt x="144" y="280"/>
                </a:cubicBezTo>
                <a:cubicBezTo>
                  <a:pt x="143" y="279"/>
                  <a:pt x="144" y="276"/>
                  <a:pt x="145" y="275"/>
                </a:cubicBezTo>
                <a:cubicBezTo>
                  <a:pt x="151" y="271"/>
                  <a:pt x="157" y="268"/>
                  <a:pt x="163" y="264"/>
                </a:cubicBezTo>
                <a:cubicBezTo>
                  <a:pt x="163" y="263"/>
                  <a:pt x="164" y="261"/>
                  <a:pt x="163" y="260"/>
                </a:cubicBezTo>
                <a:cubicBezTo>
                  <a:pt x="162" y="259"/>
                  <a:pt x="161" y="259"/>
                  <a:pt x="160" y="259"/>
                </a:cubicBezTo>
                <a:cubicBezTo>
                  <a:pt x="151" y="259"/>
                  <a:pt x="145" y="264"/>
                  <a:pt x="141" y="270"/>
                </a:cubicBezTo>
                <a:cubicBezTo>
                  <a:pt x="135" y="281"/>
                  <a:pt x="140" y="293"/>
                  <a:pt x="153" y="297"/>
                </a:cubicBezTo>
                <a:cubicBezTo>
                  <a:pt x="159" y="298"/>
                  <a:pt x="165" y="298"/>
                  <a:pt x="171" y="299"/>
                </a:cubicBezTo>
                <a:cubicBezTo>
                  <a:pt x="172" y="299"/>
                  <a:pt x="174" y="301"/>
                  <a:pt x="174" y="302"/>
                </a:cubicBezTo>
                <a:cubicBezTo>
                  <a:pt x="174" y="303"/>
                  <a:pt x="173" y="305"/>
                  <a:pt x="172" y="305"/>
                </a:cubicBezTo>
                <a:cubicBezTo>
                  <a:pt x="167" y="306"/>
                  <a:pt x="161" y="307"/>
                  <a:pt x="155" y="309"/>
                </a:cubicBezTo>
                <a:close/>
                <a:moveTo>
                  <a:pt x="136" y="363"/>
                </a:moveTo>
                <a:cubicBezTo>
                  <a:pt x="98" y="362"/>
                  <a:pt x="60" y="361"/>
                  <a:pt x="22" y="368"/>
                </a:cubicBezTo>
                <a:cubicBezTo>
                  <a:pt x="16" y="369"/>
                  <a:pt x="11" y="369"/>
                  <a:pt x="5" y="369"/>
                </a:cubicBezTo>
                <a:cubicBezTo>
                  <a:pt x="4" y="369"/>
                  <a:pt x="3" y="367"/>
                  <a:pt x="2" y="366"/>
                </a:cubicBezTo>
                <a:cubicBezTo>
                  <a:pt x="2" y="365"/>
                  <a:pt x="3" y="363"/>
                  <a:pt x="4" y="363"/>
                </a:cubicBezTo>
                <a:cubicBezTo>
                  <a:pt x="8" y="362"/>
                  <a:pt x="12" y="360"/>
                  <a:pt x="16" y="360"/>
                </a:cubicBezTo>
                <a:cubicBezTo>
                  <a:pt x="37" y="358"/>
                  <a:pt x="59" y="355"/>
                  <a:pt x="80" y="355"/>
                </a:cubicBezTo>
                <a:cubicBezTo>
                  <a:pt x="126" y="355"/>
                  <a:pt x="171" y="357"/>
                  <a:pt x="216" y="358"/>
                </a:cubicBezTo>
                <a:cubicBezTo>
                  <a:pt x="219" y="359"/>
                  <a:pt x="223" y="359"/>
                  <a:pt x="226" y="360"/>
                </a:cubicBezTo>
                <a:cubicBezTo>
                  <a:pt x="227" y="361"/>
                  <a:pt x="228" y="362"/>
                  <a:pt x="228" y="364"/>
                </a:cubicBezTo>
                <a:cubicBezTo>
                  <a:pt x="228" y="365"/>
                  <a:pt x="227" y="366"/>
                  <a:pt x="226" y="367"/>
                </a:cubicBezTo>
                <a:cubicBezTo>
                  <a:pt x="225" y="367"/>
                  <a:pt x="223" y="367"/>
                  <a:pt x="222" y="367"/>
                </a:cubicBezTo>
                <a:cubicBezTo>
                  <a:pt x="193" y="366"/>
                  <a:pt x="165" y="364"/>
                  <a:pt x="136" y="363"/>
                </a:cubicBezTo>
                <a:close/>
                <a:moveTo>
                  <a:pt x="164" y="398"/>
                </a:moveTo>
                <a:cubicBezTo>
                  <a:pt x="142" y="398"/>
                  <a:pt x="120" y="397"/>
                  <a:pt x="99" y="396"/>
                </a:cubicBezTo>
                <a:cubicBezTo>
                  <a:pt x="80" y="396"/>
                  <a:pt x="61" y="394"/>
                  <a:pt x="42" y="394"/>
                </a:cubicBezTo>
                <a:cubicBezTo>
                  <a:pt x="30" y="393"/>
                  <a:pt x="19" y="394"/>
                  <a:pt x="7" y="394"/>
                </a:cubicBezTo>
                <a:cubicBezTo>
                  <a:pt x="4" y="394"/>
                  <a:pt x="0" y="395"/>
                  <a:pt x="1" y="391"/>
                </a:cubicBezTo>
                <a:cubicBezTo>
                  <a:pt x="1" y="389"/>
                  <a:pt x="5" y="387"/>
                  <a:pt x="7" y="386"/>
                </a:cubicBezTo>
                <a:cubicBezTo>
                  <a:pt x="9" y="385"/>
                  <a:pt x="11" y="385"/>
                  <a:pt x="13" y="385"/>
                </a:cubicBezTo>
                <a:cubicBezTo>
                  <a:pt x="38" y="385"/>
                  <a:pt x="62" y="383"/>
                  <a:pt x="86" y="387"/>
                </a:cubicBezTo>
                <a:cubicBezTo>
                  <a:pt x="90" y="388"/>
                  <a:pt x="95" y="388"/>
                  <a:pt x="99" y="388"/>
                </a:cubicBezTo>
                <a:cubicBezTo>
                  <a:pt x="141" y="390"/>
                  <a:pt x="183" y="392"/>
                  <a:pt x="224" y="394"/>
                </a:cubicBezTo>
                <a:cubicBezTo>
                  <a:pt x="231" y="394"/>
                  <a:pt x="238" y="396"/>
                  <a:pt x="245" y="397"/>
                </a:cubicBezTo>
                <a:cubicBezTo>
                  <a:pt x="245" y="398"/>
                  <a:pt x="245" y="399"/>
                  <a:pt x="246" y="399"/>
                </a:cubicBezTo>
                <a:cubicBezTo>
                  <a:pt x="246" y="400"/>
                  <a:pt x="245" y="401"/>
                  <a:pt x="245" y="401"/>
                </a:cubicBezTo>
                <a:cubicBezTo>
                  <a:pt x="242" y="401"/>
                  <a:pt x="238" y="402"/>
                  <a:pt x="235" y="402"/>
                </a:cubicBezTo>
                <a:cubicBezTo>
                  <a:pt x="211" y="401"/>
                  <a:pt x="187" y="400"/>
                  <a:pt x="164" y="399"/>
                </a:cubicBezTo>
                <a:cubicBezTo>
                  <a:pt x="164" y="399"/>
                  <a:pt x="164" y="398"/>
                  <a:pt x="164" y="398"/>
                </a:cubicBezTo>
                <a:close/>
                <a:moveTo>
                  <a:pt x="242" y="298"/>
                </a:moveTo>
                <a:cubicBezTo>
                  <a:pt x="234" y="303"/>
                  <a:pt x="229" y="307"/>
                  <a:pt x="223" y="311"/>
                </a:cubicBezTo>
                <a:cubicBezTo>
                  <a:pt x="216" y="315"/>
                  <a:pt x="209" y="317"/>
                  <a:pt x="201" y="315"/>
                </a:cubicBezTo>
                <a:cubicBezTo>
                  <a:pt x="191" y="313"/>
                  <a:pt x="186" y="308"/>
                  <a:pt x="185" y="298"/>
                </a:cubicBezTo>
                <a:cubicBezTo>
                  <a:pt x="183" y="280"/>
                  <a:pt x="196" y="260"/>
                  <a:pt x="214" y="255"/>
                </a:cubicBezTo>
                <a:cubicBezTo>
                  <a:pt x="222" y="253"/>
                  <a:pt x="230" y="250"/>
                  <a:pt x="239" y="254"/>
                </a:cubicBezTo>
                <a:cubicBezTo>
                  <a:pt x="250" y="260"/>
                  <a:pt x="257" y="269"/>
                  <a:pt x="255" y="283"/>
                </a:cubicBezTo>
                <a:cubicBezTo>
                  <a:pt x="255" y="291"/>
                  <a:pt x="254" y="300"/>
                  <a:pt x="254" y="309"/>
                </a:cubicBezTo>
                <a:cubicBezTo>
                  <a:pt x="254" y="313"/>
                  <a:pt x="259" y="318"/>
                  <a:pt x="252" y="319"/>
                </a:cubicBezTo>
                <a:cubicBezTo>
                  <a:pt x="248" y="320"/>
                  <a:pt x="246" y="314"/>
                  <a:pt x="245" y="311"/>
                </a:cubicBezTo>
                <a:cubicBezTo>
                  <a:pt x="244" y="307"/>
                  <a:pt x="243" y="304"/>
                  <a:pt x="242" y="298"/>
                </a:cubicBezTo>
                <a:close/>
                <a:moveTo>
                  <a:pt x="207" y="306"/>
                </a:moveTo>
                <a:cubicBezTo>
                  <a:pt x="215" y="306"/>
                  <a:pt x="225" y="301"/>
                  <a:pt x="233" y="291"/>
                </a:cubicBezTo>
                <a:cubicBezTo>
                  <a:pt x="239" y="284"/>
                  <a:pt x="240" y="272"/>
                  <a:pt x="234" y="265"/>
                </a:cubicBezTo>
                <a:cubicBezTo>
                  <a:pt x="233" y="264"/>
                  <a:pt x="231" y="262"/>
                  <a:pt x="229" y="262"/>
                </a:cubicBezTo>
                <a:cubicBezTo>
                  <a:pt x="211" y="258"/>
                  <a:pt x="191" y="278"/>
                  <a:pt x="195" y="296"/>
                </a:cubicBezTo>
                <a:cubicBezTo>
                  <a:pt x="196" y="302"/>
                  <a:pt x="201" y="306"/>
                  <a:pt x="207" y="306"/>
                </a:cubicBezTo>
                <a:close/>
                <a:moveTo>
                  <a:pt x="109" y="313"/>
                </a:moveTo>
                <a:cubicBezTo>
                  <a:pt x="108" y="313"/>
                  <a:pt x="107" y="312"/>
                  <a:pt x="107" y="312"/>
                </a:cubicBezTo>
                <a:cubicBezTo>
                  <a:pt x="101" y="302"/>
                  <a:pt x="94" y="302"/>
                  <a:pt x="85" y="307"/>
                </a:cubicBezTo>
                <a:cubicBezTo>
                  <a:pt x="77" y="311"/>
                  <a:pt x="68" y="309"/>
                  <a:pt x="60" y="305"/>
                </a:cubicBezTo>
                <a:cubicBezTo>
                  <a:pt x="49" y="299"/>
                  <a:pt x="46" y="289"/>
                  <a:pt x="54" y="279"/>
                </a:cubicBezTo>
                <a:cubicBezTo>
                  <a:pt x="61" y="269"/>
                  <a:pt x="70" y="259"/>
                  <a:pt x="82" y="254"/>
                </a:cubicBezTo>
                <a:cubicBezTo>
                  <a:pt x="96" y="249"/>
                  <a:pt x="100" y="239"/>
                  <a:pt x="100" y="226"/>
                </a:cubicBezTo>
                <a:cubicBezTo>
                  <a:pt x="101" y="214"/>
                  <a:pt x="103" y="203"/>
                  <a:pt x="105" y="193"/>
                </a:cubicBezTo>
                <a:cubicBezTo>
                  <a:pt x="106" y="191"/>
                  <a:pt x="109" y="191"/>
                  <a:pt x="110" y="190"/>
                </a:cubicBezTo>
                <a:cubicBezTo>
                  <a:pt x="111" y="191"/>
                  <a:pt x="113" y="193"/>
                  <a:pt x="113" y="195"/>
                </a:cubicBezTo>
                <a:cubicBezTo>
                  <a:pt x="112" y="208"/>
                  <a:pt x="110" y="221"/>
                  <a:pt x="109" y="234"/>
                </a:cubicBezTo>
                <a:cubicBezTo>
                  <a:pt x="108" y="241"/>
                  <a:pt x="108" y="247"/>
                  <a:pt x="114" y="252"/>
                </a:cubicBezTo>
                <a:cubicBezTo>
                  <a:pt x="117" y="254"/>
                  <a:pt x="117" y="258"/>
                  <a:pt x="114" y="261"/>
                </a:cubicBezTo>
                <a:cubicBezTo>
                  <a:pt x="107" y="267"/>
                  <a:pt x="107" y="276"/>
                  <a:pt x="109" y="284"/>
                </a:cubicBezTo>
                <a:cubicBezTo>
                  <a:pt x="110" y="292"/>
                  <a:pt x="111" y="301"/>
                  <a:pt x="112" y="309"/>
                </a:cubicBezTo>
                <a:cubicBezTo>
                  <a:pt x="112" y="310"/>
                  <a:pt x="110" y="312"/>
                  <a:pt x="109" y="313"/>
                </a:cubicBezTo>
                <a:close/>
                <a:moveTo>
                  <a:pt x="98" y="275"/>
                </a:moveTo>
                <a:cubicBezTo>
                  <a:pt x="98" y="272"/>
                  <a:pt x="98" y="269"/>
                  <a:pt x="97" y="267"/>
                </a:cubicBezTo>
                <a:cubicBezTo>
                  <a:pt x="97" y="261"/>
                  <a:pt x="93" y="258"/>
                  <a:pt x="87" y="261"/>
                </a:cubicBezTo>
                <a:cubicBezTo>
                  <a:pt x="77" y="266"/>
                  <a:pt x="69" y="273"/>
                  <a:pt x="62" y="282"/>
                </a:cubicBezTo>
                <a:cubicBezTo>
                  <a:pt x="58" y="288"/>
                  <a:pt x="60" y="293"/>
                  <a:pt x="67" y="297"/>
                </a:cubicBezTo>
                <a:cubicBezTo>
                  <a:pt x="80" y="304"/>
                  <a:pt x="102" y="294"/>
                  <a:pt x="98" y="275"/>
                </a:cubicBezTo>
                <a:close/>
                <a:moveTo>
                  <a:pt x="95" y="136"/>
                </a:moveTo>
                <a:cubicBezTo>
                  <a:pt x="87" y="144"/>
                  <a:pt x="82" y="150"/>
                  <a:pt x="75" y="154"/>
                </a:cubicBezTo>
                <a:cubicBezTo>
                  <a:pt x="60" y="164"/>
                  <a:pt x="40" y="160"/>
                  <a:pt x="32" y="145"/>
                </a:cubicBezTo>
                <a:cubicBezTo>
                  <a:pt x="26" y="133"/>
                  <a:pt x="28" y="122"/>
                  <a:pt x="38" y="113"/>
                </a:cubicBezTo>
                <a:cubicBezTo>
                  <a:pt x="46" y="106"/>
                  <a:pt x="56" y="103"/>
                  <a:pt x="66" y="101"/>
                </a:cubicBezTo>
                <a:cubicBezTo>
                  <a:pt x="73" y="99"/>
                  <a:pt x="80" y="98"/>
                  <a:pt x="87" y="96"/>
                </a:cubicBezTo>
                <a:cubicBezTo>
                  <a:pt x="90" y="95"/>
                  <a:pt x="93" y="92"/>
                  <a:pt x="93" y="89"/>
                </a:cubicBezTo>
                <a:cubicBezTo>
                  <a:pt x="92" y="82"/>
                  <a:pt x="92" y="75"/>
                  <a:pt x="91" y="68"/>
                </a:cubicBezTo>
                <a:cubicBezTo>
                  <a:pt x="90" y="54"/>
                  <a:pt x="87" y="40"/>
                  <a:pt x="85" y="26"/>
                </a:cubicBezTo>
                <a:cubicBezTo>
                  <a:pt x="84" y="19"/>
                  <a:pt x="84" y="11"/>
                  <a:pt x="84" y="4"/>
                </a:cubicBezTo>
                <a:cubicBezTo>
                  <a:pt x="84" y="3"/>
                  <a:pt x="87" y="0"/>
                  <a:pt x="88" y="0"/>
                </a:cubicBezTo>
                <a:cubicBezTo>
                  <a:pt x="90" y="1"/>
                  <a:pt x="92" y="3"/>
                  <a:pt x="92" y="4"/>
                </a:cubicBezTo>
                <a:cubicBezTo>
                  <a:pt x="93" y="11"/>
                  <a:pt x="93" y="18"/>
                  <a:pt x="94" y="25"/>
                </a:cubicBezTo>
                <a:cubicBezTo>
                  <a:pt x="101" y="59"/>
                  <a:pt x="103" y="93"/>
                  <a:pt x="105" y="127"/>
                </a:cubicBezTo>
                <a:cubicBezTo>
                  <a:pt x="105" y="138"/>
                  <a:pt x="105" y="149"/>
                  <a:pt x="110" y="159"/>
                </a:cubicBezTo>
                <a:cubicBezTo>
                  <a:pt x="110" y="161"/>
                  <a:pt x="109" y="164"/>
                  <a:pt x="108" y="164"/>
                </a:cubicBezTo>
                <a:cubicBezTo>
                  <a:pt x="106" y="165"/>
                  <a:pt x="103" y="164"/>
                  <a:pt x="102" y="162"/>
                </a:cubicBezTo>
                <a:cubicBezTo>
                  <a:pt x="100" y="160"/>
                  <a:pt x="99" y="156"/>
                  <a:pt x="98" y="153"/>
                </a:cubicBezTo>
                <a:cubicBezTo>
                  <a:pt x="96" y="149"/>
                  <a:pt x="96" y="144"/>
                  <a:pt x="95" y="136"/>
                </a:cubicBezTo>
                <a:close/>
                <a:moveTo>
                  <a:pt x="78" y="107"/>
                </a:moveTo>
                <a:cubicBezTo>
                  <a:pt x="66" y="108"/>
                  <a:pt x="54" y="111"/>
                  <a:pt x="44" y="120"/>
                </a:cubicBezTo>
                <a:cubicBezTo>
                  <a:pt x="40" y="123"/>
                  <a:pt x="38" y="127"/>
                  <a:pt x="38" y="133"/>
                </a:cubicBezTo>
                <a:cubicBezTo>
                  <a:pt x="39" y="142"/>
                  <a:pt x="47" y="149"/>
                  <a:pt x="57" y="149"/>
                </a:cubicBezTo>
                <a:cubicBezTo>
                  <a:pt x="66" y="149"/>
                  <a:pt x="74" y="146"/>
                  <a:pt x="80" y="138"/>
                </a:cubicBezTo>
                <a:cubicBezTo>
                  <a:pt x="84" y="134"/>
                  <a:pt x="88" y="128"/>
                  <a:pt x="91" y="123"/>
                </a:cubicBezTo>
                <a:cubicBezTo>
                  <a:pt x="96" y="116"/>
                  <a:pt x="93" y="110"/>
                  <a:pt x="84" y="108"/>
                </a:cubicBezTo>
                <a:cubicBezTo>
                  <a:pt x="82" y="107"/>
                  <a:pt x="80" y="107"/>
                  <a:pt x="78" y="107"/>
                </a:cubicBezTo>
                <a:close/>
                <a:moveTo>
                  <a:pt x="178" y="178"/>
                </a:moveTo>
                <a:cubicBezTo>
                  <a:pt x="178" y="177"/>
                  <a:pt x="178" y="177"/>
                  <a:pt x="178" y="176"/>
                </a:cubicBezTo>
                <a:cubicBezTo>
                  <a:pt x="167" y="177"/>
                  <a:pt x="155" y="177"/>
                  <a:pt x="143" y="180"/>
                </a:cubicBezTo>
                <a:cubicBezTo>
                  <a:pt x="133" y="182"/>
                  <a:pt x="131" y="189"/>
                  <a:pt x="137" y="197"/>
                </a:cubicBezTo>
                <a:cubicBezTo>
                  <a:pt x="152" y="219"/>
                  <a:pt x="189" y="219"/>
                  <a:pt x="204" y="197"/>
                </a:cubicBezTo>
                <a:cubicBezTo>
                  <a:pt x="205" y="195"/>
                  <a:pt x="206" y="192"/>
                  <a:pt x="207" y="190"/>
                </a:cubicBezTo>
                <a:cubicBezTo>
                  <a:pt x="209" y="183"/>
                  <a:pt x="206" y="178"/>
                  <a:pt x="199" y="178"/>
                </a:cubicBezTo>
                <a:cubicBezTo>
                  <a:pt x="192" y="177"/>
                  <a:pt x="185" y="178"/>
                  <a:pt x="178" y="178"/>
                </a:cubicBezTo>
                <a:close/>
                <a:moveTo>
                  <a:pt x="199" y="123"/>
                </a:moveTo>
                <a:cubicBezTo>
                  <a:pt x="199" y="118"/>
                  <a:pt x="199" y="115"/>
                  <a:pt x="198" y="111"/>
                </a:cubicBezTo>
                <a:cubicBezTo>
                  <a:pt x="197" y="109"/>
                  <a:pt x="196" y="107"/>
                  <a:pt x="194" y="105"/>
                </a:cubicBezTo>
                <a:cubicBezTo>
                  <a:pt x="193" y="105"/>
                  <a:pt x="190" y="106"/>
                  <a:pt x="189" y="107"/>
                </a:cubicBezTo>
                <a:cubicBezTo>
                  <a:pt x="184" y="115"/>
                  <a:pt x="179" y="123"/>
                  <a:pt x="175" y="130"/>
                </a:cubicBezTo>
                <a:cubicBezTo>
                  <a:pt x="173" y="134"/>
                  <a:pt x="174" y="139"/>
                  <a:pt x="178" y="142"/>
                </a:cubicBezTo>
                <a:cubicBezTo>
                  <a:pt x="181" y="145"/>
                  <a:pt x="185" y="145"/>
                  <a:pt x="189" y="143"/>
                </a:cubicBezTo>
                <a:cubicBezTo>
                  <a:pt x="198" y="138"/>
                  <a:pt x="201" y="131"/>
                  <a:pt x="199" y="123"/>
                </a:cubicBezTo>
                <a:close/>
              </a:path>
            </a:pathLst>
          </a:custGeom>
          <a:solidFill>
            <a:srgbClr val="5B9BD5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5" name="组合 24"/>
          <p:cNvGrpSpPr/>
          <p:nvPr userDrawn="1"/>
        </p:nvGrpSpPr>
        <p:grpSpPr>
          <a:xfrm rot="1513160">
            <a:off x="7214370" y="5297214"/>
            <a:ext cx="777975" cy="1224455"/>
            <a:chOff x="4910138" y="1552575"/>
            <a:chExt cx="2384426" cy="3752850"/>
          </a:xfrm>
          <a:solidFill>
            <a:srgbClr val="5B9BD5">
              <a:alpha val="20000"/>
            </a:srgbClr>
          </a:solidFill>
        </p:grpSpPr>
        <p:sp>
          <p:nvSpPr>
            <p:cNvPr id="23" name="Freeform 17"/>
            <p:cNvSpPr>
              <a:spLocks noEditPoints="1"/>
            </p:cNvSpPr>
            <p:nvPr userDrawn="1"/>
          </p:nvSpPr>
          <p:spPr bwMode="auto">
            <a:xfrm>
              <a:off x="4910138" y="1552575"/>
              <a:ext cx="1857375" cy="3752850"/>
            </a:xfrm>
            <a:custGeom>
              <a:avLst/>
              <a:gdLst>
                <a:gd name="T0" fmla="*/ 48 w 437"/>
                <a:gd name="T1" fmla="*/ 753 h 882"/>
                <a:gd name="T2" fmla="*/ 24 w 437"/>
                <a:gd name="T3" fmla="*/ 508 h 882"/>
                <a:gd name="T4" fmla="*/ 63 w 437"/>
                <a:gd name="T5" fmla="*/ 308 h 882"/>
                <a:gd name="T6" fmla="*/ 316 w 437"/>
                <a:gd name="T7" fmla="*/ 71 h 882"/>
                <a:gd name="T8" fmla="*/ 257 w 437"/>
                <a:gd name="T9" fmla="*/ 414 h 882"/>
                <a:gd name="T10" fmla="*/ 143 w 437"/>
                <a:gd name="T11" fmla="*/ 556 h 882"/>
                <a:gd name="T12" fmla="*/ 349 w 437"/>
                <a:gd name="T13" fmla="*/ 233 h 882"/>
                <a:gd name="T14" fmla="*/ 198 w 437"/>
                <a:gd name="T15" fmla="*/ 246 h 882"/>
                <a:gd name="T16" fmla="*/ 202 w 437"/>
                <a:gd name="T17" fmla="*/ 329 h 882"/>
                <a:gd name="T18" fmla="*/ 342 w 437"/>
                <a:gd name="T19" fmla="*/ 150 h 882"/>
                <a:gd name="T20" fmla="*/ 144 w 437"/>
                <a:gd name="T21" fmla="*/ 235 h 882"/>
                <a:gd name="T22" fmla="*/ 222 w 437"/>
                <a:gd name="T23" fmla="*/ 279 h 882"/>
                <a:gd name="T24" fmla="*/ 97 w 437"/>
                <a:gd name="T25" fmla="*/ 205 h 882"/>
                <a:gd name="T26" fmla="*/ 81 w 437"/>
                <a:gd name="T27" fmla="*/ 286 h 882"/>
                <a:gd name="T28" fmla="*/ 334 w 437"/>
                <a:gd name="T29" fmla="*/ 137 h 882"/>
                <a:gd name="T30" fmla="*/ 82 w 437"/>
                <a:gd name="T31" fmla="*/ 260 h 882"/>
                <a:gd name="T32" fmla="*/ 248 w 437"/>
                <a:gd name="T33" fmla="*/ 352 h 882"/>
                <a:gd name="T34" fmla="*/ 176 w 437"/>
                <a:gd name="T35" fmla="*/ 267 h 882"/>
                <a:gd name="T36" fmla="*/ 277 w 437"/>
                <a:gd name="T37" fmla="*/ 339 h 882"/>
                <a:gd name="T38" fmla="*/ 140 w 437"/>
                <a:gd name="T39" fmla="*/ 183 h 882"/>
                <a:gd name="T40" fmla="*/ 231 w 437"/>
                <a:gd name="T41" fmla="*/ 120 h 882"/>
                <a:gd name="T42" fmla="*/ 247 w 437"/>
                <a:gd name="T43" fmla="*/ 185 h 882"/>
                <a:gd name="T44" fmla="*/ 304 w 437"/>
                <a:gd name="T45" fmla="*/ 231 h 882"/>
                <a:gd name="T46" fmla="*/ 190 w 437"/>
                <a:gd name="T47" fmla="*/ 196 h 882"/>
                <a:gd name="T48" fmla="*/ 193 w 437"/>
                <a:gd name="T49" fmla="*/ 149 h 882"/>
                <a:gd name="T50" fmla="*/ 246 w 437"/>
                <a:gd name="T51" fmla="*/ 165 h 882"/>
                <a:gd name="T52" fmla="*/ 372 w 437"/>
                <a:gd name="T53" fmla="*/ 92 h 882"/>
                <a:gd name="T54" fmla="*/ 416 w 437"/>
                <a:gd name="T55" fmla="*/ 195 h 882"/>
                <a:gd name="T56" fmla="*/ 76 w 437"/>
                <a:gd name="T57" fmla="*/ 68 h 882"/>
                <a:gd name="T58" fmla="*/ 52 w 437"/>
                <a:gd name="T59" fmla="*/ 147 h 882"/>
                <a:gd name="T60" fmla="*/ 377 w 437"/>
                <a:gd name="T61" fmla="*/ 293 h 882"/>
                <a:gd name="T62" fmla="*/ 350 w 437"/>
                <a:gd name="T63" fmla="*/ 42 h 882"/>
                <a:gd name="T64" fmla="*/ 255 w 437"/>
                <a:gd name="T65" fmla="*/ 21 h 882"/>
                <a:gd name="T66" fmla="*/ 329 w 437"/>
                <a:gd name="T67" fmla="*/ 34 h 882"/>
                <a:gd name="T68" fmla="*/ 360 w 437"/>
                <a:gd name="T69" fmla="*/ 72 h 882"/>
                <a:gd name="T70" fmla="*/ 21 w 437"/>
                <a:gd name="T71" fmla="*/ 255 h 882"/>
                <a:gd name="T72" fmla="*/ 207 w 437"/>
                <a:gd name="T73" fmla="*/ 1 h 882"/>
                <a:gd name="T74" fmla="*/ 55 w 437"/>
                <a:gd name="T75" fmla="*/ 457 h 882"/>
                <a:gd name="T76" fmla="*/ 37 w 437"/>
                <a:gd name="T77" fmla="*/ 442 h 882"/>
                <a:gd name="T78" fmla="*/ 22 w 437"/>
                <a:gd name="T79" fmla="*/ 473 h 882"/>
                <a:gd name="T80" fmla="*/ 125 w 437"/>
                <a:gd name="T81" fmla="*/ 494 h 882"/>
                <a:gd name="T82" fmla="*/ 85 w 437"/>
                <a:gd name="T83" fmla="*/ 460 h 882"/>
                <a:gd name="T84" fmla="*/ 384 w 437"/>
                <a:gd name="T85" fmla="*/ 173 h 882"/>
                <a:gd name="T86" fmla="*/ 67 w 437"/>
                <a:gd name="T87" fmla="*/ 246 h 882"/>
                <a:gd name="T88" fmla="*/ 95 w 437"/>
                <a:gd name="T89" fmla="*/ 669 h 882"/>
                <a:gd name="T90" fmla="*/ 180 w 437"/>
                <a:gd name="T91" fmla="*/ 631 h 882"/>
                <a:gd name="T92" fmla="*/ 66 w 437"/>
                <a:gd name="T93" fmla="*/ 502 h 882"/>
                <a:gd name="T94" fmla="*/ 87 w 437"/>
                <a:gd name="T95" fmla="*/ 409 h 882"/>
                <a:gd name="T96" fmla="*/ 47 w 437"/>
                <a:gd name="T97" fmla="*/ 379 h 882"/>
                <a:gd name="T98" fmla="*/ 136 w 437"/>
                <a:gd name="T99" fmla="*/ 702 h 882"/>
                <a:gd name="T100" fmla="*/ 181 w 437"/>
                <a:gd name="T101" fmla="*/ 661 h 882"/>
                <a:gd name="T102" fmla="*/ 140 w 437"/>
                <a:gd name="T103" fmla="*/ 349 h 882"/>
                <a:gd name="T104" fmla="*/ 155 w 437"/>
                <a:gd name="T105" fmla="*/ 378 h 882"/>
                <a:gd name="T106" fmla="*/ 234 w 437"/>
                <a:gd name="T107" fmla="*/ 438 h 882"/>
                <a:gd name="T108" fmla="*/ 51 w 437"/>
                <a:gd name="T109" fmla="*/ 419 h 882"/>
                <a:gd name="T110" fmla="*/ 88 w 437"/>
                <a:gd name="T111" fmla="*/ 661 h 882"/>
                <a:gd name="T112" fmla="*/ 51 w 437"/>
                <a:gd name="T113" fmla="*/ 447 h 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37" h="882">
                  <a:moveTo>
                    <a:pt x="192" y="625"/>
                  </a:moveTo>
                  <a:cubicBezTo>
                    <a:pt x="193" y="642"/>
                    <a:pt x="193" y="657"/>
                    <a:pt x="182" y="671"/>
                  </a:cubicBezTo>
                  <a:cubicBezTo>
                    <a:pt x="162" y="699"/>
                    <a:pt x="142" y="727"/>
                    <a:pt x="122" y="755"/>
                  </a:cubicBezTo>
                  <a:cubicBezTo>
                    <a:pt x="104" y="780"/>
                    <a:pt x="86" y="804"/>
                    <a:pt x="68" y="829"/>
                  </a:cubicBezTo>
                  <a:cubicBezTo>
                    <a:pt x="57" y="845"/>
                    <a:pt x="45" y="861"/>
                    <a:pt x="33" y="876"/>
                  </a:cubicBezTo>
                  <a:cubicBezTo>
                    <a:pt x="32" y="878"/>
                    <a:pt x="30" y="880"/>
                    <a:pt x="28" y="882"/>
                  </a:cubicBezTo>
                  <a:cubicBezTo>
                    <a:pt x="21" y="876"/>
                    <a:pt x="15" y="870"/>
                    <a:pt x="9" y="863"/>
                  </a:cubicBezTo>
                  <a:cubicBezTo>
                    <a:pt x="8" y="855"/>
                    <a:pt x="11" y="847"/>
                    <a:pt x="14" y="839"/>
                  </a:cubicBezTo>
                  <a:cubicBezTo>
                    <a:pt x="25" y="810"/>
                    <a:pt x="36" y="781"/>
                    <a:pt x="48" y="753"/>
                  </a:cubicBezTo>
                  <a:cubicBezTo>
                    <a:pt x="54" y="737"/>
                    <a:pt x="62" y="722"/>
                    <a:pt x="69" y="707"/>
                  </a:cubicBezTo>
                  <a:cubicBezTo>
                    <a:pt x="74" y="696"/>
                    <a:pt x="78" y="685"/>
                    <a:pt x="83" y="673"/>
                  </a:cubicBezTo>
                  <a:cubicBezTo>
                    <a:pt x="81" y="671"/>
                    <a:pt x="79" y="670"/>
                    <a:pt x="77" y="669"/>
                  </a:cubicBezTo>
                  <a:cubicBezTo>
                    <a:pt x="72" y="669"/>
                    <a:pt x="68" y="669"/>
                    <a:pt x="63" y="669"/>
                  </a:cubicBezTo>
                  <a:cubicBezTo>
                    <a:pt x="51" y="670"/>
                    <a:pt x="39" y="670"/>
                    <a:pt x="27" y="671"/>
                  </a:cubicBezTo>
                  <a:cubicBezTo>
                    <a:pt x="19" y="659"/>
                    <a:pt x="15" y="647"/>
                    <a:pt x="9" y="634"/>
                  </a:cubicBezTo>
                  <a:cubicBezTo>
                    <a:pt x="23" y="598"/>
                    <a:pt x="38" y="563"/>
                    <a:pt x="48" y="526"/>
                  </a:cubicBezTo>
                  <a:cubicBezTo>
                    <a:pt x="46" y="521"/>
                    <a:pt x="42" y="520"/>
                    <a:pt x="39" y="518"/>
                  </a:cubicBezTo>
                  <a:cubicBezTo>
                    <a:pt x="33" y="515"/>
                    <a:pt x="28" y="512"/>
                    <a:pt x="24" y="508"/>
                  </a:cubicBezTo>
                  <a:cubicBezTo>
                    <a:pt x="12" y="496"/>
                    <a:pt x="8" y="482"/>
                    <a:pt x="11" y="466"/>
                  </a:cubicBezTo>
                  <a:cubicBezTo>
                    <a:pt x="15" y="452"/>
                    <a:pt x="19" y="438"/>
                    <a:pt x="23" y="422"/>
                  </a:cubicBezTo>
                  <a:cubicBezTo>
                    <a:pt x="22" y="420"/>
                    <a:pt x="20" y="417"/>
                    <a:pt x="19" y="415"/>
                  </a:cubicBezTo>
                  <a:cubicBezTo>
                    <a:pt x="19" y="406"/>
                    <a:pt x="25" y="403"/>
                    <a:pt x="32" y="400"/>
                  </a:cubicBezTo>
                  <a:cubicBezTo>
                    <a:pt x="34" y="393"/>
                    <a:pt x="36" y="386"/>
                    <a:pt x="39" y="378"/>
                  </a:cubicBezTo>
                  <a:cubicBezTo>
                    <a:pt x="37" y="374"/>
                    <a:pt x="36" y="371"/>
                    <a:pt x="34" y="368"/>
                  </a:cubicBezTo>
                  <a:cubicBezTo>
                    <a:pt x="37" y="359"/>
                    <a:pt x="37" y="359"/>
                    <a:pt x="48" y="351"/>
                  </a:cubicBezTo>
                  <a:cubicBezTo>
                    <a:pt x="52" y="342"/>
                    <a:pt x="57" y="332"/>
                    <a:pt x="61" y="321"/>
                  </a:cubicBezTo>
                  <a:cubicBezTo>
                    <a:pt x="62" y="317"/>
                    <a:pt x="63" y="312"/>
                    <a:pt x="63" y="308"/>
                  </a:cubicBezTo>
                  <a:cubicBezTo>
                    <a:pt x="63" y="291"/>
                    <a:pt x="62" y="273"/>
                    <a:pt x="62" y="256"/>
                  </a:cubicBezTo>
                  <a:cubicBezTo>
                    <a:pt x="62" y="247"/>
                    <a:pt x="61" y="238"/>
                    <a:pt x="61" y="229"/>
                  </a:cubicBezTo>
                  <a:cubicBezTo>
                    <a:pt x="61" y="199"/>
                    <a:pt x="68" y="171"/>
                    <a:pt x="81" y="144"/>
                  </a:cubicBezTo>
                  <a:cubicBezTo>
                    <a:pt x="82" y="141"/>
                    <a:pt x="83" y="138"/>
                    <a:pt x="85" y="136"/>
                  </a:cubicBezTo>
                  <a:cubicBezTo>
                    <a:pt x="98" y="112"/>
                    <a:pt x="118" y="93"/>
                    <a:pt x="139" y="77"/>
                  </a:cubicBezTo>
                  <a:cubicBezTo>
                    <a:pt x="149" y="69"/>
                    <a:pt x="161" y="64"/>
                    <a:pt x="173" y="60"/>
                  </a:cubicBezTo>
                  <a:cubicBezTo>
                    <a:pt x="197" y="52"/>
                    <a:pt x="220" y="48"/>
                    <a:pt x="245" y="50"/>
                  </a:cubicBezTo>
                  <a:cubicBezTo>
                    <a:pt x="258" y="51"/>
                    <a:pt x="271" y="53"/>
                    <a:pt x="284" y="55"/>
                  </a:cubicBezTo>
                  <a:cubicBezTo>
                    <a:pt x="296" y="58"/>
                    <a:pt x="307" y="64"/>
                    <a:pt x="316" y="71"/>
                  </a:cubicBezTo>
                  <a:cubicBezTo>
                    <a:pt x="334" y="84"/>
                    <a:pt x="351" y="98"/>
                    <a:pt x="365" y="115"/>
                  </a:cubicBezTo>
                  <a:cubicBezTo>
                    <a:pt x="376" y="129"/>
                    <a:pt x="383" y="145"/>
                    <a:pt x="389" y="162"/>
                  </a:cubicBezTo>
                  <a:cubicBezTo>
                    <a:pt x="389" y="165"/>
                    <a:pt x="390" y="167"/>
                    <a:pt x="390" y="170"/>
                  </a:cubicBezTo>
                  <a:cubicBezTo>
                    <a:pt x="393" y="200"/>
                    <a:pt x="388" y="228"/>
                    <a:pt x="375" y="255"/>
                  </a:cubicBezTo>
                  <a:cubicBezTo>
                    <a:pt x="366" y="275"/>
                    <a:pt x="356" y="294"/>
                    <a:pt x="343" y="310"/>
                  </a:cubicBezTo>
                  <a:cubicBezTo>
                    <a:pt x="331" y="325"/>
                    <a:pt x="318" y="338"/>
                    <a:pt x="306" y="351"/>
                  </a:cubicBezTo>
                  <a:cubicBezTo>
                    <a:pt x="293" y="365"/>
                    <a:pt x="280" y="378"/>
                    <a:pt x="266" y="393"/>
                  </a:cubicBezTo>
                  <a:cubicBezTo>
                    <a:pt x="266" y="395"/>
                    <a:pt x="265" y="399"/>
                    <a:pt x="265" y="403"/>
                  </a:cubicBezTo>
                  <a:cubicBezTo>
                    <a:pt x="262" y="407"/>
                    <a:pt x="259" y="410"/>
                    <a:pt x="257" y="414"/>
                  </a:cubicBezTo>
                  <a:cubicBezTo>
                    <a:pt x="255" y="418"/>
                    <a:pt x="253" y="422"/>
                    <a:pt x="251" y="427"/>
                  </a:cubicBezTo>
                  <a:cubicBezTo>
                    <a:pt x="253" y="430"/>
                    <a:pt x="255" y="433"/>
                    <a:pt x="257" y="436"/>
                  </a:cubicBezTo>
                  <a:cubicBezTo>
                    <a:pt x="257" y="437"/>
                    <a:pt x="256" y="439"/>
                    <a:pt x="256" y="442"/>
                  </a:cubicBezTo>
                  <a:cubicBezTo>
                    <a:pt x="251" y="443"/>
                    <a:pt x="246" y="445"/>
                    <a:pt x="241" y="447"/>
                  </a:cubicBezTo>
                  <a:cubicBezTo>
                    <a:pt x="239" y="451"/>
                    <a:pt x="237" y="455"/>
                    <a:pt x="236" y="459"/>
                  </a:cubicBezTo>
                  <a:cubicBezTo>
                    <a:pt x="228" y="477"/>
                    <a:pt x="221" y="495"/>
                    <a:pt x="214" y="513"/>
                  </a:cubicBezTo>
                  <a:cubicBezTo>
                    <a:pt x="209" y="527"/>
                    <a:pt x="199" y="538"/>
                    <a:pt x="188" y="548"/>
                  </a:cubicBezTo>
                  <a:cubicBezTo>
                    <a:pt x="181" y="553"/>
                    <a:pt x="173" y="556"/>
                    <a:pt x="164" y="556"/>
                  </a:cubicBezTo>
                  <a:cubicBezTo>
                    <a:pt x="157" y="556"/>
                    <a:pt x="151" y="556"/>
                    <a:pt x="143" y="556"/>
                  </a:cubicBezTo>
                  <a:cubicBezTo>
                    <a:pt x="143" y="563"/>
                    <a:pt x="142" y="569"/>
                    <a:pt x="141" y="575"/>
                  </a:cubicBezTo>
                  <a:cubicBezTo>
                    <a:pt x="137" y="582"/>
                    <a:pt x="133" y="589"/>
                    <a:pt x="128" y="597"/>
                  </a:cubicBezTo>
                  <a:cubicBezTo>
                    <a:pt x="139" y="605"/>
                    <a:pt x="150" y="607"/>
                    <a:pt x="160" y="612"/>
                  </a:cubicBezTo>
                  <a:cubicBezTo>
                    <a:pt x="170" y="618"/>
                    <a:pt x="181" y="621"/>
                    <a:pt x="192" y="625"/>
                  </a:cubicBezTo>
                  <a:close/>
                  <a:moveTo>
                    <a:pt x="236" y="70"/>
                  </a:moveTo>
                  <a:cubicBezTo>
                    <a:pt x="238" y="74"/>
                    <a:pt x="238" y="74"/>
                    <a:pt x="234" y="79"/>
                  </a:cubicBezTo>
                  <a:cubicBezTo>
                    <a:pt x="233" y="74"/>
                    <a:pt x="233" y="74"/>
                    <a:pt x="236" y="70"/>
                  </a:cubicBezTo>
                  <a:close/>
                  <a:moveTo>
                    <a:pt x="342" y="235"/>
                  </a:moveTo>
                  <a:cubicBezTo>
                    <a:pt x="345" y="231"/>
                    <a:pt x="347" y="231"/>
                    <a:pt x="349" y="233"/>
                  </a:cubicBezTo>
                  <a:cubicBezTo>
                    <a:pt x="350" y="234"/>
                    <a:pt x="349" y="236"/>
                    <a:pt x="350" y="240"/>
                  </a:cubicBezTo>
                  <a:cubicBezTo>
                    <a:pt x="346" y="237"/>
                    <a:pt x="344" y="236"/>
                    <a:pt x="342" y="235"/>
                  </a:cubicBezTo>
                  <a:close/>
                  <a:moveTo>
                    <a:pt x="217" y="232"/>
                  </a:moveTo>
                  <a:cubicBezTo>
                    <a:pt x="221" y="236"/>
                    <a:pt x="223" y="239"/>
                    <a:pt x="220" y="244"/>
                  </a:cubicBezTo>
                  <a:cubicBezTo>
                    <a:pt x="215" y="241"/>
                    <a:pt x="214" y="238"/>
                    <a:pt x="217" y="232"/>
                  </a:cubicBezTo>
                  <a:close/>
                  <a:moveTo>
                    <a:pt x="198" y="246"/>
                  </a:moveTo>
                  <a:cubicBezTo>
                    <a:pt x="192" y="240"/>
                    <a:pt x="192" y="236"/>
                    <a:pt x="194" y="229"/>
                  </a:cubicBezTo>
                  <a:cubicBezTo>
                    <a:pt x="196" y="232"/>
                    <a:pt x="198" y="233"/>
                    <a:pt x="198" y="234"/>
                  </a:cubicBezTo>
                  <a:cubicBezTo>
                    <a:pt x="199" y="237"/>
                    <a:pt x="198" y="240"/>
                    <a:pt x="198" y="246"/>
                  </a:cubicBezTo>
                  <a:close/>
                  <a:moveTo>
                    <a:pt x="336" y="270"/>
                  </a:moveTo>
                  <a:cubicBezTo>
                    <a:pt x="335" y="272"/>
                    <a:pt x="334" y="273"/>
                    <a:pt x="333" y="275"/>
                  </a:cubicBezTo>
                  <a:cubicBezTo>
                    <a:pt x="330" y="273"/>
                    <a:pt x="328" y="270"/>
                    <a:pt x="326" y="268"/>
                  </a:cubicBezTo>
                  <a:cubicBezTo>
                    <a:pt x="327" y="266"/>
                    <a:pt x="328" y="265"/>
                    <a:pt x="329" y="263"/>
                  </a:cubicBezTo>
                  <a:cubicBezTo>
                    <a:pt x="332" y="266"/>
                    <a:pt x="334" y="268"/>
                    <a:pt x="336" y="270"/>
                  </a:cubicBezTo>
                  <a:close/>
                  <a:moveTo>
                    <a:pt x="202" y="329"/>
                  </a:moveTo>
                  <a:cubicBezTo>
                    <a:pt x="208" y="334"/>
                    <a:pt x="208" y="338"/>
                    <a:pt x="207" y="342"/>
                  </a:cubicBezTo>
                  <a:cubicBezTo>
                    <a:pt x="206" y="342"/>
                    <a:pt x="204" y="343"/>
                    <a:pt x="202" y="344"/>
                  </a:cubicBezTo>
                  <a:cubicBezTo>
                    <a:pt x="202" y="339"/>
                    <a:pt x="202" y="336"/>
                    <a:pt x="202" y="329"/>
                  </a:cubicBezTo>
                  <a:close/>
                  <a:moveTo>
                    <a:pt x="155" y="250"/>
                  </a:moveTo>
                  <a:cubicBezTo>
                    <a:pt x="154" y="256"/>
                    <a:pt x="151" y="259"/>
                    <a:pt x="146" y="261"/>
                  </a:cubicBezTo>
                  <a:cubicBezTo>
                    <a:pt x="145" y="254"/>
                    <a:pt x="146" y="252"/>
                    <a:pt x="155" y="250"/>
                  </a:cubicBezTo>
                  <a:close/>
                  <a:moveTo>
                    <a:pt x="185" y="323"/>
                  </a:moveTo>
                  <a:cubicBezTo>
                    <a:pt x="186" y="328"/>
                    <a:pt x="186" y="332"/>
                    <a:pt x="187" y="340"/>
                  </a:cubicBezTo>
                  <a:cubicBezTo>
                    <a:pt x="183" y="336"/>
                    <a:pt x="181" y="334"/>
                    <a:pt x="180" y="333"/>
                  </a:cubicBezTo>
                  <a:cubicBezTo>
                    <a:pt x="179" y="329"/>
                    <a:pt x="178" y="326"/>
                    <a:pt x="185" y="323"/>
                  </a:cubicBezTo>
                  <a:close/>
                  <a:moveTo>
                    <a:pt x="329" y="160"/>
                  </a:moveTo>
                  <a:cubicBezTo>
                    <a:pt x="332" y="153"/>
                    <a:pt x="337" y="152"/>
                    <a:pt x="342" y="150"/>
                  </a:cubicBezTo>
                  <a:cubicBezTo>
                    <a:pt x="339" y="160"/>
                    <a:pt x="339" y="160"/>
                    <a:pt x="329" y="160"/>
                  </a:cubicBezTo>
                  <a:close/>
                  <a:moveTo>
                    <a:pt x="191" y="91"/>
                  </a:moveTo>
                  <a:cubicBezTo>
                    <a:pt x="187" y="87"/>
                    <a:pt x="186" y="83"/>
                    <a:pt x="187" y="77"/>
                  </a:cubicBezTo>
                  <a:cubicBezTo>
                    <a:pt x="195" y="78"/>
                    <a:pt x="192" y="85"/>
                    <a:pt x="196" y="88"/>
                  </a:cubicBezTo>
                  <a:cubicBezTo>
                    <a:pt x="194" y="90"/>
                    <a:pt x="192" y="90"/>
                    <a:pt x="191" y="91"/>
                  </a:cubicBezTo>
                  <a:close/>
                  <a:moveTo>
                    <a:pt x="147" y="240"/>
                  </a:moveTo>
                  <a:cubicBezTo>
                    <a:pt x="143" y="244"/>
                    <a:pt x="140" y="247"/>
                    <a:pt x="134" y="248"/>
                  </a:cubicBezTo>
                  <a:cubicBezTo>
                    <a:pt x="132" y="245"/>
                    <a:pt x="133" y="243"/>
                    <a:pt x="134" y="242"/>
                  </a:cubicBezTo>
                  <a:cubicBezTo>
                    <a:pt x="137" y="240"/>
                    <a:pt x="141" y="238"/>
                    <a:pt x="144" y="235"/>
                  </a:cubicBezTo>
                  <a:cubicBezTo>
                    <a:pt x="145" y="238"/>
                    <a:pt x="146" y="239"/>
                    <a:pt x="147" y="240"/>
                  </a:cubicBezTo>
                  <a:close/>
                  <a:moveTo>
                    <a:pt x="79" y="226"/>
                  </a:moveTo>
                  <a:cubicBezTo>
                    <a:pt x="85" y="221"/>
                    <a:pt x="89" y="219"/>
                    <a:pt x="95" y="222"/>
                  </a:cubicBezTo>
                  <a:cubicBezTo>
                    <a:pt x="88" y="230"/>
                    <a:pt x="88" y="230"/>
                    <a:pt x="79" y="226"/>
                  </a:cubicBezTo>
                  <a:close/>
                  <a:moveTo>
                    <a:pt x="245" y="269"/>
                  </a:moveTo>
                  <a:cubicBezTo>
                    <a:pt x="252" y="277"/>
                    <a:pt x="251" y="283"/>
                    <a:pt x="246" y="290"/>
                  </a:cubicBezTo>
                  <a:cubicBezTo>
                    <a:pt x="244" y="283"/>
                    <a:pt x="243" y="278"/>
                    <a:pt x="245" y="269"/>
                  </a:cubicBezTo>
                  <a:close/>
                  <a:moveTo>
                    <a:pt x="223" y="294"/>
                  </a:moveTo>
                  <a:cubicBezTo>
                    <a:pt x="220" y="289"/>
                    <a:pt x="219" y="284"/>
                    <a:pt x="222" y="279"/>
                  </a:cubicBezTo>
                  <a:cubicBezTo>
                    <a:pt x="228" y="282"/>
                    <a:pt x="227" y="288"/>
                    <a:pt x="228" y="294"/>
                  </a:cubicBezTo>
                  <a:cubicBezTo>
                    <a:pt x="226" y="294"/>
                    <a:pt x="224" y="294"/>
                    <a:pt x="223" y="294"/>
                  </a:cubicBezTo>
                  <a:close/>
                  <a:moveTo>
                    <a:pt x="215" y="87"/>
                  </a:moveTo>
                  <a:cubicBezTo>
                    <a:pt x="212" y="79"/>
                    <a:pt x="211" y="75"/>
                    <a:pt x="215" y="70"/>
                  </a:cubicBezTo>
                  <a:cubicBezTo>
                    <a:pt x="221" y="75"/>
                    <a:pt x="218" y="79"/>
                    <a:pt x="215" y="87"/>
                  </a:cubicBezTo>
                  <a:close/>
                  <a:moveTo>
                    <a:pt x="122" y="230"/>
                  </a:moveTo>
                  <a:cubicBezTo>
                    <a:pt x="132" y="218"/>
                    <a:pt x="133" y="217"/>
                    <a:pt x="141" y="221"/>
                  </a:cubicBezTo>
                  <a:cubicBezTo>
                    <a:pt x="136" y="226"/>
                    <a:pt x="131" y="228"/>
                    <a:pt x="122" y="230"/>
                  </a:cubicBezTo>
                  <a:close/>
                  <a:moveTo>
                    <a:pt x="97" y="205"/>
                  </a:moveTo>
                  <a:cubicBezTo>
                    <a:pt x="93" y="209"/>
                    <a:pt x="88" y="210"/>
                    <a:pt x="83" y="209"/>
                  </a:cubicBezTo>
                  <a:cubicBezTo>
                    <a:pt x="82" y="208"/>
                    <a:pt x="82" y="207"/>
                    <a:pt x="81" y="205"/>
                  </a:cubicBezTo>
                  <a:cubicBezTo>
                    <a:pt x="82" y="204"/>
                    <a:pt x="83" y="203"/>
                    <a:pt x="84" y="203"/>
                  </a:cubicBezTo>
                  <a:cubicBezTo>
                    <a:pt x="93" y="201"/>
                    <a:pt x="93" y="201"/>
                    <a:pt x="97" y="205"/>
                  </a:cubicBezTo>
                  <a:close/>
                  <a:moveTo>
                    <a:pt x="311" y="101"/>
                  </a:moveTo>
                  <a:cubicBezTo>
                    <a:pt x="310" y="110"/>
                    <a:pt x="303" y="111"/>
                    <a:pt x="298" y="114"/>
                  </a:cubicBezTo>
                  <a:cubicBezTo>
                    <a:pt x="299" y="106"/>
                    <a:pt x="299" y="106"/>
                    <a:pt x="311" y="101"/>
                  </a:cubicBezTo>
                  <a:close/>
                  <a:moveTo>
                    <a:pt x="84" y="289"/>
                  </a:moveTo>
                  <a:cubicBezTo>
                    <a:pt x="82" y="287"/>
                    <a:pt x="82" y="287"/>
                    <a:pt x="81" y="286"/>
                  </a:cubicBezTo>
                  <a:cubicBezTo>
                    <a:pt x="81" y="286"/>
                    <a:pt x="81" y="285"/>
                    <a:pt x="81" y="284"/>
                  </a:cubicBezTo>
                  <a:cubicBezTo>
                    <a:pt x="85" y="280"/>
                    <a:pt x="89" y="276"/>
                    <a:pt x="96" y="275"/>
                  </a:cubicBezTo>
                  <a:cubicBezTo>
                    <a:pt x="95" y="283"/>
                    <a:pt x="89" y="285"/>
                    <a:pt x="84" y="289"/>
                  </a:cubicBezTo>
                  <a:close/>
                  <a:moveTo>
                    <a:pt x="316" y="297"/>
                  </a:moveTo>
                  <a:cubicBezTo>
                    <a:pt x="315" y="299"/>
                    <a:pt x="315" y="300"/>
                    <a:pt x="314" y="301"/>
                  </a:cubicBezTo>
                  <a:cubicBezTo>
                    <a:pt x="303" y="297"/>
                    <a:pt x="303" y="297"/>
                    <a:pt x="304" y="288"/>
                  </a:cubicBezTo>
                  <a:cubicBezTo>
                    <a:pt x="310" y="291"/>
                    <a:pt x="310" y="291"/>
                    <a:pt x="316" y="297"/>
                  </a:cubicBezTo>
                  <a:close/>
                  <a:moveTo>
                    <a:pt x="319" y="144"/>
                  </a:moveTo>
                  <a:cubicBezTo>
                    <a:pt x="327" y="134"/>
                    <a:pt x="327" y="134"/>
                    <a:pt x="334" y="137"/>
                  </a:cubicBezTo>
                  <a:cubicBezTo>
                    <a:pt x="334" y="138"/>
                    <a:pt x="334" y="139"/>
                    <a:pt x="333" y="140"/>
                  </a:cubicBezTo>
                  <a:cubicBezTo>
                    <a:pt x="330" y="142"/>
                    <a:pt x="326" y="144"/>
                    <a:pt x="322" y="147"/>
                  </a:cubicBezTo>
                  <a:cubicBezTo>
                    <a:pt x="321" y="146"/>
                    <a:pt x="320" y="145"/>
                    <a:pt x="319" y="144"/>
                  </a:cubicBezTo>
                  <a:close/>
                  <a:moveTo>
                    <a:pt x="173" y="126"/>
                  </a:moveTo>
                  <a:cubicBezTo>
                    <a:pt x="174" y="119"/>
                    <a:pt x="178" y="115"/>
                    <a:pt x="184" y="114"/>
                  </a:cubicBezTo>
                  <a:cubicBezTo>
                    <a:pt x="188" y="117"/>
                    <a:pt x="187" y="120"/>
                    <a:pt x="184" y="122"/>
                  </a:cubicBezTo>
                  <a:cubicBezTo>
                    <a:pt x="181" y="125"/>
                    <a:pt x="178" y="129"/>
                    <a:pt x="173" y="126"/>
                  </a:cubicBezTo>
                  <a:close/>
                  <a:moveTo>
                    <a:pt x="97" y="251"/>
                  </a:moveTo>
                  <a:cubicBezTo>
                    <a:pt x="90" y="255"/>
                    <a:pt x="86" y="257"/>
                    <a:pt x="82" y="260"/>
                  </a:cubicBezTo>
                  <a:cubicBezTo>
                    <a:pt x="80" y="259"/>
                    <a:pt x="79" y="257"/>
                    <a:pt x="77" y="256"/>
                  </a:cubicBezTo>
                  <a:cubicBezTo>
                    <a:pt x="82" y="252"/>
                    <a:pt x="87" y="247"/>
                    <a:pt x="97" y="251"/>
                  </a:cubicBezTo>
                  <a:close/>
                  <a:moveTo>
                    <a:pt x="282" y="307"/>
                  </a:moveTo>
                  <a:cubicBezTo>
                    <a:pt x="284" y="307"/>
                    <a:pt x="285" y="306"/>
                    <a:pt x="287" y="306"/>
                  </a:cubicBezTo>
                  <a:cubicBezTo>
                    <a:pt x="290" y="310"/>
                    <a:pt x="293" y="315"/>
                    <a:pt x="295" y="320"/>
                  </a:cubicBezTo>
                  <a:cubicBezTo>
                    <a:pt x="294" y="324"/>
                    <a:pt x="291" y="324"/>
                    <a:pt x="289" y="322"/>
                  </a:cubicBezTo>
                  <a:cubicBezTo>
                    <a:pt x="285" y="318"/>
                    <a:pt x="282" y="314"/>
                    <a:pt x="282" y="307"/>
                  </a:cubicBezTo>
                  <a:close/>
                  <a:moveTo>
                    <a:pt x="254" y="356"/>
                  </a:moveTo>
                  <a:cubicBezTo>
                    <a:pt x="251" y="354"/>
                    <a:pt x="249" y="353"/>
                    <a:pt x="248" y="352"/>
                  </a:cubicBezTo>
                  <a:cubicBezTo>
                    <a:pt x="245" y="347"/>
                    <a:pt x="241" y="341"/>
                    <a:pt x="243" y="333"/>
                  </a:cubicBezTo>
                  <a:cubicBezTo>
                    <a:pt x="251" y="339"/>
                    <a:pt x="252" y="346"/>
                    <a:pt x="254" y="356"/>
                  </a:cubicBezTo>
                  <a:close/>
                  <a:moveTo>
                    <a:pt x="305" y="130"/>
                  </a:moveTo>
                  <a:cubicBezTo>
                    <a:pt x="306" y="121"/>
                    <a:pt x="311" y="117"/>
                    <a:pt x="316" y="114"/>
                  </a:cubicBezTo>
                  <a:cubicBezTo>
                    <a:pt x="317" y="113"/>
                    <a:pt x="319" y="114"/>
                    <a:pt x="322" y="114"/>
                  </a:cubicBezTo>
                  <a:cubicBezTo>
                    <a:pt x="318" y="121"/>
                    <a:pt x="313" y="125"/>
                    <a:pt x="305" y="130"/>
                  </a:cubicBezTo>
                  <a:close/>
                  <a:moveTo>
                    <a:pt x="174" y="292"/>
                  </a:moveTo>
                  <a:cubicBezTo>
                    <a:pt x="167" y="291"/>
                    <a:pt x="168" y="286"/>
                    <a:pt x="168" y="283"/>
                  </a:cubicBezTo>
                  <a:cubicBezTo>
                    <a:pt x="168" y="276"/>
                    <a:pt x="169" y="273"/>
                    <a:pt x="176" y="267"/>
                  </a:cubicBezTo>
                  <a:cubicBezTo>
                    <a:pt x="175" y="276"/>
                    <a:pt x="174" y="284"/>
                    <a:pt x="174" y="292"/>
                  </a:cubicBezTo>
                  <a:close/>
                  <a:moveTo>
                    <a:pt x="201" y="271"/>
                  </a:moveTo>
                  <a:cubicBezTo>
                    <a:pt x="200" y="281"/>
                    <a:pt x="202" y="289"/>
                    <a:pt x="198" y="295"/>
                  </a:cubicBezTo>
                  <a:cubicBezTo>
                    <a:pt x="196" y="294"/>
                    <a:pt x="195" y="294"/>
                    <a:pt x="194" y="293"/>
                  </a:cubicBezTo>
                  <a:cubicBezTo>
                    <a:pt x="193" y="286"/>
                    <a:pt x="192" y="279"/>
                    <a:pt x="201" y="271"/>
                  </a:cubicBezTo>
                  <a:close/>
                  <a:moveTo>
                    <a:pt x="277" y="339"/>
                  </a:moveTo>
                  <a:cubicBezTo>
                    <a:pt x="267" y="337"/>
                    <a:pt x="264" y="331"/>
                    <a:pt x="262" y="325"/>
                  </a:cubicBezTo>
                  <a:cubicBezTo>
                    <a:pt x="260" y="323"/>
                    <a:pt x="260" y="319"/>
                    <a:pt x="265" y="317"/>
                  </a:cubicBezTo>
                  <a:cubicBezTo>
                    <a:pt x="269" y="323"/>
                    <a:pt x="274" y="329"/>
                    <a:pt x="277" y="339"/>
                  </a:cubicBezTo>
                  <a:close/>
                  <a:moveTo>
                    <a:pt x="190" y="196"/>
                  </a:moveTo>
                  <a:cubicBezTo>
                    <a:pt x="169" y="205"/>
                    <a:pt x="166" y="204"/>
                    <a:pt x="156" y="188"/>
                  </a:cubicBezTo>
                  <a:cubicBezTo>
                    <a:pt x="151" y="190"/>
                    <a:pt x="146" y="191"/>
                    <a:pt x="142" y="192"/>
                  </a:cubicBezTo>
                  <a:cubicBezTo>
                    <a:pt x="136" y="191"/>
                    <a:pt x="132" y="189"/>
                    <a:pt x="129" y="184"/>
                  </a:cubicBezTo>
                  <a:cubicBezTo>
                    <a:pt x="127" y="176"/>
                    <a:pt x="131" y="170"/>
                    <a:pt x="135" y="164"/>
                  </a:cubicBezTo>
                  <a:cubicBezTo>
                    <a:pt x="141" y="153"/>
                    <a:pt x="149" y="144"/>
                    <a:pt x="160" y="135"/>
                  </a:cubicBezTo>
                  <a:cubicBezTo>
                    <a:pt x="161" y="138"/>
                    <a:pt x="161" y="139"/>
                    <a:pt x="162" y="141"/>
                  </a:cubicBezTo>
                  <a:cubicBezTo>
                    <a:pt x="152" y="152"/>
                    <a:pt x="138" y="162"/>
                    <a:pt x="136" y="179"/>
                  </a:cubicBezTo>
                  <a:cubicBezTo>
                    <a:pt x="138" y="181"/>
                    <a:pt x="139" y="182"/>
                    <a:pt x="140" y="183"/>
                  </a:cubicBezTo>
                  <a:cubicBezTo>
                    <a:pt x="146" y="185"/>
                    <a:pt x="150" y="183"/>
                    <a:pt x="153" y="179"/>
                  </a:cubicBezTo>
                  <a:cubicBezTo>
                    <a:pt x="158" y="175"/>
                    <a:pt x="162" y="171"/>
                    <a:pt x="166" y="166"/>
                  </a:cubicBezTo>
                  <a:cubicBezTo>
                    <a:pt x="171" y="160"/>
                    <a:pt x="176" y="154"/>
                    <a:pt x="181" y="148"/>
                  </a:cubicBezTo>
                  <a:cubicBezTo>
                    <a:pt x="186" y="142"/>
                    <a:pt x="192" y="139"/>
                    <a:pt x="201" y="140"/>
                  </a:cubicBezTo>
                  <a:cubicBezTo>
                    <a:pt x="203" y="142"/>
                    <a:pt x="206" y="145"/>
                    <a:pt x="208" y="148"/>
                  </a:cubicBezTo>
                  <a:cubicBezTo>
                    <a:pt x="209" y="148"/>
                    <a:pt x="211" y="147"/>
                    <a:pt x="211" y="147"/>
                  </a:cubicBezTo>
                  <a:cubicBezTo>
                    <a:pt x="217" y="134"/>
                    <a:pt x="223" y="121"/>
                    <a:pt x="229" y="109"/>
                  </a:cubicBezTo>
                  <a:cubicBezTo>
                    <a:pt x="231" y="106"/>
                    <a:pt x="231" y="101"/>
                    <a:pt x="237" y="101"/>
                  </a:cubicBezTo>
                  <a:cubicBezTo>
                    <a:pt x="236" y="108"/>
                    <a:pt x="234" y="114"/>
                    <a:pt x="231" y="120"/>
                  </a:cubicBezTo>
                  <a:cubicBezTo>
                    <a:pt x="225" y="133"/>
                    <a:pt x="218" y="145"/>
                    <a:pt x="212" y="158"/>
                  </a:cubicBezTo>
                  <a:cubicBezTo>
                    <a:pt x="208" y="165"/>
                    <a:pt x="205" y="172"/>
                    <a:pt x="202" y="178"/>
                  </a:cubicBezTo>
                  <a:cubicBezTo>
                    <a:pt x="201" y="180"/>
                    <a:pt x="200" y="182"/>
                    <a:pt x="200" y="184"/>
                  </a:cubicBezTo>
                  <a:cubicBezTo>
                    <a:pt x="198" y="190"/>
                    <a:pt x="198" y="195"/>
                    <a:pt x="202" y="200"/>
                  </a:cubicBezTo>
                  <a:cubicBezTo>
                    <a:pt x="207" y="205"/>
                    <a:pt x="213" y="204"/>
                    <a:pt x="219" y="200"/>
                  </a:cubicBezTo>
                  <a:cubicBezTo>
                    <a:pt x="220" y="195"/>
                    <a:pt x="221" y="191"/>
                    <a:pt x="222" y="187"/>
                  </a:cubicBezTo>
                  <a:cubicBezTo>
                    <a:pt x="223" y="178"/>
                    <a:pt x="227" y="171"/>
                    <a:pt x="232" y="165"/>
                  </a:cubicBezTo>
                  <a:cubicBezTo>
                    <a:pt x="239" y="157"/>
                    <a:pt x="243" y="156"/>
                    <a:pt x="255" y="162"/>
                  </a:cubicBezTo>
                  <a:cubicBezTo>
                    <a:pt x="257" y="171"/>
                    <a:pt x="252" y="178"/>
                    <a:pt x="247" y="185"/>
                  </a:cubicBezTo>
                  <a:cubicBezTo>
                    <a:pt x="242" y="192"/>
                    <a:pt x="236" y="198"/>
                    <a:pt x="231" y="204"/>
                  </a:cubicBezTo>
                  <a:cubicBezTo>
                    <a:pt x="233" y="209"/>
                    <a:pt x="236" y="209"/>
                    <a:pt x="240" y="209"/>
                  </a:cubicBezTo>
                  <a:cubicBezTo>
                    <a:pt x="250" y="208"/>
                    <a:pt x="259" y="203"/>
                    <a:pt x="265" y="195"/>
                  </a:cubicBezTo>
                  <a:cubicBezTo>
                    <a:pt x="269" y="190"/>
                    <a:pt x="273" y="184"/>
                    <a:pt x="278" y="179"/>
                  </a:cubicBezTo>
                  <a:cubicBezTo>
                    <a:pt x="281" y="176"/>
                    <a:pt x="285" y="173"/>
                    <a:pt x="288" y="171"/>
                  </a:cubicBezTo>
                  <a:cubicBezTo>
                    <a:pt x="301" y="170"/>
                    <a:pt x="307" y="180"/>
                    <a:pt x="318" y="182"/>
                  </a:cubicBezTo>
                  <a:cubicBezTo>
                    <a:pt x="317" y="185"/>
                    <a:pt x="316" y="188"/>
                    <a:pt x="315" y="190"/>
                  </a:cubicBezTo>
                  <a:cubicBezTo>
                    <a:pt x="311" y="199"/>
                    <a:pt x="307" y="208"/>
                    <a:pt x="304" y="217"/>
                  </a:cubicBezTo>
                  <a:cubicBezTo>
                    <a:pt x="301" y="223"/>
                    <a:pt x="302" y="223"/>
                    <a:pt x="304" y="231"/>
                  </a:cubicBezTo>
                  <a:cubicBezTo>
                    <a:pt x="311" y="236"/>
                    <a:pt x="316" y="227"/>
                    <a:pt x="323" y="227"/>
                  </a:cubicBezTo>
                  <a:cubicBezTo>
                    <a:pt x="320" y="237"/>
                    <a:pt x="313" y="241"/>
                    <a:pt x="299" y="240"/>
                  </a:cubicBezTo>
                  <a:cubicBezTo>
                    <a:pt x="298" y="239"/>
                    <a:pt x="296" y="237"/>
                    <a:pt x="295" y="235"/>
                  </a:cubicBezTo>
                  <a:cubicBezTo>
                    <a:pt x="294" y="233"/>
                    <a:pt x="293" y="232"/>
                    <a:pt x="292" y="230"/>
                  </a:cubicBezTo>
                  <a:cubicBezTo>
                    <a:pt x="287" y="231"/>
                    <a:pt x="282" y="233"/>
                    <a:pt x="278" y="234"/>
                  </a:cubicBezTo>
                  <a:cubicBezTo>
                    <a:pt x="265" y="233"/>
                    <a:pt x="260" y="224"/>
                    <a:pt x="257" y="213"/>
                  </a:cubicBezTo>
                  <a:cubicBezTo>
                    <a:pt x="249" y="215"/>
                    <a:pt x="242" y="216"/>
                    <a:pt x="235" y="218"/>
                  </a:cubicBezTo>
                  <a:cubicBezTo>
                    <a:pt x="230" y="215"/>
                    <a:pt x="226" y="213"/>
                    <a:pt x="221" y="209"/>
                  </a:cubicBezTo>
                  <a:cubicBezTo>
                    <a:pt x="208" y="214"/>
                    <a:pt x="197" y="211"/>
                    <a:pt x="190" y="196"/>
                  </a:cubicBezTo>
                  <a:close/>
                  <a:moveTo>
                    <a:pt x="278" y="227"/>
                  </a:moveTo>
                  <a:cubicBezTo>
                    <a:pt x="285" y="225"/>
                    <a:pt x="291" y="222"/>
                    <a:pt x="295" y="216"/>
                  </a:cubicBezTo>
                  <a:cubicBezTo>
                    <a:pt x="300" y="207"/>
                    <a:pt x="303" y="198"/>
                    <a:pt x="307" y="190"/>
                  </a:cubicBezTo>
                  <a:cubicBezTo>
                    <a:pt x="306" y="183"/>
                    <a:pt x="303" y="180"/>
                    <a:pt x="296" y="179"/>
                  </a:cubicBezTo>
                  <a:cubicBezTo>
                    <a:pt x="291" y="181"/>
                    <a:pt x="285" y="183"/>
                    <a:pt x="281" y="185"/>
                  </a:cubicBezTo>
                  <a:cubicBezTo>
                    <a:pt x="275" y="195"/>
                    <a:pt x="270" y="204"/>
                    <a:pt x="265" y="212"/>
                  </a:cubicBezTo>
                  <a:cubicBezTo>
                    <a:pt x="266" y="221"/>
                    <a:pt x="270" y="225"/>
                    <a:pt x="278" y="227"/>
                  </a:cubicBezTo>
                  <a:close/>
                  <a:moveTo>
                    <a:pt x="198" y="148"/>
                  </a:moveTo>
                  <a:cubicBezTo>
                    <a:pt x="196" y="148"/>
                    <a:pt x="194" y="148"/>
                    <a:pt x="193" y="149"/>
                  </a:cubicBezTo>
                  <a:cubicBezTo>
                    <a:pt x="185" y="157"/>
                    <a:pt x="178" y="165"/>
                    <a:pt x="170" y="173"/>
                  </a:cubicBezTo>
                  <a:cubicBezTo>
                    <a:pt x="168" y="176"/>
                    <a:pt x="166" y="180"/>
                    <a:pt x="165" y="184"/>
                  </a:cubicBezTo>
                  <a:cubicBezTo>
                    <a:pt x="164" y="189"/>
                    <a:pt x="166" y="193"/>
                    <a:pt x="172" y="195"/>
                  </a:cubicBezTo>
                  <a:cubicBezTo>
                    <a:pt x="185" y="192"/>
                    <a:pt x="192" y="184"/>
                    <a:pt x="197" y="172"/>
                  </a:cubicBezTo>
                  <a:cubicBezTo>
                    <a:pt x="200" y="164"/>
                    <a:pt x="204" y="156"/>
                    <a:pt x="198" y="148"/>
                  </a:cubicBezTo>
                  <a:close/>
                  <a:moveTo>
                    <a:pt x="230" y="191"/>
                  </a:moveTo>
                  <a:cubicBezTo>
                    <a:pt x="241" y="186"/>
                    <a:pt x="244" y="182"/>
                    <a:pt x="249" y="169"/>
                  </a:cubicBezTo>
                  <a:cubicBezTo>
                    <a:pt x="250" y="169"/>
                    <a:pt x="249" y="167"/>
                    <a:pt x="249" y="166"/>
                  </a:cubicBezTo>
                  <a:cubicBezTo>
                    <a:pt x="248" y="166"/>
                    <a:pt x="247" y="165"/>
                    <a:pt x="246" y="165"/>
                  </a:cubicBezTo>
                  <a:cubicBezTo>
                    <a:pt x="245" y="165"/>
                    <a:pt x="244" y="165"/>
                    <a:pt x="243" y="165"/>
                  </a:cubicBezTo>
                  <a:cubicBezTo>
                    <a:pt x="230" y="173"/>
                    <a:pt x="228" y="179"/>
                    <a:pt x="230" y="191"/>
                  </a:cubicBezTo>
                  <a:close/>
                  <a:moveTo>
                    <a:pt x="68" y="107"/>
                  </a:moveTo>
                  <a:cubicBezTo>
                    <a:pt x="56" y="102"/>
                    <a:pt x="56" y="102"/>
                    <a:pt x="57" y="94"/>
                  </a:cubicBezTo>
                  <a:cubicBezTo>
                    <a:pt x="63" y="96"/>
                    <a:pt x="66" y="99"/>
                    <a:pt x="68" y="107"/>
                  </a:cubicBezTo>
                  <a:close/>
                  <a:moveTo>
                    <a:pt x="4" y="281"/>
                  </a:moveTo>
                  <a:cubicBezTo>
                    <a:pt x="7" y="272"/>
                    <a:pt x="7" y="272"/>
                    <a:pt x="20" y="273"/>
                  </a:cubicBezTo>
                  <a:cubicBezTo>
                    <a:pt x="17" y="280"/>
                    <a:pt x="11" y="280"/>
                    <a:pt x="4" y="281"/>
                  </a:cubicBezTo>
                  <a:close/>
                  <a:moveTo>
                    <a:pt x="372" y="92"/>
                  </a:moveTo>
                  <a:cubicBezTo>
                    <a:pt x="374" y="83"/>
                    <a:pt x="380" y="81"/>
                    <a:pt x="385" y="78"/>
                  </a:cubicBezTo>
                  <a:cubicBezTo>
                    <a:pt x="388" y="80"/>
                    <a:pt x="388" y="82"/>
                    <a:pt x="387" y="83"/>
                  </a:cubicBezTo>
                  <a:cubicBezTo>
                    <a:pt x="383" y="88"/>
                    <a:pt x="382" y="89"/>
                    <a:pt x="372" y="92"/>
                  </a:cubicBezTo>
                  <a:close/>
                  <a:moveTo>
                    <a:pt x="58" y="122"/>
                  </a:moveTo>
                  <a:cubicBezTo>
                    <a:pt x="54" y="126"/>
                    <a:pt x="51" y="123"/>
                    <a:pt x="48" y="122"/>
                  </a:cubicBezTo>
                  <a:cubicBezTo>
                    <a:pt x="45" y="121"/>
                    <a:pt x="45" y="121"/>
                    <a:pt x="43" y="115"/>
                  </a:cubicBezTo>
                  <a:cubicBezTo>
                    <a:pt x="50" y="115"/>
                    <a:pt x="50" y="115"/>
                    <a:pt x="58" y="122"/>
                  </a:cubicBezTo>
                  <a:close/>
                  <a:moveTo>
                    <a:pt x="434" y="191"/>
                  </a:moveTo>
                  <a:cubicBezTo>
                    <a:pt x="427" y="194"/>
                    <a:pt x="422" y="197"/>
                    <a:pt x="416" y="195"/>
                  </a:cubicBezTo>
                  <a:cubicBezTo>
                    <a:pt x="422" y="187"/>
                    <a:pt x="424" y="187"/>
                    <a:pt x="434" y="191"/>
                  </a:cubicBezTo>
                  <a:close/>
                  <a:moveTo>
                    <a:pt x="387" y="314"/>
                  </a:moveTo>
                  <a:cubicBezTo>
                    <a:pt x="387" y="316"/>
                    <a:pt x="387" y="317"/>
                    <a:pt x="386" y="319"/>
                  </a:cubicBezTo>
                  <a:cubicBezTo>
                    <a:pt x="380" y="319"/>
                    <a:pt x="374" y="317"/>
                    <a:pt x="368" y="314"/>
                  </a:cubicBezTo>
                  <a:cubicBezTo>
                    <a:pt x="370" y="311"/>
                    <a:pt x="371" y="310"/>
                    <a:pt x="372" y="309"/>
                  </a:cubicBezTo>
                  <a:cubicBezTo>
                    <a:pt x="377" y="310"/>
                    <a:pt x="382" y="312"/>
                    <a:pt x="387" y="314"/>
                  </a:cubicBezTo>
                  <a:close/>
                  <a:moveTo>
                    <a:pt x="86" y="82"/>
                  </a:moveTo>
                  <a:cubicBezTo>
                    <a:pt x="78" y="83"/>
                    <a:pt x="78" y="83"/>
                    <a:pt x="73" y="73"/>
                  </a:cubicBezTo>
                  <a:cubicBezTo>
                    <a:pt x="74" y="72"/>
                    <a:pt x="75" y="70"/>
                    <a:pt x="76" y="68"/>
                  </a:cubicBezTo>
                  <a:cubicBezTo>
                    <a:pt x="80" y="73"/>
                    <a:pt x="84" y="76"/>
                    <a:pt x="86" y="82"/>
                  </a:cubicBezTo>
                  <a:close/>
                  <a:moveTo>
                    <a:pt x="346" y="370"/>
                  </a:moveTo>
                  <a:cubicBezTo>
                    <a:pt x="337" y="366"/>
                    <a:pt x="332" y="364"/>
                    <a:pt x="328" y="358"/>
                  </a:cubicBezTo>
                  <a:cubicBezTo>
                    <a:pt x="329" y="354"/>
                    <a:pt x="331" y="354"/>
                    <a:pt x="334" y="355"/>
                  </a:cubicBezTo>
                  <a:cubicBezTo>
                    <a:pt x="339" y="358"/>
                    <a:pt x="344" y="361"/>
                    <a:pt x="346" y="370"/>
                  </a:cubicBezTo>
                  <a:close/>
                  <a:moveTo>
                    <a:pt x="52" y="147"/>
                  </a:moveTo>
                  <a:cubicBezTo>
                    <a:pt x="42" y="147"/>
                    <a:pt x="36" y="145"/>
                    <a:pt x="32" y="137"/>
                  </a:cubicBezTo>
                  <a:cubicBezTo>
                    <a:pt x="33" y="136"/>
                    <a:pt x="34" y="136"/>
                    <a:pt x="35" y="135"/>
                  </a:cubicBezTo>
                  <a:cubicBezTo>
                    <a:pt x="41" y="137"/>
                    <a:pt x="47" y="139"/>
                    <a:pt x="52" y="147"/>
                  </a:cubicBezTo>
                  <a:close/>
                  <a:moveTo>
                    <a:pt x="10" y="298"/>
                  </a:moveTo>
                  <a:cubicBezTo>
                    <a:pt x="15" y="291"/>
                    <a:pt x="15" y="291"/>
                    <a:pt x="25" y="290"/>
                  </a:cubicBezTo>
                  <a:cubicBezTo>
                    <a:pt x="22" y="298"/>
                    <a:pt x="20" y="299"/>
                    <a:pt x="10" y="298"/>
                  </a:cubicBezTo>
                  <a:close/>
                  <a:moveTo>
                    <a:pt x="427" y="139"/>
                  </a:moveTo>
                  <a:cubicBezTo>
                    <a:pt x="427" y="140"/>
                    <a:pt x="428" y="141"/>
                    <a:pt x="429" y="143"/>
                  </a:cubicBezTo>
                  <a:cubicBezTo>
                    <a:pt x="423" y="144"/>
                    <a:pt x="417" y="146"/>
                    <a:pt x="409" y="148"/>
                  </a:cubicBezTo>
                  <a:cubicBezTo>
                    <a:pt x="411" y="144"/>
                    <a:pt x="412" y="142"/>
                    <a:pt x="413" y="141"/>
                  </a:cubicBezTo>
                  <a:cubicBezTo>
                    <a:pt x="417" y="139"/>
                    <a:pt x="421" y="137"/>
                    <a:pt x="427" y="139"/>
                  </a:cubicBezTo>
                  <a:close/>
                  <a:moveTo>
                    <a:pt x="377" y="293"/>
                  </a:moveTo>
                  <a:cubicBezTo>
                    <a:pt x="387" y="289"/>
                    <a:pt x="392" y="293"/>
                    <a:pt x="397" y="298"/>
                  </a:cubicBezTo>
                  <a:cubicBezTo>
                    <a:pt x="396" y="300"/>
                    <a:pt x="396" y="302"/>
                    <a:pt x="395" y="304"/>
                  </a:cubicBezTo>
                  <a:cubicBezTo>
                    <a:pt x="389" y="301"/>
                    <a:pt x="384" y="298"/>
                    <a:pt x="377" y="293"/>
                  </a:cubicBezTo>
                  <a:close/>
                  <a:moveTo>
                    <a:pt x="350" y="332"/>
                  </a:moveTo>
                  <a:cubicBezTo>
                    <a:pt x="354" y="332"/>
                    <a:pt x="356" y="331"/>
                    <a:pt x="358" y="331"/>
                  </a:cubicBezTo>
                  <a:cubicBezTo>
                    <a:pt x="362" y="334"/>
                    <a:pt x="367" y="336"/>
                    <a:pt x="369" y="343"/>
                  </a:cubicBezTo>
                  <a:cubicBezTo>
                    <a:pt x="360" y="342"/>
                    <a:pt x="360" y="342"/>
                    <a:pt x="350" y="332"/>
                  </a:cubicBezTo>
                  <a:close/>
                  <a:moveTo>
                    <a:pt x="337" y="55"/>
                  </a:moveTo>
                  <a:cubicBezTo>
                    <a:pt x="344" y="45"/>
                    <a:pt x="344" y="45"/>
                    <a:pt x="350" y="42"/>
                  </a:cubicBezTo>
                  <a:cubicBezTo>
                    <a:pt x="351" y="49"/>
                    <a:pt x="350" y="50"/>
                    <a:pt x="339" y="58"/>
                  </a:cubicBezTo>
                  <a:cubicBezTo>
                    <a:pt x="338" y="58"/>
                    <a:pt x="338" y="58"/>
                    <a:pt x="338" y="58"/>
                  </a:cubicBezTo>
                  <a:cubicBezTo>
                    <a:pt x="337" y="57"/>
                    <a:pt x="337" y="56"/>
                    <a:pt x="337" y="55"/>
                  </a:cubicBezTo>
                  <a:close/>
                  <a:moveTo>
                    <a:pt x="24" y="231"/>
                  </a:moveTo>
                  <a:cubicBezTo>
                    <a:pt x="18" y="232"/>
                    <a:pt x="12" y="234"/>
                    <a:pt x="6" y="235"/>
                  </a:cubicBezTo>
                  <a:cubicBezTo>
                    <a:pt x="5" y="233"/>
                    <a:pt x="5" y="232"/>
                    <a:pt x="5" y="230"/>
                  </a:cubicBezTo>
                  <a:cubicBezTo>
                    <a:pt x="15" y="224"/>
                    <a:pt x="18" y="224"/>
                    <a:pt x="24" y="231"/>
                  </a:cubicBezTo>
                  <a:close/>
                  <a:moveTo>
                    <a:pt x="260" y="0"/>
                  </a:moveTo>
                  <a:cubicBezTo>
                    <a:pt x="260" y="8"/>
                    <a:pt x="261" y="15"/>
                    <a:pt x="255" y="21"/>
                  </a:cubicBezTo>
                  <a:cubicBezTo>
                    <a:pt x="251" y="11"/>
                    <a:pt x="252" y="6"/>
                    <a:pt x="260" y="0"/>
                  </a:cubicBezTo>
                  <a:close/>
                  <a:moveTo>
                    <a:pt x="417" y="165"/>
                  </a:moveTo>
                  <a:cubicBezTo>
                    <a:pt x="421" y="157"/>
                    <a:pt x="428" y="158"/>
                    <a:pt x="434" y="157"/>
                  </a:cubicBezTo>
                  <a:cubicBezTo>
                    <a:pt x="437" y="160"/>
                    <a:pt x="437" y="162"/>
                    <a:pt x="434" y="163"/>
                  </a:cubicBezTo>
                  <a:cubicBezTo>
                    <a:pt x="429" y="165"/>
                    <a:pt x="424" y="167"/>
                    <a:pt x="417" y="165"/>
                  </a:cubicBezTo>
                  <a:close/>
                  <a:moveTo>
                    <a:pt x="329" y="34"/>
                  </a:moveTo>
                  <a:cubicBezTo>
                    <a:pt x="326" y="41"/>
                    <a:pt x="321" y="45"/>
                    <a:pt x="314" y="49"/>
                  </a:cubicBezTo>
                  <a:cubicBezTo>
                    <a:pt x="315" y="41"/>
                    <a:pt x="316" y="39"/>
                    <a:pt x="322" y="34"/>
                  </a:cubicBezTo>
                  <a:cubicBezTo>
                    <a:pt x="324" y="32"/>
                    <a:pt x="327" y="31"/>
                    <a:pt x="329" y="34"/>
                  </a:cubicBezTo>
                  <a:close/>
                  <a:moveTo>
                    <a:pt x="106" y="69"/>
                  </a:moveTo>
                  <a:cubicBezTo>
                    <a:pt x="95" y="67"/>
                    <a:pt x="92" y="61"/>
                    <a:pt x="90" y="55"/>
                  </a:cubicBezTo>
                  <a:cubicBezTo>
                    <a:pt x="89" y="53"/>
                    <a:pt x="91" y="51"/>
                    <a:pt x="91" y="48"/>
                  </a:cubicBezTo>
                  <a:cubicBezTo>
                    <a:pt x="99" y="54"/>
                    <a:pt x="100" y="61"/>
                    <a:pt x="106" y="69"/>
                  </a:cubicBezTo>
                  <a:close/>
                  <a:moveTo>
                    <a:pt x="182" y="34"/>
                  </a:moveTo>
                  <a:cubicBezTo>
                    <a:pt x="180" y="24"/>
                    <a:pt x="178" y="16"/>
                    <a:pt x="185" y="10"/>
                  </a:cubicBezTo>
                  <a:cubicBezTo>
                    <a:pt x="189" y="18"/>
                    <a:pt x="189" y="23"/>
                    <a:pt x="182" y="34"/>
                  </a:cubicBezTo>
                  <a:close/>
                  <a:moveTo>
                    <a:pt x="375" y="58"/>
                  </a:moveTo>
                  <a:cubicBezTo>
                    <a:pt x="370" y="66"/>
                    <a:pt x="368" y="68"/>
                    <a:pt x="360" y="72"/>
                  </a:cubicBezTo>
                  <a:cubicBezTo>
                    <a:pt x="362" y="61"/>
                    <a:pt x="366" y="57"/>
                    <a:pt x="375" y="58"/>
                  </a:cubicBezTo>
                  <a:close/>
                  <a:moveTo>
                    <a:pt x="431" y="219"/>
                  </a:moveTo>
                  <a:cubicBezTo>
                    <a:pt x="427" y="226"/>
                    <a:pt x="421" y="228"/>
                    <a:pt x="414" y="226"/>
                  </a:cubicBezTo>
                  <a:cubicBezTo>
                    <a:pt x="413" y="225"/>
                    <a:pt x="412" y="223"/>
                    <a:pt x="411" y="222"/>
                  </a:cubicBezTo>
                  <a:cubicBezTo>
                    <a:pt x="412" y="221"/>
                    <a:pt x="413" y="220"/>
                    <a:pt x="414" y="220"/>
                  </a:cubicBezTo>
                  <a:cubicBezTo>
                    <a:pt x="420" y="219"/>
                    <a:pt x="426" y="219"/>
                    <a:pt x="431" y="219"/>
                  </a:cubicBezTo>
                  <a:close/>
                  <a:moveTo>
                    <a:pt x="0" y="264"/>
                  </a:moveTo>
                  <a:cubicBezTo>
                    <a:pt x="0" y="255"/>
                    <a:pt x="6" y="254"/>
                    <a:pt x="10" y="252"/>
                  </a:cubicBezTo>
                  <a:cubicBezTo>
                    <a:pt x="14" y="251"/>
                    <a:pt x="18" y="251"/>
                    <a:pt x="21" y="255"/>
                  </a:cubicBezTo>
                  <a:cubicBezTo>
                    <a:pt x="15" y="261"/>
                    <a:pt x="8" y="260"/>
                    <a:pt x="0" y="264"/>
                  </a:cubicBezTo>
                  <a:close/>
                  <a:moveTo>
                    <a:pt x="235" y="2"/>
                  </a:moveTo>
                  <a:cubicBezTo>
                    <a:pt x="233" y="9"/>
                    <a:pt x="233" y="18"/>
                    <a:pt x="228" y="27"/>
                  </a:cubicBezTo>
                  <a:cubicBezTo>
                    <a:pt x="227" y="24"/>
                    <a:pt x="225" y="23"/>
                    <a:pt x="225" y="21"/>
                  </a:cubicBezTo>
                  <a:cubicBezTo>
                    <a:pt x="225" y="17"/>
                    <a:pt x="226" y="12"/>
                    <a:pt x="227" y="7"/>
                  </a:cubicBezTo>
                  <a:cubicBezTo>
                    <a:pt x="228" y="4"/>
                    <a:pt x="230" y="2"/>
                    <a:pt x="232" y="0"/>
                  </a:cubicBezTo>
                  <a:cubicBezTo>
                    <a:pt x="233" y="1"/>
                    <a:pt x="234" y="1"/>
                    <a:pt x="235" y="2"/>
                  </a:cubicBezTo>
                  <a:close/>
                  <a:moveTo>
                    <a:pt x="202" y="3"/>
                  </a:moveTo>
                  <a:cubicBezTo>
                    <a:pt x="204" y="2"/>
                    <a:pt x="205" y="2"/>
                    <a:pt x="207" y="1"/>
                  </a:cubicBezTo>
                  <a:cubicBezTo>
                    <a:pt x="209" y="11"/>
                    <a:pt x="205" y="19"/>
                    <a:pt x="204" y="28"/>
                  </a:cubicBezTo>
                  <a:cubicBezTo>
                    <a:pt x="202" y="28"/>
                    <a:pt x="201" y="28"/>
                    <a:pt x="200" y="28"/>
                  </a:cubicBezTo>
                  <a:cubicBezTo>
                    <a:pt x="198" y="19"/>
                    <a:pt x="198" y="19"/>
                    <a:pt x="202" y="3"/>
                  </a:cubicBezTo>
                  <a:close/>
                  <a:moveTo>
                    <a:pt x="53" y="465"/>
                  </a:moveTo>
                  <a:cubicBezTo>
                    <a:pt x="54" y="462"/>
                    <a:pt x="54" y="459"/>
                    <a:pt x="55" y="457"/>
                  </a:cubicBezTo>
                  <a:cubicBezTo>
                    <a:pt x="56" y="455"/>
                    <a:pt x="57" y="453"/>
                    <a:pt x="58" y="451"/>
                  </a:cubicBezTo>
                  <a:cubicBezTo>
                    <a:pt x="61" y="450"/>
                    <a:pt x="62" y="448"/>
                    <a:pt x="61" y="445"/>
                  </a:cubicBezTo>
                  <a:cubicBezTo>
                    <a:pt x="60" y="447"/>
                    <a:pt x="59" y="449"/>
                    <a:pt x="58" y="451"/>
                  </a:cubicBezTo>
                  <a:cubicBezTo>
                    <a:pt x="57" y="453"/>
                    <a:pt x="56" y="455"/>
                    <a:pt x="55" y="457"/>
                  </a:cubicBezTo>
                  <a:cubicBezTo>
                    <a:pt x="55" y="460"/>
                    <a:pt x="54" y="462"/>
                    <a:pt x="53" y="465"/>
                  </a:cubicBezTo>
                  <a:cubicBezTo>
                    <a:pt x="52" y="467"/>
                    <a:pt x="51" y="469"/>
                    <a:pt x="50" y="471"/>
                  </a:cubicBezTo>
                  <a:cubicBezTo>
                    <a:pt x="49" y="473"/>
                    <a:pt x="47" y="476"/>
                    <a:pt x="46" y="479"/>
                  </a:cubicBezTo>
                  <a:cubicBezTo>
                    <a:pt x="46" y="479"/>
                    <a:pt x="45" y="480"/>
                    <a:pt x="46" y="479"/>
                  </a:cubicBezTo>
                  <a:cubicBezTo>
                    <a:pt x="46" y="480"/>
                    <a:pt x="46" y="479"/>
                    <a:pt x="46" y="478"/>
                  </a:cubicBezTo>
                  <a:cubicBezTo>
                    <a:pt x="47" y="476"/>
                    <a:pt x="48" y="473"/>
                    <a:pt x="50" y="470"/>
                  </a:cubicBezTo>
                  <a:cubicBezTo>
                    <a:pt x="51" y="469"/>
                    <a:pt x="52" y="467"/>
                    <a:pt x="53" y="465"/>
                  </a:cubicBezTo>
                  <a:close/>
                  <a:moveTo>
                    <a:pt x="35" y="449"/>
                  </a:moveTo>
                  <a:cubicBezTo>
                    <a:pt x="36" y="447"/>
                    <a:pt x="36" y="444"/>
                    <a:pt x="37" y="442"/>
                  </a:cubicBezTo>
                  <a:cubicBezTo>
                    <a:pt x="40" y="442"/>
                    <a:pt x="42" y="440"/>
                    <a:pt x="41" y="434"/>
                  </a:cubicBezTo>
                  <a:cubicBezTo>
                    <a:pt x="39" y="438"/>
                    <a:pt x="38" y="440"/>
                    <a:pt x="37" y="442"/>
                  </a:cubicBezTo>
                  <a:cubicBezTo>
                    <a:pt x="37" y="445"/>
                    <a:pt x="36" y="447"/>
                    <a:pt x="35" y="450"/>
                  </a:cubicBezTo>
                  <a:cubicBezTo>
                    <a:pt x="32" y="451"/>
                    <a:pt x="32" y="453"/>
                    <a:pt x="32" y="456"/>
                  </a:cubicBezTo>
                  <a:cubicBezTo>
                    <a:pt x="31" y="458"/>
                    <a:pt x="30" y="460"/>
                    <a:pt x="29" y="462"/>
                  </a:cubicBezTo>
                  <a:cubicBezTo>
                    <a:pt x="28" y="464"/>
                    <a:pt x="27" y="466"/>
                    <a:pt x="26" y="468"/>
                  </a:cubicBezTo>
                  <a:cubicBezTo>
                    <a:pt x="25" y="470"/>
                    <a:pt x="24" y="472"/>
                    <a:pt x="23" y="474"/>
                  </a:cubicBezTo>
                  <a:cubicBezTo>
                    <a:pt x="22" y="474"/>
                    <a:pt x="22" y="474"/>
                    <a:pt x="22" y="474"/>
                  </a:cubicBezTo>
                  <a:cubicBezTo>
                    <a:pt x="22" y="474"/>
                    <a:pt x="22" y="473"/>
                    <a:pt x="22" y="473"/>
                  </a:cubicBezTo>
                  <a:cubicBezTo>
                    <a:pt x="23" y="471"/>
                    <a:pt x="24" y="469"/>
                    <a:pt x="25" y="467"/>
                  </a:cubicBezTo>
                  <a:cubicBezTo>
                    <a:pt x="26" y="465"/>
                    <a:pt x="28" y="463"/>
                    <a:pt x="29" y="461"/>
                  </a:cubicBezTo>
                  <a:cubicBezTo>
                    <a:pt x="30" y="459"/>
                    <a:pt x="31" y="457"/>
                    <a:pt x="32" y="455"/>
                  </a:cubicBezTo>
                  <a:cubicBezTo>
                    <a:pt x="33" y="453"/>
                    <a:pt x="34" y="451"/>
                    <a:pt x="35" y="449"/>
                  </a:cubicBezTo>
                  <a:close/>
                  <a:moveTo>
                    <a:pt x="127" y="493"/>
                  </a:moveTo>
                  <a:cubicBezTo>
                    <a:pt x="127" y="492"/>
                    <a:pt x="127" y="492"/>
                    <a:pt x="127" y="492"/>
                  </a:cubicBezTo>
                  <a:cubicBezTo>
                    <a:pt x="127" y="492"/>
                    <a:pt x="127" y="492"/>
                    <a:pt x="127" y="493"/>
                  </a:cubicBezTo>
                  <a:cubicBezTo>
                    <a:pt x="126" y="493"/>
                    <a:pt x="126" y="494"/>
                    <a:pt x="126" y="494"/>
                  </a:cubicBezTo>
                  <a:cubicBezTo>
                    <a:pt x="126" y="494"/>
                    <a:pt x="126" y="494"/>
                    <a:pt x="125" y="494"/>
                  </a:cubicBezTo>
                  <a:cubicBezTo>
                    <a:pt x="126" y="493"/>
                    <a:pt x="126" y="493"/>
                    <a:pt x="127" y="493"/>
                  </a:cubicBezTo>
                  <a:close/>
                  <a:moveTo>
                    <a:pt x="131" y="475"/>
                  </a:moveTo>
                  <a:cubicBezTo>
                    <a:pt x="131" y="475"/>
                    <a:pt x="131" y="476"/>
                    <a:pt x="131" y="476"/>
                  </a:cubicBezTo>
                  <a:cubicBezTo>
                    <a:pt x="131" y="476"/>
                    <a:pt x="131" y="475"/>
                    <a:pt x="131" y="475"/>
                  </a:cubicBezTo>
                  <a:cubicBezTo>
                    <a:pt x="133" y="473"/>
                    <a:pt x="132" y="474"/>
                    <a:pt x="131" y="475"/>
                  </a:cubicBezTo>
                  <a:close/>
                  <a:moveTo>
                    <a:pt x="83" y="468"/>
                  </a:moveTo>
                  <a:cubicBezTo>
                    <a:pt x="84" y="465"/>
                    <a:pt x="85" y="462"/>
                    <a:pt x="85" y="459"/>
                  </a:cubicBezTo>
                  <a:cubicBezTo>
                    <a:pt x="88" y="459"/>
                    <a:pt x="90" y="458"/>
                    <a:pt x="89" y="453"/>
                  </a:cubicBezTo>
                  <a:cubicBezTo>
                    <a:pt x="87" y="456"/>
                    <a:pt x="86" y="458"/>
                    <a:pt x="85" y="460"/>
                  </a:cubicBezTo>
                  <a:cubicBezTo>
                    <a:pt x="85" y="463"/>
                    <a:pt x="84" y="465"/>
                    <a:pt x="84" y="468"/>
                  </a:cubicBezTo>
                  <a:cubicBezTo>
                    <a:pt x="83" y="469"/>
                    <a:pt x="82" y="470"/>
                    <a:pt x="83" y="469"/>
                  </a:cubicBezTo>
                  <a:cubicBezTo>
                    <a:pt x="82" y="470"/>
                    <a:pt x="83" y="469"/>
                    <a:pt x="83" y="468"/>
                  </a:cubicBezTo>
                  <a:close/>
                  <a:moveTo>
                    <a:pt x="262" y="385"/>
                  </a:moveTo>
                  <a:cubicBezTo>
                    <a:pt x="268" y="379"/>
                    <a:pt x="274" y="374"/>
                    <a:pt x="280" y="369"/>
                  </a:cubicBezTo>
                  <a:cubicBezTo>
                    <a:pt x="287" y="362"/>
                    <a:pt x="295" y="355"/>
                    <a:pt x="302" y="347"/>
                  </a:cubicBezTo>
                  <a:cubicBezTo>
                    <a:pt x="322" y="327"/>
                    <a:pt x="342" y="306"/>
                    <a:pt x="355" y="280"/>
                  </a:cubicBezTo>
                  <a:cubicBezTo>
                    <a:pt x="358" y="275"/>
                    <a:pt x="361" y="269"/>
                    <a:pt x="364" y="264"/>
                  </a:cubicBezTo>
                  <a:cubicBezTo>
                    <a:pt x="380" y="236"/>
                    <a:pt x="386" y="205"/>
                    <a:pt x="384" y="173"/>
                  </a:cubicBezTo>
                  <a:cubicBezTo>
                    <a:pt x="383" y="170"/>
                    <a:pt x="383" y="166"/>
                    <a:pt x="382" y="163"/>
                  </a:cubicBezTo>
                  <a:cubicBezTo>
                    <a:pt x="374" y="138"/>
                    <a:pt x="359" y="116"/>
                    <a:pt x="339" y="99"/>
                  </a:cubicBezTo>
                  <a:cubicBezTo>
                    <a:pt x="333" y="94"/>
                    <a:pt x="327" y="89"/>
                    <a:pt x="321" y="84"/>
                  </a:cubicBezTo>
                  <a:cubicBezTo>
                    <a:pt x="302" y="69"/>
                    <a:pt x="283" y="59"/>
                    <a:pt x="259" y="58"/>
                  </a:cubicBezTo>
                  <a:cubicBezTo>
                    <a:pt x="257" y="58"/>
                    <a:pt x="256" y="57"/>
                    <a:pt x="254" y="57"/>
                  </a:cubicBezTo>
                  <a:cubicBezTo>
                    <a:pt x="215" y="53"/>
                    <a:pt x="179" y="61"/>
                    <a:pt x="145" y="81"/>
                  </a:cubicBezTo>
                  <a:cubicBezTo>
                    <a:pt x="135" y="87"/>
                    <a:pt x="128" y="95"/>
                    <a:pt x="120" y="103"/>
                  </a:cubicBezTo>
                  <a:cubicBezTo>
                    <a:pt x="95" y="124"/>
                    <a:pt x="82" y="152"/>
                    <a:pt x="73" y="181"/>
                  </a:cubicBezTo>
                  <a:cubicBezTo>
                    <a:pt x="67" y="203"/>
                    <a:pt x="66" y="224"/>
                    <a:pt x="67" y="246"/>
                  </a:cubicBezTo>
                  <a:cubicBezTo>
                    <a:pt x="67" y="264"/>
                    <a:pt x="68" y="283"/>
                    <a:pt x="69" y="301"/>
                  </a:cubicBezTo>
                  <a:cubicBezTo>
                    <a:pt x="69" y="307"/>
                    <a:pt x="69" y="313"/>
                    <a:pt x="70" y="319"/>
                  </a:cubicBezTo>
                  <a:cubicBezTo>
                    <a:pt x="80" y="324"/>
                    <a:pt x="90" y="327"/>
                    <a:pt x="101" y="330"/>
                  </a:cubicBezTo>
                  <a:cubicBezTo>
                    <a:pt x="127" y="336"/>
                    <a:pt x="152" y="344"/>
                    <a:pt x="177" y="356"/>
                  </a:cubicBezTo>
                  <a:cubicBezTo>
                    <a:pt x="180" y="357"/>
                    <a:pt x="184" y="359"/>
                    <a:pt x="188" y="360"/>
                  </a:cubicBezTo>
                  <a:cubicBezTo>
                    <a:pt x="212" y="368"/>
                    <a:pt x="236" y="376"/>
                    <a:pt x="262" y="385"/>
                  </a:cubicBezTo>
                  <a:close/>
                  <a:moveTo>
                    <a:pt x="107" y="644"/>
                  </a:moveTo>
                  <a:cubicBezTo>
                    <a:pt x="105" y="649"/>
                    <a:pt x="104" y="652"/>
                    <a:pt x="102" y="655"/>
                  </a:cubicBezTo>
                  <a:cubicBezTo>
                    <a:pt x="100" y="660"/>
                    <a:pt x="97" y="664"/>
                    <a:pt x="95" y="669"/>
                  </a:cubicBezTo>
                  <a:cubicBezTo>
                    <a:pt x="81" y="696"/>
                    <a:pt x="68" y="723"/>
                    <a:pt x="57" y="752"/>
                  </a:cubicBezTo>
                  <a:cubicBezTo>
                    <a:pt x="53" y="764"/>
                    <a:pt x="48" y="776"/>
                    <a:pt x="43" y="789"/>
                  </a:cubicBezTo>
                  <a:cubicBezTo>
                    <a:pt x="37" y="804"/>
                    <a:pt x="31" y="820"/>
                    <a:pt x="25" y="836"/>
                  </a:cubicBezTo>
                  <a:cubicBezTo>
                    <a:pt x="25" y="837"/>
                    <a:pt x="23" y="839"/>
                    <a:pt x="27" y="840"/>
                  </a:cubicBezTo>
                  <a:cubicBezTo>
                    <a:pt x="35" y="830"/>
                    <a:pt x="44" y="820"/>
                    <a:pt x="53" y="809"/>
                  </a:cubicBezTo>
                  <a:cubicBezTo>
                    <a:pt x="76" y="779"/>
                    <a:pt x="99" y="747"/>
                    <a:pt x="119" y="715"/>
                  </a:cubicBezTo>
                  <a:cubicBezTo>
                    <a:pt x="124" y="707"/>
                    <a:pt x="129" y="700"/>
                    <a:pt x="134" y="694"/>
                  </a:cubicBezTo>
                  <a:cubicBezTo>
                    <a:pt x="146" y="680"/>
                    <a:pt x="157" y="665"/>
                    <a:pt x="167" y="650"/>
                  </a:cubicBezTo>
                  <a:cubicBezTo>
                    <a:pt x="171" y="644"/>
                    <a:pt x="175" y="638"/>
                    <a:pt x="180" y="631"/>
                  </a:cubicBezTo>
                  <a:cubicBezTo>
                    <a:pt x="177" y="629"/>
                    <a:pt x="176" y="627"/>
                    <a:pt x="173" y="626"/>
                  </a:cubicBezTo>
                  <a:cubicBezTo>
                    <a:pt x="163" y="621"/>
                    <a:pt x="153" y="617"/>
                    <a:pt x="143" y="613"/>
                  </a:cubicBezTo>
                  <a:cubicBezTo>
                    <a:pt x="130" y="607"/>
                    <a:pt x="117" y="603"/>
                    <a:pt x="105" y="598"/>
                  </a:cubicBezTo>
                  <a:cubicBezTo>
                    <a:pt x="102" y="596"/>
                    <a:pt x="99" y="594"/>
                    <a:pt x="95" y="592"/>
                  </a:cubicBezTo>
                  <a:cubicBezTo>
                    <a:pt x="100" y="585"/>
                    <a:pt x="105" y="579"/>
                    <a:pt x="109" y="572"/>
                  </a:cubicBezTo>
                  <a:cubicBezTo>
                    <a:pt x="113" y="565"/>
                    <a:pt x="117" y="558"/>
                    <a:pt x="121" y="551"/>
                  </a:cubicBezTo>
                  <a:cubicBezTo>
                    <a:pt x="124" y="545"/>
                    <a:pt x="130" y="539"/>
                    <a:pt x="131" y="531"/>
                  </a:cubicBezTo>
                  <a:cubicBezTo>
                    <a:pt x="127" y="527"/>
                    <a:pt x="122" y="525"/>
                    <a:pt x="119" y="521"/>
                  </a:cubicBezTo>
                  <a:cubicBezTo>
                    <a:pt x="104" y="506"/>
                    <a:pt x="86" y="503"/>
                    <a:pt x="66" y="502"/>
                  </a:cubicBezTo>
                  <a:cubicBezTo>
                    <a:pt x="64" y="505"/>
                    <a:pt x="62" y="508"/>
                    <a:pt x="60" y="511"/>
                  </a:cubicBezTo>
                  <a:cubicBezTo>
                    <a:pt x="56" y="522"/>
                    <a:pt x="52" y="533"/>
                    <a:pt x="48" y="544"/>
                  </a:cubicBezTo>
                  <a:cubicBezTo>
                    <a:pt x="41" y="562"/>
                    <a:pt x="35" y="580"/>
                    <a:pt x="29" y="598"/>
                  </a:cubicBezTo>
                  <a:cubicBezTo>
                    <a:pt x="26" y="606"/>
                    <a:pt x="23" y="613"/>
                    <a:pt x="21" y="621"/>
                  </a:cubicBezTo>
                  <a:cubicBezTo>
                    <a:pt x="20" y="623"/>
                    <a:pt x="20" y="626"/>
                    <a:pt x="20" y="630"/>
                  </a:cubicBezTo>
                  <a:cubicBezTo>
                    <a:pt x="49" y="635"/>
                    <a:pt x="76" y="639"/>
                    <a:pt x="107" y="644"/>
                  </a:cubicBezTo>
                  <a:close/>
                  <a:moveTo>
                    <a:pt x="47" y="379"/>
                  </a:moveTo>
                  <a:cubicBezTo>
                    <a:pt x="43" y="386"/>
                    <a:pt x="39" y="393"/>
                    <a:pt x="40" y="402"/>
                  </a:cubicBezTo>
                  <a:cubicBezTo>
                    <a:pt x="56" y="406"/>
                    <a:pt x="71" y="407"/>
                    <a:pt x="87" y="409"/>
                  </a:cubicBezTo>
                  <a:cubicBezTo>
                    <a:pt x="121" y="412"/>
                    <a:pt x="154" y="417"/>
                    <a:pt x="188" y="422"/>
                  </a:cubicBezTo>
                  <a:cubicBezTo>
                    <a:pt x="203" y="424"/>
                    <a:pt x="219" y="426"/>
                    <a:pt x="234" y="428"/>
                  </a:cubicBezTo>
                  <a:cubicBezTo>
                    <a:pt x="237" y="428"/>
                    <a:pt x="240" y="427"/>
                    <a:pt x="243" y="427"/>
                  </a:cubicBezTo>
                  <a:cubicBezTo>
                    <a:pt x="248" y="418"/>
                    <a:pt x="248" y="418"/>
                    <a:pt x="249" y="409"/>
                  </a:cubicBezTo>
                  <a:cubicBezTo>
                    <a:pt x="247" y="409"/>
                    <a:pt x="244" y="408"/>
                    <a:pt x="242" y="408"/>
                  </a:cubicBezTo>
                  <a:cubicBezTo>
                    <a:pt x="221" y="405"/>
                    <a:pt x="200" y="403"/>
                    <a:pt x="179" y="400"/>
                  </a:cubicBezTo>
                  <a:cubicBezTo>
                    <a:pt x="161" y="398"/>
                    <a:pt x="143" y="395"/>
                    <a:pt x="125" y="392"/>
                  </a:cubicBezTo>
                  <a:cubicBezTo>
                    <a:pt x="104" y="388"/>
                    <a:pt x="83" y="383"/>
                    <a:pt x="62" y="379"/>
                  </a:cubicBezTo>
                  <a:cubicBezTo>
                    <a:pt x="57" y="378"/>
                    <a:pt x="52" y="377"/>
                    <a:pt x="47" y="379"/>
                  </a:cubicBezTo>
                  <a:close/>
                  <a:moveTo>
                    <a:pt x="64" y="429"/>
                  </a:moveTo>
                  <a:cubicBezTo>
                    <a:pt x="88" y="442"/>
                    <a:pt x="114" y="450"/>
                    <a:pt x="138" y="461"/>
                  </a:cubicBezTo>
                  <a:cubicBezTo>
                    <a:pt x="163" y="472"/>
                    <a:pt x="188" y="481"/>
                    <a:pt x="213" y="491"/>
                  </a:cubicBezTo>
                  <a:cubicBezTo>
                    <a:pt x="222" y="480"/>
                    <a:pt x="229" y="461"/>
                    <a:pt x="231" y="447"/>
                  </a:cubicBezTo>
                  <a:cubicBezTo>
                    <a:pt x="203" y="445"/>
                    <a:pt x="176" y="442"/>
                    <a:pt x="148" y="439"/>
                  </a:cubicBezTo>
                  <a:cubicBezTo>
                    <a:pt x="120" y="436"/>
                    <a:pt x="92" y="432"/>
                    <a:pt x="64" y="429"/>
                  </a:cubicBezTo>
                  <a:close/>
                  <a:moveTo>
                    <a:pt x="184" y="643"/>
                  </a:moveTo>
                  <a:cubicBezTo>
                    <a:pt x="178" y="644"/>
                    <a:pt x="177" y="648"/>
                    <a:pt x="175" y="651"/>
                  </a:cubicBezTo>
                  <a:cubicBezTo>
                    <a:pt x="163" y="668"/>
                    <a:pt x="150" y="686"/>
                    <a:pt x="136" y="702"/>
                  </a:cubicBezTo>
                  <a:cubicBezTo>
                    <a:pt x="131" y="708"/>
                    <a:pt x="126" y="716"/>
                    <a:pt x="121" y="723"/>
                  </a:cubicBezTo>
                  <a:cubicBezTo>
                    <a:pt x="110" y="740"/>
                    <a:pt x="99" y="757"/>
                    <a:pt x="87" y="773"/>
                  </a:cubicBezTo>
                  <a:cubicBezTo>
                    <a:pt x="66" y="802"/>
                    <a:pt x="44" y="830"/>
                    <a:pt x="22" y="859"/>
                  </a:cubicBezTo>
                  <a:cubicBezTo>
                    <a:pt x="21" y="859"/>
                    <a:pt x="21" y="861"/>
                    <a:pt x="20" y="862"/>
                  </a:cubicBezTo>
                  <a:cubicBezTo>
                    <a:pt x="23" y="865"/>
                    <a:pt x="25" y="867"/>
                    <a:pt x="28" y="871"/>
                  </a:cubicBezTo>
                  <a:cubicBezTo>
                    <a:pt x="37" y="861"/>
                    <a:pt x="45" y="852"/>
                    <a:pt x="52" y="842"/>
                  </a:cubicBezTo>
                  <a:cubicBezTo>
                    <a:pt x="74" y="812"/>
                    <a:pt x="96" y="781"/>
                    <a:pt x="118" y="751"/>
                  </a:cubicBezTo>
                  <a:cubicBezTo>
                    <a:pt x="136" y="726"/>
                    <a:pt x="153" y="701"/>
                    <a:pt x="170" y="676"/>
                  </a:cubicBezTo>
                  <a:cubicBezTo>
                    <a:pt x="174" y="671"/>
                    <a:pt x="178" y="666"/>
                    <a:pt x="181" y="661"/>
                  </a:cubicBezTo>
                  <a:cubicBezTo>
                    <a:pt x="185" y="656"/>
                    <a:pt x="186" y="650"/>
                    <a:pt x="184" y="643"/>
                  </a:cubicBezTo>
                  <a:close/>
                  <a:moveTo>
                    <a:pt x="55" y="354"/>
                  </a:moveTo>
                  <a:cubicBezTo>
                    <a:pt x="64" y="358"/>
                    <a:pt x="72" y="359"/>
                    <a:pt x="80" y="361"/>
                  </a:cubicBezTo>
                  <a:cubicBezTo>
                    <a:pt x="93" y="363"/>
                    <a:pt x="106" y="364"/>
                    <a:pt x="119" y="366"/>
                  </a:cubicBezTo>
                  <a:cubicBezTo>
                    <a:pt x="144" y="370"/>
                    <a:pt x="169" y="374"/>
                    <a:pt x="193" y="380"/>
                  </a:cubicBezTo>
                  <a:cubicBezTo>
                    <a:pt x="204" y="383"/>
                    <a:pt x="216" y="383"/>
                    <a:pt x="227" y="384"/>
                  </a:cubicBezTo>
                  <a:cubicBezTo>
                    <a:pt x="225" y="381"/>
                    <a:pt x="223" y="380"/>
                    <a:pt x="221" y="379"/>
                  </a:cubicBezTo>
                  <a:cubicBezTo>
                    <a:pt x="203" y="373"/>
                    <a:pt x="185" y="368"/>
                    <a:pt x="168" y="360"/>
                  </a:cubicBezTo>
                  <a:cubicBezTo>
                    <a:pt x="159" y="356"/>
                    <a:pt x="149" y="352"/>
                    <a:pt x="140" y="349"/>
                  </a:cubicBezTo>
                  <a:cubicBezTo>
                    <a:pt x="117" y="342"/>
                    <a:pt x="94" y="336"/>
                    <a:pt x="71" y="329"/>
                  </a:cubicBezTo>
                  <a:cubicBezTo>
                    <a:pt x="70" y="329"/>
                    <a:pt x="68" y="329"/>
                    <a:pt x="65" y="329"/>
                  </a:cubicBezTo>
                  <a:cubicBezTo>
                    <a:pt x="63" y="332"/>
                    <a:pt x="61" y="335"/>
                    <a:pt x="60" y="339"/>
                  </a:cubicBezTo>
                  <a:cubicBezTo>
                    <a:pt x="58" y="343"/>
                    <a:pt x="57" y="348"/>
                    <a:pt x="55" y="354"/>
                  </a:cubicBezTo>
                  <a:close/>
                  <a:moveTo>
                    <a:pt x="254" y="398"/>
                  </a:moveTo>
                  <a:cubicBezTo>
                    <a:pt x="252" y="397"/>
                    <a:pt x="251" y="396"/>
                    <a:pt x="249" y="395"/>
                  </a:cubicBezTo>
                  <a:cubicBezTo>
                    <a:pt x="242" y="393"/>
                    <a:pt x="235" y="391"/>
                    <a:pt x="229" y="391"/>
                  </a:cubicBezTo>
                  <a:cubicBezTo>
                    <a:pt x="206" y="388"/>
                    <a:pt x="183" y="385"/>
                    <a:pt x="161" y="379"/>
                  </a:cubicBezTo>
                  <a:cubicBezTo>
                    <a:pt x="159" y="379"/>
                    <a:pt x="157" y="379"/>
                    <a:pt x="155" y="378"/>
                  </a:cubicBezTo>
                  <a:cubicBezTo>
                    <a:pt x="126" y="374"/>
                    <a:pt x="97" y="369"/>
                    <a:pt x="67" y="364"/>
                  </a:cubicBezTo>
                  <a:cubicBezTo>
                    <a:pt x="63" y="364"/>
                    <a:pt x="59" y="364"/>
                    <a:pt x="55" y="365"/>
                  </a:cubicBezTo>
                  <a:cubicBezTo>
                    <a:pt x="54" y="365"/>
                    <a:pt x="52" y="366"/>
                    <a:pt x="49" y="368"/>
                  </a:cubicBezTo>
                  <a:cubicBezTo>
                    <a:pt x="56" y="371"/>
                    <a:pt x="60" y="372"/>
                    <a:pt x="65" y="373"/>
                  </a:cubicBezTo>
                  <a:cubicBezTo>
                    <a:pt x="88" y="378"/>
                    <a:pt x="111" y="384"/>
                    <a:pt x="133" y="388"/>
                  </a:cubicBezTo>
                  <a:cubicBezTo>
                    <a:pt x="162" y="392"/>
                    <a:pt x="192" y="396"/>
                    <a:pt x="221" y="400"/>
                  </a:cubicBezTo>
                  <a:cubicBezTo>
                    <a:pt x="230" y="401"/>
                    <a:pt x="239" y="401"/>
                    <a:pt x="248" y="402"/>
                  </a:cubicBezTo>
                  <a:cubicBezTo>
                    <a:pt x="250" y="402"/>
                    <a:pt x="253" y="402"/>
                    <a:pt x="254" y="398"/>
                  </a:cubicBezTo>
                  <a:close/>
                  <a:moveTo>
                    <a:pt x="234" y="438"/>
                  </a:moveTo>
                  <a:cubicBezTo>
                    <a:pt x="234" y="437"/>
                    <a:pt x="234" y="436"/>
                    <a:pt x="234" y="435"/>
                  </a:cubicBezTo>
                  <a:cubicBezTo>
                    <a:pt x="228" y="434"/>
                    <a:pt x="223" y="432"/>
                    <a:pt x="218" y="432"/>
                  </a:cubicBezTo>
                  <a:cubicBezTo>
                    <a:pt x="196" y="429"/>
                    <a:pt x="175" y="426"/>
                    <a:pt x="153" y="423"/>
                  </a:cubicBezTo>
                  <a:cubicBezTo>
                    <a:pt x="134" y="421"/>
                    <a:pt x="115" y="418"/>
                    <a:pt x="96" y="416"/>
                  </a:cubicBezTo>
                  <a:cubicBezTo>
                    <a:pt x="81" y="414"/>
                    <a:pt x="67" y="413"/>
                    <a:pt x="52" y="411"/>
                  </a:cubicBezTo>
                  <a:cubicBezTo>
                    <a:pt x="48" y="411"/>
                    <a:pt x="44" y="410"/>
                    <a:pt x="40" y="410"/>
                  </a:cubicBezTo>
                  <a:cubicBezTo>
                    <a:pt x="38" y="410"/>
                    <a:pt x="37" y="411"/>
                    <a:pt x="34" y="412"/>
                  </a:cubicBezTo>
                  <a:cubicBezTo>
                    <a:pt x="36" y="414"/>
                    <a:pt x="38" y="416"/>
                    <a:pt x="39" y="417"/>
                  </a:cubicBezTo>
                  <a:cubicBezTo>
                    <a:pt x="43" y="418"/>
                    <a:pt x="47" y="419"/>
                    <a:pt x="51" y="419"/>
                  </a:cubicBezTo>
                  <a:cubicBezTo>
                    <a:pt x="89" y="425"/>
                    <a:pt x="127" y="431"/>
                    <a:pt x="165" y="436"/>
                  </a:cubicBezTo>
                  <a:cubicBezTo>
                    <a:pt x="185" y="438"/>
                    <a:pt x="205" y="438"/>
                    <a:pt x="226" y="439"/>
                  </a:cubicBezTo>
                  <a:cubicBezTo>
                    <a:pt x="228" y="439"/>
                    <a:pt x="231" y="438"/>
                    <a:pt x="234" y="438"/>
                  </a:cubicBezTo>
                  <a:close/>
                  <a:moveTo>
                    <a:pt x="95" y="651"/>
                  </a:moveTo>
                  <a:cubicBezTo>
                    <a:pt x="83" y="644"/>
                    <a:pt x="71" y="646"/>
                    <a:pt x="60" y="644"/>
                  </a:cubicBezTo>
                  <a:cubicBezTo>
                    <a:pt x="48" y="641"/>
                    <a:pt x="35" y="639"/>
                    <a:pt x="22" y="641"/>
                  </a:cubicBezTo>
                  <a:cubicBezTo>
                    <a:pt x="22" y="650"/>
                    <a:pt x="26" y="656"/>
                    <a:pt x="31" y="662"/>
                  </a:cubicBezTo>
                  <a:cubicBezTo>
                    <a:pt x="37" y="662"/>
                    <a:pt x="43" y="663"/>
                    <a:pt x="49" y="663"/>
                  </a:cubicBezTo>
                  <a:cubicBezTo>
                    <a:pt x="62" y="662"/>
                    <a:pt x="75" y="661"/>
                    <a:pt x="88" y="661"/>
                  </a:cubicBezTo>
                  <a:cubicBezTo>
                    <a:pt x="90" y="658"/>
                    <a:pt x="92" y="655"/>
                    <a:pt x="95" y="651"/>
                  </a:cubicBezTo>
                  <a:close/>
                  <a:moveTo>
                    <a:pt x="133" y="552"/>
                  </a:moveTo>
                  <a:cubicBezTo>
                    <a:pt x="129" y="554"/>
                    <a:pt x="127" y="555"/>
                    <a:pt x="126" y="557"/>
                  </a:cubicBezTo>
                  <a:cubicBezTo>
                    <a:pt x="120" y="567"/>
                    <a:pt x="114" y="577"/>
                    <a:pt x="109" y="587"/>
                  </a:cubicBezTo>
                  <a:cubicBezTo>
                    <a:pt x="108" y="588"/>
                    <a:pt x="109" y="589"/>
                    <a:pt x="109" y="591"/>
                  </a:cubicBezTo>
                  <a:cubicBezTo>
                    <a:pt x="113" y="592"/>
                    <a:pt x="116" y="596"/>
                    <a:pt x="122" y="593"/>
                  </a:cubicBezTo>
                  <a:cubicBezTo>
                    <a:pt x="124" y="590"/>
                    <a:pt x="127" y="586"/>
                    <a:pt x="130" y="581"/>
                  </a:cubicBezTo>
                  <a:cubicBezTo>
                    <a:pt x="136" y="573"/>
                    <a:pt x="137" y="564"/>
                    <a:pt x="133" y="552"/>
                  </a:cubicBezTo>
                  <a:close/>
                  <a:moveTo>
                    <a:pt x="51" y="447"/>
                  </a:moveTo>
                  <a:cubicBezTo>
                    <a:pt x="53" y="444"/>
                    <a:pt x="53" y="443"/>
                    <a:pt x="54" y="441"/>
                  </a:cubicBezTo>
                  <a:cubicBezTo>
                    <a:pt x="53" y="441"/>
                    <a:pt x="52" y="440"/>
                    <a:pt x="51" y="440"/>
                  </a:cubicBezTo>
                  <a:cubicBezTo>
                    <a:pt x="51" y="442"/>
                    <a:pt x="51" y="443"/>
                    <a:pt x="51" y="447"/>
                  </a:cubicBezTo>
                  <a:close/>
                  <a:moveTo>
                    <a:pt x="161" y="481"/>
                  </a:moveTo>
                  <a:cubicBezTo>
                    <a:pt x="162" y="482"/>
                    <a:pt x="162" y="482"/>
                    <a:pt x="163" y="483"/>
                  </a:cubicBezTo>
                  <a:cubicBezTo>
                    <a:pt x="163" y="482"/>
                    <a:pt x="164" y="482"/>
                    <a:pt x="164" y="481"/>
                  </a:cubicBezTo>
                  <a:cubicBezTo>
                    <a:pt x="163" y="481"/>
                    <a:pt x="162" y="481"/>
                    <a:pt x="161" y="4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>
              <a:spLocks noEditPoints="1"/>
            </p:cNvSpPr>
            <p:nvPr userDrawn="1"/>
          </p:nvSpPr>
          <p:spPr bwMode="auto">
            <a:xfrm>
              <a:off x="6975476" y="2863850"/>
              <a:ext cx="319088" cy="284163"/>
            </a:xfrm>
            <a:custGeom>
              <a:avLst/>
              <a:gdLst>
                <a:gd name="T0" fmla="*/ 36 w 75"/>
                <a:gd name="T1" fmla="*/ 67 h 67"/>
                <a:gd name="T2" fmla="*/ 19 w 75"/>
                <a:gd name="T3" fmla="*/ 67 h 67"/>
                <a:gd name="T4" fmla="*/ 9 w 75"/>
                <a:gd name="T5" fmla="*/ 65 h 67"/>
                <a:gd name="T6" fmla="*/ 0 w 75"/>
                <a:gd name="T7" fmla="*/ 56 h 67"/>
                <a:gd name="T8" fmla="*/ 10 w 75"/>
                <a:gd name="T9" fmla="*/ 43 h 67"/>
                <a:gd name="T10" fmla="*/ 20 w 75"/>
                <a:gd name="T11" fmla="*/ 42 h 67"/>
                <a:gd name="T12" fmla="*/ 66 w 75"/>
                <a:gd name="T13" fmla="*/ 46 h 67"/>
                <a:gd name="T14" fmla="*/ 68 w 75"/>
                <a:gd name="T15" fmla="*/ 47 h 67"/>
                <a:gd name="T16" fmla="*/ 72 w 75"/>
                <a:gd name="T17" fmla="*/ 58 h 67"/>
                <a:gd name="T18" fmla="*/ 57 w 75"/>
                <a:gd name="T19" fmla="*/ 67 h 67"/>
                <a:gd name="T20" fmla="*/ 36 w 75"/>
                <a:gd name="T21" fmla="*/ 67 h 67"/>
                <a:gd name="T22" fmla="*/ 35 w 75"/>
                <a:gd name="T23" fmla="*/ 1 h 67"/>
                <a:gd name="T24" fmla="*/ 55 w 75"/>
                <a:gd name="T25" fmla="*/ 1 h 67"/>
                <a:gd name="T26" fmla="*/ 67 w 75"/>
                <a:gd name="T27" fmla="*/ 4 h 67"/>
                <a:gd name="T28" fmla="*/ 68 w 75"/>
                <a:gd name="T29" fmla="*/ 17 h 67"/>
                <a:gd name="T30" fmla="*/ 56 w 75"/>
                <a:gd name="T31" fmla="*/ 21 h 67"/>
                <a:gd name="T32" fmla="*/ 25 w 75"/>
                <a:gd name="T33" fmla="*/ 24 h 67"/>
                <a:gd name="T34" fmla="*/ 14 w 75"/>
                <a:gd name="T35" fmla="*/ 22 h 67"/>
                <a:gd name="T36" fmla="*/ 6 w 75"/>
                <a:gd name="T37" fmla="*/ 12 h 67"/>
                <a:gd name="T38" fmla="*/ 19 w 75"/>
                <a:gd name="T39" fmla="*/ 0 h 67"/>
                <a:gd name="T40" fmla="*/ 35 w 75"/>
                <a:gd name="T41" fmla="*/ 1 h 67"/>
                <a:gd name="T42" fmla="*/ 35 w 75"/>
                <a:gd name="T43" fmla="*/ 1 h 67"/>
                <a:gd name="T44" fmla="*/ 57 w 75"/>
                <a:gd name="T45" fmla="*/ 12 h 67"/>
                <a:gd name="T46" fmla="*/ 51 w 75"/>
                <a:gd name="T47" fmla="*/ 8 h 67"/>
                <a:gd name="T48" fmla="*/ 28 w 75"/>
                <a:gd name="T49" fmla="*/ 7 h 67"/>
                <a:gd name="T50" fmla="*/ 19 w 75"/>
                <a:gd name="T51" fmla="*/ 7 h 67"/>
                <a:gd name="T52" fmla="*/ 16 w 75"/>
                <a:gd name="T53" fmla="*/ 11 h 67"/>
                <a:gd name="T54" fmla="*/ 19 w 75"/>
                <a:gd name="T55" fmla="*/ 15 h 67"/>
                <a:gd name="T56" fmla="*/ 57 w 75"/>
                <a:gd name="T57" fmla="*/ 12 h 67"/>
                <a:gd name="T58" fmla="*/ 36 w 75"/>
                <a:gd name="T59" fmla="*/ 61 h 67"/>
                <a:gd name="T60" fmla="*/ 36 w 75"/>
                <a:gd name="T61" fmla="*/ 60 h 67"/>
                <a:gd name="T62" fmla="*/ 50 w 75"/>
                <a:gd name="T63" fmla="*/ 60 h 67"/>
                <a:gd name="T64" fmla="*/ 59 w 75"/>
                <a:gd name="T65" fmla="*/ 58 h 67"/>
                <a:gd name="T66" fmla="*/ 61 w 75"/>
                <a:gd name="T67" fmla="*/ 56 h 67"/>
                <a:gd name="T68" fmla="*/ 58 w 75"/>
                <a:gd name="T69" fmla="*/ 53 h 67"/>
                <a:gd name="T70" fmla="*/ 19 w 75"/>
                <a:gd name="T71" fmla="*/ 48 h 67"/>
                <a:gd name="T72" fmla="*/ 15 w 75"/>
                <a:gd name="T73" fmla="*/ 49 h 67"/>
                <a:gd name="T74" fmla="*/ 12 w 75"/>
                <a:gd name="T75" fmla="*/ 52 h 67"/>
                <a:gd name="T76" fmla="*/ 13 w 75"/>
                <a:gd name="T77" fmla="*/ 57 h 67"/>
                <a:gd name="T78" fmla="*/ 18 w 75"/>
                <a:gd name="T79" fmla="*/ 60 h 67"/>
                <a:gd name="T80" fmla="*/ 36 w 75"/>
                <a:gd name="T81" fmla="*/ 6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5" h="67">
                  <a:moveTo>
                    <a:pt x="36" y="67"/>
                  </a:moveTo>
                  <a:cubicBezTo>
                    <a:pt x="30" y="67"/>
                    <a:pt x="25" y="67"/>
                    <a:pt x="19" y="67"/>
                  </a:cubicBezTo>
                  <a:cubicBezTo>
                    <a:pt x="16" y="67"/>
                    <a:pt x="12" y="66"/>
                    <a:pt x="9" y="65"/>
                  </a:cubicBezTo>
                  <a:cubicBezTo>
                    <a:pt x="4" y="64"/>
                    <a:pt x="0" y="59"/>
                    <a:pt x="0" y="56"/>
                  </a:cubicBezTo>
                  <a:cubicBezTo>
                    <a:pt x="1" y="51"/>
                    <a:pt x="5" y="44"/>
                    <a:pt x="10" y="43"/>
                  </a:cubicBezTo>
                  <a:cubicBezTo>
                    <a:pt x="13" y="43"/>
                    <a:pt x="17" y="42"/>
                    <a:pt x="20" y="42"/>
                  </a:cubicBezTo>
                  <a:cubicBezTo>
                    <a:pt x="36" y="43"/>
                    <a:pt x="51" y="45"/>
                    <a:pt x="66" y="46"/>
                  </a:cubicBezTo>
                  <a:cubicBezTo>
                    <a:pt x="67" y="46"/>
                    <a:pt x="67" y="47"/>
                    <a:pt x="68" y="47"/>
                  </a:cubicBezTo>
                  <a:cubicBezTo>
                    <a:pt x="73" y="49"/>
                    <a:pt x="75" y="54"/>
                    <a:pt x="72" y="58"/>
                  </a:cubicBezTo>
                  <a:cubicBezTo>
                    <a:pt x="69" y="64"/>
                    <a:pt x="64" y="67"/>
                    <a:pt x="57" y="67"/>
                  </a:cubicBezTo>
                  <a:cubicBezTo>
                    <a:pt x="50" y="67"/>
                    <a:pt x="43" y="67"/>
                    <a:pt x="36" y="67"/>
                  </a:cubicBezTo>
                  <a:close/>
                  <a:moveTo>
                    <a:pt x="35" y="1"/>
                  </a:moveTo>
                  <a:cubicBezTo>
                    <a:pt x="42" y="1"/>
                    <a:pt x="48" y="1"/>
                    <a:pt x="55" y="1"/>
                  </a:cubicBezTo>
                  <a:cubicBezTo>
                    <a:pt x="59" y="2"/>
                    <a:pt x="63" y="3"/>
                    <a:pt x="67" y="4"/>
                  </a:cubicBezTo>
                  <a:cubicBezTo>
                    <a:pt x="72" y="7"/>
                    <a:pt x="73" y="14"/>
                    <a:pt x="68" y="17"/>
                  </a:cubicBezTo>
                  <a:cubicBezTo>
                    <a:pt x="64" y="19"/>
                    <a:pt x="60" y="20"/>
                    <a:pt x="56" y="21"/>
                  </a:cubicBezTo>
                  <a:cubicBezTo>
                    <a:pt x="46" y="22"/>
                    <a:pt x="35" y="23"/>
                    <a:pt x="25" y="24"/>
                  </a:cubicBezTo>
                  <a:cubicBezTo>
                    <a:pt x="21" y="24"/>
                    <a:pt x="18" y="23"/>
                    <a:pt x="14" y="22"/>
                  </a:cubicBezTo>
                  <a:cubicBezTo>
                    <a:pt x="7" y="21"/>
                    <a:pt x="6" y="19"/>
                    <a:pt x="6" y="12"/>
                  </a:cubicBezTo>
                  <a:cubicBezTo>
                    <a:pt x="6" y="2"/>
                    <a:pt x="8" y="0"/>
                    <a:pt x="19" y="0"/>
                  </a:cubicBezTo>
                  <a:cubicBezTo>
                    <a:pt x="24" y="0"/>
                    <a:pt x="30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lose/>
                  <a:moveTo>
                    <a:pt x="57" y="12"/>
                  </a:moveTo>
                  <a:cubicBezTo>
                    <a:pt x="56" y="8"/>
                    <a:pt x="53" y="8"/>
                    <a:pt x="51" y="8"/>
                  </a:cubicBezTo>
                  <a:cubicBezTo>
                    <a:pt x="43" y="8"/>
                    <a:pt x="36" y="7"/>
                    <a:pt x="28" y="7"/>
                  </a:cubicBezTo>
                  <a:cubicBezTo>
                    <a:pt x="25" y="6"/>
                    <a:pt x="22" y="6"/>
                    <a:pt x="19" y="7"/>
                  </a:cubicBezTo>
                  <a:cubicBezTo>
                    <a:pt x="18" y="7"/>
                    <a:pt x="16" y="10"/>
                    <a:pt x="16" y="11"/>
                  </a:cubicBezTo>
                  <a:cubicBezTo>
                    <a:pt x="16" y="12"/>
                    <a:pt x="18" y="15"/>
                    <a:pt x="19" y="15"/>
                  </a:cubicBezTo>
                  <a:cubicBezTo>
                    <a:pt x="32" y="17"/>
                    <a:pt x="45" y="17"/>
                    <a:pt x="57" y="12"/>
                  </a:cubicBezTo>
                  <a:close/>
                  <a:moveTo>
                    <a:pt x="36" y="61"/>
                  </a:moveTo>
                  <a:cubicBezTo>
                    <a:pt x="36" y="61"/>
                    <a:pt x="36" y="60"/>
                    <a:pt x="36" y="60"/>
                  </a:cubicBezTo>
                  <a:cubicBezTo>
                    <a:pt x="41" y="60"/>
                    <a:pt x="45" y="60"/>
                    <a:pt x="50" y="60"/>
                  </a:cubicBezTo>
                  <a:cubicBezTo>
                    <a:pt x="53" y="60"/>
                    <a:pt x="56" y="59"/>
                    <a:pt x="59" y="58"/>
                  </a:cubicBezTo>
                  <a:cubicBezTo>
                    <a:pt x="60" y="58"/>
                    <a:pt x="61" y="56"/>
                    <a:pt x="61" y="56"/>
                  </a:cubicBezTo>
                  <a:cubicBezTo>
                    <a:pt x="60" y="55"/>
                    <a:pt x="59" y="53"/>
                    <a:pt x="58" y="53"/>
                  </a:cubicBezTo>
                  <a:cubicBezTo>
                    <a:pt x="45" y="50"/>
                    <a:pt x="32" y="48"/>
                    <a:pt x="19" y="48"/>
                  </a:cubicBezTo>
                  <a:cubicBezTo>
                    <a:pt x="18" y="48"/>
                    <a:pt x="16" y="48"/>
                    <a:pt x="15" y="49"/>
                  </a:cubicBezTo>
                  <a:cubicBezTo>
                    <a:pt x="13" y="50"/>
                    <a:pt x="12" y="51"/>
                    <a:pt x="12" y="52"/>
                  </a:cubicBezTo>
                  <a:cubicBezTo>
                    <a:pt x="11" y="54"/>
                    <a:pt x="12" y="56"/>
                    <a:pt x="13" y="57"/>
                  </a:cubicBezTo>
                  <a:cubicBezTo>
                    <a:pt x="14" y="59"/>
                    <a:pt x="16" y="60"/>
                    <a:pt x="18" y="60"/>
                  </a:cubicBezTo>
                  <a:cubicBezTo>
                    <a:pt x="24" y="60"/>
                    <a:pt x="30" y="61"/>
                    <a:pt x="36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" name="Freeform 22"/>
          <p:cNvSpPr>
            <a:spLocks noEditPoints="1"/>
          </p:cNvSpPr>
          <p:nvPr userDrawn="1"/>
        </p:nvSpPr>
        <p:spPr bwMode="auto">
          <a:xfrm>
            <a:off x="488843" y="1891862"/>
            <a:ext cx="653279" cy="889930"/>
          </a:xfrm>
          <a:custGeom>
            <a:avLst/>
            <a:gdLst>
              <a:gd name="T0" fmla="*/ 198 w 564"/>
              <a:gd name="T1" fmla="*/ 696 h 767"/>
              <a:gd name="T2" fmla="*/ 201 w 564"/>
              <a:gd name="T3" fmla="*/ 536 h 767"/>
              <a:gd name="T4" fmla="*/ 126 w 564"/>
              <a:gd name="T5" fmla="*/ 322 h 767"/>
              <a:gd name="T6" fmla="*/ 369 w 564"/>
              <a:gd name="T7" fmla="*/ 74 h 767"/>
              <a:gd name="T8" fmla="*/ 360 w 564"/>
              <a:gd name="T9" fmla="*/ 392 h 767"/>
              <a:gd name="T10" fmla="*/ 364 w 564"/>
              <a:gd name="T11" fmla="*/ 583 h 767"/>
              <a:gd name="T12" fmla="*/ 314 w 564"/>
              <a:gd name="T13" fmla="*/ 721 h 767"/>
              <a:gd name="T14" fmla="*/ 367 w 564"/>
              <a:gd name="T15" fmla="*/ 219 h 767"/>
              <a:gd name="T16" fmla="*/ 241 w 564"/>
              <a:gd name="T17" fmla="*/ 258 h 767"/>
              <a:gd name="T18" fmla="*/ 373 w 564"/>
              <a:gd name="T19" fmla="*/ 276 h 767"/>
              <a:gd name="T20" fmla="*/ 317 w 564"/>
              <a:gd name="T21" fmla="*/ 201 h 767"/>
              <a:gd name="T22" fmla="*/ 273 w 564"/>
              <a:gd name="T23" fmla="*/ 189 h 767"/>
              <a:gd name="T24" fmla="*/ 468 w 564"/>
              <a:gd name="T25" fmla="*/ 199 h 767"/>
              <a:gd name="T26" fmla="*/ 472 w 564"/>
              <a:gd name="T27" fmla="*/ 176 h 767"/>
              <a:gd name="T28" fmla="*/ 456 w 564"/>
              <a:gd name="T29" fmla="*/ 142 h 767"/>
              <a:gd name="T30" fmla="*/ 464 w 564"/>
              <a:gd name="T31" fmla="*/ 159 h 767"/>
              <a:gd name="T32" fmla="*/ 336 w 564"/>
              <a:gd name="T33" fmla="*/ 395 h 767"/>
              <a:gd name="T34" fmla="*/ 383 w 564"/>
              <a:gd name="T35" fmla="*/ 28 h 767"/>
              <a:gd name="T36" fmla="*/ 37 w 564"/>
              <a:gd name="T37" fmla="*/ 313 h 767"/>
              <a:gd name="T38" fmla="*/ 443 w 564"/>
              <a:gd name="T39" fmla="*/ 408 h 767"/>
              <a:gd name="T40" fmla="*/ 354 w 564"/>
              <a:gd name="T41" fmla="*/ 34 h 767"/>
              <a:gd name="T42" fmla="*/ 126 w 564"/>
              <a:gd name="T43" fmla="*/ 432 h 767"/>
              <a:gd name="T44" fmla="*/ 411 w 564"/>
              <a:gd name="T45" fmla="*/ 415 h 767"/>
              <a:gd name="T46" fmla="*/ 483 w 564"/>
              <a:gd name="T47" fmla="*/ 90 h 767"/>
              <a:gd name="T48" fmla="*/ 0 w 564"/>
              <a:gd name="T49" fmla="*/ 209 h 767"/>
              <a:gd name="T50" fmla="*/ 14 w 564"/>
              <a:gd name="T51" fmla="*/ 295 h 767"/>
              <a:gd name="T52" fmla="*/ 187 w 564"/>
              <a:gd name="T53" fmla="*/ 46 h 767"/>
              <a:gd name="T54" fmla="*/ 557 w 564"/>
              <a:gd name="T55" fmla="*/ 213 h 767"/>
              <a:gd name="T56" fmla="*/ 537 w 564"/>
              <a:gd name="T57" fmla="*/ 161 h 767"/>
              <a:gd name="T58" fmla="*/ 523 w 564"/>
              <a:gd name="T59" fmla="*/ 307 h 767"/>
              <a:gd name="T60" fmla="*/ 440 w 564"/>
              <a:gd name="T61" fmla="*/ 60 h 767"/>
              <a:gd name="T62" fmla="*/ 194 w 564"/>
              <a:gd name="T63" fmla="*/ 22 h 767"/>
              <a:gd name="T64" fmla="*/ 395 w 564"/>
              <a:gd name="T65" fmla="*/ 154 h 767"/>
              <a:gd name="T66" fmla="*/ 305 w 564"/>
              <a:gd name="T67" fmla="*/ 300 h 767"/>
              <a:gd name="T68" fmla="*/ 464 w 564"/>
              <a:gd name="T69" fmla="*/ 289 h 767"/>
              <a:gd name="T70" fmla="*/ 271 w 564"/>
              <a:gd name="T71" fmla="*/ 75 h 767"/>
              <a:gd name="T72" fmla="*/ 82 w 564"/>
              <a:gd name="T73" fmla="*/ 189 h 767"/>
              <a:gd name="T74" fmla="*/ 261 w 564"/>
              <a:gd name="T75" fmla="*/ 419 h 767"/>
              <a:gd name="T76" fmla="*/ 127 w 564"/>
              <a:gd name="T77" fmla="*/ 227 h 767"/>
              <a:gd name="T78" fmla="*/ 429 w 564"/>
              <a:gd name="T79" fmla="*/ 278 h 767"/>
              <a:gd name="T80" fmla="*/ 411 w 564"/>
              <a:gd name="T81" fmla="*/ 199 h 767"/>
              <a:gd name="T82" fmla="*/ 342 w 564"/>
              <a:gd name="T83" fmla="*/ 153 h 767"/>
              <a:gd name="T84" fmla="*/ 215 w 564"/>
              <a:gd name="T85" fmla="*/ 143 h 767"/>
              <a:gd name="T86" fmla="*/ 215 w 564"/>
              <a:gd name="T87" fmla="*/ 203 h 767"/>
              <a:gd name="T88" fmla="*/ 173 w 564"/>
              <a:gd name="T89" fmla="*/ 278 h 767"/>
              <a:gd name="T90" fmla="*/ 284 w 564"/>
              <a:gd name="T91" fmla="*/ 279 h 767"/>
              <a:gd name="T92" fmla="*/ 185 w 564"/>
              <a:gd name="T93" fmla="*/ 582 h 767"/>
              <a:gd name="T94" fmla="*/ 209 w 564"/>
              <a:gd name="T95" fmla="*/ 625 h 767"/>
              <a:gd name="T96" fmla="*/ 254 w 564"/>
              <a:gd name="T97" fmla="*/ 647 h 767"/>
              <a:gd name="T98" fmla="*/ 335 w 564"/>
              <a:gd name="T99" fmla="*/ 619 h 767"/>
              <a:gd name="T100" fmla="*/ 302 w 564"/>
              <a:gd name="T101" fmla="*/ 603 h 767"/>
              <a:gd name="T102" fmla="*/ 336 w 564"/>
              <a:gd name="T103" fmla="*/ 537 h 767"/>
              <a:gd name="T104" fmla="*/ 287 w 564"/>
              <a:gd name="T105" fmla="*/ 472 h 767"/>
              <a:gd name="T106" fmla="*/ 276 w 564"/>
              <a:gd name="T107" fmla="*/ 509 h 767"/>
              <a:gd name="T108" fmla="*/ 292 w 564"/>
              <a:gd name="T109" fmla="*/ 460 h 767"/>
              <a:gd name="T110" fmla="*/ 259 w 564"/>
              <a:gd name="T111" fmla="*/ 725 h 767"/>
              <a:gd name="T112" fmla="*/ 327 w 564"/>
              <a:gd name="T113" fmla="*/ 675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64" h="767">
                <a:moveTo>
                  <a:pt x="291" y="726"/>
                </a:moveTo>
                <a:cubicBezTo>
                  <a:pt x="287" y="738"/>
                  <a:pt x="293" y="749"/>
                  <a:pt x="287" y="760"/>
                </a:cubicBezTo>
                <a:cubicBezTo>
                  <a:pt x="280" y="767"/>
                  <a:pt x="271" y="766"/>
                  <a:pt x="263" y="765"/>
                </a:cubicBezTo>
                <a:cubicBezTo>
                  <a:pt x="255" y="764"/>
                  <a:pt x="248" y="760"/>
                  <a:pt x="244" y="751"/>
                </a:cubicBezTo>
                <a:cubicBezTo>
                  <a:pt x="243" y="748"/>
                  <a:pt x="243" y="744"/>
                  <a:pt x="242" y="739"/>
                </a:cubicBezTo>
                <a:cubicBezTo>
                  <a:pt x="242" y="735"/>
                  <a:pt x="241" y="731"/>
                  <a:pt x="240" y="727"/>
                </a:cubicBezTo>
                <a:cubicBezTo>
                  <a:pt x="236" y="726"/>
                  <a:pt x="232" y="725"/>
                  <a:pt x="228" y="725"/>
                </a:cubicBezTo>
                <a:cubicBezTo>
                  <a:pt x="217" y="724"/>
                  <a:pt x="209" y="719"/>
                  <a:pt x="205" y="709"/>
                </a:cubicBezTo>
                <a:cubicBezTo>
                  <a:pt x="203" y="704"/>
                  <a:pt x="201" y="700"/>
                  <a:pt x="198" y="696"/>
                </a:cubicBezTo>
                <a:cubicBezTo>
                  <a:pt x="200" y="689"/>
                  <a:pt x="205" y="681"/>
                  <a:pt x="198" y="673"/>
                </a:cubicBezTo>
                <a:cubicBezTo>
                  <a:pt x="192" y="670"/>
                  <a:pt x="183" y="673"/>
                  <a:pt x="177" y="664"/>
                </a:cubicBezTo>
                <a:cubicBezTo>
                  <a:pt x="177" y="662"/>
                  <a:pt x="177" y="658"/>
                  <a:pt x="177" y="655"/>
                </a:cubicBezTo>
                <a:cubicBezTo>
                  <a:pt x="182" y="644"/>
                  <a:pt x="193" y="643"/>
                  <a:pt x="200" y="635"/>
                </a:cubicBezTo>
                <a:cubicBezTo>
                  <a:pt x="203" y="626"/>
                  <a:pt x="200" y="617"/>
                  <a:pt x="200" y="607"/>
                </a:cubicBezTo>
                <a:cubicBezTo>
                  <a:pt x="192" y="603"/>
                  <a:pt x="185" y="599"/>
                  <a:pt x="178" y="595"/>
                </a:cubicBezTo>
                <a:cubicBezTo>
                  <a:pt x="175" y="583"/>
                  <a:pt x="175" y="583"/>
                  <a:pt x="183" y="572"/>
                </a:cubicBezTo>
                <a:cubicBezTo>
                  <a:pt x="188" y="569"/>
                  <a:pt x="193" y="567"/>
                  <a:pt x="199" y="564"/>
                </a:cubicBezTo>
                <a:cubicBezTo>
                  <a:pt x="202" y="555"/>
                  <a:pt x="202" y="546"/>
                  <a:pt x="201" y="536"/>
                </a:cubicBezTo>
                <a:cubicBezTo>
                  <a:pt x="195" y="534"/>
                  <a:pt x="190" y="533"/>
                  <a:pt x="183" y="531"/>
                </a:cubicBezTo>
                <a:cubicBezTo>
                  <a:pt x="182" y="530"/>
                  <a:pt x="179" y="527"/>
                  <a:pt x="177" y="525"/>
                </a:cubicBezTo>
                <a:cubicBezTo>
                  <a:pt x="176" y="516"/>
                  <a:pt x="180" y="511"/>
                  <a:pt x="185" y="506"/>
                </a:cubicBezTo>
                <a:cubicBezTo>
                  <a:pt x="191" y="503"/>
                  <a:pt x="198" y="503"/>
                  <a:pt x="203" y="496"/>
                </a:cubicBezTo>
                <a:cubicBezTo>
                  <a:pt x="204" y="485"/>
                  <a:pt x="204" y="472"/>
                  <a:pt x="204" y="459"/>
                </a:cubicBezTo>
                <a:cubicBezTo>
                  <a:pt x="204" y="448"/>
                  <a:pt x="204" y="437"/>
                  <a:pt x="204" y="426"/>
                </a:cubicBezTo>
                <a:cubicBezTo>
                  <a:pt x="204" y="410"/>
                  <a:pt x="201" y="394"/>
                  <a:pt x="196" y="378"/>
                </a:cubicBezTo>
                <a:cubicBezTo>
                  <a:pt x="192" y="368"/>
                  <a:pt x="186" y="360"/>
                  <a:pt x="177" y="353"/>
                </a:cubicBezTo>
                <a:cubicBezTo>
                  <a:pt x="161" y="341"/>
                  <a:pt x="143" y="332"/>
                  <a:pt x="126" y="322"/>
                </a:cubicBezTo>
                <a:cubicBezTo>
                  <a:pt x="119" y="318"/>
                  <a:pt x="112" y="314"/>
                  <a:pt x="106" y="309"/>
                </a:cubicBezTo>
                <a:cubicBezTo>
                  <a:pt x="91" y="297"/>
                  <a:pt x="83" y="279"/>
                  <a:pt x="78" y="261"/>
                </a:cubicBezTo>
                <a:cubicBezTo>
                  <a:pt x="71" y="236"/>
                  <a:pt x="70" y="210"/>
                  <a:pt x="76" y="185"/>
                </a:cubicBezTo>
                <a:cubicBezTo>
                  <a:pt x="82" y="158"/>
                  <a:pt x="97" y="138"/>
                  <a:pt x="119" y="122"/>
                </a:cubicBezTo>
                <a:cubicBezTo>
                  <a:pt x="147" y="104"/>
                  <a:pt x="177" y="91"/>
                  <a:pt x="209" y="82"/>
                </a:cubicBezTo>
                <a:cubicBezTo>
                  <a:pt x="223" y="77"/>
                  <a:pt x="238" y="73"/>
                  <a:pt x="253" y="70"/>
                </a:cubicBezTo>
                <a:cubicBezTo>
                  <a:pt x="266" y="68"/>
                  <a:pt x="279" y="68"/>
                  <a:pt x="292" y="67"/>
                </a:cubicBezTo>
                <a:cubicBezTo>
                  <a:pt x="294" y="67"/>
                  <a:pt x="296" y="67"/>
                  <a:pt x="298" y="67"/>
                </a:cubicBezTo>
                <a:cubicBezTo>
                  <a:pt x="322" y="64"/>
                  <a:pt x="346" y="69"/>
                  <a:pt x="369" y="74"/>
                </a:cubicBezTo>
                <a:cubicBezTo>
                  <a:pt x="379" y="76"/>
                  <a:pt x="390" y="78"/>
                  <a:pt x="400" y="81"/>
                </a:cubicBezTo>
                <a:cubicBezTo>
                  <a:pt x="411" y="84"/>
                  <a:pt x="423" y="87"/>
                  <a:pt x="433" y="93"/>
                </a:cubicBezTo>
                <a:cubicBezTo>
                  <a:pt x="451" y="103"/>
                  <a:pt x="467" y="116"/>
                  <a:pt x="479" y="134"/>
                </a:cubicBezTo>
                <a:cubicBezTo>
                  <a:pt x="492" y="155"/>
                  <a:pt x="498" y="177"/>
                  <a:pt x="501" y="201"/>
                </a:cubicBezTo>
                <a:cubicBezTo>
                  <a:pt x="502" y="209"/>
                  <a:pt x="502" y="217"/>
                  <a:pt x="500" y="225"/>
                </a:cubicBezTo>
                <a:cubicBezTo>
                  <a:pt x="497" y="239"/>
                  <a:pt x="494" y="253"/>
                  <a:pt x="488" y="266"/>
                </a:cubicBezTo>
                <a:cubicBezTo>
                  <a:pt x="483" y="277"/>
                  <a:pt x="477" y="286"/>
                  <a:pt x="467" y="294"/>
                </a:cubicBezTo>
                <a:cubicBezTo>
                  <a:pt x="445" y="312"/>
                  <a:pt x="424" y="332"/>
                  <a:pt x="399" y="346"/>
                </a:cubicBezTo>
                <a:cubicBezTo>
                  <a:pt x="380" y="357"/>
                  <a:pt x="369" y="374"/>
                  <a:pt x="360" y="392"/>
                </a:cubicBezTo>
                <a:cubicBezTo>
                  <a:pt x="351" y="412"/>
                  <a:pt x="344" y="433"/>
                  <a:pt x="342" y="456"/>
                </a:cubicBezTo>
                <a:cubicBezTo>
                  <a:pt x="344" y="458"/>
                  <a:pt x="345" y="461"/>
                  <a:pt x="347" y="464"/>
                </a:cubicBezTo>
                <a:cubicBezTo>
                  <a:pt x="346" y="472"/>
                  <a:pt x="341" y="480"/>
                  <a:pt x="346" y="488"/>
                </a:cubicBezTo>
                <a:cubicBezTo>
                  <a:pt x="355" y="491"/>
                  <a:pt x="364" y="483"/>
                  <a:pt x="374" y="487"/>
                </a:cubicBezTo>
                <a:cubicBezTo>
                  <a:pt x="381" y="496"/>
                  <a:pt x="381" y="505"/>
                  <a:pt x="375" y="516"/>
                </a:cubicBezTo>
                <a:cubicBezTo>
                  <a:pt x="371" y="517"/>
                  <a:pt x="366" y="519"/>
                  <a:pt x="361" y="522"/>
                </a:cubicBezTo>
                <a:cubicBezTo>
                  <a:pt x="348" y="528"/>
                  <a:pt x="346" y="532"/>
                  <a:pt x="348" y="548"/>
                </a:cubicBezTo>
                <a:cubicBezTo>
                  <a:pt x="353" y="556"/>
                  <a:pt x="365" y="551"/>
                  <a:pt x="371" y="562"/>
                </a:cubicBezTo>
                <a:cubicBezTo>
                  <a:pt x="373" y="569"/>
                  <a:pt x="369" y="576"/>
                  <a:pt x="364" y="583"/>
                </a:cubicBezTo>
                <a:cubicBezTo>
                  <a:pt x="360" y="586"/>
                  <a:pt x="355" y="589"/>
                  <a:pt x="351" y="592"/>
                </a:cubicBezTo>
                <a:cubicBezTo>
                  <a:pt x="345" y="600"/>
                  <a:pt x="346" y="609"/>
                  <a:pt x="348" y="621"/>
                </a:cubicBezTo>
                <a:cubicBezTo>
                  <a:pt x="348" y="621"/>
                  <a:pt x="351" y="622"/>
                  <a:pt x="352" y="624"/>
                </a:cubicBezTo>
                <a:cubicBezTo>
                  <a:pt x="366" y="639"/>
                  <a:pt x="364" y="654"/>
                  <a:pt x="348" y="665"/>
                </a:cubicBezTo>
                <a:cubicBezTo>
                  <a:pt x="346" y="666"/>
                  <a:pt x="343" y="667"/>
                  <a:pt x="341" y="669"/>
                </a:cubicBezTo>
                <a:cubicBezTo>
                  <a:pt x="340" y="670"/>
                  <a:pt x="340" y="671"/>
                  <a:pt x="338" y="673"/>
                </a:cubicBezTo>
                <a:cubicBezTo>
                  <a:pt x="338" y="676"/>
                  <a:pt x="338" y="679"/>
                  <a:pt x="337" y="683"/>
                </a:cubicBezTo>
                <a:cubicBezTo>
                  <a:pt x="336" y="689"/>
                  <a:pt x="336" y="695"/>
                  <a:pt x="334" y="701"/>
                </a:cubicBezTo>
                <a:cubicBezTo>
                  <a:pt x="331" y="711"/>
                  <a:pt x="325" y="719"/>
                  <a:pt x="314" y="721"/>
                </a:cubicBezTo>
                <a:cubicBezTo>
                  <a:pt x="309" y="722"/>
                  <a:pt x="305" y="723"/>
                  <a:pt x="300" y="724"/>
                </a:cubicBezTo>
                <a:cubicBezTo>
                  <a:pt x="297" y="724"/>
                  <a:pt x="294" y="725"/>
                  <a:pt x="291" y="726"/>
                </a:cubicBezTo>
                <a:close/>
                <a:moveTo>
                  <a:pt x="402" y="257"/>
                </a:moveTo>
                <a:cubicBezTo>
                  <a:pt x="402" y="257"/>
                  <a:pt x="402" y="256"/>
                  <a:pt x="402" y="256"/>
                </a:cubicBezTo>
                <a:cubicBezTo>
                  <a:pt x="403" y="256"/>
                  <a:pt x="403" y="257"/>
                  <a:pt x="404" y="257"/>
                </a:cubicBezTo>
                <a:cubicBezTo>
                  <a:pt x="403" y="258"/>
                  <a:pt x="403" y="258"/>
                  <a:pt x="403" y="258"/>
                </a:cubicBezTo>
                <a:cubicBezTo>
                  <a:pt x="402" y="258"/>
                  <a:pt x="402" y="258"/>
                  <a:pt x="402" y="257"/>
                </a:cubicBezTo>
                <a:close/>
                <a:moveTo>
                  <a:pt x="368" y="215"/>
                </a:moveTo>
                <a:cubicBezTo>
                  <a:pt x="368" y="216"/>
                  <a:pt x="368" y="218"/>
                  <a:pt x="367" y="219"/>
                </a:cubicBezTo>
                <a:cubicBezTo>
                  <a:pt x="367" y="219"/>
                  <a:pt x="366" y="219"/>
                  <a:pt x="365" y="219"/>
                </a:cubicBezTo>
                <a:cubicBezTo>
                  <a:pt x="365" y="218"/>
                  <a:pt x="365" y="216"/>
                  <a:pt x="365" y="215"/>
                </a:cubicBezTo>
                <a:cubicBezTo>
                  <a:pt x="366" y="215"/>
                  <a:pt x="367" y="215"/>
                  <a:pt x="368" y="215"/>
                </a:cubicBezTo>
                <a:close/>
                <a:moveTo>
                  <a:pt x="185" y="202"/>
                </a:moveTo>
                <a:cubicBezTo>
                  <a:pt x="182" y="203"/>
                  <a:pt x="180" y="204"/>
                  <a:pt x="178" y="205"/>
                </a:cubicBezTo>
                <a:cubicBezTo>
                  <a:pt x="175" y="202"/>
                  <a:pt x="176" y="200"/>
                  <a:pt x="178" y="199"/>
                </a:cubicBezTo>
                <a:cubicBezTo>
                  <a:pt x="181" y="198"/>
                  <a:pt x="184" y="197"/>
                  <a:pt x="185" y="202"/>
                </a:cubicBezTo>
                <a:close/>
                <a:moveTo>
                  <a:pt x="258" y="247"/>
                </a:moveTo>
                <a:cubicBezTo>
                  <a:pt x="253" y="251"/>
                  <a:pt x="249" y="256"/>
                  <a:pt x="241" y="258"/>
                </a:cubicBezTo>
                <a:cubicBezTo>
                  <a:pt x="242" y="255"/>
                  <a:pt x="241" y="253"/>
                  <a:pt x="242" y="251"/>
                </a:cubicBezTo>
                <a:cubicBezTo>
                  <a:pt x="246" y="246"/>
                  <a:pt x="247" y="246"/>
                  <a:pt x="255" y="243"/>
                </a:cubicBezTo>
                <a:cubicBezTo>
                  <a:pt x="256" y="244"/>
                  <a:pt x="257" y="244"/>
                  <a:pt x="257" y="245"/>
                </a:cubicBezTo>
                <a:cubicBezTo>
                  <a:pt x="258" y="245"/>
                  <a:pt x="258" y="246"/>
                  <a:pt x="258" y="247"/>
                </a:cubicBezTo>
                <a:close/>
                <a:moveTo>
                  <a:pt x="373" y="276"/>
                </a:moveTo>
                <a:cubicBezTo>
                  <a:pt x="373" y="267"/>
                  <a:pt x="380" y="262"/>
                  <a:pt x="383" y="255"/>
                </a:cubicBezTo>
                <a:cubicBezTo>
                  <a:pt x="387" y="248"/>
                  <a:pt x="390" y="241"/>
                  <a:pt x="394" y="233"/>
                </a:cubicBezTo>
                <a:cubicBezTo>
                  <a:pt x="394" y="233"/>
                  <a:pt x="395" y="232"/>
                  <a:pt x="398" y="232"/>
                </a:cubicBezTo>
                <a:cubicBezTo>
                  <a:pt x="397" y="251"/>
                  <a:pt x="386" y="265"/>
                  <a:pt x="373" y="276"/>
                </a:cubicBezTo>
                <a:close/>
                <a:moveTo>
                  <a:pt x="257" y="211"/>
                </a:moveTo>
                <a:cubicBezTo>
                  <a:pt x="259" y="214"/>
                  <a:pt x="260" y="215"/>
                  <a:pt x="261" y="216"/>
                </a:cubicBezTo>
                <a:cubicBezTo>
                  <a:pt x="255" y="220"/>
                  <a:pt x="250" y="223"/>
                  <a:pt x="244" y="226"/>
                </a:cubicBezTo>
                <a:cubicBezTo>
                  <a:pt x="239" y="230"/>
                  <a:pt x="233" y="235"/>
                  <a:pt x="228" y="240"/>
                </a:cubicBezTo>
                <a:cubicBezTo>
                  <a:pt x="223" y="244"/>
                  <a:pt x="220" y="250"/>
                  <a:pt x="213" y="254"/>
                </a:cubicBezTo>
                <a:cubicBezTo>
                  <a:pt x="214" y="251"/>
                  <a:pt x="213" y="249"/>
                  <a:pt x="214" y="247"/>
                </a:cubicBezTo>
                <a:cubicBezTo>
                  <a:pt x="215" y="245"/>
                  <a:pt x="216" y="244"/>
                  <a:pt x="217" y="242"/>
                </a:cubicBezTo>
                <a:cubicBezTo>
                  <a:pt x="228" y="229"/>
                  <a:pt x="241" y="220"/>
                  <a:pt x="257" y="211"/>
                </a:cubicBezTo>
                <a:close/>
                <a:moveTo>
                  <a:pt x="317" y="201"/>
                </a:moveTo>
                <a:cubicBezTo>
                  <a:pt x="318" y="199"/>
                  <a:pt x="318" y="198"/>
                  <a:pt x="319" y="198"/>
                </a:cubicBezTo>
                <a:cubicBezTo>
                  <a:pt x="320" y="198"/>
                  <a:pt x="321" y="198"/>
                  <a:pt x="322" y="198"/>
                </a:cubicBezTo>
                <a:cubicBezTo>
                  <a:pt x="338" y="216"/>
                  <a:pt x="342" y="237"/>
                  <a:pt x="334" y="260"/>
                </a:cubicBezTo>
                <a:cubicBezTo>
                  <a:pt x="333" y="260"/>
                  <a:pt x="332" y="261"/>
                  <a:pt x="330" y="261"/>
                </a:cubicBezTo>
                <a:cubicBezTo>
                  <a:pt x="329" y="260"/>
                  <a:pt x="328" y="258"/>
                  <a:pt x="328" y="257"/>
                </a:cubicBezTo>
                <a:cubicBezTo>
                  <a:pt x="330" y="249"/>
                  <a:pt x="331" y="240"/>
                  <a:pt x="330" y="232"/>
                </a:cubicBezTo>
                <a:cubicBezTo>
                  <a:pt x="328" y="224"/>
                  <a:pt x="326" y="216"/>
                  <a:pt x="322" y="209"/>
                </a:cubicBezTo>
                <a:cubicBezTo>
                  <a:pt x="320" y="207"/>
                  <a:pt x="319" y="204"/>
                  <a:pt x="317" y="201"/>
                </a:cubicBezTo>
                <a:close/>
                <a:moveTo>
                  <a:pt x="273" y="189"/>
                </a:moveTo>
                <a:cubicBezTo>
                  <a:pt x="275" y="186"/>
                  <a:pt x="275" y="185"/>
                  <a:pt x="276" y="183"/>
                </a:cubicBezTo>
                <a:cubicBezTo>
                  <a:pt x="293" y="187"/>
                  <a:pt x="300" y="200"/>
                  <a:pt x="306" y="215"/>
                </a:cubicBezTo>
                <a:cubicBezTo>
                  <a:pt x="313" y="230"/>
                  <a:pt x="313" y="245"/>
                  <a:pt x="307" y="261"/>
                </a:cubicBezTo>
                <a:cubicBezTo>
                  <a:pt x="305" y="260"/>
                  <a:pt x="304" y="260"/>
                  <a:pt x="302" y="259"/>
                </a:cubicBezTo>
                <a:cubicBezTo>
                  <a:pt x="305" y="246"/>
                  <a:pt x="305" y="233"/>
                  <a:pt x="300" y="220"/>
                </a:cubicBezTo>
                <a:cubicBezTo>
                  <a:pt x="295" y="206"/>
                  <a:pt x="289" y="195"/>
                  <a:pt x="273" y="189"/>
                </a:cubicBezTo>
                <a:close/>
                <a:moveTo>
                  <a:pt x="463" y="195"/>
                </a:moveTo>
                <a:cubicBezTo>
                  <a:pt x="466" y="194"/>
                  <a:pt x="468" y="193"/>
                  <a:pt x="470" y="193"/>
                </a:cubicBezTo>
                <a:cubicBezTo>
                  <a:pt x="472" y="196"/>
                  <a:pt x="471" y="198"/>
                  <a:pt x="468" y="199"/>
                </a:cubicBezTo>
                <a:cubicBezTo>
                  <a:pt x="465" y="200"/>
                  <a:pt x="463" y="199"/>
                  <a:pt x="463" y="195"/>
                </a:cubicBezTo>
                <a:close/>
                <a:moveTo>
                  <a:pt x="104" y="200"/>
                </a:moveTo>
                <a:cubicBezTo>
                  <a:pt x="100" y="201"/>
                  <a:pt x="98" y="202"/>
                  <a:pt x="97" y="202"/>
                </a:cubicBezTo>
                <a:cubicBezTo>
                  <a:pt x="94" y="201"/>
                  <a:pt x="93" y="199"/>
                  <a:pt x="96" y="195"/>
                </a:cubicBezTo>
                <a:cubicBezTo>
                  <a:pt x="98" y="196"/>
                  <a:pt x="100" y="197"/>
                  <a:pt x="104" y="200"/>
                </a:cubicBezTo>
                <a:close/>
                <a:moveTo>
                  <a:pt x="118" y="167"/>
                </a:moveTo>
                <a:cubicBezTo>
                  <a:pt x="112" y="168"/>
                  <a:pt x="110" y="167"/>
                  <a:pt x="110" y="162"/>
                </a:cubicBezTo>
                <a:cubicBezTo>
                  <a:pt x="115" y="161"/>
                  <a:pt x="115" y="161"/>
                  <a:pt x="118" y="167"/>
                </a:cubicBezTo>
                <a:close/>
                <a:moveTo>
                  <a:pt x="472" y="176"/>
                </a:moveTo>
                <a:cubicBezTo>
                  <a:pt x="468" y="178"/>
                  <a:pt x="466" y="180"/>
                  <a:pt x="464" y="181"/>
                </a:cubicBezTo>
                <a:cubicBezTo>
                  <a:pt x="463" y="180"/>
                  <a:pt x="462" y="179"/>
                  <a:pt x="461" y="179"/>
                </a:cubicBezTo>
                <a:cubicBezTo>
                  <a:pt x="461" y="174"/>
                  <a:pt x="465" y="173"/>
                  <a:pt x="472" y="176"/>
                </a:cubicBezTo>
                <a:close/>
                <a:moveTo>
                  <a:pt x="131" y="148"/>
                </a:moveTo>
                <a:cubicBezTo>
                  <a:pt x="128" y="147"/>
                  <a:pt x="126" y="145"/>
                  <a:pt x="123" y="144"/>
                </a:cubicBezTo>
                <a:cubicBezTo>
                  <a:pt x="124" y="142"/>
                  <a:pt x="124" y="142"/>
                  <a:pt x="125" y="141"/>
                </a:cubicBezTo>
                <a:cubicBezTo>
                  <a:pt x="132" y="141"/>
                  <a:pt x="132" y="141"/>
                  <a:pt x="131" y="148"/>
                </a:cubicBezTo>
                <a:close/>
                <a:moveTo>
                  <a:pt x="444" y="147"/>
                </a:moveTo>
                <a:cubicBezTo>
                  <a:pt x="447" y="143"/>
                  <a:pt x="451" y="141"/>
                  <a:pt x="456" y="142"/>
                </a:cubicBezTo>
                <a:cubicBezTo>
                  <a:pt x="454" y="147"/>
                  <a:pt x="454" y="147"/>
                  <a:pt x="446" y="150"/>
                </a:cubicBezTo>
                <a:cubicBezTo>
                  <a:pt x="445" y="149"/>
                  <a:pt x="445" y="148"/>
                  <a:pt x="444" y="147"/>
                </a:cubicBezTo>
                <a:close/>
                <a:moveTo>
                  <a:pt x="110" y="180"/>
                </a:moveTo>
                <a:cubicBezTo>
                  <a:pt x="104" y="181"/>
                  <a:pt x="104" y="181"/>
                  <a:pt x="99" y="176"/>
                </a:cubicBezTo>
                <a:cubicBezTo>
                  <a:pt x="99" y="175"/>
                  <a:pt x="100" y="174"/>
                  <a:pt x="100" y="172"/>
                </a:cubicBezTo>
                <a:cubicBezTo>
                  <a:pt x="105" y="173"/>
                  <a:pt x="109" y="175"/>
                  <a:pt x="110" y="180"/>
                </a:cubicBezTo>
                <a:close/>
                <a:moveTo>
                  <a:pt x="454" y="165"/>
                </a:moveTo>
                <a:cubicBezTo>
                  <a:pt x="454" y="164"/>
                  <a:pt x="453" y="163"/>
                  <a:pt x="452" y="162"/>
                </a:cubicBezTo>
                <a:cubicBezTo>
                  <a:pt x="456" y="157"/>
                  <a:pt x="459" y="156"/>
                  <a:pt x="464" y="159"/>
                </a:cubicBezTo>
                <a:cubicBezTo>
                  <a:pt x="462" y="164"/>
                  <a:pt x="459" y="165"/>
                  <a:pt x="454" y="165"/>
                </a:cubicBezTo>
                <a:close/>
                <a:moveTo>
                  <a:pt x="320" y="434"/>
                </a:moveTo>
                <a:cubicBezTo>
                  <a:pt x="318" y="423"/>
                  <a:pt x="321" y="412"/>
                  <a:pt x="325" y="402"/>
                </a:cubicBezTo>
                <a:cubicBezTo>
                  <a:pt x="334" y="380"/>
                  <a:pt x="347" y="360"/>
                  <a:pt x="363" y="342"/>
                </a:cubicBezTo>
                <a:cubicBezTo>
                  <a:pt x="366" y="339"/>
                  <a:pt x="368" y="336"/>
                  <a:pt x="371" y="333"/>
                </a:cubicBezTo>
                <a:cubicBezTo>
                  <a:pt x="374" y="330"/>
                  <a:pt x="377" y="327"/>
                  <a:pt x="382" y="328"/>
                </a:cubicBezTo>
                <a:cubicBezTo>
                  <a:pt x="382" y="329"/>
                  <a:pt x="383" y="331"/>
                  <a:pt x="384" y="334"/>
                </a:cubicBezTo>
                <a:cubicBezTo>
                  <a:pt x="381" y="336"/>
                  <a:pt x="378" y="338"/>
                  <a:pt x="375" y="341"/>
                </a:cubicBezTo>
                <a:cubicBezTo>
                  <a:pt x="359" y="357"/>
                  <a:pt x="346" y="375"/>
                  <a:pt x="336" y="395"/>
                </a:cubicBezTo>
                <a:cubicBezTo>
                  <a:pt x="330" y="406"/>
                  <a:pt x="327" y="417"/>
                  <a:pt x="325" y="430"/>
                </a:cubicBezTo>
                <a:cubicBezTo>
                  <a:pt x="325" y="432"/>
                  <a:pt x="324" y="434"/>
                  <a:pt x="320" y="434"/>
                </a:cubicBezTo>
                <a:close/>
                <a:moveTo>
                  <a:pt x="396" y="454"/>
                </a:moveTo>
                <a:cubicBezTo>
                  <a:pt x="389" y="456"/>
                  <a:pt x="387" y="453"/>
                  <a:pt x="384" y="450"/>
                </a:cubicBezTo>
                <a:cubicBezTo>
                  <a:pt x="383" y="448"/>
                  <a:pt x="383" y="447"/>
                  <a:pt x="385" y="441"/>
                </a:cubicBezTo>
                <a:cubicBezTo>
                  <a:pt x="390" y="445"/>
                  <a:pt x="392" y="449"/>
                  <a:pt x="396" y="454"/>
                </a:cubicBezTo>
                <a:close/>
                <a:moveTo>
                  <a:pt x="385" y="44"/>
                </a:moveTo>
                <a:cubicBezTo>
                  <a:pt x="381" y="42"/>
                  <a:pt x="379" y="41"/>
                  <a:pt x="378" y="40"/>
                </a:cubicBezTo>
                <a:cubicBezTo>
                  <a:pt x="378" y="33"/>
                  <a:pt x="378" y="33"/>
                  <a:pt x="383" y="28"/>
                </a:cubicBezTo>
                <a:cubicBezTo>
                  <a:pt x="384" y="33"/>
                  <a:pt x="384" y="37"/>
                  <a:pt x="385" y="44"/>
                </a:cubicBezTo>
                <a:close/>
                <a:moveTo>
                  <a:pt x="12" y="232"/>
                </a:moveTo>
                <a:cubicBezTo>
                  <a:pt x="12" y="229"/>
                  <a:pt x="12" y="227"/>
                  <a:pt x="12" y="226"/>
                </a:cubicBezTo>
                <a:cubicBezTo>
                  <a:pt x="18" y="224"/>
                  <a:pt x="22" y="225"/>
                  <a:pt x="26" y="229"/>
                </a:cubicBezTo>
                <a:cubicBezTo>
                  <a:pt x="23" y="234"/>
                  <a:pt x="18" y="232"/>
                  <a:pt x="12" y="232"/>
                </a:cubicBezTo>
                <a:close/>
                <a:moveTo>
                  <a:pt x="20" y="320"/>
                </a:moveTo>
                <a:cubicBezTo>
                  <a:pt x="20" y="319"/>
                  <a:pt x="20" y="318"/>
                  <a:pt x="20" y="317"/>
                </a:cubicBezTo>
                <a:cubicBezTo>
                  <a:pt x="21" y="316"/>
                  <a:pt x="22" y="316"/>
                  <a:pt x="23" y="315"/>
                </a:cubicBezTo>
                <a:cubicBezTo>
                  <a:pt x="28" y="315"/>
                  <a:pt x="32" y="314"/>
                  <a:pt x="37" y="313"/>
                </a:cubicBezTo>
                <a:cubicBezTo>
                  <a:pt x="39" y="316"/>
                  <a:pt x="37" y="318"/>
                  <a:pt x="35" y="319"/>
                </a:cubicBezTo>
                <a:cubicBezTo>
                  <a:pt x="30" y="322"/>
                  <a:pt x="25" y="323"/>
                  <a:pt x="20" y="320"/>
                </a:cubicBezTo>
                <a:close/>
                <a:moveTo>
                  <a:pt x="551" y="292"/>
                </a:moveTo>
                <a:cubicBezTo>
                  <a:pt x="548" y="291"/>
                  <a:pt x="545" y="291"/>
                  <a:pt x="544" y="290"/>
                </a:cubicBezTo>
                <a:cubicBezTo>
                  <a:pt x="542" y="288"/>
                  <a:pt x="540" y="285"/>
                  <a:pt x="538" y="282"/>
                </a:cubicBezTo>
                <a:cubicBezTo>
                  <a:pt x="537" y="282"/>
                  <a:pt x="538" y="280"/>
                  <a:pt x="539" y="277"/>
                </a:cubicBezTo>
                <a:cubicBezTo>
                  <a:pt x="545" y="280"/>
                  <a:pt x="548" y="285"/>
                  <a:pt x="551" y="292"/>
                </a:cubicBezTo>
                <a:close/>
                <a:moveTo>
                  <a:pt x="433" y="393"/>
                </a:moveTo>
                <a:cubicBezTo>
                  <a:pt x="437" y="399"/>
                  <a:pt x="440" y="404"/>
                  <a:pt x="443" y="408"/>
                </a:cubicBezTo>
                <a:cubicBezTo>
                  <a:pt x="439" y="412"/>
                  <a:pt x="436" y="410"/>
                  <a:pt x="434" y="407"/>
                </a:cubicBezTo>
                <a:cubicBezTo>
                  <a:pt x="431" y="403"/>
                  <a:pt x="428" y="400"/>
                  <a:pt x="433" y="393"/>
                </a:cubicBezTo>
                <a:close/>
                <a:moveTo>
                  <a:pt x="502" y="320"/>
                </a:moveTo>
                <a:cubicBezTo>
                  <a:pt x="510" y="324"/>
                  <a:pt x="516" y="326"/>
                  <a:pt x="522" y="329"/>
                </a:cubicBezTo>
                <a:cubicBezTo>
                  <a:pt x="514" y="336"/>
                  <a:pt x="508" y="334"/>
                  <a:pt x="502" y="320"/>
                </a:cubicBezTo>
                <a:close/>
                <a:moveTo>
                  <a:pt x="354" y="34"/>
                </a:moveTo>
                <a:cubicBezTo>
                  <a:pt x="355" y="27"/>
                  <a:pt x="356" y="21"/>
                  <a:pt x="360" y="15"/>
                </a:cubicBezTo>
                <a:cubicBezTo>
                  <a:pt x="363" y="23"/>
                  <a:pt x="363" y="26"/>
                  <a:pt x="358" y="35"/>
                </a:cubicBezTo>
                <a:cubicBezTo>
                  <a:pt x="357" y="35"/>
                  <a:pt x="356" y="34"/>
                  <a:pt x="354" y="34"/>
                </a:cubicBezTo>
                <a:close/>
                <a:moveTo>
                  <a:pt x="447" y="376"/>
                </a:moveTo>
                <a:cubicBezTo>
                  <a:pt x="453" y="382"/>
                  <a:pt x="459" y="385"/>
                  <a:pt x="460" y="393"/>
                </a:cubicBezTo>
                <a:cubicBezTo>
                  <a:pt x="449" y="390"/>
                  <a:pt x="447" y="387"/>
                  <a:pt x="447" y="376"/>
                </a:cubicBezTo>
                <a:close/>
                <a:moveTo>
                  <a:pt x="541" y="179"/>
                </a:moveTo>
                <a:cubicBezTo>
                  <a:pt x="549" y="177"/>
                  <a:pt x="556" y="176"/>
                  <a:pt x="564" y="180"/>
                </a:cubicBezTo>
                <a:cubicBezTo>
                  <a:pt x="561" y="181"/>
                  <a:pt x="560" y="183"/>
                  <a:pt x="559" y="183"/>
                </a:cubicBezTo>
                <a:cubicBezTo>
                  <a:pt x="553" y="184"/>
                  <a:pt x="548" y="185"/>
                  <a:pt x="543" y="185"/>
                </a:cubicBezTo>
                <a:cubicBezTo>
                  <a:pt x="542" y="183"/>
                  <a:pt x="542" y="182"/>
                  <a:pt x="541" y="179"/>
                </a:cubicBezTo>
                <a:close/>
                <a:moveTo>
                  <a:pt x="126" y="432"/>
                </a:moveTo>
                <a:cubicBezTo>
                  <a:pt x="125" y="423"/>
                  <a:pt x="128" y="417"/>
                  <a:pt x="138" y="414"/>
                </a:cubicBezTo>
                <a:cubicBezTo>
                  <a:pt x="135" y="424"/>
                  <a:pt x="133" y="428"/>
                  <a:pt x="126" y="432"/>
                </a:cubicBezTo>
                <a:close/>
                <a:moveTo>
                  <a:pt x="510" y="126"/>
                </a:moveTo>
                <a:cubicBezTo>
                  <a:pt x="509" y="125"/>
                  <a:pt x="509" y="125"/>
                  <a:pt x="509" y="125"/>
                </a:cubicBezTo>
                <a:cubicBezTo>
                  <a:pt x="508" y="124"/>
                  <a:pt x="508" y="123"/>
                  <a:pt x="508" y="121"/>
                </a:cubicBezTo>
                <a:cubicBezTo>
                  <a:pt x="513" y="115"/>
                  <a:pt x="519" y="111"/>
                  <a:pt x="527" y="111"/>
                </a:cubicBezTo>
                <a:cubicBezTo>
                  <a:pt x="524" y="118"/>
                  <a:pt x="523" y="118"/>
                  <a:pt x="510" y="126"/>
                </a:cubicBezTo>
                <a:close/>
                <a:moveTo>
                  <a:pt x="427" y="427"/>
                </a:moveTo>
                <a:cubicBezTo>
                  <a:pt x="419" y="430"/>
                  <a:pt x="416" y="427"/>
                  <a:pt x="411" y="415"/>
                </a:cubicBezTo>
                <a:cubicBezTo>
                  <a:pt x="414" y="412"/>
                  <a:pt x="416" y="413"/>
                  <a:pt x="418" y="415"/>
                </a:cubicBezTo>
                <a:cubicBezTo>
                  <a:pt x="418" y="416"/>
                  <a:pt x="419" y="416"/>
                  <a:pt x="420" y="417"/>
                </a:cubicBezTo>
                <a:cubicBezTo>
                  <a:pt x="422" y="420"/>
                  <a:pt x="424" y="424"/>
                  <a:pt x="427" y="427"/>
                </a:cubicBezTo>
                <a:close/>
                <a:moveTo>
                  <a:pt x="99" y="62"/>
                </a:moveTo>
                <a:cubicBezTo>
                  <a:pt x="100" y="61"/>
                  <a:pt x="101" y="59"/>
                  <a:pt x="102" y="57"/>
                </a:cubicBezTo>
                <a:cubicBezTo>
                  <a:pt x="106" y="63"/>
                  <a:pt x="110" y="68"/>
                  <a:pt x="114" y="74"/>
                </a:cubicBezTo>
                <a:cubicBezTo>
                  <a:pt x="112" y="77"/>
                  <a:pt x="110" y="76"/>
                  <a:pt x="107" y="75"/>
                </a:cubicBezTo>
                <a:cubicBezTo>
                  <a:pt x="103" y="72"/>
                  <a:pt x="100" y="69"/>
                  <a:pt x="99" y="62"/>
                </a:cubicBezTo>
                <a:close/>
                <a:moveTo>
                  <a:pt x="483" y="90"/>
                </a:moveTo>
                <a:cubicBezTo>
                  <a:pt x="482" y="89"/>
                  <a:pt x="482" y="89"/>
                  <a:pt x="481" y="87"/>
                </a:cubicBezTo>
                <a:cubicBezTo>
                  <a:pt x="484" y="81"/>
                  <a:pt x="488" y="78"/>
                  <a:pt x="495" y="76"/>
                </a:cubicBezTo>
                <a:cubicBezTo>
                  <a:pt x="494" y="85"/>
                  <a:pt x="494" y="85"/>
                  <a:pt x="483" y="90"/>
                </a:cubicBezTo>
                <a:close/>
                <a:moveTo>
                  <a:pt x="20" y="142"/>
                </a:moveTo>
                <a:cubicBezTo>
                  <a:pt x="27" y="147"/>
                  <a:pt x="31" y="150"/>
                  <a:pt x="35" y="152"/>
                </a:cubicBezTo>
                <a:cubicBezTo>
                  <a:pt x="35" y="156"/>
                  <a:pt x="33" y="157"/>
                  <a:pt x="30" y="156"/>
                </a:cubicBezTo>
                <a:cubicBezTo>
                  <a:pt x="26" y="156"/>
                  <a:pt x="22" y="154"/>
                  <a:pt x="20" y="150"/>
                </a:cubicBezTo>
                <a:cubicBezTo>
                  <a:pt x="20" y="149"/>
                  <a:pt x="20" y="147"/>
                  <a:pt x="20" y="142"/>
                </a:cubicBezTo>
                <a:close/>
                <a:moveTo>
                  <a:pt x="0" y="209"/>
                </a:moveTo>
                <a:cubicBezTo>
                  <a:pt x="0" y="207"/>
                  <a:pt x="0" y="206"/>
                  <a:pt x="1" y="205"/>
                </a:cubicBezTo>
                <a:cubicBezTo>
                  <a:pt x="1" y="205"/>
                  <a:pt x="1" y="205"/>
                  <a:pt x="2" y="204"/>
                </a:cubicBezTo>
                <a:cubicBezTo>
                  <a:pt x="8" y="204"/>
                  <a:pt x="14" y="207"/>
                  <a:pt x="20" y="209"/>
                </a:cubicBezTo>
                <a:cubicBezTo>
                  <a:pt x="12" y="215"/>
                  <a:pt x="12" y="215"/>
                  <a:pt x="0" y="209"/>
                </a:cubicBezTo>
                <a:close/>
                <a:moveTo>
                  <a:pt x="480" y="57"/>
                </a:moveTo>
                <a:cubicBezTo>
                  <a:pt x="475" y="65"/>
                  <a:pt x="470" y="71"/>
                  <a:pt x="466" y="77"/>
                </a:cubicBezTo>
                <a:cubicBezTo>
                  <a:pt x="465" y="76"/>
                  <a:pt x="464" y="76"/>
                  <a:pt x="464" y="75"/>
                </a:cubicBezTo>
                <a:cubicBezTo>
                  <a:pt x="463" y="65"/>
                  <a:pt x="468" y="59"/>
                  <a:pt x="480" y="57"/>
                </a:cubicBezTo>
                <a:close/>
                <a:moveTo>
                  <a:pt x="14" y="295"/>
                </a:moveTo>
                <a:cubicBezTo>
                  <a:pt x="14" y="293"/>
                  <a:pt x="15" y="292"/>
                  <a:pt x="15" y="290"/>
                </a:cubicBezTo>
                <a:cubicBezTo>
                  <a:pt x="21" y="290"/>
                  <a:pt x="26" y="289"/>
                  <a:pt x="32" y="289"/>
                </a:cubicBezTo>
                <a:cubicBezTo>
                  <a:pt x="35" y="292"/>
                  <a:pt x="32" y="294"/>
                  <a:pt x="30" y="295"/>
                </a:cubicBezTo>
                <a:cubicBezTo>
                  <a:pt x="23" y="297"/>
                  <a:pt x="23" y="297"/>
                  <a:pt x="14" y="295"/>
                </a:cubicBezTo>
                <a:close/>
                <a:moveTo>
                  <a:pt x="274" y="23"/>
                </a:moveTo>
                <a:cubicBezTo>
                  <a:pt x="270" y="17"/>
                  <a:pt x="269" y="11"/>
                  <a:pt x="268" y="4"/>
                </a:cubicBezTo>
                <a:cubicBezTo>
                  <a:pt x="268" y="3"/>
                  <a:pt x="269" y="2"/>
                  <a:pt x="270" y="0"/>
                </a:cubicBezTo>
                <a:cubicBezTo>
                  <a:pt x="276" y="7"/>
                  <a:pt x="276" y="10"/>
                  <a:pt x="274" y="23"/>
                </a:cubicBezTo>
                <a:close/>
                <a:moveTo>
                  <a:pt x="187" y="46"/>
                </a:moveTo>
                <a:cubicBezTo>
                  <a:pt x="179" y="47"/>
                  <a:pt x="175" y="43"/>
                  <a:pt x="171" y="28"/>
                </a:cubicBezTo>
                <a:cubicBezTo>
                  <a:pt x="172" y="27"/>
                  <a:pt x="174" y="26"/>
                  <a:pt x="176" y="25"/>
                </a:cubicBezTo>
                <a:cubicBezTo>
                  <a:pt x="180" y="32"/>
                  <a:pt x="184" y="39"/>
                  <a:pt x="187" y="46"/>
                </a:cubicBezTo>
                <a:close/>
                <a:moveTo>
                  <a:pt x="53" y="141"/>
                </a:moveTo>
                <a:cubicBezTo>
                  <a:pt x="41" y="138"/>
                  <a:pt x="38" y="131"/>
                  <a:pt x="35" y="124"/>
                </a:cubicBezTo>
                <a:cubicBezTo>
                  <a:pt x="37" y="121"/>
                  <a:pt x="40" y="121"/>
                  <a:pt x="41" y="122"/>
                </a:cubicBezTo>
                <a:cubicBezTo>
                  <a:pt x="45" y="127"/>
                  <a:pt x="49" y="132"/>
                  <a:pt x="53" y="141"/>
                </a:cubicBezTo>
                <a:close/>
                <a:moveTo>
                  <a:pt x="536" y="213"/>
                </a:moveTo>
                <a:cubicBezTo>
                  <a:pt x="543" y="204"/>
                  <a:pt x="548" y="205"/>
                  <a:pt x="557" y="213"/>
                </a:cubicBezTo>
                <a:cubicBezTo>
                  <a:pt x="549" y="215"/>
                  <a:pt x="549" y="215"/>
                  <a:pt x="536" y="213"/>
                </a:cubicBezTo>
                <a:close/>
                <a:moveTo>
                  <a:pt x="112" y="403"/>
                </a:moveTo>
                <a:cubicBezTo>
                  <a:pt x="111" y="410"/>
                  <a:pt x="106" y="414"/>
                  <a:pt x="101" y="419"/>
                </a:cubicBezTo>
                <a:cubicBezTo>
                  <a:pt x="99" y="418"/>
                  <a:pt x="97" y="418"/>
                  <a:pt x="95" y="418"/>
                </a:cubicBezTo>
                <a:cubicBezTo>
                  <a:pt x="97" y="408"/>
                  <a:pt x="104" y="405"/>
                  <a:pt x="112" y="403"/>
                </a:cubicBezTo>
                <a:close/>
                <a:moveTo>
                  <a:pt x="62" y="120"/>
                </a:moveTo>
                <a:cubicBezTo>
                  <a:pt x="54" y="117"/>
                  <a:pt x="50" y="111"/>
                  <a:pt x="49" y="99"/>
                </a:cubicBezTo>
                <a:cubicBezTo>
                  <a:pt x="59" y="105"/>
                  <a:pt x="62" y="112"/>
                  <a:pt x="62" y="120"/>
                </a:cubicBezTo>
                <a:close/>
                <a:moveTo>
                  <a:pt x="537" y="161"/>
                </a:moveTo>
                <a:cubicBezTo>
                  <a:pt x="547" y="158"/>
                  <a:pt x="554" y="158"/>
                  <a:pt x="562" y="161"/>
                </a:cubicBezTo>
                <a:cubicBezTo>
                  <a:pt x="555" y="168"/>
                  <a:pt x="547" y="168"/>
                  <a:pt x="537" y="161"/>
                </a:cubicBezTo>
                <a:close/>
                <a:moveTo>
                  <a:pt x="218" y="9"/>
                </a:moveTo>
                <a:cubicBezTo>
                  <a:pt x="219" y="9"/>
                  <a:pt x="220" y="9"/>
                  <a:pt x="221" y="9"/>
                </a:cubicBezTo>
                <a:cubicBezTo>
                  <a:pt x="225" y="17"/>
                  <a:pt x="225" y="25"/>
                  <a:pt x="229" y="36"/>
                </a:cubicBezTo>
                <a:cubicBezTo>
                  <a:pt x="225" y="33"/>
                  <a:pt x="223" y="33"/>
                  <a:pt x="223" y="31"/>
                </a:cubicBezTo>
                <a:cubicBezTo>
                  <a:pt x="217" y="22"/>
                  <a:pt x="216" y="18"/>
                  <a:pt x="218" y="9"/>
                </a:cubicBezTo>
                <a:close/>
                <a:moveTo>
                  <a:pt x="538" y="312"/>
                </a:moveTo>
                <a:cubicBezTo>
                  <a:pt x="530" y="315"/>
                  <a:pt x="527" y="311"/>
                  <a:pt x="523" y="307"/>
                </a:cubicBezTo>
                <a:cubicBezTo>
                  <a:pt x="521" y="305"/>
                  <a:pt x="521" y="305"/>
                  <a:pt x="522" y="299"/>
                </a:cubicBezTo>
                <a:cubicBezTo>
                  <a:pt x="530" y="300"/>
                  <a:pt x="532" y="308"/>
                  <a:pt x="538" y="312"/>
                </a:cubicBezTo>
                <a:close/>
                <a:moveTo>
                  <a:pt x="46" y="331"/>
                </a:moveTo>
                <a:cubicBezTo>
                  <a:pt x="41" y="343"/>
                  <a:pt x="35" y="346"/>
                  <a:pt x="25" y="344"/>
                </a:cubicBezTo>
                <a:cubicBezTo>
                  <a:pt x="30" y="335"/>
                  <a:pt x="39" y="335"/>
                  <a:pt x="46" y="331"/>
                </a:cubicBezTo>
                <a:close/>
                <a:moveTo>
                  <a:pt x="458" y="41"/>
                </a:moveTo>
                <a:cubicBezTo>
                  <a:pt x="459" y="44"/>
                  <a:pt x="459" y="44"/>
                  <a:pt x="459" y="45"/>
                </a:cubicBezTo>
                <a:cubicBezTo>
                  <a:pt x="455" y="52"/>
                  <a:pt x="447" y="58"/>
                  <a:pt x="444" y="65"/>
                </a:cubicBezTo>
                <a:cubicBezTo>
                  <a:pt x="439" y="64"/>
                  <a:pt x="439" y="62"/>
                  <a:pt x="440" y="60"/>
                </a:cubicBezTo>
                <a:cubicBezTo>
                  <a:pt x="443" y="51"/>
                  <a:pt x="449" y="46"/>
                  <a:pt x="458" y="41"/>
                </a:cubicBezTo>
                <a:close/>
                <a:moveTo>
                  <a:pt x="77" y="403"/>
                </a:moveTo>
                <a:cubicBezTo>
                  <a:pt x="73" y="399"/>
                  <a:pt x="75" y="396"/>
                  <a:pt x="77" y="394"/>
                </a:cubicBezTo>
                <a:cubicBezTo>
                  <a:pt x="84" y="389"/>
                  <a:pt x="91" y="384"/>
                  <a:pt x="98" y="380"/>
                </a:cubicBezTo>
                <a:cubicBezTo>
                  <a:pt x="99" y="379"/>
                  <a:pt x="100" y="380"/>
                  <a:pt x="103" y="381"/>
                </a:cubicBezTo>
                <a:cubicBezTo>
                  <a:pt x="94" y="390"/>
                  <a:pt x="86" y="397"/>
                  <a:pt x="77" y="403"/>
                </a:cubicBezTo>
                <a:close/>
                <a:moveTo>
                  <a:pt x="209" y="37"/>
                </a:moveTo>
                <a:cubicBezTo>
                  <a:pt x="206" y="38"/>
                  <a:pt x="205" y="39"/>
                  <a:pt x="203" y="40"/>
                </a:cubicBezTo>
                <a:cubicBezTo>
                  <a:pt x="197" y="35"/>
                  <a:pt x="195" y="29"/>
                  <a:pt x="194" y="22"/>
                </a:cubicBezTo>
                <a:cubicBezTo>
                  <a:pt x="193" y="17"/>
                  <a:pt x="192" y="13"/>
                  <a:pt x="197" y="9"/>
                </a:cubicBezTo>
                <a:cubicBezTo>
                  <a:pt x="198" y="10"/>
                  <a:pt x="200" y="11"/>
                  <a:pt x="200" y="12"/>
                </a:cubicBezTo>
                <a:cubicBezTo>
                  <a:pt x="200" y="21"/>
                  <a:pt x="202" y="29"/>
                  <a:pt x="209" y="37"/>
                </a:cubicBezTo>
                <a:close/>
                <a:moveTo>
                  <a:pt x="252" y="123"/>
                </a:moveTo>
                <a:cubicBezTo>
                  <a:pt x="279" y="107"/>
                  <a:pt x="299" y="107"/>
                  <a:pt x="327" y="119"/>
                </a:cubicBezTo>
                <a:cubicBezTo>
                  <a:pt x="330" y="120"/>
                  <a:pt x="334" y="121"/>
                  <a:pt x="338" y="122"/>
                </a:cubicBezTo>
                <a:cubicBezTo>
                  <a:pt x="352" y="127"/>
                  <a:pt x="366" y="132"/>
                  <a:pt x="373" y="147"/>
                </a:cubicBezTo>
                <a:cubicBezTo>
                  <a:pt x="374" y="148"/>
                  <a:pt x="375" y="150"/>
                  <a:pt x="377" y="151"/>
                </a:cubicBezTo>
                <a:cubicBezTo>
                  <a:pt x="383" y="152"/>
                  <a:pt x="389" y="153"/>
                  <a:pt x="395" y="154"/>
                </a:cubicBezTo>
                <a:cubicBezTo>
                  <a:pt x="406" y="157"/>
                  <a:pt x="415" y="162"/>
                  <a:pt x="417" y="174"/>
                </a:cubicBezTo>
                <a:cubicBezTo>
                  <a:pt x="418" y="177"/>
                  <a:pt x="420" y="179"/>
                  <a:pt x="421" y="182"/>
                </a:cubicBezTo>
                <a:cubicBezTo>
                  <a:pt x="427" y="185"/>
                  <a:pt x="431" y="187"/>
                  <a:pt x="435" y="189"/>
                </a:cubicBezTo>
                <a:cubicBezTo>
                  <a:pt x="443" y="197"/>
                  <a:pt x="443" y="206"/>
                  <a:pt x="444" y="215"/>
                </a:cubicBezTo>
                <a:cubicBezTo>
                  <a:pt x="451" y="219"/>
                  <a:pt x="455" y="225"/>
                  <a:pt x="455" y="233"/>
                </a:cubicBezTo>
                <a:cubicBezTo>
                  <a:pt x="457" y="254"/>
                  <a:pt x="449" y="272"/>
                  <a:pt x="433" y="285"/>
                </a:cubicBezTo>
                <a:cubicBezTo>
                  <a:pt x="411" y="302"/>
                  <a:pt x="386" y="307"/>
                  <a:pt x="358" y="302"/>
                </a:cubicBezTo>
                <a:cubicBezTo>
                  <a:pt x="347" y="300"/>
                  <a:pt x="337" y="296"/>
                  <a:pt x="325" y="293"/>
                </a:cubicBezTo>
                <a:cubicBezTo>
                  <a:pt x="319" y="295"/>
                  <a:pt x="312" y="298"/>
                  <a:pt x="305" y="300"/>
                </a:cubicBezTo>
                <a:cubicBezTo>
                  <a:pt x="300" y="320"/>
                  <a:pt x="301" y="340"/>
                  <a:pt x="299" y="360"/>
                </a:cubicBezTo>
                <a:cubicBezTo>
                  <a:pt x="298" y="376"/>
                  <a:pt x="299" y="393"/>
                  <a:pt x="300" y="410"/>
                </a:cubicBezTo>
                <a:cubicBezTo>
                  <a:pt x="300" y="427"/>
                  <a:pt x="300" y="443"/>
                  <a:pt x="301" y="459"/>
                </a:cubicBezTo>
                <a:cubicBezTo>
                  <a:pt x="306" y="464"/>
                  <a:pt x="312" y="463"/>
                  <a:pt x="317" y="462"/>
                </a:cubicBezTo>
                <a:cubicBezTo>
                  <a:pt x="323" y="461"/>
                  <a:pt x="329" y="463"/>
                  <a:pt x="334" y="459"/>
                </a:cubicBezTo>
                <a:cubicBezTo>
                  <a:pt x="337" y="438"/>
                  <a:pt x="343" y="419"/>
                  <a:pt x="350" y="399"/>
                </a:cubicBezTo>
                <a:cubicBezTo>
                  <a:pt x="360" y="372"/>
                  <a:pt x="377" y="351"/>
                  <a:pt x="402" y="336"/>
                </a:cubicBezTo>
                <a:cubicBezTo>
                  <a:pt x="414" y="329"/>
                  <a:pt x="426" y="320"/>
                  <a:pt x="437" y="311"/>
                </a:cubicBezTo>
                <a:cubicBezTo>
                  <a:pt x="446" y="304"/>
                  <a:pt x="455" y="296"/>
                  <a:pt x="464" y="289"/>
                </a:cubicBezTo>
                <a:cubicBezTo>
                  <a:pt x="472" y="282"/>
                  <a:pt x="478" y="273"/>
                  <a:pt x="483" y="263"/>
                </a:cubicBezTo>
                <a:cubicBezTo>
                  <a:pt x="489" y="249"/>
                  <a:pt x="492" y="234"/>
                  <a:pt x="495" y="218"/>
                </a:cubicBezTo>
                <a:cubicBezTo>
                  <a:pt x="496" y="213"/>
                  <a:pt x="495" y="208"/>
                  <a:pt x="494" y="203"/>
                </a:cubicBezTo>
                <a:cubicBezTo>
                  <a:pt x="492" y="191"/>
                  <a:pt x="490" y="179"/>
                  <a:pt x="487" y="167"/>
                </a:cubicBezTo>
                <a:cubicBezTo>
                  <a:pt x="481" y="149"/>
                  <a:pt x="472" y="132"/>
                  <a:pt x="457" y="119"/>
                </a:cubicBezTo>
                <a:cubicBezTo>
                  <a:pt x="442" y="106"/>
                  <a:pt x="424" y="97"/>
                  <a:pt x="405" y="91"/>
                </a:cubicBezTo>
                <a:cubicBezTo>
                  <a:pt x="387" y="84"/>
                  <a:pt x="367" y="81"/>
                  <a:pt x="348" y="77"/>
                </a:cubicBezTo>
                <a:cubicBezTo>
                  <a:pt x="338" y="76"/>
                  <a:pt x="328" y="73"/>
                  <a:pt x="318" y="73"/>
                </a:cubicBezTo>
                <a:cubicBezTo>
                  <a:pt x="302" y="73"/>
                  <a:pt x="286" y="74"/>
                  <a:pt x="271" y="75"/>
                </a:cubicBezTo>
                <a:cubicBezTo>
                  <a:pt x="264" y="76"/>
                  <a:pt x="258" y="77"/>
                  <a:pt x="251" y="78"/>
                </a:cubicBezTo>
                <a:cubicBezTo>
                  <a:pt x="234" y="83"/>
                  <a:pt x="217" y="87"/>
                  <a:pt x="200" y="92"/>
                </a:cubicBezTo>
                <a:cubicBezTo>
                  <a:pt x="190" y="95"/>
                  <a:pt x="180" y="99"/>
                  <a:pt x="171" y="104"/>
                </a:cubicBezTo>
                <a:cubicBezTo>
                  <a:pt x="180" y="117"/>
                  <a:pt x="181" y="124"/>
                  <a:pt x="175" y="132"/>
                </a:cubicBezTo>
                <a:cubicBezTo>
                  <a:pt x="173" y="135"/>
                  <a:pt x="169" y="137"/>
                  <a:pt x="166" y="139"/>
                </a:cubicBezTo>
                <a:cubicBezTo>
                  <a:pt x="162" y="141"/>
                  <a:pt x="157" y="142"/>
                  <a:pt x="152" y="138"/>
                </a:cubicBezTo>
                <a:cubicBezTo>
                  <a:pt x="150" y="131"/>
                  <a:pt x="148" y="124"/>
                  <a:pt x="146" y="116"/>
                </a:cubicBezTo>
                <a:cubicBezTo>
                  <a:pt x="139" y="117"/>
                  <a:pt x="133" y="122"/>
                  <a:pt x="127" y="126"/>
                </a:cubicBezTo>
                <a:cubicBezTo>
                  <a:pt x="104" y="141"/>
                  <a:pt x="88" y="161"/>
                  <a:pt x="82" y="189"/>
                </a:cubicBezTo>
                <a:cubicBezTo>
                  <a:pt x="76" y="212"/>
                  <a:pt x="77" y="236"/>
                  <a:pt x="83" y="259"/>
                </a:cubicBezTo>
                <a:cubicBezTo>
                  <a:pt x="88" y="276"/>
                  <a:pt x="96" y="293"/>
                  <a:pt x="110" y="304"/>
                </a:cubicBezTo>
                <a:cubicBezTo>
                  <a:pt x="116" y="308"/>
                  <a:pt x="122" y="312"/>
                  <a:pt x="128" y="316"/>
                </a:cubicBezTo>
                <a:cubicBezTo>
                  <a:pt x="142" y="323"/>
                  <a:pt x="156" y="331"/>
                  <a:pt x="169" y="339"/>
                </a:cubicBezTo>
                <a:cubicBezTo>
                  <a:pt x="188" y="350"/>
                  <a:pt x="200" y="365"/>
                  <a:pt x="205" y="387"/>
                </a:cubicBezTo>
                <a:cubicBezTo>
                  <a:pt x="209" y="406"/>
                  <a:pt x="211" y="424"/>
                  <a:pt x="211" y="443"/>
                </a:cubicBezTo>
                <a:cubicBezTo>
                  <a:pt x="211" y="450"/>
                  <a:pt x="211" y="456"/>
                  <a:pt x="213" y="463"/>
                </a:cubicBezTo>
                <a:cubicBezTo>
                  <a:pt x="228" y="461"/>
                  <a:pt x="243" y="463"/>
                  <a:pt x="258" y="460"/>
                </a:cubicBezTo>
                <a:cubicBezTo>
                  <a:pt x="260" y="446"/>
                  <a:pt x="261" y="433"/>
                  <a:pt x="261" y="419"/>
                </a:cubicBezTo>
                <a:cubicBezTo>
                  <a:pt x="262" y="383"/>
                  <a:pt x="262" y="347"/>
                  <a:pt x="262" y="311"/>
                </a:cubicBezTo>
                <a:cubicBezTo>
                  <a:pt x="262" y="308"/>
                  <a:pt x="261" y="305"/>
                  <a:pt x="261" y="302"/>
                </a:cubicBezTo>
                <a:cubicBezTo>
                  <a:pt x="243" y="297"/>
                  <a:pt x="243" y="297"/>
                  <a:pt x="231" y="288"/>
                </a:cubicBezTo>
                <a:cubicBezTo>
                  <a:pt x="227" y="289"/>
                  <a:pt x="223" y="290"/>
                  <a:pt x="219" y="292"/>
                </a:cubicBezTo>
                <a:cubicBezTo>
                  <a:pt x="205" y="298"/>
                  <a:pt x="193" y="296"/>
                  <a:pt x="181" y="286"/>
                </a:cubicBezTo>
                <a:cubicBezTo>
                  <a:pt x="181" y="285"/>
                  <a:pt x="179" y="285"/>
                  <a:pt x="177" y="284"/>
                </a:cubicBezTo>
                <a:cubicBezTo>
                  <a:pt x="173" y="285"/>
                  <a:pt x="168" y="286"/>
                  <a:pt x="162" y="287"/>
                </a:cubicBezTo>
                <a:cubicBezTo>
                  <a:pt x="138" y="290"/>
                  <a:pt x="120" y="274"/>
                  <a:pt x="120" y="252"/>
                </a:cubicBezTo>
                <a:cubicBezTo>
                  <a:pt x="120" y="243"/>
                  <a:pt x="122" y="234"/>
                  <a:pt x="127" y="227"/>
                </a:cubicBezTo>
                <a:cubicBezTo>
                  <a:pt x="127" y="191"/>
                  <a:pt x="136" y="177"/>
                  <a:pt x="167" y="162"/>
                </a:cubicBezTo>
                <a:cubicBezTo>
                  <a:pt x="173" y="151"/>
                  <a:pt x="173" y="151"/>
                  <a:pt x="182" y="145"/>
                </a:cubicBezTo>
                <a:cubicBezTo>
                  <a:pt x="190" y="144"/>
                  <a:pt x="197" y="143"/>
                  <a:pt x="205" y="142"/>
                </a:cubicBezTo>
                <a:cubicBezTo>
                  <a:pt x="211" y="129"/>
                  <a:pt x="222" y="125"/>
                  <a:pt x="235" y="124"/>
                </a:cubicBezTo>
                <a:cubicBezTo>
                  <a:pt x="240" y="123"/>
                  <a:pt x="246" y="123"/>
                  <a:pt x="252" y="123"/>
                </a:cubicBezTo>
                <a:close/>
                <a:moveTo>
                  <a:pt x="337" y="286"/>
                </a:moveTo>
                <a:cubicBezTo>
                  <a:pt x="338" y="287"/>
                  <a:pt x="339" y="288"/>
                  <a:pt x="340" y="289"/>
                </a:cubicBezTo>
                <a:cubicBezTo>
                  <a:pt x="342" y="290"/>
                  <a:pt x="343" y="291"/>
                  <a:pt x="344" y="291"/>
                </a:cubicBezTo>
                <a:cubicBezTo>
                  <a:pt x="375" y="301"/>
                  <a:pt x="404" y="299"/>
                  <a:pt x="429" y="278"/>
                </a:cubicBezTo>
                <a:cubicBezTo>
                  <a:pt x="444" y="267"/>
                  <a:pt x="451" y="252"/>
                  <a:pt x="449" y="233"/>
                </a:cubicBezTo>
                <a:cubicBezTo>
                  <a:pt x="449" y="228"/>
                  <a:pt x="447" y="224"/>
                  <a:pt x="441" y="224"/>
                </a:cubicBezTo>
                <a:cubicBezTo>
                  <a:pt x="435" y="225"/>
                  <a:pt x="435" y="232"/>
                  <a:pt x="429" y="232"/>
                </a:cubicBezTo>
                <a:cubicBezTo>
                  <a:pt x="427" y="229"/>
                  <a:pt x="429" y="227"/>
                  <a:pt x="430" y="225"/>
                </a:cubicBezTo>
                <a:cubicBezTo>
                  <a:pt x="432" y="221"/>
                  <a:pt x="435" y="217"/>
                  <a:pt x="436" y="213"/>
                </a:cubicBezTo>
                <a:cubicBezTo>
                  <a:pt x="438" y="207"/>
                  <a:pt x="437" y="201"/>
                  <a:pt x="432" y="194"/>
                </a:cubicBezTo>
                <a:cubicBezTo>
                  <a:pt x="429" y="193"/>
                  <a:pt x="426" y="192"/>
                  <a:pt x="423" y="191"/>
                </a:cubicBezTo>
                <a:cubicBezTo>
                  <a:pt x="417" y="195"/>
                  <a:pt x="421" y="203"/>
                  <a:pt x="414" y="205"/>
                </a:cubicBezTo>
                <a:cubicBezTo>
                  <a:pt x="411" y="204"/>
                  <a:pt x="411" y="201"/>
                  <a:pt x="411" y="199"/>
                </a:cubicBezTo>
                <a:cubicBezTo>
                  <a:pt x="413" y="192"/>
                  <a:pt x="413" y="186"/>
                  <a:pt x="411" y="179"/>
                </a:cubicBezTo>
                <a:cubicBezTo>
                  <a:pt x="410" y="173"/>
                  <a:pt x="407" y="168"/>
                  <a:pt x="401" y="165"/>
                </a:cubicBezTo>
                <a:cubicBezTo>
                  <a:pt x="395" y="162"/>
                  <a:pt x="388" y="158"/>
                  <a:pt x="380" y="162"/>
                </a:cubicBezTo>
                <a:cubicBezTo>
                  <a:pt x="380" y="165"/>
                  <a:pt x="381" y="167"/>
                  <a:pt x="380" y="170"/>
                </a:cubicBezTo>
                <a:cubicBezTo>
                  <a:pt x="380" y="172"/>
                  <a:pt x="380" y="174"/>
                  <a:pt x="379" y="178"/>
                </a:cubicBezTo>
                <a:cubicBezTo>
                  <a:pt x="371" y="173"/>
                  <a:pt x="373" y="164"/>
                  <a:pt x="370" y="159"/>
                </a:cubicBezTo>
                <a:cubicBezTo>
                  <a:pt x="366" y="153"/>
                  <a:pt x="364" y="146"/>
                  <a:pt x="361" y="140"/>
                </a:cubicBezTo>
                <a:cubicBezTo>
                  <a:pt x="355" y="138"/>
                  <a:pt x="352" y="133"/>
                  <a:pt x="345" y="134"/>
                </a:cubicBezTo>
                <a:cubicBezTo>
                  <a:pt x="342" y="140"/>
                  <a:pt x="351" y="147"/>
                  <a:pt x="342" y="153"/>
                </a:cubicBezTo>
                <a:cubicBezTo>
                  <a:pt x="341" y="150"/>
                  <a:pt x="339" y="148"/>
                  <a:pt x="339" y="146"/>
                </a:cubicBezTo>
                <a:cubicBezTo>
                  <a:pt x="336" y="136"/>
                  <a:pt x="330" y="129"/>
                  <a:pt x="321" y="124"/>
                </a:cubicBezTo>
                <a:cubicBezTo>
                  <a:pt x="306" y="116"/>
                  <a:pt x="289" y="116"/>
                  <a:pt x="273" y="120"/>
                </a:cubicBezTo>
                <a:cubicBezTo>
                  <a:pt x="270" y="121"/>
                  <a:pt x="269" y="123"/>
                  <a:pt x="266" y="125"/>
                </a:cubicBezTo>
                <a:cubicBezTo>
                  <a:pt x="269" y="128"/>
                  <a:pt x="273" y="130"/>
                  <a:pt x="276" y="133"/>
                </a:cubicBezTo>
                <a:cubicBezTo>
                  <a:pt x="278" y="134"/>
                  <a:pt x="278" y="137"/>
                  <a:pt x="275" y="139"/>
                </a:cubicBezTo>
                <a:cubicBezTo>
                  <a:pt x="274" y="139"/>
                  <a:pt x="272" y="139"/>
                  <a:pt x="270" y="138"/>
                </a:cubicBezTo>
                <a:cubicBezTo>
                  <a:pt x="256" y="128"/>
                  <a:pt x="240" y="129"/>
                  <a:pt x="225" y="134"/>
                </a:cubicBezTo>
                <a:cubicBezTo>
                  <a:pt x="220" y="135"/>
                  <a:pt x="217" y="137"/>
                  <a:pt x="215" y="143"/>
                </a:cubicBezTo>
                <a:cubicBezTo>
                  <a:pt x="221" y="150"/>
                  <a:pt x="232" y="150"/>
                  <a:pt x="236" y="160"/>
                </a:cubicBezTo>
                <a:cubicBezTo>
                  <a:pt x="234" y="161"/>
                  <a:pt x="233" y="162"/>
                  <a:pt x="232" y="163"/>
                </a:cubicBezTo>
                <a:cubicBezTo>
                  <a:pt x="229" y="161"/>
                  <a:pt x="226" y="159"/>
                  <a:pt x="224" y="158"/>
                </a:cubicBezTo>
                <a:cubicBezTo>
                  <a:pt x="211" y="149"/>
                  <a:pt x="197" y="149"/>
                  <a:pt x="183" y="154"/>
                </a:cubicBezTo>
                <a:cubicBezTo>
                  <a:pt x="181" y="154"/>
                  <a:pt x="179" y="156"/>
                  <a:pt x="180" y="160"/>
                </a:cubicBezTo>
                <a:cubicBezTo>
                  <a:pt x="182" y="161"/>
                  <a:pt x="184" y="161"/>
                  <a:pt x="186" y="162"/>
                </a:cubicBezTo>
                <a:cubicBezTo>
                  <a:pt x="192" y="165"/>
                  <a:pt x="199" y="167"/>
                  <a:pt x="204" y="170"/>
                </a:cubicBezTo>
                <a:cubicBezTo>
                  <a:pt x="214" y="176"/>
                  <a:pt x="219" y="185"/>
                  <a:pt x="218" y="197"/>
                </a:cubicBezTo>
                <a:cubicBezTo>
                  <a:pt x="218" y="198"/>
                  <a:pt x="217" y="200"/>
                  <a:pt x="215" y="203"/>
                </a:cubicBezTo>
                <a:cubicBezTo>
                  <a:pt x="213" y="199"/>
                  <a:pt x="213" y="197"/>
                  <a:pt x="212" y="196"/>
                </a:cubicBezTo>
                <a:cubicBezTo>
                  <a:pt x="208" y="178"/>
                  <a:pt x="195" y="168"/>
                  <a:pt x="177" y="170"/>
                </a:cubicBezTo>
                <a:cubicBezTo>
                  <a:pt x="149" y="172"/>
                  <a:pt x="134" y="196"/>
                  <a:pt x="134" y="216"/>
                </a:cubicBezTo>
                <a:cubicBezTo>
                  <a:pt x="134" y="217"/>
                  <a:pt x="135" y="219"/>
                  <a:pt x="135" y="221"/>
                </a:cubicBezTo>
                <a:cubicBezTo>
                  <a:pt x="140" y="220"/>
                  <a:pt x="144" y="218"/>
                  <a:pt x="149" y="218"/>
                </a:cubicBezTo>
                <a:cubicBezTo>
                  <a:pt x="151" y="218"/>
                  <a:pt x="154" y="218"/>
                  <a:pt x="154" y="223"/>
                </a:cubicBezTo>
                <a:cubicBezTo>
                  <a:pt x="145" y="226"/>
                  <a:pt x="135" y="229"/>
                  <a:pt x="128" y="239"/>
                </a:cubicBezTo>
                <a:cubicBezTo>
                  <a:pt x="125" y="251"/>
                  <a:pt x="125" y="264"/>
                  <a:pt x="136" y="273"/>
                </a:cubicBezTo>
                <a:cubicBezTo>
                  <a:pt x="147" y="284"/>
                  <a:pt x="160" y="281"/>
                  <a:pt x="173" y="278"/>
                </a:cubicBezTo>
                <a:cubicBezTo>
                  <a:pt x="175" y="274"/>
                  <a:pt x="176" y="273"/>
                  <a:pt x="180" y="271"/>
                </a:cubicBezTo>
                <a:cubicBezTo>
                  <a:pt x="181" y="272"/>
                  <a:pt x="182" y="273"/>
                  <a:pt x="183" y="274"/>
                </a:cubicBezTo>
                <a:cubicBezTo>
                  <a:pt x="192" y="289"/>
                  <a:pt x="200" y="292"/>
                  <a:pt x="216" y="286"/>
                </a:cubicBezTo>
                <a:cubicBezTo>
                  <a:pt x="222" y="284"/>
                  <a:pt x="229" y="281"/>
                  <a:pt x="235" y="279"/>
                </a:cubicBezTo>
                <a:cubicBezTo>
                  <a:pt x="239" y="283"/>
                  <a:pt x="242" y="286"/>
                  <a:pt x="245" y="290"/>
                </a:cubicBezTo>
                <a:cubicBezTo>
                  <a:pt x="250" y="291"/>
                  <a:pt x="255" y="292"/>
                  <a:pt x="259" y="293"/>
                </a:cubicBezTo>
                <a:cubicBezTo>
                  <a:pt x="264" y="291"/>
                  <a:pt x="268" y="290"/>
                  <a:pt x="273" y="288"/>
                </a:cubicBezTo>
                <a:cubicBezTo>
                  <a:pt x="275" y="286"/>
                  <a:pt x="277" y="283"/>
                  <a:pt x="280" y="281"/>
                </a:cubicBezTo>
                <a:cubicBezTo>
                  <a:pt x="281" y="280"/>
                  <a:pt x="283" y="280"/>
                  <a:pt x="284" y="279"/>
                </a:cubicBezTo>
                <a:cubicBezTo>
                  <a:pt x="286" y="282"/>
                  <a:pt x="287" y="285"/>
                  <a:pt x="289" y="287"/>
                </a:cubicBezTo>
                <a:cubicBezTo>
                  <a:pt x="303" y="293"/>
                  <a:pt x="316" y="292"/>
                  <a:pt x="328" y="281"/>
                </a:cubicBezTo>
                <a:cubicBezTo>
                  <a:pt x="330" y="278"/>
                  <a:pt x="332" y="276"/>
                  <a:pt x="335" y="274"/>
                </a:cubicBezTo>
                <a:cubicBezTo>
                  <a:pt x="336" y="274"/>
                  <a:pt x="338" y="274"/>
                  <a:pt x="341" y="273"/>
                </a:cubicBezTo>
                <a:cubicBezTo>
                  <a:pt x="339" y="279"/>
                  <a:pt x="338" y="282"/>
                  <a:pt x="337" y="286"/>
                </a:cubicBezTo>
                <a:close/>
                <a:moveTo>
                  <a:pt x="212" y="532"/>
                </a:moveTo>
                <a:cubicBezTo>
                  <a:pt x="208" y="545"/>
                  <a:pt x="210" y="558"/>
                  <a:pt x="205" y="571"/>
                </a:cubicBezTo>
                <a:cubicBezTo>
                  <a:pt x="202" y="572"/>
                  <a:pt x="198" y="574"/>
                  <a:pt x="194" y="575"/>
                </a:cubicBezTo>
                <a:cubicBezTo>
                  <a:pt x="190" y="576"/>
                  <a:pt x="187" y="578"/>
                  <a:pt x="185" y="582"/>
                </a:cubicBezTo>
                <a:cubicBezTo>
                  <a:pt x="184" y="583"/>
                  <a:pt x="184" y="585"/>
                  <a:pt x="183" y="588"/>
                </a:cubicBezTo>
                <a:cubicBezTo>
                  <a:pt x="184" y="589"/>
                  <a:pt x="186" y="591"/>
                  <a:pt x="187" y="592"/>
                </a:cubicBezTo>
                <a:cubicBezTo>
                  <a:pt x="198" y="592"/>
                  <a:pt x="206" y="589"/>
                  <a:pt x="214" y="586"/>
                </a:cubicBezTo>
                <a:cubicBezTo>
                  <a:pt x="229" y="582"/>
                  <a:pt x="243" y="576"/>
                  <a:pt x="256" y="569"/>
                </a:cubicBezTo>
                <a:cubicBezTo>
                  <a:pt x="259" y="567"/>
                  <a:pt x="262" y="566"/>
                  <a:pt x="265" y="570"/>
                </a:cubicBezTo>
                <a:cubicBezTo>
                  <a:pt x="264" y="571"/>
                  <a:pt x="262" y="574"/>
                  <a:pt x="261" y="575"/>
                </a:cubicBezTo>
                <a:cubicBezTo>
                  <a:pt x="248" y="580"/>
                  <a:pt x="236" y="586"/>
                  <a:pt x="223" y="591"/>
                </a:cubicBezTo>
                <a:cubicBezTo>
                  <a:pt x="218" y="593"/>
                  <a:pt x="213" y="595"/>
                  <a:pt x="208" y="597"/>
                </a:cubicBezTo>
                <a:cubicBezTo>
                  <a:pt x="208" y="607"/>
                  <a:pt x="209" y="616"/>
                  <a:pt x="209" y="625"/>
                </a:cubicBezTo>
                <a:cubicBezTo>
                  <a:pt x="210" y="635"/>
                  <a:pt x="206" y="644"/>
                  <a:pt x="196" y="648"/>
                </a:cubicBezTo>
                <a:cubicBezTo>
                  <a:pt x="192" y="649"/>
                  <a:pt x="189" y="651"/>
                  <a:pt x="187" y="653"/>
                </a:cubicBezTo>
                <a:cubicBezTo>
                  <a:pt x="187" y="656"/>
                  <a:pt x="187" y="659"/>
                  <a:pt x="187" y="663"/>
                </a:cubicBezTo>
                <a:cubicBezTo>
                  <a:pt x="192" y="662"/>
                  <a:pt x="196" y="661"/>
                  <a:pt x="199" y="660"/>
                </a:cubicBezTo>
                <a:cubicBezTo>
                  <a:pt x="214" y="655"/>
                  <a:pt x="229" y="649"/>
                  <a:pt x="243" y="643"/>
                </a:cubicBezTo>
                <a:cubicBezTo>
                  <a:pt x="248" y="641"/>
                  <a:pt x="254" y="640"/>
                  <a:pt x="259" y="638"/>
                </a:cubicBezTo>
                <a:cubicBezTo>
                  <a:pt x="260" y="638"/>
                  <a:pt x="261" y="639"/>
                  <a:pt x="262" y="640"/>
                </a:cubicBezTo>
                <a:cubicBezTo>
                  <a:pt x="261" y="641"/>
                  <a:pt x="261" y="642"/>
                  <a:pt x="261" y="644"/>
                </a:cubicBezTo>
                <a:cubicBezTo>
                  <a:pt x="259" y="645"/>
                  <a:pt x="256" y="646"/>
                  <a:pt x="254" y="647"/>
                </a:cubicBezTo>
                <a:cubicBezTo>
                  <a:pt x="240" y="653"/>
                  <a:pt x="226" y="658"/>
                  <a:pt x="212" y="664"/>
                </a:cubicBezTo>
                <a:cubicBezTo>
                  <a:pt x="211" y="665"/>
                  <a:pt x="210" y="666"/>
                  <a:pt x="208" y="667"/>
                </a:cubicBezTo>
                <a:cubicBezTo>
                  <a:pt x="209" y="671"/>
                  <a:pt x="211" y="674"/>
                  <a:pt x="212" y="677"/>
                </a:cubicBezTo>
                <a:cubicBezTo>
                  <a:pt x="218" y="678"/>
                  <a:pt x="224" y="678"/>
                  <a:pt x="229" y="678"/>
                </a:cubicBezTo>
                <a:cubicBezTo>
                  <a:pt x="237" y="679"/>
                  <a:pt x="244" y="678"/>
                  <a:pt x="252" y="678"/>
                </a:cubicBezTo>
                <a:cubicBezTo>
                  <a:pt x="271" y="678"/>
                  <a:pt x="289" y="677"/>
                  <a:pt x="307" y="670"/>
                </a:cubicBezTo>
                <a:cubicBezTo>
                  <a:pt x="322" y="664"/>
                  <a:pt x="338" y="657"/>
                  <a:pt x="352" y="649"/>
                </a:cubicBezTo>
                <a:cubicBezTo>
                  <a:pt x="356" y="643"/>
                  <a:pt x="354" y="637"/>
                  <a:pt x="349" y="632"/>
                </a:cubicBezTo>
                <a:cubicBezTo>
                  <a:pt x="345" y="628"/>
                  <a:pt x="340" y="624"/>
                  <a:pt x="335" y="619"/>
                </a:cubicBezTo>
                <a:cubicBezTo>
                  <a:pt x="318" y="625"/>
                  <a:pt x="300" y="630"/>
                  <a:pt x="283" y="636"/>
                </a:cubicBezTo>
                <a:cubicBezTo>
                  <a:pt x="283" y="633"/>
                  <a:pt x="283" y="632"/>
                  <a:pt x="283" y="631"/>
                </a:cubicBezTo>
                <a:cubicBezTo>
                  <a:pt x="300" y="620"/>
                  <a:pt x="321" y="619"/>
                  <a:pt x="338" y="607"/>
                </a:cubicBezTo>
                <a:cubicBezTo>
                  <a:pt x="337" y="605"/>
                  <a:pt x="337" y="602"/>
                  <a:pt x="337" y="599"/>
                </a:cubicBezTo>
                <a:cubicBezTo>
                  <a:pt x="326" y="603"/>
                  <a:pt x="317" y="606"/>
                  <a:pt x="307" y="609"/>
                </a:cubicBezTo>
                <a:cubicBezTo>
                  <a:pt x="298" y="612"/>
                  <a:pt x="289" y="619"/>
                  <a:pt x="278" y="619"/>
                </a:cubicBezTo>
                <a:cubicBezTo>
                  <a:pt x="278" y="617"/>
                  <a:pt x="278" y="615"/>
                  <a:pt x="279" y="615"/>
                </a:cubicBezTo>
                <a:cubicBezTo>
                  <a:pt x="280" y="613"/>
                  <a:pt x="282" y="612"/>
                  <a:pt x="284" y="611"/>
                </a:cubicBezTo>
                <a:cubicBezTo>
                  <a:pt x="290" y="608"/>
                  <a:pt x="295" y="605"/>
                  <a:pt x="302" y="603"/>
                </a:cubicBezTo>
                <a:cubicBezTo>
                  <a:pt x="323" y="598"/>
                  <a:pt x="342" y="586"/>
                  <a:pt x="360" y="576"/>
                </a:cubicBezTo>
                <a:cubicBezTo>
                  <a:pt x="363" y="572"/>
                  <a:pt x="365" y="568"/>
                  <a:pt x="361" y="563"/>
                </a:cubicBezTo>
                <a:cubicBezTo>
                  <a:pt x="357" y="562"/>
                  <a:pt x="353" y="561"/>
                  <a:pt x="348" y="559"/>
                </a:cubicBezTo>
                <a:cubicBezTo>
                  <a:pt x="344" y="558"/>
                  <a:pt x="341" y="555"/>
                  <a:pt x="336" y="552"/>
                </a:cubicBezTo>
                <a:cubicBezTo>
                  <a:pt x="328" y="556"/>
                  <a:pt x="319" y="560"/>
                  <a:pt x="310" y="564"/>
                </a:cubicBezTo>
                <a:cubicBezTo>
                  <a:pt x="302" y="568"/>
                  <a:pt x="294" y="574"/>
                  <a:pt x="281" y="573"/>
                </a:cubicBezTo>
                <a:cubicBezTo>
                  <a:pt x="285" y="570"/>
                  <a:pt x="287" y="568"/>
                  <a:pt x="289" y="567"/>
                </a:cubicBezTo>
                <a:cubicBezTo>
                  <a:pt x="305" y="559"/>
                  <a:pt x="320" y="551"/>
                  <a:pt x="335" y="543"/>
                </a:cubicBezTo>
                <a:cubicBezTo>
                  <a:pt x="338" y="542"/>
                  <a:pt x="339" y="540"/>
                  <a:pt x="336" y="537"/>
                </a:cubicBezTo>
                <a:cubicBezTo>
                  <a:pt x="325" y="540"/>
                  <a:pt x="315" y="548"/>
                  <a:pt x="302" y="549"/>
                </a:cubicBezTo>
                <a:cubicBezTo>
                  <a:pt x="302" y="547"/>
                  <a:pt x="303" y="545"/>
                  <a:pt x="303" y="545"/>
                </a:cubicBezTo>
                <a:cubicBezTo>
                  <a:pt x="307" y="542"/>
                  <a:pt x="311" y="540"/>
                  <a:pt x="315" y="538"/>
                </a:cubicBezTo>
                <a:cubicBezTo>
                  <a:pt x="335" y="530"/>
                  <a:pt x="352" y="517"/>
                  <a:pt x="370" y="507"/>
                </a:cubicBezTo>
                <a:cubicBezTo>
                  <a:pt x="372" y="502"/>
                  <a:pt x="372" y="498"/>
                  <a:pt x="367" y="495"/>
                </a:cubicBezTo>
                <a:cubicBezTo>
                  <a:pt x="360" y="496"/>
                  <a:pt x="352" y="497"/>
                  <a:pt x="345" y="498"/>
                </a:cubicBezTo>
                <a:cubicBezTo>
                  <a:pt x="332" y="493"/>
                  <a:pt x="337" y="481"/>
                  <a:pt x="335" y="472"/>
                </a:cubicBezTo>
                <a:cubicBezTo>
                  <a:pt x="321" y="470"/>
                  <a:pt x="307" y="469"/>
                  <a:pt x="294" y="475"/>
                </a:cubicBezTo>
                <a:cubicBezTo>
                  <a:pt x="292" y="474"/>
                  <a:pt x="289" y="473"/>
                  <a:pt x="287" y="472"/>
                </a:cubicBezTo>
                <a:cubicBezTo>
                  <a:pt x="275" y="471"/>
                  <a:pt x="263" y="471"/>
                  <a:pt x="251" y="471"/>
                </a:cubicBezTo>
                <a:cubicBezTo>
                  <a:pt x="239" y="470"/>
                  <a:pt x="226" y="468"/>
                  <a:pt x="214" y="473"/>
                </a:cubicBezTo>
                <a:cubicBezTo>
                  <a:pt x="208" y="483"/>
                  <a:pt x="215" y="495"/>
                  <a:pt x="207" y="505"/>
                </a:cubicBezTo>
                <a:cubicBezTo>
                  <a:pt x="201" y="507"/>
                  <a:pt x="195" y="510"/>
                  <a:pt x="189" y="512"/>
                </a:cubicBezTo>
                <a:cubicBezTo>
                  <a:pt x="186" y="516"/>
                  <a:pt x="184" y="519"/>
                  <a:pt x="187" y="522"/>
                </a:cubicBezTo>
                <a:cubicBezTo>
                  <a:pt x="193" y="526"/>
                  <a:pt x="200" y="525"/>
                  <a:pt x="206" y="524"/>
                </a:cubicBezTo>
                <a:cubicBezTo>
                  <a:pt x="214" y="523"/>
                  <a:pt x="221" y="521"/>
                  <a:pt x="229" y="519"/>
                </a:cubicBezTo>
                <a:cubicBezTo>
                  <a:pt x="242" y="516"/>
                  <a:pt x="256" y="511"/>
                  <a:pt x="269" y="507"/>
                </a:cubicBezTo>
                <a:cubicBezTo>
                  <a:pt x="272" y="507"/>
                  <a:pt x="274" y="506"/>
                  <a:pt x="276" y="509"/>
                </a:cubicBezTo>
                <a:cubicBezTo>
                  <a:pt x="275" y="514"/>
                  <a:pt x="271" y="515"/>
                  <a:pt x="268" y="516"/>
                </a:cubicBezTo>
                <a:cubicBezTo>
                  <a:pt x="255" y="519"/>
                  <a:pt x="241" y="523"/>
                  <a:pt x="228" y="527"/>
                </a:cubicBezTo>
                <a:cubicBezTo>
                  <a:pt x="223" y="528"/>
                  <a:pt x="217" y="530"/>
                  <a:pt x="212" y="532"/>
                </a:cubicBezTo>
                <a:close/>
                <a:moveTo>
                  <a:pt x="271" y="300"/>
                </a:moveTo>
                <a:cubicBezTo>
                  <a:pt x="270" y="302"/>
                  <a:pt x="270" y="305"/>
                  <a:pt x="270" y="307"/>
                </a:cubicBezTo>
                <a:cubicBezTo>
                  <a:pt x="269" y="325"/>
                  <a:pt x="268" y="344"/>
                  <a:pt x="268" y="362"/>
                </a:cubicBezTo>
                <a:cubicBezTo>
                  <a:pt x="267" y="390"/>
                  <a:pt x="267" y="417"/>
                  <a:pt x="266" y="445"/>
                </a:cubicBezTo>
                <a:cubicBezTo>
                  <a:pt x="266" y="450"/>
                  <a:pt x="265" y="455"/>
                  <a:pt x="268" y="461"/>
                </a:cubicBezTo>
                <a:cubicBezTo>
                  <a:pt x="275" y="462"/>
                  <a:pt x="283" y="466"/>
                  <a:pt x="292" y="460"/>
                </a:cubicBezTo>
                <a:cubicBezTo>
                  <a:pt x="293" y="449"/>
                  <a:pt x="293" y="438"/>
                  <a:pt x="293" y="427"/>
                </a:cubicBezTo>
                <a:cubicBezTo>
                  <a:pt x="292" y="388"/>
                  <a:pt x="293" y="349"/>
                  <a:pt x="297" y="311"/>
                </a:cubicBezTo>
                <a:cubicBezTo>
                  <a:pt x="298" y="307"/>
                  <a:pt x="297" y="303"/>
                  <a:pt x="297" y="299"/>
                </a:cubicBezTo>
                <a:cubicBezTo>
                  <a:pt x="291" y="297"/>
                  <a:pt x="285" y="295"/>
                  <a:pt x="280" y="294"/>
                </a:cubicBezTo>
                <a:cubicBezTo>
                  <a:pt x="277" y="296"/>
                  <a:pt x="274" y="298"/>
                  <a:pt x="271" y="300"/>
                </a:cubicBezTo>
                <a:close/>
                <a:moveTo>
                  <a:pt x="252" y="751"/>
                </a:moveTo>
                <a:cubicBezTo>
                  <a:pt x="261" y="758"/>
                  <a:pt x="270" y="762"/>
                  <a:pt x="281" y="755"/>
                </a:cubicBezTo>
                <a:cubicBezTo>
                  <a:pt x="283" y="745"/>
                  <a:pt x="283" y="736"/>
                  <a:pt x="280" y="727"/>
                </a:cubicBezTo>
                <a:cubicBezTo>
                  <a:pt x="273" y="725"/>
                  <a:pt x="266" y="725"/>
                  <a:pt x="259" y="725"/>
                </a:cubicBezTo>
                <a:cubicBezTo>
                  <a:pt x="256" y="725"/>
                  <a:pt x="253" y="727"/>
                  <a:pt x="250" y="728"/>
                </a:cubicBezTo>
                <a:cubicBezTo>
                  <a:pt x="250" y="732"/>
                  <a:pt x="250" y="736"/>
                  <a:pt x="250" y="740"/>
                </a:cubicBezTo>
                <a:cubicBezTo>
                  <a:pt x="251" y="743"/>
                  <a:pt x="251" y="746"/>
                  <a:pt x="252" y="751"/>
                </a:cubicBezTo>
                <a:close/>
                <a:moveTo>
                  <a:pt x="158" y="132"/>
                </a:moveTo>
                <a:cubicBezTo>
                  <a:pt x="166" y="133"/>
                  <a:pt x="169" y="129"/>
                  <a:pt x="171" y="124"/>
                </a:cubicBezTo>
                <a:cubicBezTo>
                  <a:pt x="172" y="120"/>
                  <a:pt x="171" y="117"/>
                  <a:pt x="167" y="115"/>
                </a:cubicBezTo>
                <a:cubicBezTo>
                  <a:pt x="162" y="115"/>
                  <a:pt x="158" y="117"/>
                  <a:pt x="155" y="122"/>
                </a:cubicBezTo>
                <a:cubicBezTo>
                  <a:pt x="156" y="125"/>
                  <a:pt x="157" y="128"/>
                  <a:pt x="158" y="132"/>
                </a:cubicBezTo>
                <a:close/>
                <a:moveTo>
                  <a:pt x="327" y="675"/>
                </a:moveTo>
                <a:cubicBezTo>
                  <a:pt x="323" y="671"/>
                  <a:pt x="320" y="673"/>
                  <a:pt x="316" y="676"/>
                </a:cubicBezTo>
                <a:cubicBezTo>
                  <a:pt x="319" y="676"/>
                  <a:pt x="320" y="676"/>
                  <a:pt x="322" y="676"/>
                </a:cubicBezTo>
                <a:cubicBezTo>
                  <a:pt x="324" y="676"/>
                  <a:pt x="325" y="675"/>
                  <a:pt x="327" y="675"/>
                </a:cubicBezTo>
                <a:close/>
              </a:path>
            </a:pathLst>
          </a:custGeom>
          <a:solidFill>
            <a:srgbClr val="5B9BD5">
              <a:alpha val="3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6"/>
          <p:cNvSpPr>
            <a:spLocks noEditPoints="1"/>
          </p:cNvSpPr>
          <p:nvPr userDrawn="1"/>
        </p:nvSpPr>
        <p:spPr bwMode="auto">
          <a:xfrm rot="21306369">
            <a:off x="10793743" y="2486262"/>
            <a:ext cx="845581" cy="1324731"/>
          </a:xfrm>
          <a:custGeom>
            <a:avLst/>
            <a:gdLst>
              <a:gd name="T0" fmla="*/ 425 w 850"/>
              <a:gd name="T1" fmla="*/ 396 h 1330"/>
              <a:gd name="T2" fmla="*/ 541 w 850"/>
              <a:gd name="T3" fmla="*/ 87 h 1330"/>
              <a:gd name="T4" fmla="*/ 647 w 850"/>
              <a:gd name="T5" fmla="*/ 348 h 1330"/>
              <a:gd name="T6" fmla="*/ 471 w 850"/>
              <a:gd name="T7" fmla="*/ 710 h 1330"/>
              <a:gd name="T8" fmla="*/ 565 w 850"/>
              <a:gd name="T9" fmla="*/ 672 h 1330"/>
              <a:gd name="T10" fmla="*/ 663 w 850"/>
              <a:gd name="T11" fmla="*/ 950 h 1330"/>
              <a:gd name="T12" fmla="*/ 257 w 850"/>
              <a:gd name="T13" fmla="*/ 1002 h 1330"/>
              <a:gd name="T14" fmla="*/ 670 w 850"/>
              <a:gd name="T15" fmla="*/ 982 h 1330"/>
              <a:gd name="T16" fmla="*/ 278 w 850"/>
              <a:gd name="T17" fmla="*/ 878 h 1330"/>
              <a:gd name="T18" fmla="*/ 267 w 850"/>
              <a:gd name="T19" fmla="*/ 658 h 1330"/>
              <a:gd name="T20" fmla="*/ 440 w 850"/>
              <a:gd name="T21" fmla="*/ 703 h 1330"/>
              <a:gd name="T22" fmla="*/ 356 w 850"/>
              <a:gd name="T23" fmla="*/ 450 h 1330"/>
              <a:gd name="T24" fmla="*/ 640 w 850"/>
              <a:gd name="T25" fmla="*/ 746 h 1330"/>
              <a:gd name="T26" fmla="*/ 700 w 850"/>
              <a:gd name="T27" fmla="*/ 776 h 1330"/>
              <a:gd name="T28" fmla="*/ 486 w 850"/>
              <a:gd name="T29" fmla="*/ 233 h 1330"/>
              <a:gd name="T30" fmla="*/ 541 w 850"/>
              <a:gd name="T31" fmla="*/ 525 h 1330"/>
              <a:gd name="T32" fmla="*/ 530 w 850"/>
              <a:gd name="T33" fmla="*/ 549 h 1330"/>
              <a:gd name="T34" fmla="*/ 392 w 850"/>
              <a:gd name="T35" fmla="*/ 331 h 1330"/>
              <a:gd name="T36" fmla="*/ 221 w 850"/>
              <a:gd name="T37" fmla="*/ 596 h 1330"/>
              <a:gd name="T38" fmla="*/ 398 w 850"/>
              <a:gd name="T39" fmla="*/ 559 h 1330"/>
              <a:gd name="T40" fmla="*/ 770 w 850"/>
              <a:gd name="T41" fmla="*/ 538 h 1330"/>
              <a:gd name="T42" fmla="*/ 157 w 850"/>
              <a:gd name="T43" fmla="*/ 623 h 1330"/>
              <a:gd name="T44" fmla="*/ 671 w 850"/>
              <a:gd name="T45" fmla="*/ 315 h 1330"/>
              <a:gd name="T46" fmla="*/ 473 w 850"/>
              <a:gd name="T47" fmla="*/ 981 h 1330"/>
              <a:gd name="T48" fmla="*/ 324 w 850"/>
              <a:gd name="T49" fmla="*/ 1252 h 1330"/>
              <a:gd name="T50" fmla="*/ 88 w 850"/>
              <a:gd name="T51" fmla="*/ 223 h 1330"/>
              <a:gd name="T52" fmla="*/ 765 w 850"/>
              <a:gd name="T53" fmla="*/ 242 h 1330"/>
              <a:gd name="T54" fmla="*/ 618 w 850"/>
              <a:gd name="T55" fmla="*/ 139 h 1330"/>
              <a:gd name="T56" fmla="*/ 602 w 850"/>
              <a:gd name="T57" fmla="*/ 142 h 1330"/>
              <a:gd name="T58" fmla="*/ 754 w 850"/>
              <a:gd name="T59" fmla="*/ 227 h 1330"/>
              <a:gd name="T60" fmla="*/ 568 w 850"/>
              <a:gd name="T61" fmla="*/ 56 h 1330"/>
              <a:gd name="T62" fmla="*/ 58 w 850"/>
              <a:gd name="T63" fmla="*/ 352 h 1330"/>
              <a:gd name="T64" fmla="*/ 755 w 850"/>
              <a:gd name="T65" fmla="*/ 327 h 1330"/>
              <a:gd name="T66" fmla="*/ 35 w 850"/>
              <a:gd name="T67" fmla="*/ 619 h 1330"/>
              <a:gd name="T68" fmla="*/ 447 w 850"/>
              <a:gd name="T69" fmla="*/ 6 h 1330"/>
              <a:gd name="T70" fmla="*/ 64 w 850"/>
              <a:gd name="T71" fmla="*/ 369 h 1330"/>
              <a:gd name="T72" fmla="*/ 777 w 850"/>
              <a:gd name="T73" fmla="*/ 310 h 1330"/>
              <a:gd name="T74" fmla="*/ 724 w 850"/>
              <a:gd name="T75" fmla="*/ 685 h 1330"/>
              <a:gd name="T76" fmla="*/ 418 w 850"/>
              <a:gd name="T77" fmla="*/ 6 h 1330"/>
              <a:gd name="T78" fmla="*/ 319 w 850"/>
              <a:gd name="T79" fmla="*/ 104 h 1330"/>
              <a:gd name="T80" fmla="*/ 316 w 850"/>
              <a:gd name="T81" fmla="*/ 1051 h 1330"/>
              <a:gd name="T82" fmla="*/ 751 w 850"/>
              <a:gd name="T83" fmla="*/ 427 h 1330"/>
              <a:gd name="T84" fmla="*/ 506 w 850"/>
              <a:gd name="T85" fmla="*/ 897 h 1330"/>
              <a:gd name="T86" fmla="*/ 413 w 850"/>
              <a:gd name="T87" fmla="*/ 869 h 1330"/>
              <a:gd name="T88" fmla="*/ 454 w 850"/>
              <a:gd name="T89" fmla="*/ 1228 h 1330"/>
              <a:gd name="T90" fmla="*/ 692 w 850"/>
              <a:gd name="T91" fmla="*/ 290 h 1330"/>
              <a:gd name="T92" fmla="*/ 160 w 850"/>
              <a:gd name="T93" fmla="*/ 319 h 1330"/>
              <a:gd name="T94" fmla="*/ 154 w 850"/>
              <a:gd name="T95" fmla="*/ 643 h 1330"/>
              <a:gd name="T96" fmla="*/ 187 w 850"/>
              <a:gd name="T97" fmla="*/ 561 h 1330"/>
              <a:gd name="T98" fmla="*/ 478 w 850"/>
              <a:gd name="T99" fmla="*/ 112 h 1330"/>
              <a:gd name="T100" fmla="*/ 698 w 850"/>
              <a:gd name="T101" fmla="*/ 551 h 1330"/>
              <a:gd name="T102" fmla="*/ 794 w 850"/>
              <a:gd name="T103" fmla="*/ 541 h 1330"/>
              <a:gd name="T104" fmla="*/ 641 w 850"/>
              <a:gd name="T105" fmla="*/ 663 h 1330"/>
              <a:gd name="T106" fmla="*/ 430 w 850"/>
              <a:gd name="T107" fmla="*/ 196 h 1330"/>
              <a:gd name="T108" fmla="*/ 251 w 850"/>
              <a:gd name="T109" fmla="*/ 346 h 1330"/>
              <a:gd name="T110" fmla="*/ 321 w 850"/>
              <a:gd name="T111" fmla="*/ 744 h 1330"/>
              <a:gd name="T112" fmla="*/ 118 w 850"/>
              <a:gd name="T113" fmla="*/ 583 h 1330"/>
              <a:gd name="T114" fmla="*/ 723 w 850"/>
              <a:gd name="T115" fmla="*/ 594 h 1330"/>
              <a:gd name="T116" fmla="*/ 149 w 850"/>
              <a:gd name="T117" fmla="*/ 354 h 1330"/>
              <a:gd name="T118" fmla="*/ 148 w 850"/>
              <a:gd name="T119" fmla="*/ 294 h 1330"/>
              <a:gd name="T120" fmla="*/ 653 w 850"/>
              <a:gd name="T121" fmla="*/ 246 h 1330"/>
              <a:gd name="T122" fmla="*/ 208 w 850"/>
              <a:gd name="T123" fmla="*/ 274 h 1330"/>
              <a:gd name="T124" fmla="*/ 758 w 850"/>
              <a:gd name="T125" fmla="*/ 597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50" h="1330">
                <a:moveTo>
                  <a:pt x="223" y="403"/>
                </a:moveTo>
                <a:cubicBezTo>
                  <a:pt x="209" y="407"/>
                  <a:pt x="195" y="409"/>
                  <a:pt x="180" y="408"/>
                </a:cubicBezTo>
                <a:cubicBezTo>
                  <a:pt x="150" y="406"/>
                  <a:pt x="126" y="394"/>
                  <a:pt x="107" y="371"/>
                </a:cubicBezTo>
                <a:cubicBezTo>
                  <a:pt x="97" y="359"/>
                  <a:pt x="93" y="344"/>
                  <a:pt x="91" y="329"/>
                </a:cubicBezTo>
                <a:cubicBezTo>
                  <a:pt x="90" y="326"/>
                  <a:pt x="91" y="323"/>
                  <a:pt x="92" y="320"/>
                </a:cubicBezTo>
                <a:cubicBezTo>
                  <a:pt x="93" y="314"/>
                  <a:pt x="94" y="307"/>
                  <a:pt x="95" y="301"/>
                </a:cubicBezTo>
                <a:cubicBezTo>
                  <a:pt x="103" y="261"/>
                  <a:pt x="142" y="233"/>
                  <a:pt x="175" y="233"/>
                </a:cubicBezTo>
                <a:cubicBezTo>
                  <a:pt x="180" y="233"/>
                  <a:pt x="185" y="232"/>
                  <a:pt x="190" y="232"/>
                </a:cubicBezTo>
                <a:cubicBezTo>
                  <a:pt x="202" y="233"/>
                  <a:pt x="213" y="235"/>
                  <a:pt x="224" y="241"/>
                </a:cubicBezTo>
                <a:cubicBezTo>
                  <a:pt x="233" y="247"/>
                  <a:pt x="243" y="252"/>
                  <a:pt x="252" y="259"/>
                </a:cubicBezTo>
                <a:cubicBezTo>
                  <a:pt x="268" y="271"/>
                  <a:pt x="273" y="288"/>
                  <a:pt x="274" y="307"/>
                </a:cubicBezTo>
                <a:cubicBezTo>
                  <a:pt x="275" y="310"/>
                  <a:pt x="275" y="313"/>
                  <a:pt x="275" y="316"/>
                </a:cubicBezTo>
                <a:cubicBezTo>
                  <a:pt x="275" y="323"/>
                  <a:pt x="277" y="328"/>
                  <a:pt x="284" y="332"/>
                </a:cubicBezTo>
                <a:cubicBezTo>
                  <a:pt x="294" y="339"/>
                  <a:pt x="304" y="346"/>
                  <a:pt x="315" y="354"/>
                </a:cubicBezTo>
                <a:cubicBezTo>
                  <a:pt x="318" y="356"/>
                  <a:pt x="322" y="359"/>
                  <a:pt x="325" y="362"/>
                </a:cubicBezTo>
                <a:cubicBezTo>
                  <a:pt x="336" y="372"/>
                  <a:pt x="343" y="383"/>
                  <a:pt x="344" y="398"/>
                </a:cubicBezTo>
                <a:cubicBezTo>
                  <a:pt x="344" y="406"/>
                  <a:pt x="346" y="412"/>
                  <a:pt x="353" y="417"/>
                </a:cubicBezTo>
                <a:cubicBezTo>
                  <a:pt x="360" y="422"/>
                  <a:pt x="364" y="429"/>
                  <a:pt x="366" y="437"/>
                </a:cubicBezTo>
                <a:cubicBezTo>
                  <a:pt x="367" y="442"/>
                  <a:pt x="370" y="444"/>
                  <a:pt x="373" y="446"/>
                </a:cubicBezTo>
                <a:cubicBezTo>
                  <a:pt x="398" y="463"/>
                  <a:pt x="424" y="480"/>
                  <a:pt x="449" y="497"/>
                </a:cubicBezTo>
                <a:cubicBezTo>
                  <a:pt x="451" y="498"/>
                  <a:pt x="452" y="500"/>
                  <a:pt x="454" y="500"/>
                </a:cubicBezTo>
                <a:cubicBezTo>
                  <a:pt x="455" y="500"/>
                  <a:pt x="457" y="499"/>
                  <a:pt x="458" y="499"/>
                </a:cubicBezTo>
                <a:cubicBezTo>
                  <a:pt x="458" y="498"/>
                  <a:pt x="458" y="498"/>
                  <a:pt x="458" y="497"/>
                </a:cubicBezTo>
                <a:cubicBezTo>
                  <a:pt x="459" y="479"/>
                  <a:pt x="460" y="462"/>
                  <a:pt x="461" y="444"/>
                </a:cubicBezTo>
                <a:cubicBezTo>
                  <a:pt x="461" y="440"/>
                  <a:pt x="460" y="437"/>
                  <a:pt x="458" y="434"/>
                </a:cubicBezTo>
                <a:cubicBezTo>
                  <a:pt x="451" y="424"/>
                  <a:pt x="445" y="415"/>
                  <a:pt x="438" y="405"/>
                </a:cubicBezTo>
                <a:cubicBezTo>
                  <a:pt x="435" y="400"/>
                  <a:pt x="431" y="397"/>
                  <a:pt x="425" y="396"/>
                </a:cubicBezTo>
                <a:cubicBezTo>
                  <a:pt x="423" y="395"/>
                  <a:pt x="420" y="395"/>
                  <a:pt x="418" y="394"/>
                </a:cubicBezTo>
                <a:cubicBezTo>
                  <a:pt x="393" y="388"/>
                  <a:pt x="375" y="374"/>
                  <a:pt x="366" y="350"/>
                </a:cubicBezTo>
                <a:cubicBezTo>
                  <a:pt x="357" y="329"/>
                  <a:pt x="351" y="307"/>
                  <a:pt x="351" y="283"/>
                </a:cubicBezTo>
                <a:cubicBezTo>
                  <a:pt x="351" y="278"/>
                  <a:pt x="351" y="273"/>
                  <a:pt x="351" y="268"/>
                </a:cubicBezTo>
                <a:cubicBezTo>
                  <a:pt x="351" y="265"/>
                  <a:pt x="347" y="260"/>
                  <a:pt x="352" y="257"/>
                </a:cubicBezTo>
                <a:cubicBezTo>
                  <a:pt x="357" y="256"/>
                  <a:pt x="360" y="260"/>
                  <a:pt x="363" y="263"/>
                </a:cubicBezTo>
                <a:cubicBezTo>
                  <a:pt x="372" y="270"/>
                  <a:pt x="383" y="277"/>
                  <a:pt x="391" y="285"/>
                </a:cubicBezTo>
                <a:cubicBezTo>
                  <a:pt x="411" y="304"/>
                  <a:pt x="425" y="326"/>
                  <a:pt x="434" y="352"/>
                </a:cubicBezTo>
                <a:cubicBezTo>
                  <a:pt x="436" y="358"/>
                  <a:pt x="436" y="364"/>
                  <a:pt x="436" y="370"/>
                </a:cubicBezTo>
                <a:cubicBezTo>
                  <a:pt x="437" y="395"/>
                  <a:pt x="434" y="388"/>
                  <a:pt x="448" y="408"/>
                </a:cubicBezTo>
                <a:cubicBezTo>
                  <a:pt x="450" y="412"/>
                  <a:pt x="453" y="415"/>
                  <a:pt x="455" y="418"/>
                </a:cubicBezTo>
                <a:cubicBezTo>
                  <a:pt x="456" y="420"/>
                  <a:pt x="458" y="421"/>
                  <a:pt x="460" y="423"/>
                </a:cubicBezTo>
                <a:cubicBezTo>
                  <a:pt x="461" y="417"/>
                  <a:pt x="462" y="413"/>
                  <a:pt x="463" y="408"/>
                </a:cubicBezTo>
                <a:cubicBezTo>
                  <a:pt x="466" y="379"/>
                  <a:pt x="464" y="349"/>
                  <a:pt x="461" y="319"/>
                </a:cubicBezTo>
                <a:cubicBezTo>
                  <a:pt x="461" y="314"/>
                  <a:pt x="460" y="310"/>
                  <a:pt x="456" y="307"/>
                </a:cubicBezTo>
                <a:cubicBezTo>
                  <a:pt x="451" y="301"/>
                  <a:pt x="448" y="295"/>
                  <a:pt x="448" y="287"/>
                </a:cubicBezTo>
                <a:cubicBezTo>
                  <a:pt x="448" y="281"/>
                  <a:pt x="445" y="279"/>
                  <a:pt x="439" y="277"/>
                </a:cubicBezTo>
                <a:cubicBezTo>
                  <a:pt x="434" y="275"/>
                  <a:pt x="428" y="274"/>
                  <a:pt x="424" y="271"/>
                </a:cubicBezTo>
                <a:cubicBezTo>
                  <a:pt x="418" y="266"/>
                  <a:pt x="414" y="260"/>
                  <a:pt x="414" y="251"/>
                </a:cubicBezTo>
                <a:cubicBezTo>
                  <a:pt x="415" y="242"/>
                  <a:pt x="415" y="232"/>
                  <a:pt x="415" y="222"/>
                </a:cubicBezTo>
                <a:cubicBezTo>
                  <a:pt x="415" y="217"/>
                  <a:pt x="415" y="211"/>
                  <a:pt x="415" y="206"/>
                </a:cubicBezTo>
                <a:cubicBezTo>
                  <a:pt x="415" y="200"/>
                  <a:pt x="412" y="198"/>
                  <a:pt x="408" y="195"/>
                </a:cubicBezTo>
                <a:cubicBezTo>
                  <a:pt x="374" y="176"/>
                  <a:pt x="359" y="134"/>
                  <a:pt x="378" y="95"/>
                </a:cubicBezTo>
                <a:cubicBezTo>
                  <a:pt x="381" y="90"/>
                  <a:pt x="384" y="85"/>
                  <a:pt x="387" y="81"/>
                </a:cubicBezTo>
                <a:cubicBezTo>
                  <a:pt x="405" y="50"/>
                  <a:pt x="433" y="38"/>
                  <a:pt x="468" y="40"/>
                </a:cubicBezTo>
                <a:cubicBezTo>
                  <a:pt x="487" y="41"/>
                  <a:pt x="504" y="47"/>
                  <a:pt x="520" y="59"/>
                </a:cubicBezTo>
                <a:cubicBezTo>
                  <a:pt x="530" y="66"/>
                  <a:pt x="538" y="76"/>
                  <a:pt x="541" y="87"/>
                </a:cubicBezTo>
                <a:cubicBezTo>
                  <a:pt x="547" y="107"/>
                  <a:pt x="551" y="128"/>
                  <a:pt x="547" y="149"/>
                </a:cubicBezTo>
                <a:cubicBezTo>
                  <a:pt x="542" y="168"/>
                  <a:pt x="531" y="182"/>
                  <a:pt x="514" y="192"/>
                </a:cubicBezTo>
                <a:cubicBezTo>
                  <a:pt x="507" y="195"/>
                  <a:pt x="507" y="195"/>
                  <a:pt x="508" y="202"/>
                </a:cubicBezTo>
                <a:cubicBezTo>
                  <a:pt x="509" y="211"/>
                  <a:pt x="511" y="220"/>
                  <a:pt x="511" y="229"/>
                </a:cubicBezTo>
                <a:cubicBezTo>
                  <a:pt x="511" y="250"/>
                  <a:pt x="505" y="267"/>
                  <a:pt x="487" y="278"/>
                </a:cubicBezTo>
                <a:cubicBezTo>
                  <a:pt x="485" y="279"/>
                  <a:pt x="482" y="280"/>
                  <a:pt x="482" y="282"/>
                </a:cubicBezTo>
                <a:cubicBezTo>
                  <a:pt x="477" y="296"/>
                  <a:pt x="466" y="307"/>
                  <a:pt x="467" y="324"/>
                </a:cubicBezTo>
                <a:cubicBezTo>
                  <a:pt x="470" y="354"/>
                  <a:pt x="471" y="384"/>
                  <a:pt x="468" y="415"/>
                </a:cubicBezTo>
                <a:cubicBezTo>
                  <a:pt x="465" y="442"/>
                  <a:pt x="466" y="468"/>
                  <a:pt x="465" y="495"/>
                </a:cubicBezTo>
                <a:cubicBezTo>
                  <a:pt x="468" y="496"/>
                  <a:pt x="469" y="494"/>
                  <a:pt x="471" y="492"/>
                </a:cubicBezTo>
                <a:cubicBezTo>
                  <a:pt x="477" y="482"/>
                  <a:pt x="483" y="472"/>
                  <a:pt x="489" y="462"/>
                </a:cubicBezTo>
                <a:cubicBezTo>
                  <a:pt x="500" y="448"/>
                  <a:pt x="510" y="433"/>
                  <a:pt x="521" y="419"/>
                </a:cubicBezTo>
                <a:cubicBezTo>
                  <a:pt x="524" y="415"/>
                  <a:pt x="527" y="410"/>
                  <a:pt x="527" y="404"/>
                </a:cubicBezTo>
                <a:cubicBezTo>
                  <a:pt x="528" y="399"/>
                  <a:pt x="530" y="394"/>
                  <a:pt x="533" y="389"/>
                </a:cubicBezTo>
                <a:cubicBezTo>
                  <a:pt x="534" y="385"/>
                  <a:pt x="536" y="381"/>
                  <a:pt x="535" y="376"/>
                </a:cubicBezTo>
                <a:cubicBezTo>
                  <a:pt x="533" y="364"/>
                  <a:pt x="537" y="354"/>
                  <a:pt x="543" y="344"/>
                </a:cubicBezTo>
                <a:cubicBezTo>
                  <a:pt x="551" y="331"/>
                  <a:pt x="558" y="318"/>
                  <a:pt x="567" y="305"/>
                </a:cubicBezTo>
                <a:cubicBezTo>
                  <a:pt x="571" y="299"/>
                  <a:pt x="571" y="293"/>
                  <a:pt x="570" y="285"/>
                </a:cubicBezTo>
                <a:cubicBezTo>
                  <a:pt x="567" y="273"/>
                  <a:pt x="565" y="261"/>
                  <a:pt x="564" y="249"/>
                </a:cubicBezTo>
                <a:cubicBezTo>
                  <a:pt x="562" y="225"/>
                  <a:pt x="572" y="204"/>
                  <a:pt x="587" y="187"/>
                </a:cubicBezTo>
                <a:cubicBezTo>
                  <a:pt x="594" y="179"/>
                  <a:pt x="603" y="173"/>
                  <a:pt x="612" y="167"/>
                </a:cubicBezTo>
                <a:cubicBezTo>
                  <a:pt x="621" y="162"/>
                  <a:pt x="632" y="162"/>
                  <a:pt x="642" y="163"/>
                </a:cubicBezTo>
                <a:cubicBezTo>
                  <a:pt x="655" y="165"/>
                  <a:pt x="668" y="168"/>
                  <a:pt x="680" y="174"/>
                </a:cubicBezTo>
                <a:cubicBezTo>
                  <a:pt x="715" y="190"/>
                  <a:pt x="735" y="223"/>
                  <a:pt x="730" y="264"/>
                </a:cubicBezTo>
                <a:cubicBezTo>
                  <a:pt x="728" y="285"/>
                  <a:pt x="720" y="305"/>
                  <a:pt x="707" y="323"/>
                </a:cubicBezTo>
                <a:cubicBezTo>
                  <a:pt x="700" y="333"/>
                  <a:pt x="689" y="339"/>
                  <a:pt x="677" y="342"/>
                </a:cubicBezTo>
                <a:cubicBezTo>
                  <a:pt x="667" y="345"/>
                  <a:pt x="657" y="347"/>
                  <a:pt x="647" y="348"/>
                </a:cubicBezTo>
                <a:cubicBezTo>
                  <a:pt x="637" y="350"/>
                  <a:pt x="630" y="354"/>
                  <a:pt x="624" y="363"/>
                </a:cubicBezTo>
                <a:cubicBezTo>
                  <a:pt x="616" y="376"/>
                  <a:pt x="606" y="387"/>
                  <a:pt x="593" y="396"/>
                </a:cubicBezTo>
                <a:cubicBezTo>
                  <a:pt x="585" y="402"/>
                  <a:pt x="577" y="406"/>
                  <a:pt x="567" y="405"/>
                </a:cubicBezTo>
                <a:cubicBezTo>
                  <a:pt x="563" y="404"/>
                  <a:pt x="560" y="405"/>
                  <a:pt x="557" y="408"/>
                </a:cubicBezTo>
                <a:cubicBezTo>
                  <a:pt x="555" y="410"/>
                  <a:pt x="553" y="412"/>
                  <a:pt x="551" y="415"/>
                </a:cubicBezTo>
                <a:cubicBezTo>
                  <a:pt x="547" y="419"/>
                  <a:pt x="543" y="421"/>
                  <a:pt x="537" y="420"/>
                </a:cubicBezTo>
                <a:cubicBezTo>
                  <a:pt x="531" y="419"/>
                  <a:pt x="527" y="423"/>
                  <a:pt x="523" y="427"/>
                </a:cubicBezTo>
                <a:cubicBezTo>
                  <a:pt x="515" y="438"/>
                  <a:pt x="506" y="450"/>
                  <a:pt x="498" y="461"/>
                </a:cubicBezTo>
                <a:cubicBezTo>
                  <a:pt x="489" y="473"/>
                  <a:pt x="482" y="486"/>
                  <a:pt x="474" y="498"/>
                </a:cubicBezTo>
                <a:cubicBezTo>
                  <a:pt x="467" y="508"/>
                  <a:pt x="464" y="519"/>
                  <a:pt x="464" y="531"/>
                </a:cubicBezTo>
                <a:cubicBezTo>
                  <a:pt x="464" y="552"/>
                  <a:pt x="464" y="573"/>
                  <a:pt x="463" y="593"/>
                </a:cubicBezTo>
                <a:cubicBezTo>
                  <a:pt x="463" y="596"/>
                  <a:pt x="464" y="600"/>
                  <a:pt x="464" y="602"/>
                </a:cubicBezTo>
                <a:cubicBezTo>
                  <a:pt x="464" y="603"/>
                  <a:pt x="467" y="604"/>
                  <a:pt x="468" y="604"/>
                </a:cubicBezTo>
                <a:cubicBezTo>
                  <a:pt x="473" y="599"/>
                  <a:pt x="478" y="594"/>
                  <a:pt x="482" y="588"/>
                </a:cubicBezTo>
                <a:cubicBezTo>
                  <a:pt x="484" y="586"/>
                  <a:pt x="484" y="582"/>
                  <a:pt x="484" y="578"/>
                </a:cubicBezTo>
                <a:cubicBezTo>
                  <a:pt x="485" y="562"/>
                  <a:pt x="489" y="547"/>
                  <a:pt x="497" y="533"/>
                </a:cubicBezTo>
                <a:cubicBezTo>
                  <a:pt x="499" y="530"/>
                  <a:pt x="501" y="526"/>
                  <a:pt x="504" y="523"/>
                </a:cubicBezTo>
                <a:cubicBezTo>
                  <a:pt x="525" y="499"/>
                  <a:pt x="551" y="484"/>
                  <a:pt x="583" y="480"/>
                </a:cubicBezTo>
                <a:cubicBezTo>
                  <a:pt x="597" y="478"/>
                  <a:pt x="599" y="480"/>
                  <a:pt x="593" y="493"/>
                </a:cubicBezTo>
                <a:cubicBezTo>
                  <a:pt x="588" y="506"/>
                  <a:pt x="583" y="519"/>
                  <a:pt x="577" y="531"/>
                </a:cubicBezTo>
                <a:cubicBezTo>
                  <a:pt x="565" y="555"/>
                  <a:pt x="546" y="572"/>
                  <a:pt x="524" y="586"/>
                </a:cubicBezTo>
                <a:cubicBezTo>
                  <a:pt x="517" y="591"/>
                  <a:pt x="508" y="593"/>
                  <a:pt x="499" y="592"/>
                </a:cubicBezTo>
                <a:cubicBezTo>
                  <a:pt x="491" y="592"/>
                  <a:pt x="485" y="595"/>
                  <a:pt x="479" y="601"/>
                </a:cubicBezTo>
                <a:cubicBezTo>
                  <a:pt x="464" y="616"/>
                  <a:pt x="464" y="616"/>
                  <a:pt x="464" y="638"/>
                </a:cubicBezTo>
                <a:cubicBezTo>
                  <a:pt x="463" y="657"/>
                  <a:pt x="464" y="675"/>
                  <a:pt x="464" y="694"/>
                </a:cubicBezTo>
                <a:cubicBezTo>
                  <a:pt x="464" y="698"/>
                  <a:pt x="465" y="702"/>
                  <a:pt x="465" y="706"/>
                </a:cubicBezTo>
                <a:cubicBezTo>
                  <a:pt x="466" y="709"/>
                  <a:pt x="468" y="711"/>
                  <a:pt x="471" y="710"/>
                </a:cubicBezTo>
                <a:cubicBezTo>
                  <a:pt x="475" y="708"/>
                  <a:pt x="479" y="707"/>
                  <a:pt x="482" y="705"/>
                </a:cubicBezTo>
                <a:cubicBezTo>
                  <a:pt x="504" y="694"/>
                  <a:pt x="527" y="683"/>
                  <a:pt x="549" y="672"/>
                </a:cubicBezTo>
                <a:cubicBezTo>
                  <a:pt x="553" y="670"/>
                  <a:pt x="557" y="668"/>
                  <a:pt x="561" y="666"/>
                </a:cubicBezTo>
                <a:cubicBezTo>
                  <a:pt x="564" y="664"/>
                  <a:pt x="567" y="662"/>
                  <a:pt x="568" y="658"/>
                </a:cubicBezTo>
                <a:cubicBezTo>
                  <a:pt x="570" y="651"/>
                  <a:pt x="575" y="647"/>
                  <a:pt x="580" y="643"/>
                </a:cubicBezTo>
                <a:cubicBezTo>
                  <a:pt x="583" y="642"/>
                  <a:pt x="585" y="639"/>
                  <a:pt x="587" y="637"/>
                </a:cubicBezTo>
                <a:cubicBezTo>
                  <a:pt x="591" y="635"/>
                  <a:pt x="593" y="631"/>
                  <a:pt x="592" y="627"/>
                </a:cubicBezTo>
                <a:cubicBezTo>
                  <a:pt x="592" y="624"/>
                  <a:pt x="593" y="621"/>
                  <a:pt x="593" y="618"/>
                </a:cubicBezTo>
                <a:cubicBezTo>
                  <a:pt x="595" y="607"/>
                  <a:pt x="599" y="598"/>
                  <a:pt x="609" y="591"/>
                </a:cubicBezTo>
                <a:cubicBezTo>
                  <a:pt x="620" y="585"/>
                  <a:pt x="630" y="578"/>
                  <a:pt x="641" y="571"/>
                </a:cubicBezTo>
                <a:cubicBezTo>
                  <a:pt x="644" y="569"/>
                  <a:pt x="647" y="568"/>
                  <a:pt x="649" y="567"/>
                </a:cubicBezTo>
                <a:cubicBezTo>
                  <a:pt x="654" y="563"/>
                  <a:pt x="657" y="559"/>
                  <a:pt x="657" y="553"/>
                </a:cubicBezTo>
                <a:cubicBezTo>
                  <a:pt x="657" y="539"/>
                  <a:pt x="660" y="526"/>
                  <a:pt x="666" y="515"/>
                </a:cubicBezTo>
                <a:cubicBezTo>
                  <a:pt x="675" y="496"/>
                  <a:pt x="689" y="484"/>
                  <a:pt x="710" y="481"/>
                </a:cubicBezTo>
                <a:cubicBezTo>
                  <a:pt x="731" y="478"/>
                  <a:pt x="751" y="480"/>
                  <a:pt x="770" y="492"/>
                </a:cubicBezTo>
                <a:cubicBezTo>
                  <a:pt x="779" y="498"/>
                  <a:pt x="786" y="505"/>
                  <a:pt x="791" y="515"/>
                </a:cubicBezTo>
                <a:cubicBezTo>
                  <a:pt x="803" y="537"/>
                  <a:pt x="804" y="560"/>
                  <a:pt x="800" y="583"/>
                </a:cubicBezTo>
                <a:cubicBezTo>
                  <a:pt x="798" y="597"/>
                  <a:pt x="793" y="610"/>
                  <a:pt x="786" y="621"/>
                </a:cubicBezTo>
                <a:cubicBezTo>
                  <a:pt x="775" y="639"/>
                  <a:pt x="759" y="648"/>
                  <a:pt x="738" y="651"/>
                </a:cubicBezTo>
                <a:cubicBezTo>
                  <a:pt x="728" y="652"/>
                  <a:pt x="718" y="653"/>
                  <a:pt x="709" y="648"/>
                </a:cubicBezTo>
                <a:cubicBezTo>
                  <a:pt x="702" y="645"/>
                  <a:pt x="697" y="646"/>
                  <a:pt x="692" y="650"/>
                </a:cubicBezTo>
                <a:cubicBezTo>
                  <a:pt x="677" y="658"/>
                  <a:pt x="663" y="666"/>
                  <a:pt x="648" y="674"/>
                </a:cubicBezTo>
                <a:cubicBezTo>
                  <a:pt x="640" y="679"/>
                  <a:pt x="632" y="680"/>
                  <a:pt x="623" y="679"/>
                </a:cubicBezTo>
                <a:cubicBezTo>
                  <a:pt x="619" y="679"/>
                  <a:pt x="614" y="678"/>
                  <a:pt x="611" y="675"/>
                </a:cubicBezTo>
                <a:cubicBezTo>
                  <a:pt x="607" y="671"/>
                  <a:pt x="603" y="671"/>
                  <a:pt x="599" y="672"/>
                </a:cubicBezTo>
                <a:cubicBezTo>
                  <a:pt x="590" y="675"/>
                  <a:pt x="581" y="676"/>
                  <a:pt x="571" y="672"/>
                </a:cubicBezTo>
                <a:cubicBezTo>
                  <a:pt x="570" y="671"/>
                  <a:pt x="567" y="671"/>
                  <a:pt x="565" y="672"/>
                </a:cubicBezTo>
                <a:cubicBezTo>
                  <a:pt x="555" y="677"/>
                  <a:pt x="544" y="682"/>
                  <a:pt x="534" y="687"/>
                </a:cubicBezTo>
                <a:cubicBezTo>
                  <a:pt x="532" y="688"/>
                  <a:pt x="530" y="690"/>
                  <a:pt x="531" y="691"/>
                </a:cubicBezTo>
                <a:cubicBezTo>
                  <a:pt x="531" y="693"/>
                  <a:pt x="533" y="694"/>
                  <a:pt x="535" y="695"/>
                </a:cubicBezTo>
                <a:cubicBezTo>
                  <a:pt x="543" y="699"/>
                  <a:pt x="552" y="703"/>
                  <a:pt x="561" y="707"/>
                </a:cubicBezTo>
                <a:cubicBezTo>
                  <a:pt x="567" y="711"/>
                  <a:pt x="572" y="711"/>
                  <a:pt x="578" y="709"/>
                </a:cubicBezTo>
                <a:cubicBezTo>
                  <a:pt x="600" y="704"/>
                  <a:pt x="622" y="705"/>
                  <a:pt x="644" y="713"/>
                </a:cubicBezTo>
                <a:cubicBezTo>
                  <a:pt x="649" y="715"/>
                  <a:pt x="653" y="717"/>
                  <a:pt x="657" y="720"/>
                </a:cubicBezTo>
                <a:cubicBezTo>
                  <a:pt x="672" y="730"/>
                  <a:pt x="685" y="741"/>
                  <a:pt x="695" y="756"/>
                </a:cubicBezTo>
                <a:cubicBezTo>
                  <a:pt x="701" y="765"/>
                  <a:pt x="708" y="773"/>
                  <a:pt x="713" y="783"/>
                </a:cubicBezTo>
                <a:cubicBezTo>
                  <a:pt x="714" y="786"/>
                  <a:pt x="713" y="788"/>
                  <a:pt x="710" y="789"/>
                </a:cubicBezTo>
                <a:cubicBezTo>
                  <a:pt x="709" y="789"/>
                  <a:pt x="707" y="789"/>
                  <a:pt x="705" y="789"/>
                </a:cubicBezTo>
                <a:cubicBezTo>
                  <a:pt x="684" y="788"/>
                  <a:pt x="663" y="787"/>
                  <a:pt x="642" y="781"/>
                </a:cubicBezTo>
                <a:cubicBezTo>
                  <a:pt x="628" y="777"/>
                  <a:pt x="615" y="771"/>
                  <a:pt x="602" y="763"/>
                </a:cubicBezTo>
                <a:cubicBezTo>
                  <a:pt x="585" y="754"/>
                  <a:pt x="571" y="740"/>
                  <a:pt x="565" y="721"/>
                </a:cubicBezTo>
                <a:cubicBezTo>
                  <a:pt x="563" y="717"/>
                  <a:pt x="561" y="715"/>
                  <a:pt x="558" y="714"/>
                </a:cubicBezTo>
                <a:cubicBezTo>
                  <a:pt x="547" y="708"/>
                  <a:pt x="536" y="703"/>
                  <a:pt x="525" y="698"/>
                </a:cubicBezTo>
                <a:cubicBezTo>
                  <a:pt x="520" y="696"/>
                  <a:pt x="516" y="696"/>
                  <a:pt x="512" y="698"/>
                </a:cubicBezTo>
                <a:cubicBezTo>
                  <a:pt x="499" y="705"/>
                  <a:pt x="486" y="711"/>
                  <a:pt x="472" y="718"/>
                </a:cubicBezTo>
                <a:cubicBezTo>
                  <a:pt x="469" y="719"/>
                  <a:pt x="467" y="722"/>
                  <a:pt x="467" y="726"/>
                </a:cubicBezTo>
                <a:cubicBezTo>
                  <a:pt x="467" y="738"/>
                  <a:pt x="467" y="749"/>
                  <a:pt x="467" y="761"/>
                </a:cubicBezTo>
                <a:cubicBezTo>
                  <a:pt x="467" y="766"/>
                  <a:pt x="469" y="767"/>
                  <a:pt x="474" y="767"/>
                </a:cubicBezTo>
                <a:cubicBezTo>
                  <a:pt x="478" y="768"/>
                  <a:pt x="482" y="768"/>
                  <a:pt x="486" y="768"/>
                </a:cubicBezTo>
                <a:cubicBezTo>
                  <a:pt x="522" y="769"/>
                  <a:pt x="554" y="780"/>
                  <a:pt x="583" y="801"/>
                </a:cubicBezTo>
                <a:cubicBezTo>
                  <a:pt x="615" y="824"/>
                  <a:pt x="637" y="855"/>
                  <a:pt x="646" y="895"/>
                </a:cubicBezTo>
                <a:cubicBezTo>
                  <a:pt x="648" y="907"/>
                  <a:pt x="650" y="919"/>
                  <a:pt x="652" y="931"/>
                </a:cubicBezTo>
                <a:cubicBezTo>
                  <a:pt x="653" y="934"/>
                  <a:pt x="653" y="938"/>
                  <a:pt x="654" y="941"/>
                </a:cubicBezTo>
                <a:cubicBezTo>
                  <a:pt x="655" y="946"/>
                  <a:pt x="658" y="949"/>
                  <a:pt x="663" y="950"/>
                </a:cubicBezTo>
                <a:cubicBezTo>
                  <a:pt x="670" y="950"/>
                  <a:pt x="677" y="952"/>
                  <a:pt x="684" y="953"/>
                </a:cubicBezTo>
                <a:cubicBezTo>
                  <a:pt x="695" y="956"/>
                  <a:pt x="701" y="963"/>
                  <a:pt x="704" y="974"/>
                </a:cubicBezTo>
                <a:cubicBezTo>
                  <a:pt x="705" y="981"/>
                  <a:pt x="705" y="988"/>
                  <a:pt x="704" y="995"/>
                </a:cubicBezTo>
                <a:cubicBezTo>
                  <a:pt x="703" y="1004"/>
                  <a:pt x="698" y="1010"/>
                  <a:pt x="689" y="1013"/>
                </a:cubicBezTo>
                <a:cubicBezTo>
                  <a:pt x="680" y="1015"/>
                  <a:pt x="671" y="1016"/>
                  <a:pt x="662" y="1014"/>
                </a:cubicBezTo>
                <a:cubicBezTo>
                  <a:pt x="661" y="1014"/>
                  <a:pt x="660" y="1013"/>
                  <a:pt x="660" y="1012"/>
                </a:cubicBezTo>
                <a:cubicBezTo>
                  <a:pt x="661" y="1011"/>
                  <a:pt x="662" y="1009"/>
                  <a:pt x="663" y="1009"/>
                </a:cubicBezTo>
                <a:cubicBezTo>
                  <a:pt x="667" y="1009"/>
                  <a:pt x="671" y="1009"/>
                  <a:pt x="675" y="1009"/>
                </a:cubicBezTo>
                <a:cubicBezTo>
                  <a:pt x="694" y="1008"/>
                  <a:pt x="703" y="1000"/>
                  <a:pt x="699" y="979"/>
                </a:cubicBezTo>
                <a:cubicBezTo>
                  <a:pt x="697" y="970"/>
                  <a:pt x="693" y="965"/>
                  <a:pt x="686" y="961"/>
                </a:cubicBezTo>
                <a:cubicBezTo>
                  <a:pt x="680" y="958"/>
                  <a:pt x="673" y="956"/>
                  <a:pt x="667" y="956"/>
                </a:cubicBezTo>
                <a:cubicBezTo>
                  <a:pt x="662" y="957"/>
                  <a:pt x="658" y="957"/>
                  <a:pt x="653" y="957"/>
                </a:cubicBezTo>
                <a:cubicBezTo>
                  <a:pt x="649" y="957"/>
                  <a:pt x="647" y="955"/>
                  <a:pt x="647" y="951"/>
                </a:cubicBezTo>
                <a:cubicBezTo>
                  <a:pt x="648" y="934"/>
                  <a:pt x="644" y="917"/>
                  <a:pt x="641" y="900"/>
                </a:cubicBezTo>
                <a:cubicBezTo>
                  <a:pt x="628" y="844"/>
                  <a:pt x="593" y="806"/>
                  <a:pt x="540" y="786"/>
                </a:cubicBezTo>
                <a:cubicBezTo>
                  <a:pt x="503" y="771"/>
                  <a:pt x="466" y="772"/>
                  <a:pt x="428" y="780"/>
                </a:cubicBezTo>
                <a:cubicBezTo>
                  <a:pt x="399" y="786"/>
                  <a:pt x="373" y="798"/>
                  <a:pt x="348" y="813"/>
                </a:cubicBezTo>
                <a:cubicBezTo>
                  <a:pt x="332" y="823"/>
                  <a:pt x="316" y="834"/>
                  <a:pt x="304" y="849"/>
                </a:cubicBezTo>
                <a:cubicBezTo>
                  <a:pt x="295" y="860"/>
                  <a:pt x="288" y="871"/>
                  <a:pt x="282" y="884"/>
                </a:cubicBezTo>
                <a:cubicBezTo>
                  <a:pt x="275" y="902"/>
                  <a:pt x="270" y="921"/>
                  <a:pt x="269" y="940"/>
                </a:cubicBezTo>
                <a:cubicBezTo>
                  <a:pt x="269" y="941"/>
                  <a:pt x="269" y="942"/>
                  <a:pt x="269" y="943"/>
                </a:cubicBezTo>
                <a:cubicBezTo>
                  <a:pt x="267" y="953"/>
                  <a:pt x="266" y="955"/>
                  <a:pt x="255" y="956"/>
                </a:cubicBezTo>
                <a:cubicBezTo>
                  <a:pt x="244" y="958"/>
                  <a:pt x="235" y="962"/>
                  <a:pt x="228" y="971"/>
                </a:cubicBezTo>
                <a:cubicBezTo>
                  <a:pt x="223" y="977"/>
                  <a:pt x="222" y="983"/>
                  <a:pt x="223" y="991"/>
                </a:cubicBezTo>
                <a:cubicBezTo>
                  <a:pt x="223" y="999"/>
                  <a:pt x="227" y="1004"/>
                  <a:pt x="235" y="1007"/>
                </a:cubicBezTo>
                <a:cubicBezTo>
                  <a:pt x="238" y="1008"/>
                  <a:pt x="242" y="1010"/>
                  <a:pt x="246" y="1011"/>
                </a:cubicBezTo>
                <a:cubicBezTo>
                  <a:pt x="254" y="1012"/>
                  <a:pt x="256" y="1010"/>
                  <a:pt x="257" y="1002"/>
                </a:cubicBezTo>
                <a:cubicBezTo>
                  <a:pt x="257" y="998"/>
                  <a:pt x="257" y="997"/>
                  <a:pt x="251" y="996"/>
                </a:cubicBezTo>
                <a:cubicBezTo>
                  <a:pt x="244" y="996"/>
                  <a:pt x="241" y="992"/>
                  <a:pt x="241" y="986"/>
                </a:cubicBezTo>
                <a:cubicBezTo>
                  <a:pt x="241" y="982"/>
                  <a:pt x="243" y="980"/>
                  <a:pt x="246" y="979"/>
                </a:cubicBezTo>
                <a:cubicBezTo>
                  <a:pt x="255" y="975"/>
                  <a:pt x="263" y="980"/>
                  <a:pt x="264" y="989"/>
                </a:cubicBezTo>
                <a:cubicBezTo>
                  <a:pt x="264" y="994"/>
                  <a:pt x="263" y="998"/>
                  <a:pt x="263" y="1003"/>
                </a:cubicBezTo>
                <a:cubicBezTo>
                  <a:pt x="263" y="1006"/>
                  <a:pt x="262" y="1010"/>
                  <a:pt x="263" y="1013"/>
                </a:cubicBezTo>
                <a:cubicBezTo>
                  <a:pt x="265" y="1018"/>
                  <a:pt x="264" y="1022"/>
                  <a:pt x="263" y="1027"/>
                </a:cubicBezTo>
                <a:cubicBezTo>
                  <a:pt x="259" y="1047"/>
                  <a:pt x="258" y="1068"/>
                  <a:pt x="259" y="1089"/>
                </a:cubicBezTo>
                <a:cubicBezTo>
                  <a:pt x="259" y="1105"/>
                  <a:pt x="260" y="1122"/>
                  <a:pt x="259" y="1139"/>
                </a:cubicBezTo>
                <a:cubicBezTo>
                  <a:pt x="259" y="1167"/>
                  <a:pt x="266" y="1193"/>
                  <a:pt x="275" y="1219"/>
                </a:cubicBezTo>
                <a:cubicBezTo>
                  <a:pt x="281" y="1235"/>
                  <a:pt x="292" y="1248"/>
                  <a:pt x="302" y="1261"/>
                </a:cubicBezTo>
                <a:cubicBezTo>
                  <a:pt x="312" y="1273"/>
                  <a:pt x="324" y="1283"/>
                  <a:pt x="336" y="1293"/>
                </a:cubicBezTo>
                <a:cubicBezTo>
                  <a:pt x="340" y="1296"/>
                  <a:pt x="344" y="1298"/>
                  <a:pt x="348" y="1300"/>
                </a:cubicBezTo>
                <a:cubicBezTo>
                  <a:pt x="376" y="1314"/>
                  <a:pt x="405" y="1321"/>
                  <a:pt x="436" y="1321"/>
                </a:cubicBezTo>
                <a:cubicBezTo>
                  <a:pt x="446" y="1321"/>
                  <a:pt x="456" y="1319"/>
                  <a:pt x="466" y="1318"/>
                </a:cubicBezTo>
                <a:cubicBezTo>
                  <a:pt x="487" y="1316"/>
                  <a:pt x="507" y="1312"/>
                  <a:pt x="527" y="1305"/>
                </a:cubicBezTo>
                <a:cubicBezTo>
                  <a:pt x="544" y="1300"/>
                  <a:pt x="560" y="1290"/>
                  <a:pt x="575" y="1279"/>
                </a:cubicBezTo>
                <a:cubicBezTo>
                  <a:pt x="577" y="1278"/>
                  <a:pt x="578" y="1276"/>
                  <a:pt x="581" y="1274"/>
                </a:cubicBezTo>
                <a:cubicBezTo>
                  <a:pt x="591" y="1267"/>
                  <a:pt x="599" y="1257"/>
                  <a:pt x="606" y="1246"/>
                </a:cubicBezTo>
                <a:cubicBezTo>
                  <a:pt x="620" y="1223"/>
                  <a:pt x="631" y="1199"/>
                  <a:pt x="638" y="1173"/>
                </a:cubicBezTo>
                <a:cubicBezTo>
                  <a:pt x="642" y="1157"/>
                  <a:pt x="646" y="1141"/>
                  <a:pt x="647" y="1125"/>
                </a:cubicBezTo>
                <a:cubicBezTo>
                  <a:pt x="647" y="1113"/>
                  <a:pt x="649" y="1101"/>
                  <a:pt x="651" y="1089"/>
                </a:cubicBezTo>
                <a:cubicBezTo>
                  <a:pt x="654" y="1067"/>
                  <a:pt x="651" y="1046"/>
                  <a:pt x="648" y="1025"/>
                </a:cubicBezTo>
                <a:cubicBezTo>
                  <a:pt x="647" y="1015"/>
                  <a:pt x="645" y="1004"/>
                  <a:pt x="644" y="994"/>
                </a:cubicBezTo>
                <a:cubicBezTo>
                  <a:pt x="644" y="991"/>
                  <a:pt x="644" y="989"/>
                  <a:pt x="645" y="986"/>
                </a:cubicBezTo>
                <a:cubicBezTo>
                  <a:pt x="647" y="977"/>
                  <a:pt x="654" y="973"/>
                  <a:pt x="663" y="975"/>
                </a:cubicBezTo>
                <a:cubicBezTo>
                  <a:pt x="667" y="976"/>
                  <a:pt x="669" y="979"/>
                  <a:pt x="670" y="982"/>
                </a:cubicBezTo>
                <a:cubicBezTo>
                  <a:pt x="670" y="986"/>
                  <a:pt x="667" y="991"/>
                  <a:pt x="663" y="992"/>
                </a:cubicBezTo>
                <a:cubicBezTo>
                  <a:pt x="661" y="992"/>
                  <a:pt x="658" y="991"/>
                  <a:pt x="656" y="991"/>
                </a:cubicBezTo>
                <a:cubicBezTo>
                  <a:pt x="653" y="990"/>
                  <a:pt x="651" y="991"/>
                  <a:pt x="651" y="995"/>
                </a:cubicBezTo>
                <a:cubicBezTo>
                  <a:pt x="652" y="999"/>
                  <a:pt x="653" y="1004"/>
                  <a:pt x="654" y="1009"/>
                </a:cubicBezTo>
                <a:cubicBezTo>
                  <a:pt x="654" y="1012"/>
                  <a:pt x="656" y="1015"/>
                  <a:pt x="656" y="1018"/>
                </a:cubicBezTo>
                <a:cubicBezTo>
                  <a:pt x="654" y="1028"/>
                  <a:pt x="655" y="1037"/>
                  <a:pt x="656" y="1047"/>
                </a:cubicBezTo>
                <a:cubicBezTo>
                  <a:pt x="659" y="1068"/>
                  <a:pt x="657" y="1088"/>
                  <a:pt x="655" y="1109"/>
                </a:cubicBezTo>
                <a:cubicBezTo>
                  <a:pt x="654" y="1113"/>
                  <a:pt x="653" y="1118"/>
                  <a:pt x="653" y="1122"/>
                </a:cubicBezTo>
                <a:cubicBezTo>
                  <a:pt x="650" y="1165"/>
                  <a:pt x="636" y="1204"/>
                  <a:pt x="616" y="1242"/>
                </a:cubicBezTo>
                <a:cubicBezTo>
                  <a:pt x="605" y="1263"/>
                  <a:pt x="588" y="1279"/>
                  <a:pt x="568" y="1292"/>
                </a:cubicBezTo>
                <a:cubicBezTo>
                  <a:pt x="548" y="1305"/>
                  <a:pt x="526" y="1315"/>
                  <a:pt x="501" y="1320"/>
                </a:cubicBezTo>
                <a:cubicBezTo>
                  <a:pt x="471" y="1326"/>
                  <a:pt x="441" y="1330"/>
                  <a:pt x="409" y="1327"/>
                </a:cubicBezTo>
                <a:cubicBezTo>
                  <a:pt x="397" y="1325"/>
                  <a:pt x="385" y="1323"/>
                  <a:pt x="374" y="1319"/>
                </a:cubicBezTo>
                <a:cubicBezTo>
                  <a:pt x="371" y="1317"/>
                  <a:pt x="367" y="1316"/>
                  <a:pt x="364" y="1315"/>
                </a:cubicBezTo>
                <a:cubicBezTo>
                  <a:pt x="341" y="1309"/>
                  <a:pt x="325" y="1295"/>
                  <a:pt x="309" y="1278"/>
                </a:cubicBezTo>
                <a:cubicBezTo>
                  <a:pt x="292" y="1260"/>
                  <a:pt x="278" y="1241"/>
                  <a:pt x="269" y="1218"/>
                </a:cubicBezTo>
                <a:cubicBezTo>
                  <a:pt x="259" y="1193"/>
                  <a:pt x="254" y="1167"/>
                  <a:pt x="254" y="1140"/>
                </a:cubicBezTo>
                <a:cubicBezTo>
                  <a:pt x="254" y="1105"/>
                  <a:pt x="252" y="1071"/>
                  <a:pt x="256" y="1036"/>
                </a:cubicBezTo>
                <a:cubicBezTo>
                  <a:pt x="256" y="1032"/>
                  <a:pt x="255" y="1028"/>
                  <a:pt x="254" y="1024"/>
                </a:cubicBezTo>
                <a:cubicBezTo>
                  <a:pt x="254" y="1020"/>
                  <a:pt x="251" y="1018"/>
                  <a:pt x="247" y="1018"/>
                </a:cubicBezTo>
                <a:cubicBezTo>
                  <a:pt x="242" y="1017"/>
                  <a:pt x="237" y="1015"/>
                  <a:pt x="232" y="1014"/>
                </a:cubicBezTo>
                <a:cubicBezTo>
                  <a:pt x="227" y="1012"/>
                  <a:pt x="224" y="1009"/>
                  <a:pt x="221" y="1004"/>
                </a:cubicBezTo>
                <a:cubicBezTo>
                  <a:pt x="215" y="992"/>
                  <a:pt x="215" y="981"/>
                  <a:pt x="223" y="970"/>
                </a:cubicBezTo>
                <a:cubicBezTo>
                  <a:pt x="229" y="962"/>
                  <a:pt x="235" y="955"/>
                  <a:pt x="246" y="954"/>
                </a:cubicBezTo>
                <a:cubicBezTo>
                  <a:pt x="249" y="953"/>
                  <a:pt x="253" y="951"/>
                  <a:pt x="256" y="950"/>
                </a:cubicBezTo>
                <a:cubicBezTo>
                  <a:pt x="261" y="949"/>
                  <a:pt x="263" y="945"/>
                  <a:pt x="263" y="940"/>
                </a:cubicBezTo>
                <a:cubicBezTo>
                  <a:pt x="264" y="919"/>
                  <a:pt x="270" y="898"/>
                  <a:pt x="278" y="878"/>
                </a:cubicBezTo>
                <a:cubicBezTo>
                  <a:pt x="287" y="856"/>
                  <a:pt x="302" y="839"/>
                  <a:pt x="320" y="824"/>
                </a:cubicBezTo>
                <a:cubicBezTo>
                  <a:pt x="344" y="804"/>
                  <a:pt x="371" y="792"/>
                  <a:pt x="399" y="781"/>
                </a:cubicBezTo>
                <a:cubicBezTo>
                  <a:pt x="414" y="775"/>
                  <a:pt x="430" y="772"/>
                  <a:pt x="446" y="769"/>
                </a:cubicBezTo>
                <a:cubicBezTo>
                  <a:pt x="449" y="769"/>
                  <a:pt x="453" y="768"/>
                  <a:pt x="456" y="767"/>
                </a:cubicBezTo>
                <a:cubicBezTo>
                  <a:pt x="458" y="767"/>
                  <a:pt x="460" y="765"/>
                  <a:pt x="460" y="763"/>
                </a:cubicBezTo>
                <a:cubicBezTo>
                  <a:pt x="460" y="751"/>
                  <a:pt x="460" y="738"/>
                  <a:pt x="460" y="725"/>
                </a:cubicBezTo>
                <a:cubicBezTo>
                  <a:pt x="460" y="723"/>
                  <a:pt x="458" y="721"/>
                  <a:pt x="457" y="719"/>
                </a:cubicBezTo>
                <a:cubicBezTo>
                  <a:pt x="454" y="716"/>
                  <a:pt x="450" y="714"/>
                  <a:pt x="447" y="712"/>
                </a:cubicBezTo>
                <a:cubicBezTo>
                  <a:pt x="433" y="705"/>
                  <a:pt x="419" y="699"/>
                  <a:pt x="406" y="692"/>
                </a:cubicBezTo>
                <a:cubicBezTo>
                  <a:pt x="401" y="690"/>
                  <a:pt x="397" y="689"/>
                  <a:pt x="393" y="692"/>
                </a:cubicBezTo>
                <a:cubicBezTo>
                  <a:pt x="387" y="695"/>
                  <a:pt x="380" y="699"/>
                  <a:pt x="374" y="702"/>
                </a:cubicBezTo>
                <a:cubicBezTo>
                  <a:pt x="368" y="705"/>
                  <a:pt x="364" y="708"/>
                  <a:pt x="364" y="716"/>
                </a:cubicBezTo>
                <a:cubicBezTo>
                  <a:pt x="364" y="718"/>
                  <a:pt x="363" y="721"/>
                  <a:pt x="362" y="723"/>
                </a:cubicBezTo>
                <a:cubicBezTo>
                  <a:pt x="352" y="735"/>
                  <a:pt x="342" y="746"/>
                  <a:pt x="328" y="752"/>
                </a:cubicBezTo>
                <a:cubicBezTo>
                  <a:pt x="308" y="761"/>
                  <a:pt x="288" y="765"/>
                  <a:pt x="268" y="768"/>
                </a:cubicBezTo>
                <a:cubicBezTo>
                  <a:pt x="253" y="770"/>
                  <a:pt x="239" y="770"/>
                  <a:pt x="225" y="769"/>
                </a:cubicBezTo>
                <a:cubicBezTo>
                  <a:pt x="223" y="768"/>
                  <a:pt x="221" y="765"/>
                  <a:pt x="223" y="763"/>
                </a:cubicBezTo>
                <a:cubicBezTo>
                  <a:pt x="230" y="756"/>
                  <a:pt x="237" y="748"/>
                  <a:pt x="244" y="741"/>
                </a:cubicBezTo>
                <a:cubicBezTo>
                  <a:pt x="259" y="728"/>
                  <a:pt x="275" y="716"/>
                  <a:pt x="293" y="708"/>
                </a:cubicBezTo>
                <a:cubicBezTo>
                  <a:pt x="311" y="700"/>
                  <a:pt x="330" y="697"/>
                  <a:pt x="349" y="700"/>
                </a:cubicBezTo>
                <a:cubicBezTo>
                  <a:pt x="357" y="702"/>
                  <a:pt x="364" y="701"/>
                  <a:pt x="371" y="696"/>
                </a:cubicBezTo>
                <a:cubicBezTo>
                  <a:pt x="376" y="691"/>
                  <a:pt x="383" y="690"/>
                  <a:pt x="387" y="684"/>
                </a:cubicBezTo>
                <a:cubicBezTo>
                  <a:pt x="384" y="682"/>
                  <a:pt x="381" y="680"/>
                  <a:pt x="378" y="678"/>
                </a:cubicBezTo>
                <a:cubicBezTo>
                  <a:pt x="359" y="668"/>
                  <a:pt x="338" y="661"/>
                  <a:pt x="318" y="653"/>
                </a:cubicBezTo>
                <a:cubicBezTo>
                  <a:pt x="314" y="652"/>
                  <a:pt x="309" y="651"/>
                  <a:pt x="305" y="654"/>
                </a:cubicBezTo>
                <a:cubicBezTo>
                  <a:pt x="297" y="659"/>
                  <a:pt x="288" y="659"/>
                  <a:pt x="280" y="656"/>
                </a:cubicBezTo>
                <a:cubicBezTo>
                  <a:pt x="275" y="655"/>
                  <a:pt x="271" y="656"/>
                  <a:pt x="267" y="658"/>
                </a:cubicBezTo>
                <a:cubicBezTo>
                  <a:pt x="263" y="661"/>
                  <a:pt x="257" y="661"/>
                  <a:pt x="252" y="662"/>
                </a:cubicBezTo>
                <a:cubicBezTo>
                  <a:pt x="249" y="663"/>
                  <a:pt x="244" y="661"/>
                  <a:pt x="241" y="664"/>
                </a:cubicBezTo>
                <a:cubicBezTo>
                  <a:pt x="238" y="666"/>
                  <a:pt x="236" y="664"/>
                  <a:pt x="234" y="662"/>
                </a:cubicBezTo>
                <a:cubicBezTo>
                  <a:pt x="233" y="661"/>
                  <a:pt x="230" y="659"/>
                  <a:pt x="228" y="658"/>
                </a:cubicBezTo>
                <a:cubicBezTo>
                  <a:pt x="215" y="653"/>
                  <a:pt x="202" y="648"/>
                  <a:pt x="188" y="644"/>
                </a:cubicBezTo>
                <a:cubicBezTo>
                  <a:pt x="183" y="642"/>
                  <a:pt x="177" y="640"/>
                  <a:pt x="171" y="645"/>
                </a:cubicBezTo>
                <a:cubicBezTo>
                  <a:pt x="167" y="648"/>
                  <a:pt x="161" y="649"/>
                  <a:pt x="155" y="649"/>
                </a:cubicBezTo>
                <a:cubicBezTo>
                  <a:pt x="137" y="650"/>
                  <a:pt x="120" y="648"/>
                  <a:pt x="102" y="644"/>
                </a:cubicBezTo>
                <a:cubicBezTo>
                  <a:pt x="91" y="642"/>
                  <a:pt x="81" y="636"/>
                  <a:pt x="72" y="627"/>
                </a:cubicBezTo>
                <a:cubicBezTo>
                  <a:pt x="59" y="615"/>
                  <a:pt x="49" y="601"/>
                  <a:pt x="42" y="584"/>
                </a:cubicBezTo>
                <a:cubicBezTo>
                  <a:pt x="31" y="556"/>
                  <a:pt x="34" y="530"/>
                  <a:pt x="48" y="504"/>
                </a:cubicBezTo>
                <a:cubicBezTo>
                  <a:pt x="54" y="492"/>
                  <a:pt x="64" y="483"/>
                  <a:pt x="77" y="478"/>
                </a:cubicBezTo>
                <a:cubicBezTo>
                  <a:pt x="86" y="475"/>
                  <a:pt x="96" y="473"/>
                  <a:pt x="106" y="469"/>
                </a:cubicBezTo>
                <a:cubicBezTo>
                  <a:pt x="113" y="467"/>
                  <a:pt x="120" y="468"/>
                  <a:pt x="127" y="470"/>
                </a:cubicBezTo>
                <a:cubicBezTo>
                  <a:pt x="145" y="476"/>
                  <a:pt x="162" y="484"/>
                  <a:pt x="177" y="496"/>
                </a:cubicBezTo>
                <a:cubicBezTo>
                  <a:pt x="192" y="508"/>
                  <a:pt x="203" y="524"/>
                  <a:pt x="202" y="545"/>
                </a:cubicBezTo>
                <a:cubicBezTo>
                  <a:pt x="202" y="548"/>
                  <a:pt x="202" y="550"/>
                  <a:pt x="202" y="553"/>
                </a:cubicBezTo>
                <a:cubicBezTo>
                  <a:pt x="202" y="556"/>
                  <a:pt x="204" y="558"/>
                  <a:pt x="207" y="560"/>
                </a:cubicBezTo>
                <a:cubicBezTo>
                  <a:pt x="210" y="561"/>
                  <a:pt x="214" y="563"/>
                  <a:pt x="217" y="564"/>
                </a:cubicBezTo>
                <a:cubicBezTo>
                  <a:pt x="229" y="569"/>
                  <a:pt x="240" y="575"/>
                  <a:pt x="250" y="582"/>
                </a:cubicBezTo>
                <a:cubicBezTo>
                  <a:pt x="260" y="588"/>
                  <a:pt x="267" y="596"/>
                  <a:pt x="273" y="606"/>
                </a:cubicBezTo>
                <a:cubicBezTo>
                  <a:pt x="276" y="611"/>
                  <a:pt x="280" y="615"/>
                  <a:pt x="286" y="617"/>
                </a:cubicBezTo>
                <a:cubicBezTo>
                  <a:pt x="295" y="621"/>
                  <a:pt x="302" y="627"/>
                  <a:pt x="306" y="635"/>
                </a:cubicBezTo>
                <a:cubicBezTo>
                  <a:pt x="308" y="641"/>
                  <a:pt x="313" y="645"/>
                  <a:pt x="319" y="647"/>
                </a:cubicBezTo>
                <a:cubicBezTo>
                  <a:pt x="342" y="656"/>
                  <a:pt x="365" y="665"/>
                  <a:pt x="387" y="676"/>
                </a:cubicBezTo>
                <a:cubicBezTo>
                  <a:pt x="396" y="681"/>
                  <a:pt x="406" y="684"/>
                  <a:pt x="414" y="690"/>
                </a:cubicBezTo>
                <a:cubicBezTo>
                  <a:pt x="422" y="695"/>
                  <a:pt x="432" y="699"/>
                  <a:pt x="440" y="703"/>
                </a:cubicBezTo>
                <a:cubicBezTo>
                  <a:pt x="445" y="705"/>
                  <a:pt x="450" y="707"/>
                  <a:pt x="454" y="708"/>
                </a:cubicBezTo>
                <a:cubicBezTo>
                  <a:pt x="455" y="708"/>
                  <a:pt x="457" y="707"/>
                  <a:pt x="458" y="706"/>
                </a:cubicBezTo>
                <a:cubicBezTo>
                  <a:pt x="458" y="704"/>
                  <a:pt x="458" y="702"/>
                  <a:pt x="458" y="700"/>
                </a:cubicBezTo>
                <a:cubicBezTo>
                  <a:pt x="458" y="682"/>
                  <a:pt x="458" y="663"/>
                  <a:pt x="457" y="645"/>
                </a:cubicBezTo>
                <a:cubicBezTo>
                  <a:pt x="457" y="640"/>
                  <a:pt x="456" y="637"/>
                  <a:pt x="452" y="633"/>
                </a:cubicBezTo>
                <a:cubicBezTo>
                  <a:pt x="443" y="626"/>
                  <a:pt x="435" y="618"/>
                  <a:pt x="426" y="610"/>
                </a:cubicBezTo>
                <a:cubicBezTo>
                  <a:pt x="423" y="608"/>
                  <a:pt x="420" y="607"/>
                  <a:pt x="416" y="609"/>
                </a:cubicBezTo>
                <a:cubicBezTo>
                  <a:pt x="414" y="610"/>
                  <a:pt x="412" y="611"/>
                  <a:pt x="410" y="611"/>
                </a:cubicBezTo>
                <a:cubicBezTo>
                  <a:pt x="399" y="616"/>
                  <a:pt x="388" y="614"/>
                  <a:pt x="377" y="609"/>
                </a:cubicBezTo>
                <a:cubicBezTo>
                  <a:pt x="358" y="599"/>
                  <a:pt x="344" y="586"/>
                  <a:pt x="332" y="569"/>
                </a:cubicBezTo>
                <a:cubicBezTo>
                  <a:pt x="323" y="556"/>
                  <a:pt x="315" y="542"/>
                  <a:pt x="310" y="527"/>
                </a:cubicBezTo>
                <a:cubicBezTo>
                  <a:pt x="305" y="513"/>
                  <a:pt x="299" y="499"/>
                  <a:pt x="290" y="486"/>
                </a:cubicBezTo>
                <a:cubicBezTo>
                  <a:pt x="289" y="486"/>
                  <a:pt x="289" y="486"/>
                  <a:pt x="289" y="485"/>
                </a:cubicBezTo>
                <a:cubicBezTo>
                  <a:pt x="289" y="483"/>
                  <a:pt x="289" y="481"/>
                  <a:pt x="289" y="480"/>
                </a:cubicBezTo>
                <a:cubicBezTo>
                  <a:pt x="289" y="479"/>
                  <a:pt x="292" y="479"/>
                  <a:pt x="293" y="480"/>
                </a:cubicBezTo>
                <a:cubicBezTo>
                  <a:pt x="318" y="491"/>
                  <a:pt x="344" y="502"/>
                  <a:pt x="368" y="517"/>
                </a:cubicBezTo>
                <a:cubicBezTo>
                  <a:pt x="383" y="527"/>
                  <a:pt x="396" y="538"/>
                  <a:pt x="408" y="552"/>
                </a:cubicBezTo>
                <a:cubicBezTo>
                  <a:pt x="417" y="563"/>
                  <a:pt x="423" y="576"/>
                  <a:pt x="423" y="591"/>
                </a:cubicBezTo>
                <a:cubicBezTo>
                  <a:pt x="423" y="597"/>
                  <a:pt x="426" y="602"/>
                  <a:pt x="431" y="606"/>
                </a:cubicBezTo>
                <a:cubicBezTo>
                  <a:pt x="437" y="611"/>
                  <a:pt x="442" y="616"/>
                  <a:pt x="448" y="621"/>
                </a:cubicBezTo>
                <a:cubicBezTo>
                  <a:pt x="450" y="622"/>
                  <a:pt x="453" y="623"/>
                  <a:pt x="455" y="624"/>
                </a:cubicBezTo>
                <a:cubicBezTo>
                  <a:pt x="456" y="622"/>
                  <a:pt x="457" y="620"/>
                  <a:pt x="458" y="617"/>
                </a:cubicBezTo>
                <a:cubicBezTo>
                  <a:pt x="458" y="617"/>
                  <a:pt x="458" y="616"/>
                  <a:pt x="458" y="616"/>
                </a:cubicBezTo>
                <a:cubicBezTo>
                  <a:pt x="458" y="588"/>
                  <a:pt x="458" y="559"/>
                  <a:pt x="459" y="531"/>
                </a:cubicBezTo>
                <a:cubicBezTo>
                  <a:pt x="459" y="512"/>
                  <a:pt x="459" y="512"/>
                  <a:pt x="444" y="501"/>
                </a:cubicBezTo>
                <a:cubicBezTo>
                  <a:pt x="421" y="483"/>
                  <a:pt x="397" y="467"/>
                  <a:pt x="372" y="453"/>
                </a:cubicBezTo>
                <a:cubicBezTo>
                  <a:pt x="367" y="450"/>
                  <a:pt x="362" y="447"/>
                  <a:pt x="356" y="450"/>
                </a:cubicBezTo>
                <a:cubicBezTo>
                  <a:pt x="351" y="453"/>
                  <a:pt x="346" y="451"/>
                  <a:pt x="342" y="449"/>
                </a:cubicBezTo>
                <a:cubicBezTo>
                  <a:pt x="340" y="447"/>
                  <a:pt x="337" y="446"/>
                  <a:pt x="335" y="444"/>
                </a:cubicBezTo>
                <a:cubicBezTo>
                  <a:pt x="330" y="440"/>
                  <a:pt x="324" y="439"/>
                  <a:pt x="317" y="443"/>
                </a:cubicBezTo>
                <a:cubicBezTo>
                  <a:pt x="309" y="448"/>
                  <a:pt x="300" y="447"/>
                  <a:pt x="291" y="445"/>
                </a:cubicBezTo>
                <a:cubicBezTo>
                  <a:pt x="285" y="444"/>
                  <a:pt x="280" y="443"/>
                  <a:pt x="275" y="440"/>
                </a:cubicBezTo>
                <a:cubicBezTo>
                  <a:pt x="259" y="430"/>
                  <a:pt x="243" y="420"/>
                  <a:pt x="227" y="410"/>
                </a:cubicBezTo>
                <a:cubicBezTo>
                  <a:pt x="224" y="409"/>
                  <a:pt x="223" y="406"/>
                  <a:pt x="223" y="403"/>
                </a:cubicBezTo>
                <a:cubicBezTo>
                  <a:pt x="226" y="404"/>
                  <a:pt x="230" y="404"/>
                  <a:pt x="233" y="406"/>
                </a:cubicBezTo>
                <a:cubicBezTo>
                  <a:pt x="241" y="411"/>
                  <a:pt x="249" y="417"/>
                  <a:pt x="257" y="422"/>
                </a:cubicBezTo>
                <a:cubicBezTo>
                  <a:pt x="261" y="425"/>
                  <a:pt x="265" y="428"/>
                  <a:pt x="270" y="430"/>
                </a:cubicBezTo>
                <a:cubicBezTo>
                  <a:pt x="273" y="431"/>
                  <a:pt x="276" y="430"/>
                  <a:pt x="278" y="427"/>
                </a:cubicBezTo>
                <a:cubicBezTo>
                  <a:pt x="282" y="420"/>
                  <a:pt x="285" y="413"/>
                  <a:pt x="291" y="407"/>
                </a:cubicBezTo>
                <a:cubicBezTo>
                  <a:pt x="300" y="395"/>
                  <a:pt x="310" y="384"/>
                  <a:pt x="320" y="373"/>
                </a:cubicBezTo>
                <a:cubicBezTo>
                  <a:pt x="321" y="372"/>
                  <a:pt x="321" y="368"/>
                  <a:pt x="320" y="367"/>
                </a:cubicBezTo>
                <a:cubicBezTo>
                  <a:pt x="307" y="354"/>
                  <a:pt x="292" y="344"/>
                  <a:pt x="277" y="334"/>
                </a:cubicBezTo>
                <a:cubicBezTo>
                  <a:pt x="274" y="332"/>
                  <a:pt x="270" y="332"/>
                  <a:pt x="268" y="337"/>
                </a:cubicBezTo>
                <a:cubicBezTo>
                  <a:pt x="265" y="344"/>
                  <a:pt x="259" y="350"/>
                  <a:pt x="254" y="356"/>
                </a:cubicBezTo>
                <a:cubicBezTo>
                  <a:pt x="251" y="359"/>
                  <a:pt x="249" y="362"/>
                  <a:pt x="246" y="366"/>
                </a:cubicBezTo>
                <a:cubicBezTo>
                  <a:pt x="239" y="378"/>
                  <a:pt x="231" y="391"/>
                  <a:pt x="223" y="403"/>
                </a:cubicBezTo>
                <a:close/>
                <a:moveTo>
                  <a:pt x="674" y="743"/>
                </a:moveTo>
                <a:cubicBezTo>
                  <a:pt x="673" y="749"/>
                  <a:pt x="669" y="753"/>
                  <a:pt x="665" y="757"/>
                </a:cubicBezTo>
                <a:cubicBezTo>
                  <a:pt x="665" y="757"/>
                  <a:pt x="663" y="757"/>
                  <a:pt x="663" y="757"/>
                </a:cubicBezTo>
                <a:cubicBezTo>
                  <a:pt x="662" y="756"/>
                  <a:pt x="661" y="755"/>
                  <a:pt x="662" y="754"/>
                </a:cubicBezTo>
                <a:cubicBezTo>
                  <a:pt x="663" y="748"/>
                  <a:pt x="667" y="744"/>
                  <a:pt x="674" y="744"/>
                </a:cubicBezTo>
                <a:cubicBezTo>
                  <a:pt x="672" y="742"/>
                  <a:pt x="671" y="740"/>
                  <a:pt x="669" y="738"/>
                </a:cubicBezTo>
                <a:cubicBezTo>
                  <a:pt x="658" y="728"/>
                  <a:pt x="656" y="724"/>
                  <a:pt x="645" y="740"/>
                </a:cubicBezTo>
                <a:cubicBezTo>
                  <a:pt x="644" y="742"/>
                  <a:pt x="642" y="744"/>
                  <a:pt x="640" y="746"/>
                </a:cubicBezTo>
                <a:cubicBezTo>
                  <a:pt x="640" y="746"/>
                  <a:pt x="638" y="746"/>
                  <a:pt x="638" y="746"/>
                </a:cubicBezTo>
                <a:cubicBezTo>
                  <a:pt x="637" y="745"/>
                  <a:pt x="636" y="743"/>
                  <a:pt x="636" y="742"/>
                </a:cubicBezTo>
                <a:cubicBezTo>
                  <a:pt x="638" y="739"/>
                  <a:pt x="640" y="736"/>
                  <a:pt x="642" y="734"/>
                </a:cubicBezTo>
                <a:cubicBezTo>
                  <a:pt x="644" y="730"/>
                  <a:pt x="647" y="728"/>
                  <a:pt x="650" y="725"/>
                </a:cubicBezTo>
                <a:cubicBezTo>
                  <a:pt x="647" y="720"/>
                  <a:pt x="642" y="719"/>
                  <a:pt x="638" y="719"/>
                </a:cubicBezTo>
                <a:cubicBezTo>
                  <a:pt x="632" y="715"/>
                  <a:pt x="625" y="714"/>
                  <a:pt x="618" y="714"/>
                </a:cubicBezTo>
                <a:cubicBezTo>
                  <a:pt x="611" y="713"/>
                  <a:pt x="606" y="717"/>
                  <a:pt x="604" y="723"/>
                </a:cubicBezTo>
                <a:cubicBezTo>
                  <a:pt x="604" y="724"/>
                  <a:pt x="604" y="726"/>
                  <a:pt x="605" y="726"/>
                </a:cubicBezTo>
                <a:cubicBezTo>
                  <a:pt x="606" y="727"/>
                  <a:pt x="608" y="727"/>
                  <a:pt x="608" y="727"/>
                </a:cubicBezTo>
                <a:cubicBezTo>
                  <a:pt x="610" y="726"/>
                  <a:pt x="611" y="724"/>
                  <a:pt x="613" y="723"/>
                </a:cubicBezTo>
                <a:cubicBezTo>
                  <a:pt x="616" y="721"/>
                  <a:pt x="619" y="716"/>
                  <a:pt x="621" y="718"/>
                </a:cubicBezTo>
                <a:cubicBezTo>
                  <a:pt x="626" y="722"/>
                  <a:pt x="619" y="724"/>
                  <a:pt x="618" y="728"/>
                </a:cubicBezTo>
                <a:cubicBezTo>
                  <a:pt x="618" y="729"/>
                  <a:pt x="617" y="730"/>
                  <a:pt x="617" y="730"/>
                </a:cubicBezTo>
                <a:cubicBezTo>
                  <a:pt x="617" y="732"/>
                  <a:pt x="617" y="733"/>
                  <a:pt x="618" y="734"/>
                </a:cubicBezTo>
                <a:cubicBezTo>
                  <a:pt x="619" y="735"/>
                  <a:pt x="622" y="734"/>
                  <a:pt x="622" y="733"/>
                </a:cubicBezTo>
                <a:cubicBezTo>
                  <a:pt x="626" y="726"/>
                  <a:pt x="629" y="720"/>
                  <a:pt x="638" y="719"/>
                </a:cubicBezTo>
                <a:cubicBezTo>
                  <a:pt x="637" y="721"/>
                  <a:pt x="636" y="724"/>
                  <a:pt x="634" y="727"/>
                </a:cubicBezTo>
                <a:cubicBezTo>
                  <a:pt x="632" y="730"/>
                  <a:pt x="629" y="734"/>
                  <a:pt x="629" y="739"/>
                </a:cubicBezTo>
                <a:cubicBezTo>
                  <a:pt x="629" y="744"/>
                  <a:pt x="627" y="745"/>
                  <a:pt x="623" y="744"/>
                </a:cubicBezTo>
                <a:cubicBezTo>
                  <a:pt x="619" y="743"/>
                  <a:pt x="616" y="742"/>
                  <a:pt x="613" y="740"/>
                </a:cubicBezTo>
                <a:cubicBezTo>
                  <a:pt x="603" y="735"/>
                  <a:pt x="592" y="730"/>
                  <a:pt x="582" y="725"/>
                </a:cubicBezTo>
                <a:cubicBezTo>
                  <a:pt x="581" y="725"/>
                  <a:pt x="579" y="725"/>
                  <a:pt x="578" y="726"/>
                </a:cubicBezTo>
                <a:cubicBezTo>
                  <a:pt x="577" y="727"/>
                  <a:pt x="577" y="729"/>
                  <a:pt x="577" y="730"/>
                </a:cubicBezTo>
                <a:cubicBezTo>
                  <a:pt x="585" y="743"/>
                  <a:pt x="596" y="753"/>
                  <a:pt x="609" y="760"/>
                </a:cubicBezTo>
                <a:cubicBezTo>
                  <a:pt x="623" y="767"/>
                  <a:pt x="638" y="774"/>
                  <a:pt x="654" y="777"/>
                </a:cubicBezTo>
                <a:cubicBezTo>
                  <a:pt x="668" y="780"/>
                  <a:pt x="682" y="781"/>
                  <a:pt x="696" y="782"/>
                </a:cubicBezTo>
                <a:cubicBezTo>
                  <a:pt x="699" y="783"/>
                  <a:pt x="701" y="780"/>
                  <a:pt x="700" y="776"/>
                </a:cubicBezTo>
                <a:cubicBezTo>
                  <a:pt x="699" y="771"/>
                  <a:pt x="696" y="770"/>
                  <a:pt x="691" y="773"/>
                </a:cubicBezTo>
                <a:cubicBezTo>
                  <a:pt x="690" y="774"/>
                  <a:pt x="689" y="774"/>
                  <a:pt x="688" y="775"/>
                </a:cubicBezTo>
                <a:cubicBezTo>
                  <a:pt x="687" y="775"/>
                  <a:pt x="686" y="774"/>
                  <a:pt x="686" y="774"/>
                </a:cubicBezTo>
                <a:cubicBezTo>
                  <a:pt x="685" y="773"/>
                  <a:pt x="684" y="772"/>
                  <a:pt x="685" y="771"/>
                </a:cubicBezTo>
                <a:cubicBezTo>
                  <a:pt x="686" y="769"/>
                  <a:pt x="688" y="766"/>
                  <a:pt x="690" y="764"/>
                </a:cubicBezTo>
                <a:cubicBezTo>
                  <a:pt x="690" y="763"/>
                  <a:pt x="690" y="762"/>
                  <a:pt x="689" y="761"/>
                </a:cubicBezTo>
                <a:cubicBezTo>
                  <a:pt x="688" y="761"/>
                  <a:pt x="687" y="760"/>
                  <a:pt x="687" y="760"/>
                </a:cubicBezTo>
                <a:cubicBezTo>
                  <a:pt x="684" y="762"/>
                  <a:pt x="681" y="764"/>
                  <a:pt x="678" y="766"/>
                </a:cubicBezTo>
                <a:cubicBezTo>
                  <a:pt x="677" y="767"/>
                  <a:pt x="675" y="767"/>
                  <a:pt x="675" y="766"/>
                </a:cubicBezTo>
                <a:cubicBezTo>
                  <a:pt x="675" y="765"/>
                  <a:pt x="674" y="763"/>
                  <a:pt x="674" y="762"/>
                </a:cubicBezTo>
                <a:cubicBezTo>
                  <a:pt x="675" y="761"/>
                  <a:pt x="676" y="759"/>
                  <a:pt x="678" y="758"/>
                </a:cubicBezTo>
                <a:cubicBezTo>
                  <a:pt x="683" y="752"/>
                  <a:pt x="683" y="752"/>
                  <a:pt x="677" y="746"/>
                </a:cubicBezTo>
                <a:cubicBezTo>
                  <a:pt x="676" y="745"/>
                  <a:pt x="675" y="744"/>
                  <a:pt x="674" y="743"/>
                </a:cubicBezTo>
                <a:close/>
                <a:moveTo>
                  <a:pt x="661" y="740"/>
                </a:moveTo>
                <a:cubicBezTo>
                  <a:pt x="660" y="742"/>
                  <a:pt x="660" y="744"/>
                  <a:pt x="659" y="745"/>
                </a:cubicBezTo>
                <a:cubicBezTo>
                  <a:pt x="657" y="748"/>
                  <a:pt x="656" y="752"/>
                  <a:pt x="651" y="751"/>
                </a:cubicBezTo>
                <a:cubicBezTo>
                  <a:pt x="651" y="751"/>
                  <a:pt x="650" y="751"/>
                  <a:pt x="650" y="750"/>
                </a:cubicBezTo>
                <a:cubicBezTo>
                  <a:pt x="648" y="746"/>
                  <a:pt x="652" y="743"/>
                  <a:pt x="655" y="740"/>
                </a:cubicBezTo>
                <a:cubicBezTo>
                  <a:pt x="655" y="739"/>
                  <a:pt x="657" y="739"/>
                  <a:pt x="658" y="739"/>
                </a:cubicBezTo>
                <a:cubicBezTo>
                  <a:pt x="659" y="738"/>
                  <a:pt x="660" y="739"/>
                  <a:pt x="661" y="740"/>
                </a:cubicBezTo>
                <a:close/>
                <a:moveTo>
                  <a:pt x="486" y="233"/>
                </a:moveTo>
                <a:cubicBezTo>
                  <a:pt x="485" y="231"/>
                  <a:pt x="484" y="231"/>
                  <a:pt x="483" y="230"/>
                </a:cubicBezTo>
                <a:cubicBezTo>
                  <a:pt x="483" y="230"/>
                  <a:pt x="483" y="229"/>
                  <a:pt x="484" y="229"/>
                </a:cubicBezTo>
                <a:cubicBezTo>
                  <a:pt x="486" y="227"/>
                  <a:pt x="488" y="226"/>
                  <a:pt x="490" y="225"/>
                </a:cubicBezTo>
                <a:cubicBezTo>
                  <a:pt x="490" y="225"/>
                  <a:pt x="492" y="226"/>
                  <a:pt x="492" y="226"/>
                </a:cubicBezTo>
                <a:cubicBezTo>
                  <a:pt x="492" y="227"/>
                  <a:pt x="492" y="229"/>
                  <a:pt x="492" y="229"/>
                </a:cubicBezTo>
                <a:cubicBezTo>
                  <a:pt x="490" y="230"/>
                  <a:pt x="488" y="231"/>
                  <a:pt x="486" y="233"/>
                </a:cubicBezTo>
                <a:close/>
                <a:moveTo>
                  <a:pt x="470" y="222"/>
                </a:moveTo>
                <a:cubicBezTo>
                  <a:pt x="472" y="218"/>
                  <a:pt x="476" y="216"/>
                  <a:pt x="481" y="218"/>
                </a:cubicBezTo>
                <a:cubicBezTo>
                  <a:pt x="481" y="218"/>
                  <a:pt x="482" y="219"/>
                  <a:pt x="482" y="220"/>
                </a:cubicBezTo>
                <a:cubicBezTo>
                  <a:pt x="480" y="223"/>
                  <a:pt x="474" y="226"/>
                  <a:pt x="471" y="224"/>
                </a:cubicBezTo>
                <a:cubicBezTo>
                  <a:pt x="470" y="224"/>
                  <a:pt x="470" y="223"/>
                  <a:pt x="470" y="222"/>
                </a:cubicBezTo>
                <a:close/>
                <a:moveTo>
                  <a:pt x="475" y="207"/>
                </a:moveTo>
                <a:cubicBezTo>
                  <a:pt x="475" y="208"/>
                  <a:pt x="475" y="210"/>
                  <a:pt x="474" y="210"/>
                </a:cubicBezTo>
                <a:cubicBezTo>
                  <a:pt x="471" y="213"/>
                  <a:pt x="467" y="216"/>
                  <a:pt x="463" y="218"/>
                </a:cubicBezTo>
                <a:cubicBezTo>
                  <a:pt x="463" y="219"/>
                  <a:pt x="460" y="218"/>
                  <a:pt x="460" y="217"/>
                </a:cubicBezTo>
                <a:cubicBezTo>
                  <a:pt x="458" y="215"/>
                  <a:pt x="459" y="213"/>
                  <a:pt x="461" y="212"/>
                </a:cubicBezTo>
                <a:cubicBezTo>
                  <a:pt x="464" y="210"/>
                  <a:pt x="468" y="208"/>
                  <a:pt x="472" y="206"/>
                </a:cubicBezTo>
                <a:cubicBezTo>
                  <a:pt x="473" y="206"/>
                  <a:pt x="474" y="207"/>
                  <a:pt x="475" y="207"/>
                </a:cubicBezTo>
                <a:close/>
                <a:moveTo>
                  <a:pt x="553" y="510"/>
                </a:moveTo>
                <a:cubicBezTo>
                  <a:pt x="552" y="509"/>
                  <a:pt x="552" y="507"/>
                  <a:pt x="552" y="506"/>
                </a:cubicBezTo>
                <a:cubicBezTo>
                  <a:pt x="552" y="504"/>
                  <a:pt x="554" y="502"/>
                  <a:pt x="555" y="501"/>
                </a:cubicBezTo>
                <a:cubicBezTo>
                  <a:pt x="556" y="501"/>
                  <a:pt x="558" y="503"/>
                  <a:pt x="559" y="504"/>
                </a:cubicBezTo>
                <a:cubicBezTo>
                  <a:pt x="558" y="506"/>
                  <a:pt x="558" y="507"/>
                  <a:pt x="556" y="508"/>
                </a:cubicBezTo>
                <a:cubicBezTo>
                  <a:pt x="555" y="509"/>
                  <a:pt x="554" y="509"/>
                  <a:pt x="552" y="510"/>
                </a:cubicBezTo>
                <a:cubicBezTo>
                  <a:pt x="552" y="512"/>
                  <a:pt x="552" y="514"/>
                  <a:pt x="551" y="515"/>
                </a:cubicBezTo>
                <a:cubicBezTo>
                  <a:pt x="550" y="517"/>
                  <a:pt x="548" y="518"/>
                  <a:pt x="546" y="518"/>
                </a:cubicBezTo>
                <a:cubicBezTo>
                  <a:pt x="544" y="518"/>
                  <a:pt x="542" y="515"/>
                  <a:pt x="543" y="513"/>
                </a:cubicBezTo>
                <a:cubicBezTo>
                  <a:pt x="543" y="510"/>
                  <a:pt x="544" y="508"/>
                  <a:pt x="547" y="508"/>
                </a:cubicBezTo>
                <a:cubicBezTo>
                  <a:pt x="549" y="509"/>
                  <a:pt x="551" y="510"/>
                  <a:pt x="553" y="510"/>
                </a:cubicBezTo>
                <a:close/>
                <a:moveTo>
                  <a:pt x="531" y="516"/>
                </a:moveTo>
                <a:cubicBezTo>
                  <a:pt x="531" y="516"/>
                  <a:pt x="532" y="515"/>
                  <a:pt x="533" y="514"/>
                </a:cubicBezTo>
                <a:cubicBezTo>
                  <a:pt x="534" y="514"/>
                  <a:pt x="535" y="514"/>
                  <a:pt x="536" y="515"/>
                </a:cubicBezTo>
                <a:cubicBezTo>
                  <a:pt x="538" y="518"/>
                  <a:pt x="540" y="522"/>
                  <a:pt x="541" y="525"/>
                </a:cubicBezTo>
                <a:cubicBezTo>
                  <a:pt x="542" y="526"/>
                  <a:pt x="541" y="528"/>
                  <a:pt x="540" y="529"/>
                </a:cubicBezTo>
                <a:cubicBezTo>
                  <a:pt x="539" y="529"/>
                  <a:pt x="537" y="529"/>
                  <a:pt x="536" y="529"/>
                </a:cubicBezTo>
                <a:cubicBezTo>
                  <a:pt x="533" y="525"/>
                  <a:pt x="530" y="522"/>
                  <a:pt x="531" y="516"/>
                </a:cubicBezTo>
                <a:close/>
                <a:moveTo>
                  <a:pt x="527" y="539"/>
                </a:moveTo>
                <a:cubicBezTo>
                  <a:pt x="525" y="537"/>
                  <a:pt x="523" y="536"/>
                  <a:pt x="521" y="535"/>
                </a:cubicBezTo>
                <a:cubicBezTo>
                  <a:pt x="519" y="532"/>
                  <a:pt x="518" y="528"/>
                  <a:pt x="521" y="525"/>
                </a:cubicBezTo>
                <a:cubicBezTo>
                  <a:pt x="521" y="524"/>
                  <a:pt x="523" y="524"/>
                  <a:pt x="523" y="524"/>
                </a:cubicBezTo>
                <a:cubicBezTo>
                  <a:pt x="526" y="527"/>
                  <a:pt x="528" y="531"/>
                  <a:pt x="530" y="535"/>
                </a:cubicBezTo>
                <a:cubicBezTo>
                  <a:pt x="531" y="535"/>
                  <a:pt x="529" y="537"/>
                  <a:pt x="527" y="539"/>
                </a:cubicBezTo>
                <a:close/>
                <a:moveTo>
                  <a:pt x="505" y="535"/>
                </a:moveTo>
                <a:cubicBezTo>
                  <a:pt x="509" y="534"/>
                  <a:pt x="512" y="531"/>
                  <a:pt x="514" y="536"/>
                </a:cubicBezTo>
                <a:cubicBezTo>
                  <a:pt x="515" y="538"/>
                  <a:pt x="517" y="540"/>
                  <a:pt x="518" y="542"/>
                </a:cubicBezTo>
                <a:cubicBezTo>
                  <a:pt x="520" y="544"/>
                  <a:pt x="522" y="546"/>
                  <a:pt x="519" y="548"/>
                </a:cubicBezTo>
                <a:cubicBezTo>
                  <a:pt x="517" y="548"/>
                  <a:pt x="513" y="547"/>
                  <a:pt x="512" y="546"/>
                </a:cubicBezTo>
                <a:cubicBezTo>
                  <a:pt x="510" y="542"/>
                  <a:pt x="508" y="538"/>
                  <a:pt x="506" y="535"/>
                </a:cubicBezTo>
                <a:cubicBezTo>
                  <a:pt x="494" y="545"/>
                  <a:pt x="492" y="560"/>
                  <a:pt x="491" y="574"/>
                </a:cubicBezTo>
                <a:cubicBezTo>
                  <a:pt x="491" y="575"/>
                  <a:pt x="492" y="576"/>
                  <a:pt x="493" y="576"/>
                </a:cubicBezTo>
                <a:cubicBezTo>
                  <a:pt x="494" y="577"/>
                  <a:pt x="495" y="577"/>
                  <a:pt x="496" y="576"/>
                </a:cubicBezTo>
                <a:cubicBezTo>
                  <a:pt x="499" y="573"/>
                  <a:pt x="503" y="570"/>
                  <a:pt x="504" y="566"/>
                </a:cubicBezTo>
                <a:cubicBezTo>
                  <a:pt x="505" y="564"/>
                  <a:pt x="502" y="561"/>
                  <a:pt x="501" y="558"/>
                </a:cubicBezTo>
                <a:cubicBezTo>
                  <a:pt x="500" y="557"/>
                  <a:pt x="500" y="556"/>
                  <a:pt x="501" y="555"/>
                </a:cubicBezTo>
                <a:cubicBezTo>
                  <a:pt x="501" y="554"/>
                  <a:pt x="501" y="553"/>
                  <a:pt x="502" y="553"/>
                </a:cubicBezTo>
                <a:cubicBezTo>
                  <a:pt x="503" y="552"/>
                  <a:pt x="504" y="553"/>
                  <a:pt x="505" y="553"/>
                </a:cubicBezTo>
                <a:cubicBezTo>
                  <a:pt x="506" y="554"/>
                  <a:pt x="506" y="555"/>
                  <a:pt x="507" y="556"/>
                </a:cubicBezTo>
                <a:cubicBezTo>
                  <a:pt x="511" y="560"/>
                  <a:pt x="513" y="560"/>
                  <a:pt x="517" y="557"/>
                </a:cubicBezTo>
                <a:cubicBezTo>
                  <a:pt x="520" y="554"/>
                  <a:pt x="524" y="551"/>
                  <a:pt x="527" y="548"/>
                </a:cubicBezTo>
                <a:cubicBezTo>
                  <a:pt x="528" y="548"/>
                  <a:pt x="529" y="548"/>
                  <a:pt x="530" y="549"/>
                </a:cubicBezTo>
                <a:cubicBezTo>
                  <a:pt x="530" y="550"/>
                  <a:pt x="531" y="551"/>
                  <a:pt x="531" y="552"/>
                </a:cubicBezTo>
                <a:cubicBezTo>
                  <a:pt x="529" y="554"/>
                  <a:pt x="527" y="557"/>
                  <a:pt x="525" y="559"/>
                </a:cubicBezTo>
                <a:cubicBezTo>
                  <a:pt x="518" y="565"/>
                  <a:pt x="511" y="572"/>
                  <a:pt x="504" y="578"/>
                </a:cubicBezTo>
                <a:cubicBezTo>
                  <a:pt x="502" y="580"/>
                  <a:pt x="499" y="582"/>
                  <a:pt x="501" y="584"/>
                </a:cubicBezTo>
                <a:cubicBezTo>
                  <a:pt x="502" y="585"/>
                  <a:pt x="505" y="585"/>
                  <a:pt x="507" y="585"/>
                </a:cubicBezTo>
                <a:cubicBezTo>
                  <a:pt x="512" y="584"/>
                  <a:pt x="518" y="583"/>
                  <a:pt x="522" y="580"/>
                </a:cubicBezTo>
                <a:cubicBezTo>
                  <a:pt x="535" y="572"/>
                  <a:pt x="547" y="562"/>
                  <a:pt x="557" y="550"/>
                </a:cubicBezTo>
                <a:cubicBezTo>
                  <a:pt x="571" y="534"/>
                  <a:pt x="577" y="513"/>
                  <a:pt x="586" y="494"/>
                </a:cubicBezTo>
                <a:cubicBezTo>
                  <a:pt x="586" y="494"/>
                  <a:pt x="586" y="493"/>
                  <a:pt x="586" y="492"/>
                </a:cubicBezTo>
                <a:cubicBezTo>
                  <a:pt x="587" y="490"/>
                  <a:pt x="585" y="488"/>
                  <a:pt x="582" y="488"/>
                </a:cubicBezTo>
                <a:cubicBezTo>
                  <a:pt x="576" y="488"/>
                  <a:pt x="569" y="487"/>
                  <a:pt x="567" y="495"/>
                </a:cubicBezTo>
                <a:cubicBezTo>
                  <a:pt x="566" y="498"/>
                  <a:pt x="563" y="498"/>
                  <a:pt x="561" y="497"/>
                </a:cubicBezTo>
                <a:cubicBezTo>
                  <a:pt x="558" y="495"/>
                  <a:pt x="555" y="495"/>
                  <a:pt x="552" y="496"/>
                </a:cubicBezTo>
                <a:cubicBezTo>
                  <a:pt x="535" y="503"/>
                  <a:pt x="520" y="513"/>
                  <a:pt x="508" y="528"/>
                </a:cubicBezTo>
                <a:cubicBezTo>
                  <a:pt x="507" y="530"/>
                  <a:pt x="506" y="533"/>
                  <a:pt x="505" y="535"/>
                </a:cubicBezTo>
                <a:close/>
                <a:moveTo>
                  <a:pt x="401" y="345"/>
                </a:moveTo>
                <a:cubicBezTo>
                  <a:pt x="400" y="344"/>
                  <a:pt x="399" y="344"/>
                  <a:pt x="399" y="344"/>
                </a:cubicBezTo>
                <a:cubicBezTo>
                  <a:pt x="399" y="343"/>
                  <a:pt x="399" y="341"/>
                  <a:pt x="399" y="341"/>
                </a:cubicBezTo>
                <a:cubicBezTo>
                  <a:pt x="401" y="338"/>
                  <a:pt x="405" y="337"/>
                  <a:pt x="408" y="338"/>
                </a:cubicBezTo>
                <a:cubicBezTo>
                  <a:pt x="409" y="338"/>
                  <a:pt x="410" y="341"/>
                  <a:pt x="410" y="341"/>
                </a:cubicBezTo>
                <a:cubicBezTo>
                  <a:pt x="407" y="342"/>
                  <a:pt x="404" y="344"/>
                  <a:pt x="401" y="345"/>
                </a:cubicBezTo>
                <a:close/>
                <a:moveTo>
                  <a:pt x="390" y="327"/>
                </a:moveTo>
                <a:cubicBezTo>
                  <a:pt x="392" y="326"/>
                  <a:pt x="394" y="324"/>
                  <a:pt x="396" y="323"/>
                </a:cubicBezTo>
                <a:cubicBezTo>
                  <a:pt x="398" y="323"/>
                  <a:pt x="400" y="324"/>
                  <a:pt x="402" y="324"/>
                </a:cubicBezTo>
                <a:cubicBezTo>
                  <a:pt x="403" y="324"/>
                  <a:pt x="403" y="327"/>
                  <a:pt x="403" y="327"/>
                </a:cubicBezTo>
                <a:cubicBezTo>
                  <a:pt x="400" y="328"/>
                  <a:pt x="397" y="330"/>
                  <a:pt x="394" y="331"/>
                </a:cubicBezTo>
                <a:cubicBezTo>
                  <a:pt x="393" y="331"/>
                  <a:pt x="393" y="331"/>
                  <a:pt x="392" y="331"/>
                </a:cubicBezTo>
                <a:cubicBezTo>
                  <a:pt x="392" y="330"/>
                  <a:pt x="391" y="329"/>
                  <a:pt x="390" y="327"/>
                </a:cubicBezTo>
                <a:close/>
                <a:moveTo>
                  <a:pt x="384" y="320"/>
                </a:moveTo>
                <a:cubicBezTo>
                  <a:pt x="383" y="319"/>
                  <a:pt x="382" y="317"/>
                  <a:pt x="382" y="316"/>
                </a:cubicBezTo>
                <a:cubicBezTo>
                  <a:pt x="382" y="313"/>
                  <a:pt x="383" y="310"/>
                  <a:pt x="387" y="308"/>
                </a:cubicBezTo>
                <a:cubicBezTo>
                  <a:pt x="388" y="308"/>
                  <a:pt x="391" y="308"/>
                  <a:pt x="392" y="308"/>
                </a:cubicBezTo>
                <a:cubicBezTo>
                  <a:pt x="394" y="310"/>
                  <a:pt x="393" y="312"/>
                  <a:pt x="392" y="313"/>
                </a:cubicBezTo>
                <a:cubicBezTo>
                  <a:pt x="389" y="315"/>
                  <a:pt x="387" y="318"/>
                  <a:pt x="384" y="320"/>
                </a:cubicBezTo>
                <a:close/>
                <a:moveTo>
                  <a:pt x="671" y="642"/>
                </a:moveTo>
                <a:cubicBezTo>
                  <a:pt x="670" y="640"/>
                  <a:pt x="669" y="639"/>
                  <a:pt x="669" y="637"/>
                </a:cubicBezTo>
                <a:cubicBezTo>
                  <a:pt x="669" y="636"/>
                  <a:pt x="669" y="634"/>
                  <a:pt x="670" y="633"/>
                </a:cubicBezTo>
                <a:cubicBezTo>
                  <a:pt x="670" y="633"/>
                  <a:pt x="672" y="633"/>
                  <a:pt x="673" y="633"/>
                </a:cubicBezTo>
                <a:cubicBezTo>
                  <a:pt x="673" y="636"/>
                  <a:pt x="674" y="638"/>
                  <a:pt x="674" y="640"/>
                </a:cubicBezTo>
                <a:cubicBezTo>
                  <a:pt x="674" y="641"/>
                  <a:pt x="673" y="641"/>
                  <a:pt x="671" y="642"/>
                </a:cubicBezTo>
                <a:close/>
                <a:moveTo>
                  <a:pt x="655" y="643"/>
                </a:moveTo>
                <a:cubicBezTo>
                  <a:pt x="655" y="642"/>
                  <a:pt x="655" y="642"/>
                  <a:pt x="656" y="641"/>
                </a:cubicBezTo>
                <a:cubicBezTo>
                  <a:pt x="656" y="638"/>
                  <a:pt x="657" y="635"/>
                  <a:pt x="658" y="631"/>
                </a:cubicBezTo>
                <a:cubicBezTo>
                  <a:pt x="658" y="631"/>
                  <a:pt x="659" y="631"/>
                  <a:pt x="659" y="631"/>
                </a:cubicBezTo>
                <a:cubicBezTo>
                  <a:pt x="662" y="632"/>
                  <a:pt x="663" y="642"/>
                  <a:pt x="661" y="645"/>
                </a:cubicBezTo>
                <a:cubicBezTo>
                  <a:pt x="661" y="645"/>
                  <a:pt x="659" y="645"/>
                  <a:pt x="659" y="645"/>
                </a:cubicBezTo>
                <a:cubicBezTo>
                  <a:pt x="657" y="644"/>
                  <a:pt x="656" y="643"/>
                  <a:pt x="655" y="643"/>
                </a:cubicBezTo>
                <a:cubicBezTo>
                  <a:pt x="653" y="639"/>
                  <a:pt x="652" y="636"/>
                  <a:pt x="650" y="633"/>
                </a:cubicBezTo>
                <a:cubicBezTo>
                  <a:pt x="650" y="632"/>
                  <a:pt x="648" y="632"/>
                  <a:pt x="648" y="632"/>
                </a:cubicBezTo>
                <a:cubicBezTo>
                  <a:pt x="645" y="636"/>
                  <a:pt x="647" y="646"/>
                  <a:pt x="652" y="648"/>
                </a:cubicBezTo>
                <a:cubicBezTo>
                  <a:pt x="652" y="648"/>
                  <a:pt x="654" y="647"/>
                  <a:pt x="654" y="647"/>
                </a:cubicBezTo>
                <a:cubicBezTo>
                  <a:pt x="654" y="645"/>
                  <a:pt x="655" y="644"/>
                  <a:pt x="655" y="642"/>
                </a:cubicBezTo>
                <a:cubicBezTo>
                  <a:pt x="655" y="643"/>
                  <a:pt x="655" y="643"/>
                  <a:pt x="655" y="643"/>
                </a:cubicBezTo>
                <a:close/>
                <a:moveTo>
                  <a:pt x="221" y="596"/>
                </a:moveTo>
                <a:cubicBezTo>
                  <a:pt x="224" y="595"/>
                  <a:pt x="226" y="595"/>
                  <a:pt x="229" y="595"/>
                </a:cubicBezTo>
                <a:cubicBezTo>
                  <a:pt x="229" y="595"/>
                  <a:pt x="229" y="597"/>
                  <a:pt x="229" y="597"/>
                </a:cubicBezTo>
                <a:cubicBezTo>
                  <a:pt x="227" y="598"/>
                  <a:pt x="225" y="599"/>
                  <a:pt x="222" y="599"/>
                </a:cubicBezTo>
                <a:cubicBezTo>
                  <a:pt x="222" y="599"/>
                  <a:pt x="222" y="598"/>
                  <a:pt x="221" y="596"/>
                </a:cubicBezTo>
                <a:close/>
                <a:moveTo>
                  <a:pt x="351" y="516"/>
                </a:moveTo>
                <a:cubicBezTo>
                  <a:pt x="353" y="521"/>
                  <a:pt x="349" y="523"/>
                  <a:pt x="346" y="525"/>
                </a:cubicBezTo>
                <a:cubicBezTo>
                  <a:pt x="345" y="525"/>
                  <a:pt x="342" y="526"/>
                  <a:pt x="342" y="525"/>
                </a:cubicBezTo>
                <a:cubicBezTo>
                  <a:pt x="340" y="523"/>
                  <a:pt x="341" y="521"/>
                  <a:pt x="342" y="520"/>
                </a:cubicBezTo>
                <a:cubicBezTo>
                  <a:pt x="345" y="517"/>
                  <a:pt x="348" y="515"/>
                  <a:pt x="351" y="516"/>
                </a:cubicBezTo>
                <a:cubicBezTo>
                  <a:pt x="351" y="515"/>
                  <a:pt x="351" y="515"/>
                  <a:pt x="351" y="515"/>
                </a:cubicBezTo>
                <a:cubicBezTo>
                  <a:pt x="359" y="518"/>
                  <a:pt x="366" y="522"/>
                  <a:pt x="372" y="528"/>
                </a:cubicBezTo>
                <a:cubicBezTo>
                  <a:pt x="369" y="532"/>
                  <a:pt x="366" y="535"/>
                  <a:pt x="363" y="539"/>
                </a:cubicBezTo>
                <a:cubicBezTo>
                  <a:pt x="363" y="540"/>
                  <a:pt x="362" y="543"/>
                  <a:pt x="363" y="544"/>
                </a:cubicBezTo>
                <a:cubicBezTo>
                  <a:pt x="364" y="547"/>
                  <a:pt x="366" y="545"/>
                  <a:pt x="368" y="543"/>
                </a:cubicBezTo>
                <a:cubicBezTo>
                  <a:pt x="371" y="540"/>
                  <a:pt x="374" y="538"/>
                  <a:pt x="378" y="535"/>
                </a:cubicBezTo>
                <a:cubicBezTo>
                  <a:pt x="379" y="535"/>
                  <a:pt x="381" y="536"/>
                  <a:pt x="382" y="536"/>
                </a:cubicBezTo>
                <a:cubicBezTo>
                  <a:pt x="382" y="537"/>
                  <a:pt x="382" y="539"/>
                  <a:pt x="382" y="539"/>
                </a:cubicBezTo>
                <a:cubicBezTo>
                  <a:pt x="379" y="543"/>
                  <a:pt x="376" y="547"/>
                  <a:pt x="373" y="551"/>
                </a:cubicBezTo>
                <a:cubicBezTo>
                  <a:pt x="373" y="552"/>
                  <a:pt x="374" y="555"/>
                  <a:pt x="374" y="555"/>
                </a:cubicBezTo>
                <a:cubicBezTo>
                  <a:pt x="375" y="556"/>
                  <a:pt x="377" y="555"/>
                  <a:pt x="378" y="554"/>
                </a:cubicBezTo>
                <a:cubicBezTo>
                  <a:pt x="381" y="552"/>
                  <a:pt x="384" y="549"/>
                  <a:pt x="387" y="546"/>
                </a:cubicBezTo>
                <a:cubicBezTo>
                  <a:pt x="389" y="544"/>
                  <a:pt x="391" y="544"/>
                  <a:pt x="393" y="546"/>
                </a:cubicBezTo>
                <a:cubicBezTo>
                  <a:pt x="395" y="547"/>
                  <a:pt x="397" y="549"/>
                  <a:pt x="395" y="552"/>
                </a:cubicBezTo>
                <a:cubicBezTo>
                  <a:pt x="392" y="556"/>
                  <a:pt x="390" y="561"/>
                  <a:pt x="388" y="565"/>
                </a:cubicBezTo>
                <a:cubicBezTo>
                  <a:pt x="387" y="566"/>
                  <a:pt x="389" y="568"/>
                  <a:pt x="389" y="569"/>
                </a:cubicBezTo>
                <a:cubicBezTo>
                  <a:pt x="390" y="569"/>
                  <a:pt x="392" y="569"/>
                  <a:pt x="392" y="568"/>
                </a:cubicBezTo>
                <a:cubicBezTo>
                  <a:pt x="394" y="565"/>
                  <a:pt x="396" y="562"/>
                  <a:pt x="398" y="559"/>
                </a:cubicBezTo>
                <a:cubicBezTo>
                  <a:pt x="400" y="557"/>
                  <a:pt x="403" y="557"/>
                  <a:pt x="404" y="559"/>
                </a:cubicBezTo>
                <a:cubicBezTo>
                  <a:pt x="411" y="567"/>
                  <a:pt x="416" y="575"/>
                  <a:pt x="415" y="586"/>
                </a:cubicBezTo>
                <a:cubicBezTo>
                  <a:pt x="415" y="588"/>
                  <a:pt x="413" y="590"/>
                  <a:pt x="411" y="588"/>
                </a:cubicBezTo>
                <a:cubicBezTo>
                  <a:pt x="406" y="585"/>
                  <a:pt x="402" y="581"/>
                  <a:pt x="397" y="578"/>
                </a:cubicBezTo>
                <a:cubicBezTo>
                  <a:pt x="397" y="578"/>
                  <a:pt x="395" y="579"/>
                  <a:pt x="394" y="580"/>
                </a:cubicBezTo>
                <a:cubicBezTo>
                  <a:pt x="393" y="580"/>
                  <a:pt x="393" y="582"/>
                  <a:pt x="394" y="582"/>
                </a:cubicBezTo>
                <a:cubicBezTo>
                  <a:pt x="398" y="586"/>
                  <a:pt x="402" y="590"/>
                  <a:pt x="406" y="594"/>
                </a:cubicBezTo>
                <a:cubicBezTo>
                  <a:pt x="408" y="596"/>
                  <a:pt x="411" y="598"/>
                  <a:pt x="410" y="601"/>
                </a:cubicBezTo>
                <a:cubicBezTo>
                  <a:pt x="410" y="605"/>
                  <a:pt x="406" y="605"/>
                  <a:pt x="402" y="606"/>
                </a:cubicBezTo>
                <a:cubicBezTo>
                  <a:pt x="394" y="608"/>
                  <a:pt x="386" y="607"/>
                  <a:pt x="379" y="603"/>
                </a:cubicBezTo>
                <a:cubicBezTo>
                  <a:pt x="360" y="594"/>
                  <a:pt x="346" y="579"/>
                  <a:pt x="335" y="562"/>
                </a:cubicBezTo>
                <a:cubicBezTo>
                  <a:pt x="326" y="548"/>
                  <a:pt x="319" y="533"/>
                  <a:pt x="314" y="517"/>
                </a:cubicBezTo>
                <a:cubicBezTo>
                  <a:pt x="312" y="510"/>
                  <a:pt x="309" y="505"/>
                  <a:pt x="306" y="498"/>
                </a:cubicBezTo>
                <a:cubicBezTo>
                  <a:pt x="306" y="497"/>
                  <a:pt x="308" y="494"/>
                  <a:pt x="310" y="495"/>
                </a:cubicBezTo>
                <a:cubicBezTo>
                  <a:pt x="317" y="498"/>
                  <a:pt x="324" y="501"/>
                  <a:pt x="332" y="504"/>
                </a:cubicBezTo>
                <a:cubicBezTo>
                  <a:pt x="334" y="505"/>
                  <a:pt x="333" y="508"/>
                  <a:pt x="332" y="510"/>
                </a:cubicBezTo>
                <a:cubicBezTo>
                  <a:pt x="331" y="511"/>
                  <a:pt x="330" y="513"/>
                  <a:pt x="329" y="515"/>
                </a:cubicBezTo>
                <a:cubicBezTo>
                  <a:pt x="329" y="515"/>
                  <a:pt x="329" y="516"/>
                  <a:pt x="330" y="516"/>
                </a:cubicBezTo>
                <a:cubicBezTo>
                  <a:pt x="331" y="517"/>
                  <a:pt x="332" y="517"/>
                  <a:pt x="332" y="517"/>
                </a:cubicBezTo>
                <a:cubicBezTo>
                  <a:pt x="334" y="517"/>
                  <a:pt x="336" y="516"/>
                  <a:pt x="338" y="514"/>
                </a:cubicBezTo>
                <a:cubicBezTo>
                  <a:pt x="344" y="510"/>
                  <a:pt x="344" y="510"/>
                  <a:pt x="351" y="516"/>
                </a:cubicBezTo>
                <a:close/>
                <a:moveTo>
                  <a:pt x="355" y="535"/>
                </a:moveTo>
                <a:cubicBezTo>
                  <a:pt x="353" y="534"/>
                  <a:pt x="352" y="534"/>
                  <a:pt x="352" y="533"/>
                </a:cubicBezTo>
                <a:cubicBezTo>
                  <a:pt x="351" y="529"/>
                  <a:pt x="357" y="524"/>
                  <a:pt x="361" y="525"/>
                </a:cubicBezTo>
                <a:cubicBezTo>
                  <a:pt x="362" y="526"/>
                  <a:pt x="363" y="527"/>
                  <a:pt x="362" y="528"/>
                </a:cubicBezTo>
                <a:cubicBezTo>
                  <a:pt x="360" y="530"/>
                  <a:pt x="357" y="533"/>
                  <a:pt x="355" y="535"/>
                </a:cubicBezTo>
                <a:close/>
                <a:moveTo>
                  <a:pt x="770" y="538"/>
                </a:moveTo>
                <a:cubicBezTo>
                  <a:pt x="770" y="537"/>
                  <a:pt x="769" y="536"/>
                  <a:pt x="769" y="535"/>
                </a:cubicBezTo>
                <a:cubicBezTo>
                  <a:pt x="769" y="533"/>
                  <a:pt x="772" y="531"/>
                  <a:pt x="775" y="533"/>
                </a:cubicBezTo>
                <a:cubicBezTo>
                  <a:pt x="775" y="533"/>
                  <a:pt x="776" y="534"/>
                  <a:pt x="776" y="535"/>
                </a:cubicBezTo>
                <a:cubicBezTo>
                  <a:pt x="776" y="537"/>
                  <a:pt x="773" y="539"/>
                  <a:pt x="770" y="538"/>
                </a:cubicBezTo>
                <a:close/>
                <a:moveTo>
                  <a:pt x="754" y="521"/>
                </a:moveTo>
                <a:cubicBezTo>
                  <a:pt x="752" y="521"/>
                  <a:pt x="748" y="521"/>
                  <a:pt x="748" y="517"/>
                </a:cubicBezTo>
                <a:cubicBezTo>
                  <a:pt x="748" y="516"/>
                  <a:pt x="751" y="513"/>
                  <a:pt x="753" y="513"/>
                </a:cubicBezTo>
                <a:cubicBezTo>
                  <a:pt x="756" y="512"/>
                  <a:pt x="758" y="514"/>
                  <a:pt x="758" y="518"/>
                </a:cubicBezTo>
                <a:cubicBezTo>
                  <a:pt x="760" y="517"/>
                  <a:pt x="762" y="516"/>
                  <a:pt x="764" y="515"/>
                </a:cubicBezTo>
                <a:cubicBezTo>
                  <a:pt x="764" y="515"/>
                  <a:pt x="766" y="515"/>
                  <a:pt x="766" y="516"/>
                </a:cubicBezTo>
                <a:cubicBezTo>
                  <a:pt x="767" y="517"/>
                  <a:pt x="767" y="518"/>
                  <a:pt x="766" y="519"/>
                </a:cubicBezTo>
                <a:cubicBezTo>
                  <a:pt x="765" y="521"/>
                  <a:pt x="763" y="523"/>
                  <a:pt x="760" y="525"/>
                </a:cubicBezTo>
                <a:cubicBezTo>
                  <a:pt x="757" y="528"/>
                  <a:pt x="756" y="527"/>
                  <a:pt x="754" y="521"/>
                </a:cubicBezTo>
                <a:close/>
                <a:moveTo>
                  <a:pt x="126" y="626"/>
                </a:moveTo>
                <a:cubicBezTo>
                  <a:pt x="125" y="626"/>
                  <a:pt x="124" y="626"/>
                  <a:pt x="124" y="626"/>
                </a:cubicBezTo>
                <a:cubicBezTo>
                  <a:pt x="121" y="624"/>
                  <a:pt x="120" y="622"/>
                  <a:pt x="120" y="618"/>
                </a:cubicBezTo>
                <a:cubicBezTo>
                  <a:pt x="120" y="618"/>
                  <a:pt x="121" y="616"/>
                  <a:pt x="121" y="616"/>
                </a:cubicBezTo>
                <a:cubicBezTo>
                  <a:pt x="122" y="616"/>
                  <a:pt x="124" y="616"/>
                  <a:pt x="124" y="617"/>
                </a:cubicBezTo>
                <a:cubicBezTo>
                  <a:pt x="125" y="619"/>
                  <a:pt x="127" y="622"/>
                  <a:pt x="128" y="624"/>
                </a:cubicBezTo>
                <a:cubicBezTo>
                  <a:pt x="128" y="625"/>
                  <a:pt x="127" y="626"/>
                  <a:pt x="126" y="626"/>
                </a:cubicBezTo>
                <a:close/>
                <a:moveTo>
                  <a:pt x="157" y="623"/>
                </a:moveTo>
                <a:cubicBezTo>
                  <a:pt x="156" y="624"/>
                  <a:pt x="156" y="625"/>
                  <a:pt x="156" y="626"/>
                </a:cubicBezTo>
                <a:cubicBezTo>
                  <a:pt x="154" y="625"/>
                  <a:pt x="153" y="625"/>
                  <a:pt x="152" y="624"/>
                </a:cubicBezTo>
                <a:cubicBezTo>
                  <a:pt x="151" y="621"/>
                  <a:pt x="151" y="619"/>
                  <a:pt x="151" y="616"/>
                </a:cubicBezTo>
                <a:cubicBezTo>
                  <a:pt x="151" y="615"/>
                  <a:pt x="152" y="614"/>
                  <a:pt x="152" y="614"/>
                </a:cubicBezTo>
                <a:cubicBezTo>
                  <a:pt x="153" y="614"/>
                  <a:pt x="154" y="614"/>
                  <a:pt x="155" y="615"/>
                </a:cubicBezTo>
                <a:cubicBezTo>
                  <a:pt x="156" y="618"/>
                  <a:pt x="156" y="620"/>
                  <a:pt x="157" y="623"/>
                </a:cubicBezTo>
                <a:close/>
                <a:moveTo>
                  <a:pt x="135" y="616"/>
                </a:moveTo>
                <a:cubicBezTo>
                  <a:pt x="137" y="614"/>
                  <a:pt x="137" y="613"/>
                  <a:pt x="138" y="613"/>
                </a:cubicBezTo>
                <a:cubicBezTo>
                  <a:pt x="139" y="613"/>
                  <a:pt x="140" y="613"/>
                  <a:pt x="140" y="614"/>
                </a:cubicBezTo>
                <a:cubicBezTo>
                  <a:pt x="142" y="617"/>
                  <a:pt x="143" y="620"/>
                  <a:pt x="144" y="624"/>
                </a:cubicBezTo>
                <a:cubicBezTo>
                  <a:pt x="144" y="624"/>
                  <a:pt x="143" y="626"/>
                  <a:pt x="143" y="626"/>
                </a:cubicBezTo>
                <a:cubicBezTo>
                  <a:pt x="142" y="627"/>
                  <a:pt x="141" y="626"/>
                  <a:pt x="140" y="626"/>
                </a:cubicBezTo>
                <a:cubicBezTo>
                  <a:pt x="138" y="622"/>
                  <a:pt x="137" y="619"/>
                  <a:pt x="135" y="616"/>
                </a:cubicBezTo>
                <a:close/>
                <a:moveTo>
                  <a:pt x="250" y="306"/>
                </a:moveTo>
                <a:cubicBezTo>
                  <a:pt x="249" y="306"/>
                  <a:pt x="248" y="305"/>
                  <a:pt x="248" y="304"/>
                </a:cubicBezTo>
                <a:cubicBezTo>
                  <a:pt x="247" y="303"/>
                  <a:pt x="249" y="302"/>
                  <a:pt x="250" y="301"/>
                </a:cubicBezTo>
                <a:cubicBezTo>
                  <a:pt x="251" y="300"/>
                  <a:pt x="252" y="300"/>
                  <a:pt x="253" y="300"/>
                </a:cubicBezTo>
                <a:cubicBezTo>
                  <a:pt x="254" y="301"/>
                  <a:pt x="255" y="302"/>
                  <a:pt x="256" y="303"/>
                </a:cubicBezTo>
                <a:cubicBezTo>
                  <a:pt x="255" y="304"/>
                  <a:pt x="254" y="305"/>
                  <a:pt x="253" y="306"/>
                </a:cubicBezTo>
                <a:cubicBezTo>
                  <a:pt x="253" y="306"/>
                  <a:pt x="252" y="306"/>
                  <a:pt x="250" y="306"/>
                </a:cubicBezTo>
                <a:close/>
                <a:moveTo>
                  <a:pt x="243" y="286"/>
                </a:moveTo>
                <a:cubicBezTo>
                  <a:pt x="242" y="286"/>
                  <a:pt x="240" y="285"/>
                  <a:pt x="240" y="285"/>
                </a:cubicBezTo>
                <a:cubicBezTo>
                  <a:pt x="240" y="283"/>
                  <a:pt x="240" y="282"/>
                  <a:pt x="241" y="281"/>
                </a:cubicBezTo>
                <a:cubicBezTo>
                  <a:pt x="242" y="280"/>
                  <a:pt x="244" y="280"/>
                  <a:pt x="245" y="280"/>
                </a:cubicBezTo>
                <a:cubicBezTo>
                  <a:pt x="247" y="280"/>
                  <a:pt x="248" y="282"/>
                  <a:pt x="249" y="283"/>
                </a:cubicBezTo>
                <a:cubicBezTo>
                  <a:pt x="248" y="283"/>
                  <a:pt x="247" y="284"/>
                  <a:pt x="247" y="285"/>
                </a:cubicBezTo>
                <a:cubicBezTo>
                  <a:pt x="245" y="285"/>
                  <a:pt x="244" y="286"/>
                  <a:pt x="243" y="286"/>
                </a:cubicBezTo>
                <a:close/>
                <a:moveTo>
                  <a:pt x="248" y="297"/>
                </a:moveTo>
                <a:cubicBezTo>
                  <a:pt x="246" y="296"/>
                  <a:pt x="245" y="295"/>
                  <a:pt x="244" y="294"/>
                </a:cubicBezTo>
                <a:cubicBezTo>
                  <a:pt x="243" y="293"/>
                  <a:pt x="246" y="290"/>
                  <a:pt x="249" y="291"/>
                </a:cubicBezTo>
                <a:cubicBezTo>
                  <a:pt x="250" y="291"/>
                  <a:pt x="251" y="292"/>
                  <a:pt x="252" y="293"/>
                </a:cubicBezTo>
                <a:cubicBezTo>
                  <a:pt x="251" y="294"/>
                  <a:pt x="250" y="296"/>
                  <a:pt x="248" y="297"/>
                </a:cubicBezTo>
                <a:close/>
                <a:moveTo>
                  <a:pt x="671" y="315"/>
                </a:moveTo>
                <a:cubicBezTo>
                  <a:pt x="671" y="313"/>
                  <a:pt x="672" y="312"/>
                  <a:pt x="672" y="312"/>
                </a:cubicBezTo>
                <a:cubicBezTo>
                  <a:pt x="673" y="311"/>
                  <a:pt x="675" y="311"/>
                  <a:pt x="675" y="312"/>
                </a:cubicBezTo>
                <a:cubicBezTo>
                  <a:pt x="677" y="313"/>
                  <a:pt x="678" y="316"/>
                  <a:pt x="679" y="318"/>
                </a:cubicBezTo>
                <a:cubicBezTo>
                  <a:pt x="679" y="319"/>
                  <a:pt x="678" y="320"/>
                  <a:pt x="677" y="321"/>
                </a:cubicBezTo>
                <a:cubicBezTo>
                  <a:pt x="677" y="322"/>
                  <a:pt x="675" y="321"/>
                  <a:pt x="674" y="321"/>
                </a:cubicBezTo>
                <a:cubicBezTo>
                  <a:pt x="673" y="319"/>
                  <a:pt x="672" y="316"/>
                  <a:pt x="671" y="315"/>
                </a:cubicBezTo>
                <a:close/>
                <a:moveTo>
                  <a:pt x="653" y="333"/>
                </a:moveTo>
                <a:cubicBezTo>
                  <a:pt x="652" y="332"/>
                  <a:pt x="651" y="333"/>
                  <a:pt x="650" y="332"/>
                </a:cubicBezTo>
                <a:cubicBezTo>
                  <a:pt x="647" y="330"/>
                  <a:pt x="645" y="327"/>
                  <a:pt x="645" y="324"/>
                </a:cubicBezTo>
                <a:cubicBezTo>
                  <a:pt x="645" y="323"/>
                  <a:pt x="645" y="322"/>
                  <a:pt x="646" y="321"/>
                </a:cubicBezTo>
                <a:cubicBezTo>
                  <a:pt x="647" y="321"/>
                  <a:pt x="648" y="320"/>
                  <a:pt x="648" y="321"/>
                </a:cubicBezTo>
                <a:cubicBezTo>
                  <a:pt x="651" y="324"/>
                  <a:pt x="653" y="327"/>
                  <a:pt x="655" y="331"/>
                </a:cubicBezTo>
                <a:cubicBezTo>
                  <a:pt x="655" y="331"/>
                  <a:pt x="653" y="332"/>
                  <a:pt x="653" y="333"/>
                </a:cubicBezTo>
                <a:close/>
                <a:moveTo>
                  <a:pt x="657" y="319"/>
                </a:moveTo>
                <a:cubicBezTo>
                  <a:pt x="657" y="318"/>
                  <a:pt x="658" y="317"/>
                  <a:pt x="659" y="316"/>
                </a:cubicBezTo>
                <a:cubicBezTo>
                  <a:pt x="660" y="316"/>
                  <a:pt x="662" y="317"/>
                  <a:pt x="662" y="318"/>
                </a:cubicBezTo>
                <a:cubicBezTo>
                  <a:pt x="663" y="318"/>
                  <a:pt x="664" y="320"/>
                  <a:pt x="664" y="320"/>
                </a:cubicBezTo>
                <a:cubicBezTo>
                  <a:pt x="664" y="324"/>
                  <a:pt x="668" y="327"/>
                  <a:pt x="664" y="330"/>
                </a:cubicBezTo>
                <a:cubicBezTo>
                  <a:pt x="662" y="332"/>
                  <a:pt x="659" y="328"/>
                  <a:pt x="657" y="323"/>
                </a:cubicBezTo>
                <a:cubicBezTo>
                  <a:pt x="657" y="322"/>
                  <a:pt x="657" y="321"/>
                  <a:pt x="657" y="319"/>
                </a:cubicBezTo>
                <a:close/>
                <a:moveTo>
                  <a:pt x="406" y="1087"/>
                </a:moveTo>
                <a:cubicBezTo>
                  <a:pt x="404" y="1089"/>
                  <a:pt x="403" y="1091"/>
                  <a:pt x="402" y="1092"/>
                </a:cubicBezTo>
                <a:cubicBezTo>
                  <a:pt x="401" y="1093"/>
                  <a:pt x="399" y="1093"/>
                  <a:pt x="399" y="1093"/>
                </a:cubicBezTo>
                <a:cubicBezTo>
                  <a:pt x="399" y="1091"/>
                  <a:pt x="398" y="1090"/>
                  <a:pt x="398" y="1089"/>
                </a:cubicBezTo>
                <a:cubicBezTo>
                  <a:pt x="399" y="1088"/>
                  <a:pt x="400" y="1086"/>
                  <a:pt x="401" y="1086"/>
                </a:cubicBezTo>
                <a:cubicBezTo>
                  <a:pt x="402" y="1085"/>
                  <a:pt x="404" y="1086"/>
                  <a:pt x="406" y="1087"/>
                </a:cubicBezTo>
                <a:close/>
                <a:moveTo>
                  <a:pt x="473" y="981"/>
                </a:moveTo>
                <a:cubicBezTo>
                  <a:pt x="471" y="980"/>
                  <a:pt x="470" y="980"/>
                  <a:pt x="470" y="979"/>
                </a:cubicBezTo>
                <a:cubicBezTo>
                  <a:pt x="470" y="978"/>
                  <a:pt x="471" y="975"/>
                  <a:pt x="472" y="975"/>
                </a:cubicBezTo>
                <a:cubicBezTo>
                  <a:pt x="474" y="973"/>
                  <a:pt x="476" y="973"/>
                  <a:pt x="479" y="973"/>
                </a:cubicBezTo>
                <a:cubicBezTo>
                  <a:pt x="479" y="974"/>
                  <a:pt x="480" y="976"/>
                  <a:pt x="479" y="976"/>
                </a:cubicBezTo>
                <a:cubicBezTo>
                  <a:pt x="477" y="978"/>
                  <a:pt x="475" y="980"/>
                  <a:pt x="473" y="981"/>
                </a:cubicBezTo>
                <a:close/>
                <a:moveTo>
                  <a:pt x="69" y="237"/>
                </a:moveTo>
                <a:cubicBezTo>
                  <a:pt x="65" y="236"/>
                  <a:pt x="63" y="232"/>
                  <a:pt x="61" y="229"/>
                </a:cubicBezTo>
                <a:cubicBezTo>
                  <a:pt x="61" y="228"/>
                  <a:pt x="62" y="225"/>
                  <a:pt x="63" y="225"/>
                </a:cubicBezTo>
                <a:cubicBezTo>
                  <a:pt x="64" y="225"/>
                  <a:pt x="66" y="225"/>
                  <a:pt x="66" y="226"/>
                </a:cubicBezTo>
                <a:cubicBezTo>
                  <a:pt x="69" y="229"/>
                  <a:pt x="71" y="232"/>
                  <a:pt x="69" y="237"/>
                </a:cubicBezTo>
                <a:close/>
                <a:moveTo>
                  <a:pt x="740" y="688"/>
                </a:moveTo>
                <a:cubicBezTo>
                  <a:pt x="740" y="686"/>
                  <a:pt x="740" y="685"/>
                  <a:pt x="741" y="685"/>
                </a:cubicBezTo>
                <a:cubicBezTo>
                  <a:pt x="741" y="684"/>
                  <a:pt x="742" y="683"/>
                  <a:pt x="743" y="683"/>
                </a:cubicBezTo>
                <a:cubicBezTo>
                  <a:pt x="744" y="684"/>
                  <a:pt x="745" y="684"/>
                  <a:pt x="745" y="685"/>
                </a:cubicBezTo>
                <a:cubicBezTo>
                  <a:pt x="746" y="688"/>
                  <a:pt x="746" y="692"/>
                  <a:pt x="746" y="695"/>
                </a:cubicBezTo>
                <a:cubicBezTo>
                  <a:pt x="746" y="695"/>
                  <a:pt x="744" y="696"/>
                  <a:pt x="743" y="696"/>
                </a:cubicBezTo>
                <a:cubicBezTo>
                  <a:pt x="743" y="696"/>
                  <a:pt x="742" y="696"/>
                  <a:pt x="742" y="696"/>
                </a:cubicBezTo>
                <a:cubicBezTo>
                  <a:pt x="741" y="693"/>
                  <a:pt x="740" y="690"/>
                  <a:pt x="740" y="688"/>
                </a:cubicBezTo>
                <a:close/>
                <a:moveTo>
                  <a:pt x="147" y="674"/>
                </a:moveTo>
                <a:cubicBezTo>
                  <a:pt x="147" y="674"/>
                  <a:pt x="148" y="673"/>
                  <a:pt x="149" y="673"/>
                </a:cubicBezTo>
                <a:cubicBezTo>
                  <a:pt x="153" y="674"/>
                  <a:pt x="155" y="679"/>
                  <a:pt x="154" y="684"/>
                </a:cubicBezTo>
                <a:cubicBezTo>
                  <a:pt x="154" y="684"/>
                  <a:pt x="152" y="685"/>
                  <a:pt x="152" y="684"/>
                </a:cubicBezTo>
                <a:cubicBezTo>
                  <a:pt x="149" y="682"/>
                  <a:pt x="146" y="679"/>
                  <a:pt x="147" y="674"/>
                </a:cubicBezTo>
                <a:close/>
                <a:moveTo>
                  <a:pt x="315" y="1260"/>
                </a:moveTo>
                <a:cubicBezTo>
                  <a:pt x="314" y="1259"/>
                  <a:pt x="313" y="1258"/>
                  <a:pt x="313" y="1258"/>
                </a:cubicBezTo>
                <a:cubicBezTo>
                  <a:pt x="313" y="1253"/>
                  <a:pt x="318" y="1249"/>
                  <a:pt x="323" y="1250"/>
                </a:cubicBezTo>
                <a:cubicBezTo>
                  <a:pt x="324" y="1250"/>
                  <a:pt x="325" y="1251"/>
                  <a:pt x="324" y="1252"/>
                </a:cubicBezTo>
                <a:cubicBezTo>
                  <a:pt x="322" y="1256"/>
                  <a:pt x="319" y="1258"/>
                  <a:pt x="315" y="1260"/>
                </a:cubicBezTo>
                <a:close/>
                <a:moveTo>
                  <a:pt x="481" y="953"/>
                </a:moveTo>
                <a:cubicBezTo>
                  <a:pt x="481" y="955"/>
                  <a:pt x="481" y="956"/>
                  <a:pt x="481" y="957"/>
                </a:cubicBezTo>
                <a:cubicBezTo>
                  <a:pt x="480" y="958"/>
                  <a:pt x="479" y="959"/>
                  <a:pt x="478" y="959"/>
                </a:cubicBezTo>
                <a:cubicBezTo>
                  <a:pt x="474" y="962"/>
                  <a:pt x="471" y="963"/>
                  <a:pt x="470" y="961"/>
                </a:cubicBezTo>
                <a:cubicBezTo>
                  <a:pt x="470" y="957"/>
                  <a:pt x="472" y="955"/>
                  <a:pt x="475" y="954"/>
                </a:cubicBezTo>
                <a:cubicBezTo>
                  <a:pt x="477" y="953"/>
                  <a:pt x="479" y="953"/>
                  <a:pt x="481" y="953"/>
                </a:cubicBezTo>
                <a:close/>
                <a:moveTo>
                  <a:pt x="830" y="628"/>
                </a:moveTo>
                <a:cubicBezTo>
                  <a:pt x="824" y="627"/>
                  <a:pt x="820" y="625"/>
                  <a:pt x="820" y="622"/>
                </a:cubicBezTo>
                <a:cubicBezTo>
                  <a:pt x="820" y="621"/>
                  <a:pt x="820" y="621"/>
                  <a:pt x="820" y="620"/>
                </a:cubicBezTo>
                <a:cubicBezTo>
                  <a:pt x="825" y="618"/>
                  <a:pt x="828" y="622"/>
                  <a:pt x="832" y="624"/>
                </a:cubicBezTo>
                <a:cubicBezTo>
                  <a:pt x="833" y="624"/>
                  <a:pt x="833" y="626"/>
                  <a:pt x="833" y="626"/>
                </a:cubicBezTo>
                <a:cubicBezTo>
                  <a:pt x="833" y="627"/>
                  <a:pt x="831" y="627"/>
                  <a:pt x="830" y="628"/>
                </a:cubicBezTo>
                <a:close/>
                <a:moveTo>
                  <a:pt x="605" y="865"/>
                </a:moveTo>
                <a:cubicBezTo>
                  <a:pt x="603" y="869"/>
                  <a:pt x="599" y="871"/>
                  <a:pt x="595" y="870"/>
                </a:cubicBezTo>
                <a:cubicBezTo>
                  <a:pt x="594" y="870"/>
                  <a:pt x="593" y="868"/>
                  <a:pt x="593" y="867"/>
                </a:cubicBezTo>
                <a:cubicBezTo>
                  <a:pt x="595" y="864"/>
                  <a:pt x="600" y="862"/>
                  <a:pt x="603" y="863"/>
                </a:cubicBezTo>
                <a:cubicBezTo>
                  <a:pt x="604" y="863"/>
                  <a:pt x="604" y="864"/>
                  <a:pt x="605" y="865"/>
                </a:cubicBezTo>
                <a:close/>
                <a:moveTo>
                  <a:pt x="24" y="610"/>
                </a:moveTo>
                <a:cubicBezTo>
                  <a:pt x="24" y="611"/>
                  <a:pt x="24" y="612"/>
                  <a:pt x="23" y="613"/>
                </a:cubicBezTo>
                <a:cubicBezTo>
                  <a:pt x="20" y="615"/>
                  <a:pt x="18" y="617"/>
                  <a:pt x="15" y="619"/>
                </a:cubicBezTo>
                <a:cubicBezTo>
                  <a:pt x="14" y="620"/>
                  <a:pt x="12" y="619"/>
                  <a:pt x="11" y="619"/>
                </a:cubicBezTo>
                <a:cubicBezTo>
                  <a:pt x="11" y="619"/>
                  <a:pt x="11" y="617"/>
                  <a:pt x="11" y="616"/>
                </a:cubicBezTo>
                <a:cubicBezTo>
                  <a:pt x="14" y="612"/>
                  <a:pt x="18" y="610"/>
                  <a:pt x="22" y="609"/>
                </a:cubicBezTo>
                <a:cubicBezTo>
                  <a:pt x="23" y="609"/>
                  <a:pt x="24" y="610"/>
                  <a:pt x="24" y="610"/>
                </a:cubicBezTo>
                <a:close/>
                <a:moveTo>
                  <a:pt x="89" y="221"/>
                </a:moveTo>
                <a:cubicBezTo>
                  <a:pt x="88" y="223"/>
                  <a:pt x="88" y="223"/>
                  <a:pt x="88" y="223"/>
                </a:cubicBezTo>
                <a:cubicBezTo>
                  <a:pt x="88" y="224"/>
                  <a:pt x="87" y="224"/>
                  <a:pt x="87" y="224"/>
                </a:cubicBezTo>
                <a:cubicBezTo>
                  <a:pt x="83" y="221"/>
                  <a:pt x="80" y="219"/>
                  <a:pt x="77" y="217"/>
                </a:cubicBezTo>
                <a:cubicBezTo>
                  <a:pt x="76" y="216"/>
                  <a:pt x="76" y="214"/>
                  <a:pt x="76" y="213"/>
                </a:cubicBezTo>
                <a:cubicBezTo>
                  <a:pt x="76" y="211"/>
                  <a:pt x="80" y="211"/>
                  <a:pt x="81" y="213"/>
                </a:cubicBezTo>
                <a:cubicBezTo>
                  <a:pt x="84" y="216"/>
                  <a:pt x="86" y="219"/>
                  <a:pt x="89" y="221"/>
                </a:cubicBezTo>
                <a:close/>
                <a:moveTo>
                  <a:pt x="696" y="374"/>
                </a:moveTo>
                <a:cubicBezTo>
                  <a:pt x="695" y="374"/>
                  <a:pt x="695" y="374"/>
                  <a:pt x="695" y="374"/>
                </a:cubicBezTo>
                <a:cubicBezTo>
                  <a:pt x="693" y="370"/>
                  <a:pt x="692" y="367"/>
                  <a:pt x="691" y="363"/>
                </a:cubicBezTo>
                <a:cubicBezTo>
                  <a:pt x="691" y="363"/>
                  <a:pt x="692" y="361"/>
                  <a:pt x="693" y="361"/>
                </a:cubicBezTo>
                <a:cubicBezTo>
                  <a:pt x="693" y="361"/>
                  <a:pt x="695" y="361"/>
                  <a:pt x="695" y="362"/>
                </a:cubicBezTo>
                <a:cubicBezTo>
                  <a:pt x="696" y="365"/>
                  <a:pt x="697" y="369"/>
                  <a:pt x="698" y="373"/>
                </a:cubicBezTo>
                <a:cubicBezTo>
                  <a:pt x="698" y="373"/>
                  <a:pt x="697" y="374"/>
                  <a:pt x="696" y="374"/>
                </a:cubicBezTo>
                <a:close/>
                <a:moveTo>
                  <a:pt x="467" y="14"/>
                </a:moveTo>
                <a:cubicBezTo>
                  <a:pt x="467" y="14"/>
                  <a:pt x="466" y="14"/>
                  <a:pt x="466" y="14"/>
                </a:cubicBezTo>
                <a:cubicBezTo>
                  <a:pt x="464" y="10"/>
                  <a:pt x="463" y="6"/>
                  <a:pt x="462" y="1"/>
                </a:cubicBezTo>
                <a:cubicBezTo>
                  <a:pt x="462" y="1"/>
                  <a:pt x="463" y="0"/>
                  <a:pt x="464" y="0"/>
                </a:cubicBezTo>
                <a:cubicBezTo>
                  <a:pt x="465" y="0"/>
                  <a:pt x="466" y="0"/>
                  <a:pt x="466" y="1"/>
                </a:cubicBezTo>
                <a:cubicBezTo>
                  <a:pt x="469" y="4"/>
                  <a:pt x="470" y="8"/>
                  <a:pt x="469" y="13"/>
                </a:cubicBezTo>
                <a:cubicBezTo>
                  <a:pt x="469" y="13"/>
                  <a:pt x="468" y="14"/>
                  <a:pt x="467" y="14"/>
                </a:cubicBezTo>
                <a:close/>
                <a:moveTo>
                  <a:pt x="581" y="83"/>
                </a:moveTo>
                <a:cubicBezTo>
                  <a:pt x="579" y="83"/>
                  <a:pt x="578" y="82"/>
                  <a:pt x="578" y="82"/>
                </a:cubicBezTo>
                <a:cubicBezTo>
                  <a:pt x="577" y="81"/>
                  <a:pt x="577" y="81"/>
                  <a:pt x="578" y="80"/>
                </a:cubicBezTo>
                <a:cubicBezTo>
                  <a:pt x="580" y="76"/>
                  <a:pt x="585" y="74"/>
                  <a:pt x="589" y="72"/>
                </a:cubicBezTo>
                <a:cubicBezTo>
                  <a:pt x="590" y="72"/>
                  <a:pt x="591" y="74"/>
                  <a:pt x="591" y="75"/>
                </a:cubicBezTo>
                <a:cubicBezTo>
                  <a:pt x="589" y="80"/>
                  <a:pt x="586" y="83"/>
                  <a:pt x="581" y="83"/>
                </a:cubicBezTo>
                <a:close/>
                <a:moveTo>
                  <a:pt x="762" y="240"/>
                </a:moveTo>
                <a:cubicBezTo>
                  <a:pt x="763" y="241"/>
                  <a:pt x="764" y="241"/>
                  <a:pt x="765" y="242"/>
                </a:cubicBezTo>
                <a:cubicBezTo>
                  <a:pt x="765" y="242"/>
                  <a:pt x="765" y="244"/>
                  <a:pt x="764" y="244"/>
                </a:cubicBezTo>
                <a:cubicBezTo>
                  <a:pt x="760" y="246"/>
                  <a:pt x="756" y="249"/>
                  <a:pt x="752" y="247"/>
                </a:cubicBezTo>
                <a:cubicBezTo>
                  <a:pt x="751" y="247"/>
                  <a:pt x="750" y="245"/>
                  <a:pt x="749" y="244"/>
                </a:cubicBezTo>
                <a:cubicBezTo>
                  <a:pt x="749" y="244"/>
                  <a:pt x="750" y="242"/>
                  <a:pt x="751" y="242"/>
                </a:cubicBezTo>
                <a:cubicBezTo>
                  <a:pt x="755" y="241"/>
                  <a:pt x="759" y="240"/>
                  <a:pt x="762" y="240"/>
                </a:cubicBezTo>
                <a:close/>
                <a:moveTo>
                  <a:pt x="753" y="685"/>
                </a:moveTo>
                <a:cubicBezTo>
                  <a:pt x="753" y="683"/>
                  <a:pt x="753" y="682"/>
                  <a:pt x="754" y="681"/>
                </a:cubicBezTo>
                <a:cubicBezTo>
                  <a:pt x="754" y="681"/>
                  <a:pt x="754" y="680"/>
                  <a:pt x="755" y="680"/>
                </a:cubicBezTo>
                <a:cubicBezTo>
                  <a:pt x="756" y="680"/>
                  <a:pt x="757" y="681"/>
                  <a:pt x="757" y="681"/>
                </a:cubicBezTo>
                <a:cubicBezTo>
                  <a:pt x="758" y="685"/>
                  <a:pt x="758" y="690"/>
                  <a:pt x="758" y="694"/>
                </a:cubicBezTo>
                <a:cubicBezTo>
                  <a:pt x="758" y="694"/>
                  <a:pt x="757" y="694"/>
                  <a:pt x="757" y="694"/>
                </a:cubicBezTo>
                <a:cubicBezTo>
                  <a:pt x="756" y="694"/>
                  <a:pt x="756" y="694"/>
                  <a:pt x="756" y="694"/>
                </a:cubicBezTo>
                <a:cubicBezTo>
                  <a:pt x="754" y="691"/>
                  <a:pt x="753" y="688"/>
                  <a:pt x="753" y="685"/>
                </a:cubicBezTo>
                <a:close/>
                <a:moveTo>
                  <a:pt x="615" y="1057"/>
                </a:moveTo>
                <a:cubicBezTo>
                  <a:pt x="615" y="1058"/>
                  <a:pt x="615" y="1059"/>
                  <a:pt x="614" y="1060"/>
                </a:cubicBezTo>
                <a:cubicBezTo>
                  <a:pt x="612" y="1063"/>
                  <a:pt x="610" y="1066"/>
                  <a:pt x="608" y="1069"/>
                </a:cubicBezTo>
                <a:cubicBezTo>
                  <a:pt x="607" y="1070"/>
                  <a:pt x="605" y="1072"/>
                  <a:pt x="603" y="1070"/>
                </a:cubicBezTo>
                <a:cubicBezTo>
                  <a:pt x="603" y="1069"/>
                  <a:pt x="602" y="1067"/>
                  <a:pt x="603" y="1066"/>
                </a:cubicBezTo>
                <a:cubicBezTo>
                  <a:pt x="606" y="1062"/>
                  <a:pt x="609" y="1059"/>
                  <a:pt x="612" y="1056"/>
                </a:cubicBezTo>
                <a:cubicBezTo>
                  <a:pt x="613" y="1056"/>
                  <a:pt x="613" y="1056"/>
                  <a:pt x="614" y="1056"/>
                </a:cubicBezTo>
                <a:cubicBezTo>
                  <a:pt x="614" y="1057"/>
                  <a:pt x="614" y="1057"/>
                  <a:pt x="615" y="1057"/>
                </a:cubicBezTo>
                <a:close/>
                <a:moveTo>
                  <a:pt x="618" y="139"/>
                </a:moveTo>
                <a:cubicBezTo>
                  <a:pt x="617" y="139"/>
                  <a:pt x="617" y="138"/>
                  <a:pt x="616" y="138"/>
                </a:cubicBezTo>
                <a:cubicBezTo>
                  <a:pt x="615" y="133"/>
                  <a:pt x="617" y="128"/>
                  <a:pt x="622" y="126"/>
                </a:cubicBezTo>
                <a:cubicBezTo>
                  <a:pt x="623" y="126"/>
                  <a:pt x="624" y="127"/>
                  <a:pt x="624" y="128"/>
                </a:cubicBezTo>
                <a:cubicBezTo>
                  <a:pt x="623" y="131"/>
                  <a:pt x="622" y="135"/>
                  <a:pt x="620" y="139"/>
                </a:cubicBezTo>
                <a:cubicBezTo>
                  <a:pt x="620" y="139"/>
                  <a:pt x="618" y="139"/>
                  <a:pt x="618" y="139"/>
                </a:cubicBezTo>
                <a:close/>
                <a:moveTo>
                  <a:pt x="110" y="683"/>
                </a:moveTo>
                <a:cubicBezTo>
                  <a:pt x="111" y="688"/>
                  <a:pt x="112" y="693"/>
                  <a:pt x="113" y="698"/>
                </a:cubicBezTo>
                <a:cubicBezTo>
                  <a:pt x="113" y="698"/>
                  <a:pt x="112" y="699"/>
                  <a:pt x="111" y="700"/>
                </a:cubicBezTo>
                <a:cubicBezTo>
                  <a:pt x="111" y="700"/>
                  <a:pt x="110" y="700"/>
                  <a:pt x="110" y="700"/>
                </a:cubicBezTo>
                <a:cubicBezTo>
                  <a:pt x="106" y="695"/>
                  <a:pt x="104" y="691"/>
                  <a:pt x="107" y="685"/>
                </a:cubicBezTo>
                <a:cubicBezTo>
                  <a:pt x="108" y="684"/>
                  <a:pt x="109" y="684"/>
                  <a:pt x="110" y="683"/>
                </a:cubicBezTo>
                <a:close/>
                <a:moveTo>
                  <a:pt x="677" y="370"/>
                </a:moveTo>
                <a:cubicBezTo>
                  <a:pt x="678" y="369"/>
                  <a:pt x="678" y="367"/>
                  <a:pt x="680" y="367"/>
                </a:cubicBezTo>
                <a:cubicBezTo>
                  <a:pt x="680" y="366"/>
                  <a:pt x="682" y="368"/>
                  <a:pt x="683" y="368"/>
                </a:cubicBezTo>
                <a:cubicBezTo>
                  <a:pt x="683" y="368"/>
                  <a:pt x="683" y="369"/>
                  <a:pt x="683" y="370"/>
                </a:cubicBezTo>
                <a:cubicBezTo>
                  <a:pt x="684" y="374"/>
                  <a:pt x="687" y="378"/>
                  <a:pt x="685" y="382"/>
                </a:cubicBezTo>
                <a:cubicBezTo>
                  <a:pt x="685" y="382"/>
                  <a:pt x="684" y="383"/>
                  <a:pt x="683" y="382"/>
                </a:cubicBezTo>
                <a:cubicBezTo>
                  <a:pt x="678" y="380"/>
                  <a:pt x="678" y="375"/>
                  <a:pt x="677" y="370"/>
                </a:cubicBezTo>
                <a:close/>
                <a:moveTo>
                  <a:pt x="44" y="633"/>
                </a:moveTo>
                <a:cubicBezTo>
                  <a:pt x="43" y="633"/>
                  <a:pt x="43" y="635"/>
                  <a:pt x="42" y="635"/>
                </a:cubicBezTo>
                <a:cubicBezTo>
                  <a:pt x="39" y="638"/>
                  <a:pt x="35" y="640"/>
                  <a:pt x="31" y="643"/>
                </a:cubicBezTo>
                <a:cubicBezTo>
                  <a:pt x="31" y="643"/>
                  <a:pt x="29" y="643"/>
                  <a:pt x="29" y="642"/>
                </a:cubicBezTo>
                <a:cubicBezTo>
                  <a:pt x="28" y="642"/>
                  <a:pt x="28" y="640"/>
                  <a:pt x="29" y="640"/>
                </a:cubicBezTo>
                <a:cubicBezTo>
                  <a:pt x="33" y="637"/>
                  <a:pt x="37" y="633"/>
                  <a:pt x="41" y="631"/>
                </a:cubicBezTo>
                <a:cubicBezTo>
                  <a:pt x="41" y="630"/>
                  <a:pt x="42" y="631"/>
                  <a:pt x="43" y="631"/>
                </a:cubicBezTo>
                <a:cubicBezTo>
                  <a:pt x="43" y="631"/>
                  <a:pt x="43" y="632"/>
                  <a:pt x="44" y="633"/>
                </a:cubicBezTo>
                <a:close/>
                <a:moveTo>
                  <a:pt x="600" y="143"/>
                </a:moveTo>
                <a:cubicBezTo>
                  <a:pt x="600" y="142"/>
                  <a:pt x="598" y="142"/>
                  <a:pt x="598" y="142"/>
                </a:cubicBezTo>
                <a:cubicBezTo>
                  <a:pt x="597" y="135"/>
                  <a:pt x="599" y="130"/>
                  <a:pt x="604" y="126"/>
                </a:cubicBezTo>
                <a:cubicBezTo>
                  <a:pt x="604" y="125"/>
                  <a:pt x="605" y="125"/>
                  <a:pt x="605" y="125"/>
                </a:cubicBezTo>
                <a:cubicBezTo>
                  <a:pt x="605" y="126"/>
                  <a:pt x="606" y="126"/>
                  <a:pt x="606" y="127"/>
                </a:cubicBezTo>
                <a:cubicBezTo>
                  <a:pt x="605" y="132"/>
                  <a:pt x="603" y="137"/>
                  <a:pt x="602" y="142"/>
                </a:cubicBezTo>
                <a:cubicBezTo>
                  <a:pt x="602" y="143"/>
                  <a:pt x="601" y="143"/>
                  <a:pt x="600" y="143"/>
                </a:cubicBezTo>
                <a:close/>
                <a:moveTo>
                  <a:pt x="612" y="1161"/>
                </a:moveTo>
                <a:cubicBezTo>
                  <a:pt x="607" y="1162"/>
                  <a:pt x="601" y="1158"/>
                  <a:pt x="600" y="1152"/>
                </a:cubicBezTo>
                <a:cubicBezTo>
                  <a:pt x="600" y="1152"/>
                  <a:pt x="600" y="1151"/>
                  <a:pt x="601" y="1151"/>
                </a:cubicBezTo>
                <a:cubicBezTo>
                  <a:pt x="601" y="1150"/>
                  <a:pt x="603" y="1149"/>
                  <a:pt x="603" y="1150"/>
                </a:cubicBezTo>
                <a:cubicBezTo>
                  <a:pt x="607" y="1152"/>
                  <a:pt x="610" y="1155"/>
                  <a:pt x="613" y="1159"/>
                </a:cubicBezTo>
                <a:cubicBezTo>
                  <a:pt x="613" y="1159"/>
                  <a:pt x="612" y="1160"/>
                  <a:pt x="612" y="1161"/>
                </a:cubicBezTo>
                <a:close/>
                <a:moveTo>
                  <a:pt x="548" y="31"/>
                </a:moveTo>
                <a:cubicBezTo>
                  <a:pt x="547" y="30"/>
                  <a:pt x="546" y="28"/>
                  <a:pt x="547" y="27"/>
                </a:cubicBezTo>
                <a:cubicBezTo>
                  <a:pt x="549" y="22"/>
                  <a:pt x="553" y="19"/>
                  <a:pt x="559" y="18"/>
                </a:cubicBezTo>
                <a:cubicBezTo>
                  <a:pt x="559" y="18"/>
                  <a:pt x="560" y="19"/>
                  <a:pt x="560" y="19"/>
                </a:cubicBezTo>
                <a:cubicBezTo>
                  <a:pt x="560" y="20"/>
                  <a:pt x="561" y="21"/>
                  <a:pt x="560" y="22"/>
                </a:cubicBezTo>
                <a:cubicBezTo>
                  <a:pt x="557" y="25"/>
                  <a:pt x="554" y="28"/>
                  <a:pt x="551" y="31"/>
                </a:cubicBezTo>
                <a:cubicBezTo>
                  <a:pt x="550" y="31"/>
                  <a:pt x="549" y="31"/>
                  <a:pt x="548" y="31"/>
                </a:cubicBezTo>
                <a:close/>
                <a:moveTo>
                  <a:pt x="750" y="205"/>
                </a:moveTo>
                <a:cubicBezTo>
                  <a:pt x="752" y="205"/>
                  <a:pt x="754" y="205"/>
                  <a:pt x="754" y="205"/>
                </a:cubicBezTo>
                <a:cubicBezTo>
                  <a:pt x="755" y="205"/>
                  <a:pt x="756" y="206"/>
                  <a:pt x="756" y="207"/>
                </a:cubicBezTo>
                <a:cubicBezTo>
                  <a:pt x="756" y="208"/>
                  <a:pt x="756" y="208"/>
                  <a:pt x="756" y="209"/>
                </a:cubicBezTo>
                <a:cubicBezTo>
                  <a:pt x="752" y="212"/>
                  <a:pt x="748" y="214"/>
                  <a:pt x="743" y="213"/>
                </a:cubicBezTo>
                <a:cubicBezTo>
                  <a:pt x="743" y="213"/>
                  <a:pt x="742" y="212"/>
                  <a:pt x="741" y="212"/>
                </a:cubicBezTo>
                <a:cubicBezTo>
                  <a:pt x="741" y="211"/>
                  <a:pt x="741" y="209"/>
                  <a:pt x="742" y="209"/>
                </a:cubicBezTo>
                <a:cubicBezTo>
                  <a:pt x="745" y="207"/>
                  <a:pt x="748" y="206"/>
                  <a:pt x="750" y="205"/>
                </a:cubicBezTo>
                <a:close/>
                <a:moveTo>
                  <a:pt x="755" y="220"/>
                </a:moveTo>
                <a:cubicBezTo>
                  <a:pt x="757" y="221"/>
                  <a:pt x="758" y="221"/>
                  <a:pt x="758" y="221"/>
                </a:cubicBezTo>
                <a:cubicBezTo>
                  <a:pt x="759" y="221"/>
                  <a:pt x="760" y="222"/>
                  <a:pt x="760" y="223"/>
                </a:cubicBezTo>
                <a:cubicBezTo>
                  <a:pt x="761" y="224"/>
                  <a:pt x="760" y="225"/>
                  <a:pt x="760" y="225"/>
                </a:cubicBezTo>
                <a:cubicBezTo>
                  <a:pt x="758" y="226"/>
                  <a:pt x="756" y="227"/>
                  <a:pt x="754" y="227"/>
                </a:cubicBezTo>
                <a:cubicBezTo>
                  <a:pt x="751" y="228"/>
                  <a:pt x="748" y="230"/>
                  <a:pt x="746" y="227"/>
                </a:cubicBezTo>
                <a:cubicBezTo>
                  <a:pt x="746" y="226"/>
                  <a:pt x="746" y="226"/>
                  <a:pt x="746" y="225"/>
                </a:cubicBezTo>
                <a:cubicBezTo>
                  <a:pt x="747" y="221"/>
                  <a:pt x="751" y="221"/>
                  <a:pt x="754" y="220"/>
                </a:cubicBezTo>
                <a:cubicBezTo>
                  <a:pt x="755" y="220"/>
                  <a:pt x="755" y="220"/>
                  <a:pt x="755" y="220"/>
                </a:cubicBezTo>
                <a:close/>
                <a:moveTo>
                  <a:pt x="624" y="922"/>
                </a:moveTo>
                <a:cubicBezTo>
                  <a:pt x="625" y="920"/>
                  <a:pt x="625" y="919"/>
                  <a:pt x="626" y="918"/>
                </a:cubicBezTo>
                <a:cubicBezTo>
                  <a:pt x="626" y="918"/>
                  <a:pt x="628" y="917"/>
                  <a:pt x="628" y="918"/>
                </a:cubicBezTo>
                <a:cubicBezTo>
                  <a:pt x="631" y="920"/>
                  <a:pt x="632" y="929"/>
                  <a:pt x="630" y="933"/>
                </a:cubicBezTo>
                <a:cubicBezTo>
                  <a:pt x="630" y="933"/>
                  <a:pt x="629" y="933"/>
                  <a:pt x="629" y="933"/>
                </a:cubicBezTo>
                <a:cubicBezTo>
                  <a:pt x="628" y="933"/>
                  <a:pt x="627" y="932"/>
                  <a:pt x="626" y="932"/>
                </a:cubicBezTo>
                <a:cubicBezTo>
                  <a:pt x="626" y="928"/>
                  <a:pt x="625" y="925"/>
                  <a:pt x="624" y="922"/>
                </a:cubicBezTo>
                <a:close/>
                <a:moveTo>
                  <a:pt x="748" y="346"/>
                </a:moveTo>
                <a:cubicBezTo>
                  <a:pt x="748" y="346"/>
                  <a:pt x="749" y="344"/>
                  <a:pt x="750" y="345"/>
                </a:cubicBezTo>
                <a:cubicBezTo>
                  <a:pt x="754" y="347"/>
                  <a:pt x="758" y="349"/>
                  <a:pt x="762" y="351"/>
                </a:cubicBezTo>
                <a:cubicBezTo>
                  <a:pt x="762" y="351"/>
                  <a:pt x="762" y="352"/>
                  <a:pt x="762" y="353"/>
                </a:cubicBezTo>
                <a:cubicBezTo>
                  <a:pt x="762" y="354"/>
                  <a:pt x="761" y="354"/>
                  <a:pt x="761" y="354"/>
                </a:cubicBezTo>
                <a:cubicBezTo>
                  <a:pt x="755" y="354"/>
                  <a:pt x="751" y="352"/>
                  <a:pt x="748" y="348"/>
                </a:cubicBezTo>
                <a:cubicBezTo>
                  <a:pt x="747" y="347"/>
                  <a:pt x="748" y="347"/>
                  <a:pt x="748" y="346"/>
                </a:cubicBezTo>
                <a:close/>
                <a:moveTo>
                  <a:pt x="318" y="148"/>
                </a:moveTo>
                <a:cubicBezTo>
                  <a:pt x="316" y="148"/>
                  <a:pt x="315" y="149"/>
                  <a:pt x="314" y="148"/>
                </a:cubicBezTo>
                <a:cubicBezTo>
                  <a:pt x="313" y="148"/>
                  <a:pt x="311" y="147"/>
                  <a:pt x="311" y="146"/>
                </a:cubicBezTo>
                <a:cubicBezTo>
                  <a:pt x="310" y="143"/>
                  <a:pt x="312" y="142"/>
                  <a:pt x="314" y="142"/>
                </a:cubicBezTo>
                <a:cubicBezTo>
                  <a:pt x="318" y="142"/>
                  <a:pt x="321" y="142"/>
                  <a:pt x="324" y="143"/>
                </a:cubicBezTo>
                <a:cubicBezTo>
                  <a:pt x="325" y="143"/>
                  <a:pt x="326" y="144"/>
                  <a:pt x="326" y="145"/>
                </a:cubicBezTo>
                <a:cubicBezTo>
                  <a:pt x="326" y="146"/>
                  <a:pt x="325" y="147"/>
                  <a:pt x="324" y="147"/>
                </a:cubicBezTo>
                <a:cubicBezTo>
                  <a:pt x="322" y="148"/>
                  <a:pt x="319" y="148"/>
                  <a:pt x="318" y="148"/>
                </a:cubicBezTo>
                <a:close/>
                <a:moveTo>
                  <a:pt x="568" y="56"/>
                </a:moveTo>
                <a:cubicBezTo>
                  <a:pt x="568" y="55"/>
                  <a:pt x="568" y="55"/>
                  <a:pt x="569" y="54"/>
                </a:cubicBezTo>
                <a:cubicBezTo>
                  <a:pt x="572" y="50"/>
                  <a:pt x="576" y="48"/>
                  <a:pt x="581" y="47"/>
                </a:cubicBezTo>
                <a:cubicBezTo>
                  <a:pt x="582" y="47"/>
                  <a:pt x="583" y="48"/>
                  <a:pt x="584" y="49"/>
                </a:cubicBezTo>
                <a:cubicBezTo>
                  <a:pt x="584" y="49"/>
                  <a:pt x="584" y="50"/>
                  <a:pt x="583" y="50"/>
                </a:cubicBezTo>
                <a:cubicBezTo>
                  <a:pt x="580" y="55"/>
                  <a:pt x="576" y="58"/>
                  <a:pt x="571" y="58"/>
                </a:cubicBezTo>
                <a:cubicBezTo>
                  <a:pt x="570" y="59"/>
                  <a:pt x="569" y="57"/>
                  <a:pt x="568" y="56"/>
                </a:cubicBezTo>
                <a:close/>
                <a:moveTo>
                  <a:pt x="44" y="344"/>
                </a:moveTo>
                <a:cubicBezTo>
                  <a:pt x="43" y="344"/>
                  <a:pt x="42" y="343"/>
                  <a:pt x="42" y="343"/>
                </a:cubicBezTo>
                <a:cubicBezTo>
                  <a:pt x="42" y="342"/>
                  <a:pt x="42" y="341"/>
                  <a:pt x="43" y="340"/>
                </a:cubicBezTo>
                <a:cubicBezTo>
                  <a:pt x="45" y="339"/>
                  <a:pt x="47" y="338"/>
                  <a:pt x="49" y="337"/>
                </a:cubicBezTo>
                <a:cubicBezTo>
                  <a:pt x="54" y="336"/>
                  <a:pt x="58" y="338"/>
                  <a:pt x="57" y="339"/>
                </a:cubicBezTo>
                <a:cubicBezTo>
                  <a:pt x="55" y="341"/>
                  <a:pt x="53" y="341"/>
                  <a:pt x="51" y="342"/>
                </a:cubicBezTo>
                <a:cubicBezTo>
                  <a:pt x="49" y="343"/>
                  <a:pt x="47" y="344"/>
                  <a:pt x="45" y="344"/>
                </a:cubicBezTo>
                <a:cubicBezTo>
                  <a:pt x="45" y="344"/>
                  <a:pt x="44" y="344"/>
                  <a:pt x="44" y="344"/>
                </a:cubicBezTo>
                <a:close/>
                <a:moveTo>
                  <a:pt x="477" y="941"/>
                </a:moveTo>
                <a:cubicBezTo>
                  <a:pt x="476" y="942"/>
                  <a:pt x="476" y="942"/>
                  <a:pt x="476" y="943"/>
                </a:cubicBezTo>
                <a:cubicBezTo>
                  <a:pt x="473" y="945"/>
                  <a:pt x="469" y="948"/>
                  <a:pt x="465" y="951"/>
                </a:cubicBezTo>
                <a:cubicBezTo>
                  <a:pt x="465" y="951"/>
                  <a:pt x="464" y="950"/>
                  <a:pt x="463" y="950"/>
                </a:cubicBezTo>
                <a:cubicBezTo>
                  <a:pt x="463" y="949"/>
                  <a:pt x="462" y="949"/>
                  <a:pt x="463" y="948"/>
                </a:cubicBezTo>
                <a:cubicBezTo>
                  <a:pt x="465" y="942"/>
                  <a:pt x="469" y="939"/>
                  <a:pt x="475" y="939"/>
                </a:cubicBezTo>
                <a:cubicBezTo>
                  <a:pt x="475" y="939"/>
                  <a:pt x="476" y="941"/>
                  <a:pt x="477" y="941"/>
                </a:cubicBezTo>
                <a:close/>
                <a:moveTo>
                  <a:pt x="59" y="354"/>
                </a:moveTo>
                <a:cubicBezTo>
                  <a:pt x="59" y="355"/>
                  <a:pt x="58" y="356"/>
                  <a:pt x="58" y="356"/>
                </a:cubicBezTo>
                <a:cubicBezTo>
                  <a:pt x="53" y="358"/>
                  <a:pt x="48" y="359"/>
                  <a:pt x="43" y="360"/>
                </a:cubicBezTo>
                <a:cubicBezTo>
                  <a:pt x="42" y="360"/>
                  <a:pt x="41" y="359"/>
                  <a:pt x="41" y="359"/>
                </a:cubicBezTo>
                <a:cubicBezTo>
                  <a:pt x="41" y="358"/>
                  <a:pt x="41" y="356"/>
                  <a:pt x="42" y="356"/>
                </a:cubicBezTo>
                <a:cubicBezTo>
                  <a:pt x="47" y="355"/>
                  <a:pt x="52" y="354"/>
                  <a:pt x="58" y="352"/>
                </a:cubicBezTo>
                <a:cubicBezTo>
                  <a:pt x="58" y="352"/>
                  <a:pt x="59" y="354"/>
                  <a:pt x="59" y="354"/>
                </a:cubicBezTo>
                <a:close/>
                <a:moveTo>
                  <a:pt x="46" y="244"/>
                </a:moveTo>
                <a:cubicBezTo>
                  <a:pt x="46" y="244"/>
                  <a:pt x="47" y="243"/>
                  <a:pt x="48" y="242"/>
                </a:cubicBezTo>
                <a:cubicBezTo>
                  <a:pt x="48" y="242"/>
                  <a:pt x="50" y="242"/>
                  <a:pt x="50" y="243"/>
                </a:cubicBezTo>
                <a:cubicBezTo>
                  <a:pt x="55" y="246"/>
                  <a:pt x="59" y="249"/>
                  <a:pt x="63" y="252"/>
                </a:cubicBezTo>
                <a:cubicBezTo>
                  <a:pt x="63" y="252"/>
                  <a:pt x="63" y="253"/>
                  <a:pt x="62" y="254"/>
                </a:cubicBezTo>
                <a:cubicBezTo>
                  <a:pt x="62" y="254"/>
                  <a:pt x="62" y="255"/>
                  <a:pt x="61" y="254"/>
                </a:cubicBezTo>
                <a:cubicBezTo>
                  <a:pt x="55" y="253"/>
                  <a:pt x="50" y="250"/>
                  <a:pt x="46" y="246"/>
                </a:cubicBezTo>
                <a:cubicBezTo>
                  <a:pt x="46" y="245"/>
                  <a:pt x="46" y="245"/>
                  <a:pt x="46" y="244"/>
                </a:cubicBezTo>
                <a:close/>
                <a:moveTo>
                  <a:pt x="314" y="166"/>
                </a:moveTo>
                <a:cubicBezTo>
                  <a:pt x="314" y="166"/>
                  <a:pt x="313" y="164"/>
                  <a:pt x="312" y="163"/>
                </a:cubicBezTo>
                <a:cubicBezTo>
                  <a:pt x="312" y="162"/>
                  <a:pt x="313" y="160"/>
                  <a:pt x="314" y="160"/>
                </a:cubicBezTo>
                <a:cubicBezTo>
                  <a:pt x="319" y="158"/>
                  <a:pt x="324" y="156"/>
                  <a:pt x="328" y="159"/>
                </a:cubicBezTo>
                <a:cubicBezTo>
                  <a:pt x="329" y="160"/>
                  <a:pt x="329" y="161"/>
                  <a:pt x="329" y="161"/>
                </a:cubicBezTo>
                <a:cubicBezTo>
                  <a:pt x="325" y="166"/>
                  <a:pt x="320" y="165"/>
                  <a:pt x="314" y="166"/>
                </a:cubicBezTo>
                <a:close/>
                <a:moveTo>
                  <a:pt x="126" y="682"/>
                </a:moveTo>
                <a:cubicBezTo>
                  <a:pt x="127" y="680"/>
                  <a:pt x="128" y="679"/>
                  <a:pt x="129" y="679"/>
                </a:cubicBezTo>
                <a:cubicBezTo>
                  <a:pt x="129" y="678"/>
                  <a:pt x="131" y="678"/>
                  <a:pt x="131" y="679"/>
                </a:cubicBezTo>
                <a:cubicBezTo>
                  <a:pt x="135" y="683"/>
                  <a:pt x="136" y="688"/>
                  <a:pt x="134" y="693"/>
                </a:cubicBezTo>
                <a:cubicBezTo>
                  <a:pt x="134" y="693"/>
                  <a:pt x="132" y="694"/>
                  <a:pt x="132" y="693"/>
                </a:cubicBezTo>
                <a:cubicBezTo>
                  <a:pt x="128" y="690"/>
                  <a:pt x="127" y="686"/>
                  <a:pt x="126" y="682"/>
                </a:cubicBezTo>
                <a:close/>
                <a:moveTo>
                  <a:pt x="756" y="322"/>
                </a:moveTo>
                <a:cubicBezTo>
                  <a:pt x="757" y="322"/>
                  <a:pt x="758" y="322"/>
                  <a:pt x="759" y="322"/>
                </a:cubicBezTo>
                <a:cubicBezTo>
                  <a:pt x="763" y="324"/>
                  <a:pt x="766" y="326"/>
                  <a:pt x="769" y="329"/>
                </a:cubicBezTo>
                <a:cubicBezTo>
                  <a:pt x="770" y="329"/>
                  <a:pt x="770" y="331"/>
                  <a:pt x="770" y="331"/>
                </a:cubicBezTo>
                <a:cubicBezTo>
                  <a:pt x="769" y="332"/>
                  <a:pt x="768" y="333"/>
                  <a:pt x="767" y="333"/>
                </a:cubicBezTo>
                <a:cubicBezTo>
                  <a:pt x="763" y="331"/>
                  <a:pt x="759" y="329"/>
                  <a:pt x="755" y="327"/>
                </a:cubicBezTo>
                <a:cubicBezTo>
                  <a:pt x="755" y="327"/>
                  <a:pt x="755" y="325"/>
                  <a:pt x="755" y="324"/>
                </a:cubicBezTo>
                <a:cubicBezTo>
                  <a:pt x="755" y="323"/>
                  <a:pt x="756" y="323"/>
                  <a:pt x="756" y="322"/>
                </a:cubicBezTo>
                <a:close/>
                <a:moveTo>
                  <a:pt x="584" y="1200"/>
                </a:moveTo>
                <a:cubicBezTo>
                  <a:pt x="584" y="1199"/>
                  <a:pt x="585" y="1198"/>
                  <a:pt x="585" y="1198"/>
                </a:cubicBezTo>
                <a:cubicBezTo>
                  <a:pt x="590" y="1197"/>
                  <a:pt x="597" y="1204"/>
                  <a:pt x="596" y="1210"/>
                </a:cubicBezTo>
                <a:cubicBezTo>
                  <a:pt x="596" y="1210"/>
                  <a:pt x="594" y="1211"/>
                  <a:pt x="593" y="1211"/>
                </a:cubicBezTo>
                <a:cubicBezTo>
                  <a:pt x="590" y="1209"/>
                  <a:pt x="584" y="1203"/>
                  <a:pt x="584" y="1200"/>
                </a:cubicBezTo>
                <a:close/>
                <a:moveTo>
                  <a:pt x="599" y="850"/>
                </a:moveTo>
                <a:cubicBezTo>
                  <a:pt x="598" y="850"/>
                  <a:pt x="598" y="851"/>
                  <a:pt x="598" y="851"/>
                </a:cubicBezTo>
                <a:cubicBezTo>
                  <a:pt x="594" y="854"/>
                  <a:pt x="590" y="857"/>
                  <a:pt x="586" y="860"/>
                </a:cubicBezTo>
                <a:cubicBezTo>
                  <a:pt x="586" y="861"/>
                  <a:pt x="585" y="860"/>
                  <a:pt x="584" y="860"/>
                </a:cubicBezTo>
                <a:cubicBezTo>
                  <a:pt x="584" y="860"/>
                  <a:pt x="583" y="859"/>
                  <a:pt x="583" y="859"/>
                </a:cubicBezTo>
                <a:cubicBezTo>
                  <a:pt x="585" y="852"/>
                  <a:pt x="591" y="847"/>
                  <a:pt x="597" y="847"/>
                </a:cubicBezTo>
                <a:cubicBezTo>
                  <a:pt x="598" y="848"/>
                  <a:pt x="598" y="849"/>
                  <a:pt x="599" y="850"/>
                </a:cubicBezTo>
                <a:close/>
                <a:moveTo>
                  <a:pt x="438" y="1254"/>
                </a:moveTo>
                <a:cubicBezTo>
                  <a:pt x="435" y="1253"/>
                  <a:pt x="433" y="1252"/>
                  <a:pt x="432" y="1251"/>
                </a:cubicBezTo>
                <a:cubicBezTo>
                  <a:pt x="431" y="1250"/>
                  <a:pt x="432" y="1247"/>
                  <a:pt x="432" y="1247"/>
                </a:cubicBezTo>
                <a:cubicBezTo>
                  <a:pt x="434" y="1246"/>
                  <a:pt x="436" y="1246"/>
                  <a:pt x="438" y="1246"/>
                </a:cubicBezTo>
                <a:cubicBezTo>
                  <a:pt x="443" y="1246"/>
                  <a:pt x="448" y="1248"/>
                  <a:pt x="446" y="1250"/>
                </a:cubicBezTo>
                <a:cubicBezTo>
                  <a:pt x="444" y="1252"/>
                  <a:pt x="440" y="1253"/>
                  <a:pt x="438" y="1254"/>
                </a:cubicBezTo>
                <a:close/>
                <a:moveTo>
                  <a:pt x="35" y="619"/>
                </a:moveTo>
                <a:cubicBezTo>
                  <a:pt x="35" y="620"/>
                  <a:pt x="35" y="621"/>
                  <a:pt x="34" y="622"/>
                </a:cubicBezTo>
                <a:cubicBezTo>
                  <a:pt x="31" y="624"/>
                  <a:pt x="27" y="627"/>
                  <a:pt x="23" y="629"/>
                </a:cubicBezTo>
                <a:cubicBezTo>
                  <a:pt x="23" y="629"/>
                  <a:pt x="21" y="629"/>
                  <a:pt x="21" y="628"/>
                </a:cubicBezTo>
                <a:cubicBezTo>
                  <a:pt x="20" y="628"/>
                  <a:pt x="20" y="626"/>
                  <a:pt x="20" y="626"/>
                </a:cubicBezTo>
                <a:cubicBezTo>
                  <a:pt x="23" y="621"/>
                  <a:pt x="28" y="618"/>
                  <a:pt x="33" y="617"/>
                </a:cubicBezTo>
                <a:cubicBezTo>
                  <a:pt x="34" y="617"/>
                  <a:pt x="35" y="618"/>
                  <a:pt x="35" y="619"/>
                </a:cubicBezTo>
                <a:close/>
                <a:moveTo>
                  <a:pt x="836" y="615"/>
                </a:moveTo>
                <a:cubicBezTo>
                  <a:pt x="831" y="614"/>
                  <a:pt x="825" y="612"/>
                  <a:pt x="822" y="607"/>
                </a:cubicBezTo>
                <a:cubicBezTo>
                  <a:pt x="822" y="606"/>
                  <a:pt x="822" y="605"/>
                  <a:pt x="822" y="604"/>
                </a:cubicBezTo>
                <a:cubicBezTo>
                  <a:pt x="823" y="604"/>
                  <a:pt x="824" y="603"/>
                  <a:pt x="825" y="603"/>
                </a:cubicBezTo>
                <a:cubicBezTo>
                  <a:pt x="829" y="605"/>
                  <a:pt x="834" y="608"/>
                  <a:pt x="838" y="610"/>
                </a:cubicBezTo>
                <a:cubicBezTo>
                  <a:pt x="838" y="611"/>
                  <a:pt x="839" y="612"/>
                  <a:pt x="838" y="613"/>
                </a:cubicBezTo>
                <a:cubicBezTo>
                  <a:pt x="838" y="613"/>
                  <a:pt x="837" y="614"/>
                  <a:pt x="836" y="615"/>
                </a:cubicBezTo>
                <a:close/>
                <a:moveTo>
                  <a:pt x="844" y="518"/>
                </a:moveTo>
                <a:cubicBezTo>
                  <a:pt x="845" y="519"/>
                  <a:pt x="846" y="519"/>
                  <a:pt x="846" y="520"/>
                </a:cubicBezTo>
                <a:cubicBezTo>
                  <a:pt x="846" y="521"/>
                  <a:pt x="846" y="522"/>
                  <a:pt x="845" y="522"/>
                </a:cubicBezTo>
                <a:cubicBezTo>
                  <a:pt x="841" y="524"/>
                  <a:pt x="837" y="525"/>
                  <a:pt x="832" y="526"/>
                </a:cubicBezTo>
                <a:cubicBezTo>
                  <a:pt x="831" y="527"/>
                  <a:pt x="829" y="524"/>
                  <a:pt x="828" y="523"/>
                </a:cubicBezTo>
                <a:cubicBezTo>
                  <a:pt x="828" y="523"/>
                  <a:pt x="830" y="520"/>
                  <a:pt x="831" y="520"/>
                </a:cubicBezTo>
                <a:cubicBezTo>
                  <a:pt x="835" y="519"/>
                  <a:pt x="840" y="519"/>
                  <a:pt x="844" y="518"/>
                </a:cubicBezTo>
                <a:close/>
                <a:moveTo>
                  <a:pt x="842" y="540"/>
                </a:moveTo>
                <a:cubicBezTo>
                  <a:pt x="839" y="540"/>
                  <a:pt x="837" y="540"/>
                  <a:pt x="835" y="540"/>
                </a:cubicBezTo>
                <a:cubicBezTo>
                  <a:pt x="834" y="539"/>
                  <a:pt x="832" y="538"/>
                  <a:pt x="832" y="537"/>
                </a:cubicBezTo>
                <a:cubicBezTo>
                  <a:pt x="831" y="534"/>
                  <a:pt x="834" y="534"/>
                  <a:pt x="836" y="534"/>
                </a:cubicBezTo>
                <a:cubicBezTo>
                  <a:pt x="840" y="534"/>
                  <a:pt x="844" y="534"/>
                  <a:pt x="848" y="535"/>
                </a:cubicBezTo>
                <a:cubicBezTo>
                  <a:pt x="848" y="535"/>
                  <a:pt x="849" y="536"/>
                  <a:pt x="849" y="537"/>
                </a:cubicBezTo>
                <a:cubicBezTo>
                  <a:pt x="850" y="537"/>
                  <a:pt x="849" y="539"/>
                  <a:pt x="848" y="539"/>
                </a:cubicBezTo>
                <a:cubicBezTo>
                  <a:pt x="846" y="540"/>
                  <a:pt x="843" y="540"/>
                  <a:pt x="842" y="540"/>
                </a:cubicBezTo>
                <a:close/>
                <a:moveTo>
                  <a:pt x="449" y="18"/>
                </a:moveTo>
                <a:cubicBezTo>
                  <a:pt x="447" y="18"/>
                  <a:pt x="446" y="18"/>
                  <a:pt x="446" y="18"/>
                </a:cubicBezTo>
                <a:cubicBezTo>
                  <a:pt x="444" y="15"/>
                  <a:pt x="441" y="12"/>
                  <a:pt x="440" y="9"/>
                </a:cubicBezTo>
                <a:cubicBezTo>
                  <a:pt x="440" y="7"/>
                  <a:pt x="440" y="4"/>
                  <a:pt x="441" y="2"/>
                </a:cubicBezTo>
                <a:cubicBezTo>
                  <a:pt x="441" y="0"/>
                  <a:pt x="445" y="3"/>
                  <a:pt x="447" y="6"/>
                </a:cubicBezTo>
                <a:cubicBezTo>
                  <a:pt x="448" y="9"/>
                  <a:pt x="449" y="12"/>
                  <a:pt x="450" y="15"/>
                </a:cubicBezTo>
                <a:cubicBezTo>
                  <a:pt x="450" y="16"/>
                  <a:pt x="449" y="17"/>
                  <a:pt x="449" y="18"/>
                </a:cubicBezTo>
                <a:close/>
                <a:moveTo>
                  <a:pt x="590" y="842"/>
                </a:moveTo>
                <a:cubicBezTo>
                  <a:pt x="589" y="842"/>
                  <a:pt x="589" y="844"/>
                  <a:pt x="588" y="844"/>
                </a:cubicBezTo>
                <a:cubicBezTo>
                  <a:pt x="586" y="846"/>
                  <a:pt x="583" y="847"/>
                  <a:pt x="580" y="848"/>
                </a:cubicBezTo>
                <a:cubicBezTo>
                  <a:pt x="579" y="849"/>
                  <a:pt x="576" y="850"/>
                  <a:pt x="575" y="848"/>
                </a:cubicBezTo>
                <a:cubicBezTo>
                  <a:pt x="575" y="846"/>
                  <a:pt x="576" y="844"/>
                  <a:pt x="577" y="843"/>
                </a:cubicBezTo>
                <a:cubicBezTo>
                  <a:pt x="580" y="839"/>
                  <a:pt x="584" y="838"/>
                  <a:pt x="588" y="839"/>
                </a:cubicBezTo>
                <a:cubicBezTo>
                  <a:pt x="589" y="840"/>
                  <a:pt x="589" y="841"/>
                  <a:pt x="590" y="842"/>
                </a:cubicBezTo>
                <a:close/>
                <a:moveTo>
                  <a:pt x="603" y="1181"/>
                </a:moveTo>
                <a:cubicBezTo>
                  <a:pt x="602" y="1181"/>
                  <a:pt x="602" y="1181"/>
                  <a:pt x="601" y="1180"/>
                </a:cubicBezTo>
                <a:cubicBezTo>
                  <a:pt x="597" y="1177"/>
                  <a:pt x="592" y="1176"/>
                  <a:pt x="591" y="1169"/>
                </a:cubicBezTo>
                <a:cubicBezTo>
                  <a:pt x="591" y="1169"/>
                  <a:pt x="593" y="1168"/>
                  <a:pt x="593" y="1168"/>
                </a:cubicBezTo>
                <a:cubicBezTo>
                  <a:pt x="600" y="1168"/>
                  <a:pt x="602" y="1173"/>
                  <a:pt x="606" y="1177"/>
                </a:cubicBezTo>
                <a:cubicBezTo>
                  <a:pt x="606" y="1177"/>
                  <a:pt x="606" y="1179"/>
                  <a:pt x="605" y="1179"/>
                </a:cubicBezTo>
                <a:cubicBezTo>
                  <a:pt x="605" y="1180"/>
                  <a:pt x="604" y="1180"/>
                  <a:pt x="603" y="1181"/>
                </a:cubicBezTo>
                <a:close/>
                <a:moveTo>
                  <a:pt x="44" y="449"/>
                </a:moveTo>
                <a:cubicBezTo>
                  <a:pt x="36" y="447"/>
                  <a:pt x="32" y="444"/>
                  <a:pt x="29" y="439"/>
                </a:cubicBezTo>
                <a:cubicBezTo>
                  <a:pt x="28" y="439"/>
                  <a:pt x="28" y="436"/>
                  <a:pt x="29" y="436"/>
                </a:cubicBezTo>
                <a:cubicBezTo>
                  <a:pt x="30" y="435"/>
                  <a:pt x="32" y="434"/>
                  <a:pt x="33" y="435"/>
                </a:cubicBezTo>
                <a:cubicBezTo>
                  <a:pt x="37" y="438"/>
                  <a:pt x="41" y="442"/>
                  <a:pt x="44" y="449"/>
                </a:cubicBezTo>
                <a:close/>
                <a:moveTo>
                  <a:pt x="65" y="372"/>
                </a:moveTo>
                <a:cubicBezTo>
                  <a:pt x="59" y="377"/>
                  <a:pt x="52" y="377"/>
                  <a:pt x="45" y="378"/>
                </a:cubicBezTo>
                <a:cubicBezTo>
                  <a:pt x="45" y="378"/>
                  <a:pt x="44" y="376"/>
                  <a:pt x="44" y="376"/>
                </a:cubicBezTo>
                <a:cubicBezTo>
                  <a:pt x="43" y="375"/>
                  <a:pt x="44" y="374"/>
                  <a:pt x="44" y="374"/>
                </a:cubicBezTo>
                <a:cubicBezTo>
                  <a:pt x="45" y="373"/>
                  <a:pt x="46" y="372"/>
                  <a:pt x="48" y="372"/>
                </a:cubicBezTo>
                <a:cubicBezTo>
                  <a:pt x="53" y="371"/>
                  <a:pt x="59" y="370"/>
                  <a:pt x="64" y="369"/>
                </a:cubicBezTo>
                <a:cubicBezTo>
                  <a:pt x="64" y="370"/>
                  <a:pt x="65" y="371"/>
                  <a:pt x="65" y="372"/>
                </a:cubicBezTo>
                <a:close/>
                <a:moveTo>
                  <a:pt x="100" y="209"/>
                </a:moveTo>
                <a:cubicBezTo>
                  <a:pt x="100" y="209"/>
                  <a:pt x="98" y="210"/>
                  <a:pt x="98" y="210"/>
                </a:cubicBezTo>
                <a:cubicBezTo>
                  <a:pt x="94" y="207"/>
                  <a:pt x="90" y="204"/>
                  <a:pt x="86" y="201"/>
                </a:cubicBezTo>
                <a:cubicBezTo>
                  <a:pt x="85" y="200"/>
                  <a:pt x="85" y="198"/>
                  <a:pt x="86" y="197"/>
                </a:cubicBezTo>
                <a:cubicBezTo>
                  <a:pt x="87" y="196"/>
                  <a:pt x="89" y="195"/>
                  <a:pt x="90" y="196"/>
                </a:cubicBezTo>
                <a:cubicBezTo>
                  <a:pt x="95" y="198"/>
                  <a:pt x="98" y="202"/>
                  <a:pt x="101" y="208"/>
                </a:cubicBezTo>
                <a:cubicBezTo>
                  <a:pt x="101" y="208"/>
                  <a:pt x="100" y="209"/>
                  <a:pt x="100" y="209"/>
                </a:cubicBezTo>
                <a:close/>
                <a:moveTo>
                  <a:pt x="19" y="473"/>
                </a:moveTo>
                <a:cubicBezTo>
                  <a:pt x="11" y="474"/>
                  <a:pt x="5" y="471"/>
                  <a:pt x="0" y="466"/>
                </a:cubicBezTo>
                <a:cubicBezTo>
                  <a:pt x="0" y="466"/>
                  <a:pt x="0" y="464"/>
                  <a:pt x="0" y="463"/>
                </a:cubicBezTo>
                <a:cubicBezTo>
                  <a:pt x="0" y="463"/>
                  <a:pt x="2" y="462"/>
                  <a:pt x="2" y="462"/>
                </a:cubicBezTo>
                <a:cubicBezTo>
                  <a:pt x="9" y="463"/>
                  <a:pt x="14" y="468"/>
                  <a:pt x="19" y="473"/>
                </a:cubicBezTo>
                <a:close/>
                <a:moveTo>
                  <a:pt x="328" y="1060"/>
                </a:moveTo>
                <a:cubicBezTo>
                  <a:pt x="329" y="1060"/>
                  <a:pt x="330" y="1060"/>
                  <a:pt x="330" y="1060"/>
                </a:cubicBezTo>
                <a:cubicBezTo>
                  <a:pt x="331" y="1060"/>
                  <a:pt x="331" y="1061"/>
                  <a:pt x="331" y="1061"/>
                </a:cubicBezTo>
                <a:cubicBezTo>
                  <a:pt x="328" y="1067"/>
                  <a:pt x="326" y="1072"/>
                  <a:pt x="323" y="1077"/>
                </a:cubicBezTo>
                <a:cubicBezTo>
                  <a:pt x="323" y="1077"/>
                  <a:pt x="321" y="1077"/>
                  <a:pt x="320" y="1077"/>
                </a:cubicBezTo>
                <a:cubicBezTo>
                  <a:pt x="320" y="1077"/>
                  <a:pt x="319" y="1076"/>
                  <a:pt x="319" y="1076"/>
                </a:cubicBezTo>
                <a:cubicBezTo>
                  <a:pt x="319" y="1069"/>
                  <a:pt x="324" y="1064"/>
                  <a:pt x="328" y="1060"/>
                </a:cubicBezTo>
                <a:close/>
                <a:moveTo>
                  <a:pt x="775" y="309"/>
                </a:moveTo>
                <a:cubicBezTo>
                  <a:pt x="773" y="309"/>
                  <a:pt x="769" y="309"/>
                  <a:pt x="766" y="308"/>
                </a:cubicBezTo>
                <a:cubicBezTo>
                  <a:pt x="765" y="308"/>
                  <a:pt x="764" y="306"/>
                  <a:pt x="763" y="305"/>
                </a:cubicBezTo>
                <a:cubicBezTo>
                  <a:pt x="764" y="304"/>
                  <a:pt x="766" y="302"/>
                  <a:pt x="767" y="302"/>
                </a:cubicBezTo>
                <a:cubicBezTo>
                  <a:pt x="771" y="302"/>
                  <a:pt x="775" y="304"/>
                  <a:pt x="779" y="305"/>
                </a:cubicBezTo>
                <a:cubicBezTo>
                  <a:pt x="780" y="305"/>
                  <a:pt x="781" y="307"/>
                  <a:pt x="781" y="309"/>
                </a:cubicBezTo>
                <a:cubicBezTo>
                  <a:pt x="780" y="309"/>
                  <a:pt x="779" y="310"/>
                  <a:pt x="777" y="310"/>
                </a:cubicBezTo>
                <a:cubicBezTo>
                  <a:pt x="777" y="310"/>
                  <a:pt x="776" y="310"/>
                  <a:pt x="775" y="309"/>
                </a:cubicBezTo>
                <a:close/>
                <a:moveTo>
                  <a:pt x="323" y="125"/>
                </a:moveTo>
                <a:cubicBezTo>
                  <a:pt x="321" y="125"/>
                  <a:pt x="319" y="125"/>
                  <a:pt x="317" y="124"/>
                </a:cubicBezTo>
                <a:cubicBezTo>
                  <a:pt x="316" y="124"/>
                  <a:pt x="314" y="122"/>
                  <a:pt x="315" y="122"/>
                </a:cubicBezTo>
                <a:cubicBezTo>
                  <a:pt x="316" y="120"/>
                  <a:pt x="317" y="118"/>
                  <a:pt x="318" y="118"/>
                </a:cubicBezTo>
                <a:cubicBezTo>
                  <a:pt x="321" y="117"/>
                  <a:pt x="324" y="118"/>
                  <a:pt x="327" y="119"/>
                </a:cubicBezTo>
                <a:cubicBezTo>
                  <a:pt x="329" y="119"/>
                  <a:pt x="330" y="121"/>
                  <a:pt x="331" y="122"/>
                </a:cubicBezTo>
                <a:cubicBezTo>
                  <a:pt x="329" y="123"/>
                  <a:pt x="328" y="124"/>
                  <a:pt x="326" y="125"/>
                </a:cubicBezTo>
                <a:cubicBezTo>
                  <a:pt x="325" y="125"/>
                  <a:pt x="324" y="125"/>
                  <a:pt x="323" y="125"/>
                </a:cubicBezTo>
                <a:close/>
                <a:moveTo>
                  <a:pt x="338" y="1268"/>
                </a:moveTo>
                <a:cubicBezTo>
                  <a:pt x="336" y="1269"/>
                  <a:pt x="334" y="1271"/>
                  <a:pt x="332" y="1272"/>
                </a:cubicBezTo>
                <a:cubicBezTo>
                  <a:pt x="330" y="1273"/>
                  <a:pt x="324" y="1269"/>
                  <a:pt x="324" y="1267"/>
                </a:cubicBezTo>
                <a:cubicBezTo>
                  <a:pt x="323" y="1265"/>
                  <a:pt x="326" y="1261"/>
                  <a:pt x="330" y="1260"/>
                </a:cubicBezTo>
                <a:cubicBezTo>
                  <a:pt x="332" y="1259"/>
                  <a:pt x="338" y="1263"/>
                  <a:pt x="338" y="1268"/>
                </a:cubicBezTo>
                <a:close/>
                <a:moveTo>
                  <a:pt x="30" y="460"/>
                </a:moveTo>
                <a:cubicBezTo>
                  <a:pt x="22" y="460"/>
                  <a:pt x="17" y="455"/>
                  <a:pt x="13" y="450"/>
                </a:cubicBezTo>
                <a:cubicBezTo>
                  <a:pt x="12" y="449"/>
                  <a:pt x="13" y="447"/>
                  <a:pt x="13" y="446"/>
                </a:cubicBezTo>
                <a:cubicBezTo>
                  <a:pt x="15" y="444"/>
                  <a:pt x="17" y="444"/>
                  <a:pt x="18" y="446"/>
                </a:cubicBezTo>
                <a:cubicBezTo>
                  <a:pt x="19" y="446"/>
                  <a:pt x="19" y="446"/>
                  <a:pt x="20" y="447"/>
                </a:cubicBezTo>
                <a:cubicBezTo>
                  <a:pt x="20" y="447"/>
                  <a:pt x="20" y="447"/>
                  <a:pt x="20" y="448"/>
                </a:cubicBezTo>
                <a:cubicBezTo>
                  <a:pt x="24" y="452"/>
                  <a:pt x="27" y="456"/>
                  <a:pt x="30" y="460"/>
                </a:cubicBezTo>
                <a:close/>
                <a:moveTo>
                  <a:pt x="725" y="696"/>
                </a:moveTo>
                <a:cubicBezTo>
                  <a:pt x="724" y="698"/>
                  <a:pt x="724" y="701"/>
                  <a:pt x="723" y="704"/>
                </a:cubicBezTo>
                <a:cubicBezTo>
                  <a:pt x="722" y="706"/>
                  <a:pt x="719" y="701"/>
                  <a:pt x="719" y="694"/>
                </a:cubicBezTo>
                <a:cubicBezTo>
                  <a:pt x="719" y="691"/>
                  <a:pt x="719" y="688"/>
                  <a:pt x="719" y="685"/>
                </a:cubicBezTo>
                <a:cubicBezTo>
                  <a:pt x="719" y="685"/>
                  <a:pt x="721" y="684"/>
                  <a:pt x="721" y="684"/>
                </a:cubicBezTo>
                <a:cubicBezTo>
                  <a:pt x="722" y="684"/>
                  <a:pt x="723" y="685"/>
                  <a:pt x="724" y="685"/>
                </a:cubicBezTo>
                <a:cubicBezTo>
                  <a:pt x="724" y="686"/>
                  <a:pt x="724" y="686"/>
                  <a:pt x="724" y="687"/>
                </a:cubicBezTo>
                <a:cubicBezTo>
                  <a:pt x="724" y="689"/>
                  <a:pt x="724" y="692"/>
                  <a:pt x="725" y="696"/>
                </a:cubicBezTo>
                <a:close/>
                <a:moveTo>
                  <a:pt x="650" y="125"/>
                </a:moveTo>
                <a:cubicBezTo>
                  <a:pt x="649" y="128"/>
                  <a:pt x="648" y="131"/>
                  <a:pt x="646" y="134"/>
                </a:cubicBezTo>
                <a:cubicBezTo>
                  <a:pt x="642" y="142"/>
                  <a:pt x="639" y="144"/>
                  <a:pt x="637" y="142"/>
                </a:cubicBezTo>
                <a:cubicBezTo>
                  <a:pt x="635" y="137"/>
                  <a:pt x="638" y="134"/>
                  <a:pt x="640" y="131"/>
                </a:cubicBezTo>
                <a:cubicBezTo>
                  <a:pt x="642" y="128"/>
                  <a:pt x="645" y="126"/>
                  <a:pt x="647" y="123"/>
                </a:cubicBezTo>
                <a:cubicBezTo>
                  <a:pt x="647" y="123"/>
                  <a:pt x="649" y="124"/>
                  <a:pt x="650" y="125"/>
                </a:cubicBezTo>
                <a:close/>
                <a:moveTo>
                  <a:pt x="557" y="42"/>
                </a:moveTo>
                <a:cubicBezTo>
                  <a:pt x="561" y="38"/>
                  <a:pt x="564" y="33"/>
                  <a:pt x="572" y="32"/>
                </a:cubicBezTo>
                <a:cubicBezTo>
                  <a:pt x="572" y="32"/>
                  <a:pt x="574" y="33"/>
                  <a:pt x="574" y="34"/>
                </a:cubicBezTo>
                <a:cubicBezTo>
                  <a:pt x="574" y="35"/>
                  <a:pt x="574" y="36"/>
                  <a:pt x="574" y="37"/>
                </a:cubicBezTo>
                <a:cubicBezTo>
                  <a:pt x="570" y="41"/>
                  <a:pt x="565" y="45"/>
                  <a:pt x="559" y="46"/>
                </a:cubicBezTo>
                <a:cubicBezTo>
                  <a:pt x="559" y="46"/>
                  <a:pt x="558" y="45"/>
                  <a:pt x="557" y="44"/>
                </a:cubicBezTo>
                <a:cubicBezTo>
                  <a:pt x="557" y="44"/>
                  <a:pt x="557" y="43"/>
                  <a:pt x="557" y="42"/>
                </a:cubicBezTo>
                <a:close/>
                <a:moveTo>
                  <a:pt x="806" y="633"/>
                </a:moveTo>
                <a:cubicBezTo>
                  <a:pt x="808" y="632"/>
                  <a:pt x="809" y="631"/>
                  <a:pt x="810" y="632"/>
                </a:cubicBezTo>
                <a:cubicBezTo>
                  <a:pt x="815" y="634"/>
                  <a:pt x="819" y="637"/>
                  <a:pt x="823" y="639"/>
                </a:cubicBezTo>
                <a:cubicBezTo>
                  <a:pt x="824" y="640"/>
                  <a:pt x="824" y="641"/>
                  <a:pt x="824" y="642"/>
                </a:cubicBezTo>
                <a:cubicBezTo>
                  <a:pt x="824" y="643"/>
                  <a:pt x="823" y="643"/>
                  <a:pt x="822" y="643"/>
                </a:cubicBezTo>
                <a:cubicBezTo>
                  <a:pt x="815" y="644"/>
                  <a:pt x="809" y="640"/>
                  <a:pt x="806" y="634"/>
                </a:cubicBezTo>
                <a:cubicBezTo>
                  <a:pt x="806" y="634"/>
                  <a:pt x="806" y="634"/>
                  <a:pt x="806" y="633"/>
                </a:cubicBezTo>
                <a:close/>
                <a:moveTo>
                  <a:pt x="423" y="25"/>
                </a:moveTo>
                <a:cubicBezTo>
                  <a:pt x="422" y="24"/>
                  <a:pt x="421" y="24"/>
                  <a:pt x="421" y="23"/>
                </a:cubicBezTo>
                <a:cubicBezTo>
                  <a:pt x="418" y="18"/>
                  <a:pt x="416" y="14"/>
                  <a:pt x="413" y="8"/>
                </a:cubicBezTo>
                <a:cubicBezTo>
                  <a:pt x="413" y="7"/>
                  <a:pt x="414" y="5"/>
                  <a:pt x="415" y="5"/>
                </a:cubicBezTo>
                <a:cubicBezTo>
                  <a:pt x="415" y="4"/>
                  <a:pt x="418" y="5"/>
                  <a:pt x="418" y="6"/>
                </a:cubicBezTo>
                <a:cubicBezTo>
                  <a:pt x="421" y="11"/>
                  <a:pt x="423" y="16"/>
                  <a:pt x="426" y="22"/>
                </a:cubicBezTo>
                <a:cubicBezTo>
                  <a:pt x="426" y="23"/>
                  <a:pt x="425" y="24"/>
                  <a:pt x="424" y="25"/>
                </a:cubicBezTo>
                <a:cubicBezTo>
                  <a:pt x="424" y="25"/>
                  <a:pt x="423" y="25"/>
                  <a:pt x="423" y="25"/>
                </a:cubicBezTo>
                <a:close/>
                <a:moveTo>
                  <a:pt x="758" y="444"/>
                </a:moveTo>
                <a:cubicBezTo>
                  <a:pt x="760" y="441"/>
                  <a:pt x="761" y="436"/>
                  <a:pt x="763" y="432"/>
                </a:cubicBezTo>
                <a:cubicBezTo>
                  <a:pt x="764" y="430"/>
                  <a:pt x="767" y="429"/>
                  <a:pt x="768" y="429"/>
                </a:cubicBezTo>
                <a:cubicBezTo>
                  <a:pt x="772" y="430"/>
                  <a:pt x="770" y="433"/>
                  <a:pt x="769" y="435"/>
                </a:cubicBezTo>
                <a:cubicBezTo>
                  <a:pt x="767" y="439"/>
                  <a:pt x="766" y="444"/>
                  <a:pt x="764" y="448"/>
                </a:cubicBezTo>
                <a:cubicBezTo>
                  <a:pt x="764" y="449"/>
                  <a:pt x="762" y="449"/>
                  <a:pt x="761" y="450"/>
                </a:cubicBezTo>
                <a:cubicBezTo>
                  <a:pt x="760" y="449"/>
                  <a:pt x="759" y="448"/>
                  <a:pt x="759" y="447"/>
                </a:cubicBezTo>
                <a:cubicBezTo>
                  <a:pt x="759" y="447"/>
                  <a:pt x="759" y="446"/>
                  <a:pt x="758" y="444"/>
                </a:cubicBezTo>
                <a:close/>
                <a:moveTo>
                  <a:pt x="777" y="454"/>
                </a:moveTo>
                <a:cubicBezTo>
                  <a:pt x="776" y="453"/>
                  <a:pt x="775" y="451"/>
                  <a:pt x="775" y="450"/>
                </a:cubicBezTo>
                <a:cubicBezTo>
                  <a:pt x="777" y="446"/>
                  <a:pt x="779" y="442"/>
                  <a:pt x="782" y="439"/>
                </a:cubicBezTo>
                <a:cubicBezTo>
                  <a:pt x="784" y="437"/>
                  <a:pt x="787" y="435"/>
                  <a:pt x="789" y="434"/>
                </a:cubicBezTo>
                <a:cubicBezTo>
                  <a:pt x="789" y="433"/>
                  <a:pt x="790" y="433"/>
                  <a:pt x="790" y="434"/>
                </a:cubicBezTo>
                <a:cubicBezTo>
                  <a:pt x="791" y="434"/>
                  <a:pt x="792" y="436"/>
                  <a:pt x="791" y="436"/>
                </a:cubicBezTo>
                <a:cubicBezTo>
                  <a:pt x="788" y="442"/>
                  <a:pt x="784" y="447"/>
                  <a:pt x="780" y="453"/>
                </a:cubicBezTo>
                <a:cubicBezTo>
                  <a:pt x="779" y="454"/>
                  <a:pt x="778" y="454"/>
                  <a:pt x="777" y="454"/>
                </a:cubicBezTo>
                <a:close/>
                <a:moveTo>
                  <a:pt x="319" y="104"/>
                </a:moveTo>
                <a:cubicBezTo>
                  <a:pt x="317" y="104"/>
                  <a:pt x="317" y="104"/>
                  <a:pt x="316" y="104"/>
                </a:cubicBezTo>
                <a:cubicBezTo>
                  <a:pt x="314" y="105"/>
                  <a:pt x="311" y="105"/>
                  <a:pt x="311" y="101"/>
                </a:cubicBezTo>
                <a:cubicBezTo>
                  <a:pt x="310" y="98"/>
                  <a:pt x="313" y="96"/>
                  <a:pt x="316" y="96"/>
                </a:cubicBezTo>
                <a:cubicBezTo>
                  <a:pt x="320" y="97"/>
                  <a:pt x="323" y="98"/>
                  <a:pt x="326" y="99"/>
                </a:cubicBezTo>
                <a:cubicBezTo>
                  <a:pt x="327" y="99"/>
                  <a:pt x="327" y="101"/>
                  <a:pt x="327" y="102"/>
                </a:cubicBezTo>
                <a:cubicBezTo>
                  <a:pt x="327" y="103"/>
                  <a:pt x="326" y="104"/>
                  <a:pt x="325" y="104"/>
                </a:cubicBezTo>
                <a:cubicBezTo>
                  <a:pt x="323" y="104"/>
                  <a:pt x="320" y="104"/>
                  <a:pt x="319" y="104"/>
                </a:cubicBezTo>
                <a:close/>
                <a:moveTo>
                  <a:pt x="606" y="1045"/>
                </a:moveTo>
                <a:cubicBezTo>
                  <a:pt x="606" y="1046"/>
                  <a:pt x="606" y="1047"/>
                  <a:pt x="605" y="1048"/>
                </a:cubicBezTo>
                <a:cubicBezTo>
                  <a:pt x="604" y="1049"/>
                  <a:pt x="603" y="1051"/>
                  <a:pt x="601" y="1052"/>
                </a:cubicBezTo>
                <a:cubicBezTo>
                  <a:pt x="596" y="1056"/>
                  <a:pt x="596" y="1065"/>
                  <a:pt x="587" y="1063"/>
                </a:cubicBezTo>
                <a:cubicBezTo>
                  <a:pt x="587" y="1055"/>
                  <a:pt x="594" y="1053"/>
                  <a:pt x="598" y="1048"/>
                </a:cubicBezTo>
                <a:cubicBezTo>
                  <a:pt x="599" y="1046"/>
                  <a:pt x="602" y="1045"/>
                  <a:pt x="604" y="1044"/>
                </a:cubicBezTo>
                <a:cubicBezTo>
                  <a:pt x="604" y="1043"/>
                  <a:pt x="605" y="1045"/>
                  <a:pt x="606" y="1045"/>
                </a:cubicBezTo>
                <a:close/>
                <a:moveTo>
                  <a:pt x="299" y="1046"/>
                </a:moveTo>
                <a:cubicBezTo>
                  <a:pt x="299" y="1048"/>
                  <a:pt x="298" y="1049"/>
                  <a:pt x="297" y="1051"/>
                </a:cubicBezTo>
                <a:cubicBezTo>
                  <a:pt x="295" y="1057"/>
                  <a:pt x="292" y="1062"/>
                  <a:pt x="289" y="1067"/>
                </a:cubicBezTo>
                <a:cubicBezTo>
                  <a:pt x="289" y="1069"/>
                  <a:pt x="287" y="1069"/>
                  <a:pt x="286" y="1070"/>
                </a:cubicBezTo>
                <a:cubicBezTo>
                  <a:pt x="285" y="1069"/>
                  <a:pt x="284" y="1067"/>
                  <a:pt x="284" y="1066"/>
                </a:cubicBezTo>
                <a:cubicBezTo>
                  <a:pt x="286" y="1058"/>
                  <a:pt x="290" y="1050"/>
                  <a:pt x="296" y="1044"/>
                </a:cubicBezTo>
                <a:cubicBezTo>
                  <a:pt x="296" y="1044"/>
                  <a:pt x="298" y="1044"/>
                  <a:pt x="298" y="1044"/>
                </a:cubicBezTo>
                <a:cubicBezTo>
                  <a:pt x="299" y="1044"/>
                  <a:pt x="299" y="1045"/>
                  <a:pt x="299" y="1046"/>
                </a:cubicBezTo>
                <a:close/>
                <a:moveTo>
                  <a:pt x="658" y="373"/>
                </a:moveTo>
                <a:cubicBezTo>
                  <a:pt x="658" y="370"/>
                  <a:pt x="658" y="369"/>
                  <a:pt x="658" y="369"/>
                </a:cubicBezTo>
                <a:cubicBezTo>
                  <a:pt x="659" y="368"/>
                  <a:pt x="660" y="367"/>
                  <a:pt x="661" y="367"/>
                </a:cubicBezTo>
                <a:cubicBezTo>
                  <a:pt x="662" y="367"/>
                  <a:pt x="663" y="368"/>
                  <a:pt x="663" y="369"/>
                </a:cubicBezTo>
                <a:cubicBezTo>
                  <a:pt x="665" y="374"/>
                  <a:pt x="666" y="379"/>
                  <a:pt x="667" y="385"/>
                </a:cubicBezTo>
                <a:cubicBezTo>
                  <a:pt x="668" y="387"/>
                  <a:pt x="668" y="389"/>
                  <a:pt x="668" y="391"/>
                </a:cubicBezTo>
                <a:cubicBezTo>
                  <a:pt x="668" y="391"/>
                  <a:pt x="668" y="392"/>
                  <a:pt x="667" y="393"/>
                </a:cubicBezTo>
                <a:cubicBezTo>
                  <a:pt x="666" y="393"/>
                  <a:pt x="665" y="392"/>
                  <a:pt x="664" y="392"/>
                </a:cubicBezTo>
                <a:cubicBezTo>
                  <a:pt x="663" y="391"/>
                  <a:pt x="662" y="389"/>
                  <a:pt x="662" y="388"/>
                </a:cubicBezTo>
                <a:cubicBezTo>
                  <a:pt x="660" y="382"/>
                  <a:pt x="659" y="377"/>
                  <a:pt x="658" y="373"/>
                </a:cubicBezTo>
                <a:close/>
                <a:moveTo>
                  <a:pt x="316" y="1050"/>
                </a:moveTo>
                <a:cubicBezTo>
                  <a:pt x="316" y="1051"/>
                  <a:pt x="316" y="1051"/>
                  <a:pt x="316" y="1051"/>
                </a:cubicBezTo>
                <a:cubicBezTo>
                  <a:pt x="313" y="1060"/>
                  <a:pt x="309" y="1069"/>
                  <a:pt x="305" y="1078"/>
                </a:cubicBezTo>
                <a:cubicBezTo>
                  <a:pt x="305" y="1079"/>
                  <a:pt x="304" y="1079"/>
                  <a:pt x="303" y="1079"/>
                </a:cubicBezTo>
                <a:cubicBezTo>
                  <a:pt x="302" y="1079"/>
                  <a:pt x="301" y="1078"/>
                  <a:pt x="301" y="1077"/>
                </a:cubicBezTo>
                <a:cubicBezTo>
                  <a:pt x="303" y="1068"/>
                  <a:pt x="306" y="1059"/>
                  <a:pt x="311" y="1051"/>
                </a:cubicBezTo>
                <a:cubicBezTo>
                  <a:pt x="311" y="1050"/>
                  <a:pt x="312" y="1049"/>
                  <a:pt x="313" y="1049"/>
                </a:cubicBezTo>
                <a:cubicBezTo>
                  <a:pt x="314" y="1049"/>
                  <a:pt x="315" y="1050"/>
                  <a:pt x="316" y="1050"/>
                </a:cubicBezTo>
                <a:close/>
                <a:moveTo>
                  <a:pt x="447" y="849"/>
                </a:moveTo>
                <a:cubicBezTo>
                  <a:pt x="447" y="849"/>
                  <a:pt x="444" y="849"/>
                  <a:pt x="442" y="849"/>
                </a:cubicBezTo>
                <a:cubicBezTo>
                  <a:pt x="439" y="848"/>
                  <a:pt x="435" y="849"/>
                  <a:pt x="435" y="845"/>
                </a:cubicBezTo>
                <a:cubicBezTo>
                  <a:pt x="436" y="842"/>
                  <a:pt x="440" y="842"/>
                  <a:pt x="443" y="842"/>
                </a:cubicBezTo>
                <a:cubicBezTo>
                  <a:pt x="446" y="841"/>
                  <a:pt x="449" y="842"/>
                  <a:pt x="452" y="842"/>
                </a:cubicBezTo>
                <a:cubicBezTo>
                  <a:pt x="457" y="843"/>
                  <a:pt x="462" y="846"/>
                  <a:pt x="460" y="848"/>
                </a:cubicBezTo>
                <a:cubicBezTo>
                  <a:pt x="458" y="852"/>
                  <a:pt x="454" y="850"/>
                  <a:pt x="451" y="850"/>
                </a:cubicBezTo>
                <a:cubicBezTo>
                  <a:pt x="450" y="850"/>
                  <a:pt x="450" y="849"/>
                  <a:pt x="447" y="849"/>
                </a:cubicBezTo>
                <a:close/>
                <a:moveTo>
                  <a:pt x="575" y="1055"/>
                </a:moveTo>
                <a:cubicBezTo>
                  <a:pt x="574" y="1055"/>
                  <a:pt x="574" y="1055"/>
                  <a:pt x="574" y="1055"/>
                </a:cubicBezTo>
                <a:cubicBezTo>
                  <a:pt x="573" y="1054"/>
                  <a:pt x="572" y="1053"/>
                  <a:pt x="573" y="1052"/>
                </a:cubicBezTo>
                <a:cubicBezTo>
                  <a:pt x="578" y="1044"/>
                  <a:pt x="585" y="1036"/>
                  <a:pt x="594" y="1031"/>
                </a:cubicBezTo>
                <a:cubicBezTo>
                  <a:pt x="594" y="1030"/>
                  <a:pt x="595" y="1031"/>
                  <a:pt x="596" y="1031"/>
                </a:cubicBezTo>
                <a:cubicBezTo>
                  <a:pt x="596" y="1032"/>
                  <a:pt x="596" y="1032"/>
                  <a:pt x="596" y="1033"/>
                </a:cubicBezTo>
                <a:cubicBezTo>
                  <a:pt x="590" y="1040"/>
                  <a:pt x="583" y="1048"/>
                  <a:pt x="576" y="1055"/>
                </a:cubicBezTo>
                <a:cubicBezTo>
                  <a:pt x="576" y="1056"/>
                  <a:pt x="575" y="1055"/>
                  <a:pt x="575" y="1055"/>
                </a:cubicBezTo>
                <a:close/>
                <a:moveTo>
                  <a:pt x="738" y="455"/>
                </a:moveTo>
                <a:cubicBezTo>
                  <a:pt x="738" y="451"/>
                  <a:pt x="737" y="448"/>
                  <a:pt x="738" y="445"/>
                </a:cubicBezTo>
                <a:cubicBezTo>
                  <a:pt x="741" y="438"/>
                  <a:pt x="744" y="431"/>
                  <a:pt x="747" y="424"/>
                </a:cubicBezTo>
                <a:cubicBezTo>
                  <a:pt x="748" y="424"/>
                  <a:pt x="749" y="424"/>
                  <a:pt x="750" y="423"/>
                </a:cubicBezTo>
                <a:cubicBezTo>
                  <a:pt x="750" y="424"/>
                  <a:pt x="751" y="426"/>
                  <a:pt x="751" y="427"/>
                </a:cubicBezTo>
                <a:cubicBezTo>
                  <a:pt x="748" y="436"/>
                  <a:pt x="745" y="444"/>
                  <a:pt x="741" y="453"/>
                </a:cubicBezTo>
                <a:cubicBezTo>
                  <a:pt x="741" y="454"/>
                  <a:pt x="740" y="454"/>
                  <a:pt x="738" y="455"/>
                </a:cubicBezTo>
                <a:close/>
                <a:moveTo>
                  <a:pt x="269" y="1161"/>
                </a:moveTo>
                <a:cubicBezTo>
                  <a:pt x="269" y="1158"/>
                  <a:pt x="269" y="1156"/>
                  <a:pt x="270" y="1153"/>
                </a:cubicBezTo>
                <a:cubicBezTo>
                  <a:pt x="270" y="1152"/>
                  <a:pt x="272" y="1151"/>
                  <a:pt x="272" y="1150"/>
                </a:cubicBezTo>
                <a:cubicBezTo>
                  <a:pt x="273" y="1151"/>
                  <a:pt x="275" y="1152"/>
                  <a:pt x="275" y="1153"/>
                </a:cubicBezTo>
                <a:cubicBezTo>
                  <a:pt x="276" y="1168"/>
                  <a:pt x="279" y="1183"/>
                  <a:pt x="284" y="1198"/>
                </a:cubicBezTo>
                <a:cubicBezTo>
                  <a:pt x="285" y="1200"/>
                  <a:pt x="285" y="1202"/>
                  <a:pt x="282" y="1202"/>
                </a:cubicBezTo>
                <a:cubicBezTo>
                  <a:pt x="281" y="1202"/>
                  <a:pt x="279" y="1201"/>
                  <a:pt x="278" y="1200"/>
                </a:cubicBezTo>
                <a:cubicBezTo>
                  <a:pt x="278" y="1200"/>
                  <a:pt x="278" y="1199"/>
                  <a:pt x="278" y="1199"/>
                </a:cubicBezTo>
                <a:cubicBezTo>
                  <a:pt x="274" y="1186"/>
                  <a:pt x="270" y="1174"/>
                  <a:pt x="269" y="1161"/>
                </a:cubicBezTo>
                <a:close/>
                <a:moveTo>
                  <a:pt x="575" y="1260"/>
                </a:moveTo>
                <a:cubicBezTo>
                  <a:pt x="575" y="1261"/>
                  <a:pt x="576" y="1262"/>
                  <a:pt x="575" y="1263"/>
                </a:cubicBezTo>
                <a:cubicBezTo>
                  <a:pt x="570" y="1270"/>
                  <a:pt x="565" y="1276"/>
                  <a:pt x="558" y="1279"/>
                </a:cubicBezTo>
                <a:cubicBezTo>
                  <a:pt x="548" y="1284"/>
                  <a:pt x="538" y="1289"/>
                  <a:pt x="527" y="1293"/>
                </a:cubicBezTo>
                <a:cubicBezTo>
                  <a:pt x="526" y="1294"/>
                  <a:pt x="525" y="1294"/>
                  <a:pt x="523" y="1294"/>
                </a:cubicBezTo>
                <a:cubicBezTo>
                  <a:pt x="523" y="1294"/>
                  <a:pt x="522" y="1293"/>
                  <a:pt x="522" y="1293"/>
                </a:cubicBezTo>
                <a:cubicBezTo>
                  <a:pt x="522" y="1292"/>
                  <a:pt x="521" y="1291"/>
                  <a:pt x="522" y="1290"/>
                </a:cubicBezTo>
                <a:cubicBezTo>
                  <a:pt x="522" y="1289"/>
                  <a:pt x="523" y="1288"/>
                  <a:pt x="525" y="1287"/>
                </a:cubicBezTo>
                <a:cubicBezTo>
                  <a:pt x="530" y="1284"/>
                  <a:pt x="536" y="1280"/>
                  <a:pt x="542" y="1278"/>
                </a:cubicBezTo>
                <a:cubicBezTo>
                  <a:pt x="552" y="1274"/>
                  <a:pt x="561" y="1269"/>
                  <a:pt x="568" y="1261"/>
                </a:cubicBezTo>
                <a:cubicBezTo>
                  <a:pt x="569" y="1260"/>
                  <a:pt x="570" y="1258"/>
                  <a:pt x="572" y="1258"/>
                </a:cubicBezTo>
                <a:cubicBezTo>
                  <a:pt x="573" y="1258"/>
                  <a:pt x="574" y="1259"/>
                  <a:pt x="575" y="1260"/>
                </a:cubicBezTo>
                <a:close/>
                <a:moveTo>
                  <a:pt x="445" y="889"/>
                </a:moveTo>
                <a:cubicBezTo>
                  <a:pt x="465" y="890"/>
                  <a:pt x="485" y="891"/>
                  <a:pt x="505" y="892"/>
                </a:cubicBezTo>
                <a:cubicBezTo>
                  <a:pt x="506" y="892"/>
                  <a:pt x="508" y="893"/>
                  <a:pt x="508" y="893"/>
                </a:cubicBezTo>
                <a:cubicBezTo>
                  <a:pt x="507" y="895"/>
                  <a:pt x="507" y="897"/>
                  <a:pt x="506" y="897"/>
                </a:cubicBezTo>
                <a:cubicBezTo>
                  <a:pt x="502" y="898"/>
                  <a:pt x="498" y="899"/>
                  <a:pt x="494" y="899"/>
                </a:cubicBezTo>
                <a:cubicBezTo>
                  <a:pt x="464" y="896"/>
                  <a:pt x="435" y="895"/>
                  <a:pt x="405" y="896"/>
                </a:cubicBezTo>
                <a:cubicBezTo>
                  <a:pt x="403" y="896"/>
                  <a:pt x="401" y="896"/>
                  <a:pt x="399" y="895"/>
                </a:cubicBezTo>
                <a:cubicBezTo>
                  <a:pt x="398" y="895"/>
                  <a:pt x="397" y="893"/>
                  <a:pt x="397" y="892"/>
                </a:cubicBezTo>
                <a:cubicBezTo>
                  <a:pt x="397" y="892"/>
                  <a:pt x="398" y="890"/>
                  <a:pt x="399" y="890"/>
                </a:cubicBezTo>
                <a:cubicBezTo>
                  <a:pt x="399" y="890"/>
                  <a:pt x="400" y="890"/>
                  <a:pt x="401" y="889"/>
                </a:cubicBezTo>
                <a:cubicBezTo>
                  <a:pt x="416" y="889"/>
                  <a:pt x="431" y="888"/>
                  <a:pt x="445" y="888"/>
                </a:cubicBezTo>
                <a:cubicBezTo>
                  <a:pt x="445" y="888"/>
                  <a:pt x="445" y="888"/>
                  <a:pt x="445" y="889"/>
                </a:cubicBezTo>
                <a:close/>
                <a:moveTo>
                  <a:pt x="541" y="981"/>
                </a:moveTo>
                <a:cubicBezTo>
                  <a:pt x="540" y="990"/>
                  <a:pt x="534" y="997"/>
                  <a:pt x="525" y="999"/>
                </a:cubicBezTo>
                <a:cubicBezTo>
                  <a:pt x="517" y="1001"/>
                  <a:pt x="509" y="994"/>
                  <a:pt x="508" y="986"/>
                </a:cubicBezTo>
                <a:cubicBezTo>
                  <a:pt x="507" y="976"/>
                  <a:pt x="520" y="965"/>
                  <a:pt x="530" y="967"/>
                </a:cubicBezTo>
                <a:cubicBezTo>
                  <a:pt x="537" y="968"/>
                  <a:pt x="541" y="973"/>
                  <a:pt x="541" y="981"/>
                </a:cubicBezTo>
                <a:close/>
                <a:moveTo>
                  <a:pt x="354" y="983"/>
                </a:moveTo>
                <a:cubicBezTo>
                  <a:pt x="354" y="973"/>
                  <a:pt x="358" y="967"/>
                  <a:pt x="365" y="966"/>
                </a:cubicBezTo>
                <a:cubicBezTo>
                  <a:pt x="369" y="965"/>
                  <a:pt x="373" y="966"/>
                  <a:pt x="377" y="967"/>
                </a:cubicBezTo>
                <a:cubicBezTo>
                  <a:pt x="382" y="968"/>
                  <a:pt x="385" y="971"/>
                  <a:pt x="385" y="976"/>
                </a:cubicBezTo>
                <a:cubicBezTo>
                  <a:pt x="385" y="981"/>
                  <a:pt x="384" y="986"/>
                  <a:pt x="383" y="991"/>
                </a:cubicBezTo>
                <a:cubicBezTo>
                  <a:pt x="378" y="1001"/>
                  <a:pt x="367" y="1002"/>
                  <a:pt x="360" y="994"/>
                </a:cubicBezTo>
                <a:cubicBezTo>
                  <a:pt x="357" y="990"/>
                  <a:pt x="355" y="985"/>
                  <a:pt x="354" y="983"/>
                </a:cubicBezTo>
                <a:close/>
                <a:moveTo>
                  <a:pt x="505" y="877"/>
                </a:moveTo>
                <a:cubicBezTo>
                  <a:pt x="499" y="876"/>
                  <a:pt x="491" y="876"/>
                  <a:pt x="485" y="875"/>
                </a:cubicBezTo>
                <a:cubicBezTo>
                  <a:pt x="465" y="871"/>
                  <a:pt x="445" y="874"/>
                  <a:pt x="426" y="876"/>
                </a:cubicBezTo>
                <a:cubicBezTo>
                  <a:pt x="419" y="876"/>
                  <a:pt x="413" y="877"/>
                  <a:pt x="406" y="877"/>
                </a:cubicBezTo>
                <a:cubicBezTo>
                  <a:pt x="405" y="876"/>
                  <a:pt x="403" y="874"/>
                  <a:pt x="402" y="873"/>
                </a:cubicBezTo>
                <a:cubicBezTo>
                  <a:pt x="404" y="872"/>
                  <a:pt x="405" y="870"/>
                  <a:pt x="407" y="869"/>
                </a:cubicBezTo>
                <a:cubicBezTo>
                  <a:pt x="408" y="869"/>
                  <a:pt x="411" y="869"/>
                  <a:pt x="413" y="869"/>
                </a:cubicBezTo>
                <a:cubicBezTo>
                  <a:pt x="425" y="868"/>
                  <a:pt x="437" y="867"/>
                  <a:pt x="449" y="866"/>
                </a:cubicBezTo>
                <a:cubicBezTo>
                  <a:pt x="456" y="866"/>
                  <a:pt x="463" y="865"/>
                  <a:pt x="470" y="865"/>
                </a:cubicBezTo>
                <a:cubicBezTo>
                  <a:pt x="482" y="866"/>
                  <a:pt x="495" y="868"/>
                  <a:pt x="507" y="869"/>
                </a:cubicBezTo>
                <a:cubicBezTo>
                  <a:pt x="509" y="870"/>
                  <a:pt x="510" y="870"/>
                  <a:pt x="512" y="871"/>
                </a:cubicBezTo>
                <a:cubicBezTo>
                  <a:pt x="513" y="871"/>
                  <a:pt x="514" y="873"/>
                  <a:pt x="514" y="874"/>
                </a:cubicBezTo>
                <a:cubicBezTo>
                  <a:pt x="514" y="875"/>
                  <a:pt x="513" y="876"/>
                  <a:pt x="512" y="877"/>
                </a:cubicBezTo>
                <a:cubicBezTo>
                  <a:pt x="510" y="877"/>
                  <a:pt x="508" y="877"/>
                  <a:pt x="505" y="877"/>
                </a:cubicBezTo>
                <a:close/>
                <a:moveTo>
                  <a:pt x="442" y="1238"/>
                </a:moveTo>
                <a:cubicBezTo>
                  <a:pt x="428" y="1238"/>
                  <a:pt x="414" y="1234"/>
                  <a:pt x="401" y="1227"/>
                </a:cubicBezTo>
                <a:cubicBezTo>
                  <a:pt x="376" y="1214"/>
                  <a:pt x="362" y="1192"/>
                  <a:pt x="350" y="1168"/>
                </a:cubicBezTo>
                <a:cubicBezTo>
                  <a:pt x="346" y="1158"/>
                  <a:pt x="347" y="1149"/>
                  <a:pt x="354" y="1143"/>
                </a:cubicBezTo>
                <a:cubicBezTo>
                  <a:pt x="358" y="1139"/>
                  <a:pt x="364" y="1139"/>
                  <a:pt x="366" y="1145"/>
                </a:cubicBezTo>
                <a:cubicBezTo>
                  <a:pt x="368" y="1148"/>
                  <a:pt x="368" y="1151"/>
                  <a:pt x="369" y="1153"/>
                </a:cubicBezTo>
                <a:cubicBezTo>
                  <a:pt x="382" y="1179"/>
                  <a:pt x="401" y="1198"/>
                  <a:pt x="430" y="1203"/>
                </a:cubicBezTo>
                <a:cubicBezTo>
                  <a:pt x="439" y="1204"/>
                  <a:pt x="447" y="1205"/>
                  <a:pt x="456" y="1203"/>
                </a:cubicBezTo>
                <a:cubicBezTo>
                  <a:pt x="464" y="1202"/>
                  <a:pt x="473" y="1200"/>
                  <a:pt x="481" y="1198"/>
                </a:cubicBezTo>
                <a:cubicBezTo>
                  <a:pt x="498" y="1195"/>
                  <a:pt x="511" y="1185"/>
                  <a:pt x="521" y="1172"/>
                </a:cubicBezTo>
                <a:cubicBezTo>
                  <a:pt x="529" y="1162"/>
                  <a:pt x="535" y="1152"/>
                  <a:pt x="542" y="1141"/>
                </a:cubicBezTo>
                <a:cubicBezTo>
                  <a:pt x="544" y="1137"/>
                  <a:pt x="546" y="1134"/>
                  <a:pt x="550" y="1132"/>
                </a:cubicBezTo>
                <a:cubicBezTo>
                  <a:pt x="554" y="1131"/>
                  <a:pt x="559" y="1132"/>
                  <a:pt x="560" y="1137"/>
                </a:cubicBezTo>
                <a:cubicBezTo>
                  <a:pt x="560" y="1141"/>
                  <a:pt x="560" y="1146"/>
                  <a:pt x="559" y="1150"/>
                </a:cubicBezTo>
                <a:cubicBezTo>
                  <a:pt x="556" y="1165"/>
                  <a:pt x="549" y="1179"/>
                  <a:pt x="539" y="1190"/>
                </a:cubicBezTo>
                <a:cubicBezTo>
                  <a:pt x="531" y="1200"/>
                  <a:pt x="521" y="1208"/>
                  <a:pt x="512" y="1217"/>
                </a:cubicBezTo>
                <a:cubicBezTo>
                  <a:pt x="506" y="1222"/>
                  <a:pt x="498" y="1226"/>
                  <a:pt x="491" y="1228"/>
                </a:cubicBezTo>
                <a:cubicBezTo>
                  <a:pt x="472" y="1235"/>
                  <a:pt x="460" y="1237"/>
                  <a:pt x="442" y="1238"/>
                </a:cubicBezTo>
                <a:close/>
                <a:moveTo>
                  <a:pt x="450" y="1230"/>
                </a:moveTo>
                <a:cubicBezTo>
                  <a:pt x="452" y="1229"/>
                  <a:pt x="453" y="1228"/>
                  <a:pt x="454" y="1228"/>
                </a:cubicBezTo>
                <a:cubicBezTo>
                  <a:pt x="454" y="1227"/>
                  <a:pt x="453" y="1225"/>
                  <a:pt x="452" y="1225"/>
                </a:cubicBezTo>
                <a:cubicBezTo>
                  <a:pt x="451" y="1224"/>
                  <a:pt x="449" y="1225"/>
                  <a:pt x="449" y="1226"/>
                </a:cubicBezTo>
                <a:cubicBezTo>
                  <a:pt x="448" y="1227"/>
                  <a:pt x="450" y="1228"/>
                  <a:pt x="450" y="1230"/>
                </a:cubicBezTo>
                <a:close/>
                <a:moveTo>
                  <a:pt x="585" y="301"/>
                </a:moveTo>
                <a:cubicBezTo>
                  <a:pt x="587" y="299"/>
                  <a:pt x="588" y="297"/>
                  <a:pt x="589" y="296"/>
                </a:cubicBezTo>
                <a:cubicBezTo>
                  <a:pt x="594" y="287"/>
                  <a:pt x="599" y="279"/>
                  <a:pt x="604" y="271"/>
                </a:cubicBezTo>
                <a:cubicBezTo>
                  <a:pt x="607" y="266"/>
                  <a:pt x="610" y="261"/>
                  <a:pt x="613" y="257"/>
                </a:cubicBezTo>
                <a:cubicBezTo>
                  <a:pt x="615" y="254"/>
                  <a:pt x="615" y="251"/>
                  <a:pt x="613" y="248"/>
                </a:cubicBezTo>
                <a:cubicBezTo>
                  <a:pt x="611" y="246"/>
                  <a:pt x="610" y="243"/>
                  <a:pt x="608" y="241"/>
                </a:cubicBezTo>
                <a:cubicBezTo>
                  <a:pt x="606" y="235"/>
                  <a:pt x="604" y="229"/>
                  <a:pt x="602" y="224"/>
                </a:cubicBezTo>
                <a:cubicBezTo>
                  <a:pt x="601" y="215"/>
                  <a:pt x="606" y="210"/>
                  <a:pt x="614" y="209"/>
                </a:cubicBezTo>
                <a:cubicBezTo>
                  <a:pt x="624" y="208"/>
                  <a:pt x="631" y="214"/>
                  <a:pt x="631" y="224"/>
                </a:cubicBezTo>
                <a:cubicBezTo>
                  <a:pt x="631" y="231"/>
                  <a:pt x="629" y="239"/>
                  <a:pt x="628" y="246"/>
                </a:cubicBezTo>
                <a:cubicBezTo>
                  <a:pt x="627" y="250"/>
                  <a:pt x="628" y="253"/>
                  <a:pt x="631" y="255"/>
                </a:cubicBezTo>
                <a:cubicBezTo>
                  <a:pt x="633" y="257"/>
                  <a:pt x="635" y="257"/>
                  <a:pt x="636" y="258"/>
                </a:cubicBezTo>
                <a:cubicBezTo>
                  <a:pt x="642" y="261"/>
                  <a:pt x="644" y="260"/>
                  <a:pt x="645" y="254"/>
                </a:cubicBezTo>
                <a:cubicBezTo>
                  <a:pt x="647" y="248"/>
                  <a:pt x="648" y="241"/>
                  <a:pt x="651" y="235"/>
                </a:cubicBezTo>
                <a:cubicBezTo>
                  <a:pt x="654" y="228"/>
                  <a:pt x="665" y="224"/>
                  <a:pt x="672" y="228"/>
                </a:cubicBezTo>
                <a:cubicBezTo>
                  <a:pt x="675" y="230"/>
                  <a:pt x="677" y="233"/>
                  <a:pt x="676" y="236"/>
                </a:cubicBezTo>
                <a:cubicBezTo>
                  <a:pt x="675" y="240"/>
                  <a:pt x="674" y="245"/>
                  <a:pt x="671" y="249"/>
                </a:cubicBezTo>
                <a:cubicBezTo>
                  <a:pt x="670" y="252"/>
                  <a:pt x="667" y="254"/>
                  <a:pt x="665" y="257"/>
                </a:cubicBezTo>
                <a:cubicBezTo>
                  <a:pt x="661" y="261"/>
                  <a:pt x="653" y="264"/>
                  <a:pt x="658" y="271"/>
                </a:cubicBezTo>
                <a:cubicBezTo>
                  <a:pt x="664" y="278"/>
                  <a:pt x="668" y="271"/>
                  <a:pt x="673" y="270"/>
                </a:cubicBezTo>
                <a:cubicBezTo>
                  <a:pt x="677" y="268"/>
                  <a:pt x="680" y="266"/>
                  <a:pt x="684" y="266"/>
                </a:cubicBezTo>
                <a:cubicBezTo>
                  <a:pt x="689" y="266"/>
                  <a:pt x="696" y="264"/>
                  <a:pt x="699" y="270"/>
                </a:cubicBezTo>
                <a:cubicBezTo>
                  <a:pt x="702" y="276"/>
                  <a:pt x="699" y="282"/>
                  <a:pt x="695" y="287"/>
                </a:cubicBezTo>
                <a:cubicBezTo>
                  <a:pt x="695" y="288"/>
                  <a:pt x="693" y="289"/>
                  <a:pt x="692" y="290"/>
                </a:cubicBezTo>
                <a:cubicBezTo>
                  <a:pt x="683" y="298"/>
                  <a:pt x="674" y="299"/>
                  <a:pt x="662" y="292"/>
                </a:cubicBezTo>
                <a:cubicBezTo>
                  <a:pt x="658" y="290"/>
                  <a:pt x="656" y="290"/>
                  <a:pt x="653" y="293"/>
                </a:cubicBezTo>
                <a:cubicBezTo>
                  <a:pt x="641" y="302"/>
                  <a:pt x="633" y="314"/>
                  <a:pt x="624" y="326"/>
                </a:cubicBezTo>
                <a:cubicBezTo>
                  <a:pt x="619" y="332"/>
                  <a:pt x="619" y="333"/>
                  <a:pt x="625" y="338"/>
                </a:cubicBezTo>
                <a:cubicBezTo>
                  <a:pt x="630" y="342"/>
                  <a:pt x="636" y="344"/>
                  <a:pt x="642" y="343"/>
                </a:cubicBezTo>
                <a:cubicBezTo>
                  <a:pt x="655" y="340"/>
                  <a:pt x="667" y="338"/>
                  <a:pt x="679" y="335"/>
                </a:cubicBezTo>
                <a:cubicBezTo>
                  <a:pt x="692" y="331"/>
                  <a:pt x="701" y="323"/>
                  <a:pt x="708" y="311"/>
                </a:cubicBezTo>
                <a:cubicBezTo>
                  <a:pt x="720" y="292"/>
                  <a:pt x="726" y="272"/>
                  <a:pt x="724" y="249"/>
                </a:cubicBezTo>
                <a:cubicBezTo>
                  <a:pt x="723" y="234"/>
                  <a:pt x="718" y="221"/>
                  <a:pt x="710" y="208"/>
                </a:cubicBezTo>
                <a:cubicBezTo>
                  <a:pt x="692" y="182"/>
                  <a:pt x="665" y="173"/>
                  <a:pt x="635" y="171"/>
                </a:cubicBezTo>
                <a:cubicBezTo>
                  <a:pt x="626" y="170"/>
                  <a:pt x="617" y="172"/>
                  <a:pt x="609" y="178"/>
                </a:cubicBezTo>
                <a:cubicBezTo>
                  <a:pt x="594" y="188"/>
                  <a:pt x="583" y="201"/>
                  <a:pt x="576" y="218"/>
                </a:cubicBezTo>
                <a:cubicBezTo>
                  <a:pt x="565" y="242"/>
                  <a:pt x="569" y="266"/>
                  <a:pt x="578" y="290"/>
                </a:cubicBezTo>
                <a:cubicBezTo>
                  <a:pt x="580" y="294"/>
                  <a:pt x="582" y="297"/>
                  <a:pt x="585" y="301"/>
                </a:cubicBezTo>
                <a:close/>
                <a:moveTo>
                  <a:pt x="187" y="402"/>
                </a:moveTo>
                <a:cubicBezTo>
                  <a:pt x="191" y="402"/>
                  <a:pt x="196" y="403"/>
                  <a:pt x="201" y="402"/>
                </a:cubicBezTo>
                <a:cubicBezTo>
                  <a:pt x="210" y="402"/>
                  <a:pt x="218" y="397"/>
                  <a:pt x="222" y="387"/>
                </a:cubicBezTo>
                <a:cubicBezTo>
                  <a:pt x="224" y="382"/>
                  <a:pt x="224" y="380"/>
                  <a:pt x="219" y="377"/>
                </a:cubicBezTo>
                <a:cubicBezTo>
                  <a:pt x="206" y="369"/>
                  <a:pt x="194" y="361"/>
                  <a:pt x="181" y="352"/>
                </a:cubicBezTo>
                <a:cubicBezTo>
                  <a:pt x="177" y="350"/>
                  <a:pt x="173" y="346"/>
                  <a:pt x="167" y="347"/>
                </a:cubicBezTo>
                <a:cubicBezTo>
                  <a:pt x="162" y="347"/>
                  <a:pt x="161" y="353"/>
                  <a:pt x="158" y="356"/>
                </a:cubicBezTo>
                <a:cubicBezTo>
                  <a:pt x="150" y="365"/>
                  <a:pt x="141" y="366"/>
                  <a:pt x="131" y="358"/>
                </a:cubicBezTo>
                <a:cubicBezTo>
                  <a:pt x="126" y="354"/>
                  <a:pt x="124" y="349"/>
                  <a:pt x="127" y="341"/>
                </a:cubicBezTo>
                <a:cubicBezTo>
                  <a:pt x="128" y="335"/>
                  <a:pt x="131" y="333"/>
                  <a:pt x="138" y="332"/>
                </a:cubicBezTo>
                <a:cubicBezTo>
                  <a:pt x="143" y="332"/>
                  <a:pt x="149" y="333"/>
                  <a:pt x="155" y="333"/>
                </a:cubicBezTo>
                <a:cubicBezTo>
                  <a:pt x="160" y="334"/>
                  <a:pt x="162" y="332"/>
                  <a:pt x="163" y="327"/>
                </a:cubicBezTo>
                <a:cubicBezTo>
                  <a:pt x="164" y="324"/>
                  <a:pt x="163" y="321"/>
                  <a:pt x="160" y="319"/>
                </a:cubicBezTo>
                <a:cubicBezTo>
                  <a:pt x="153" y="317"/>
                  <a:pt x="146" y="314"/>
                  <a:pt x="142" y="308"/>
                </a:cubicBezTo>
                <a:cubicBezTo>
                  <a:pt x="138" y="303"/>
                  <a:pt x="138" y="298"/>
                  <a:pt x="141" y="293"/>
                </a:cubicBezTo>
                <a:cubicBezTo>
                  <a:pt x="143" y="287"/>
                  <a:pt x="148" y="285"/>
                  <a:pt x="154" y="285"/>
                </a:cubicBezTo>
                <a:cubicBezTo>
                  <a:pt x="163" y="286"/>
                  <a:pt x="169" y="291"/>
                  <a:pt x="171" y="302"/>
                </a:cubicBezTo>
                <a:cubicBezTo>
                  <a:pt x="174" y="314"/>
                  <a:pt x="177" y="312"/>
                  <a:pt x="186" y="308"/>
                </a:cubicBezTo>
                <a:cubicBezTo>
                  <a:pt x="190" y="306"/>
                  <a:pt x="193" y="305"/>
                  <a:pt x="197" y="303"/>
                </a:cubicBezTo>
                <a:cubicBezTo>
                  <a:pt x="203" y="300"/>
                  <a:pt x="203" y="299"/>
                  <a:pt x="200" y="292"/>
                </a:cubicBezTo>
                <a:cubicBezTo>
                  <a:pt x="195" y="282"/>
                  <a:pt x="196" y="277"/>
                  <a:pt x="203" y="269"/>
                </a:cubicBezTo>
                <a:cubicBezTo>
                  <a:pt x="211" y="261"/>
                  <a:pt x="218" y="263"/>
                  <a:pt x="222" y="272"/>
                </a:cubicBezTo>
                <a:cubicBezTo>
                  <a:pt x="224" y="277"/>
                  <a:pt x="224" y="281"/>
                  <a:pt x="222" y="286"/>
                </a:cubicBezTo>
                <a:cubicBezTo>
                  <a:pt x="221" y="288"/>
                  <a:pt x="220" y="291"/>
                  <a:pt x="218" y="293"/>
                </a:cubicBezTo>
                <a:cubicBezTo>
                  <a:pt x="215" y="297"/>
                  <a:pt x="216" y="300"/>
                  <a:pt x="219" y="303"/>
                </a:cubicBezTo>
                <a:cubicBezTo>
                  <a:pt x="229" y="312"/>
                  <a:pt x="240" y="322"/>
                  <a:pt x="251" y="331"/>
                </a:cubicBezTo>
                <a:cubicBezTo>
                  <a:pt x="252" y="332"/>
                  <a:pt x="254" y="333"/>
                  <a:pt x="256" y="334"/>
                </a:cubicBezTo>
                <a:cubicBezTo>
                  <a:pt x="258" y="335"/>
                  <a:pt x="260" y="335"/>
                  <a:pt x="261" y="333"/>
                </a:cubicBezTo>
                <a:cubicBezTo>
                  <a:pt x="264" y="328"/>
                  <a:pt x="267" y="324"/>
                  <a:pt x="267" y="319"/>
                </a:cubicBezTo>
                <a:cubicBezTo>
                  <a:pt x="270" y="301"/>
                  <a:pt x="267" y="284"/>
                  <a:pt x="255" y="271"/>
                </a:cubicBezTo>
                <a:cubicBezTo>
                  <a:pt x="240" y="254"/>
                  <a:pt x="221" y="243"/>
                  <a:pt x="199" y="240"/>
                </a:cubicBezTo>
                <a:cubicBezTo>
                  <a:pt x="185" y="237"/>
                  <a:pt x="171" y="239"/>
                  <a:pt x="157" y="243"/>
                </a:cubicBezTo>
                <a:cubicBezTo>
                  <a:pt x="154" y="243"/>
                  <a:pt x="152" y="245"/>
                  <a:pt x="150" y="246"/>
                </a:cubicBezTo>
                <a:cubicBezTo>
                  <a:pt x="132" y="254"/>
                  <a:pt x="118" y="266"/>
                  <a:pt x="109" y="285"/>
                </a:cubicBezTo>
                <a:cubicBezTo>
                  <a:pt x="104" y="294"/>
                  <a:pt x="102" y="304"/>
                  <a:pt x="100" y="313"/>
                </a:cubicBezTo>
                <a:cubicBezTo>
                  <a:pt x="95" y="335"/>
                  <a:pt x="102" y="355"/>
                  <a:pt x="116" y="371"/>
                </a:cubicBezTo>
                <a:cubicBezTo>
                  <a:pt x="134" y="393"/>
                  <a:pt x="158" y="404"/>
                  <a:pt x="187" y="402"/>
                </a:cubicBezTo>
                <a:close/>
                <a:moveTo>
                  <a:pt x="140" y="645"/>
                </a:moveTo>
                <a:cubicBezTo>
                  <a:pt x="140" y="644"/>
                  <a:pt x="140" y="644"/>
                  <a:pt x="140" y="643"/>
                </a:cubicBezTo>
                <a:cubicBezTo>
                  <a:pt x="145" y="643"/>
                  <a:pt x="149" y="643"/>
                  <a:pt x="154" y="643"/>
                </a:cubicBezTo>
                <a:cubicBezTo>
                  <a:pt x="160" y="643"/>
                  <a:pt x="164" y="641"/>
                  <a:pt x="166" y="634"/>
                </a:cubicBezTo>
                <a:cubicBezTo>
                  <a:pt x="167" y="628"/>
                  <a:pt x="169" y="623"/>
                  <a:pt x="170" y="618"/>
                </a:cubicBezTo>
                <a:cubicBezTo>
                  <a:pt x="172" y="612"/>
                  <a:pt x="172" y="610"/>
                  <a:pt x="166" y="607"/>
                </a:cubicBezTo>
                <a:cubicBezTo>
                  <a:pt x="151" y="598"/>
                  <a:pt x="135" y="593"/>
                  <a:pt x="118" y="589"/>
                </a:cubicBezTo>
                <a:cubicBezTo>
                  <a:pt x="112" y="588"/>
                  <a:pt x="108" y="589"/>
                  <a:pt x="105" y="595"/>
                </a:cubicBezTo>
                <a:cubicBezTo>
                  <a:pt x="103" y="598"/>
                  <a:pt x="100" y="602"/>
                  <a:pt x="96" y="605"/>
                </a:cubicBezTo>
                <a:cubicBezTo>
                  <a:pt x="92" y="608"/>
                  <a:pt x="87" y="607"/>
                  <a:pt x="82" y="603"/>
                </a:cubicBezTo>
                <a:cubicBezTo>
                  <a:pt x="78" y="599"/>
                  <a:pt x="77" y="594"/>
                  <a:pt x="79" y="589"/>
                </a:cubicBezTo>
                <a:cubicBezTo>
                  <a:pt x="83" y="584"/>
                  <a:pt x="87" y="580"/>
                  <a:pt x="94" y="579"/>
                </a:cubicBezTo>
                <a:cubicBezTo>
                  <a:pt x="96" y="579"/>
                  <a:pt x="99" y="579"/>
                  <a:pt x="101" y="578"/>
                </a:cubicBezTo>
                <a:cubicBezTo>
                  <a:pt x="102" y="577"/>
                  <a:pt x="103" y="574"/>
                  <a:pt x="103" y="573"/>
                </a:cubicBezTo>
                <a:cubicBezTo>
                  <a:pt x="103" y="572"/>
                  <a:pt x="101" y="570"/>
                  <a:pt x="100" y="570"/>
                </a:cubicBezTo>
                <a:cubicBezTo>
                  <a:pt x="96" y="569"/>
                  <a:pt x="92" y="568"/>
                  <a:pt x="88" y="567"/>
                </a:cubicBezTo>
                <a:cubicBezTo>
                  <a:pt x="81" y="566"/>
                  <a:pt x="76" y="561"/>
                  <a:pt x="74" y="553"/>
                </a:cubicBezTo>
                <a:cubicBezTo>
                  <a:pt x="72" y="547"/>
                  <a:pt x="75" y="541"/>
                  <a:pt x="82" y="540"/>
                </a:cubicBezTo>
                <a:cubicBezTo>
                  <a:pt x="86" y="540"/>
                  <a:pt x="90" y="540"/>
                  <a:pt x="94" y="541"/>
                </a:cubicBezTo>
                <a:cubicBezTo>
                  <a:pt x="101" y="543"/>
                  <a:pt x="106" y="547"/>
                  <a:pt x="109" y="554"/>
                </a:cubicBezTo>
                <a:cubicBezTo>
                  <a:pt x="112" y="560"/>
                  <a:pt x="114" y="560"/>
                  <a:pt x="119" y="557"/>
                </a:cubicBezTo>
                <a:cubicBezTo>
                  <a:pt x="124" y="553"/>
                  <a:pt x="128" y="549"/>
                  <a:pt x="132" y="545"/>
                </a:cubicBezTo>
                <a:cubicBezTo>
                  <a:pt x="139" y="538"/>
                  <a:pt x="139" y="538"/>
                  <a:pt x="133" y="530"/>
                </a:cubicBezTo>
                <a:cubicBezTo>
                  <a:pt x="128" y="522"/>
                  <a:pt x="129" y="514"/>
                  <a:pt x="136" y="507"/>
                </a:cubicBezTo>
                <a:cubicBezTo>
                  <a:pt x="139" y="504"/>
                  <a:pt x="142" y="504"/>
                  <a:pt x="146" y="506"/>
                </a:cubicBezTo>
                <a:cubicBezTo>
                  <a:pt x="151" y="508"/>
                  <a:pt x="154" y="512"/>
                  <a:pt x="153" y="518"/>
                </a:cubicBezTo>
                <a:cubicBezTo>
                  <a:pt x="152" y="522"/>
                  <a:pt x="151" y="526"/>
                  <a:pt x="150" y="530"/>
                </a:cubicBezTo>
                <a:cubicBezTo>
                  <a:pt x="148" y="534"/>
                  <a:pt x="150" y="537"/>
                  <a:pt x="154" y="540"/>
                </a:cubicBezTo>
                <a:cubicBezTo>
                  <a:pt x="164" y="546"/>
                  <a:pt x="174" y="553"/>
                  <a:pt x="184" y="559"/>
                </a:cubicBezTo>
                <a:cubicBezTo>
                  <a:pt x="185" y="560"/>
                  <a:pt x="186" y="561"/>
                  <a:pt x="187" y="561"/>
                </a:cubicBezTo>
                <a:cubicBezTo>
                  <a:pt x="189" y="560"/>
                  <a:pt x="191" y="560"/>
                  <a:pt x="192" y="559"/>
                </a:cubicBezTo>
                <a:cubicBezTo>
                  <a:pt x="196" y="554"/>
                  <a:pt x="197" y="548"/>
                  <a:pt x="196" y="543"/>
                </a:cubicBezTo>
                <a:cubicBezTo>
                  <a:pt x="195" y="523"/>
                  <a:pt x="186" y="508"/>
                  <a:pt x="170" y="497"/>
                </a:cubicBezTo>
                <a:cubicBezTo>
                  <a:pt x="161" y="490"/>
                  <a:pt x="150" y="485"/>
                  <a:pt x="140" y="480"/>
                </a:cubicBezTo>
                <a:cubicBezTo>
                  <a:pt x="127" y="475"/>
                  <a:pt x="115" y="474"/>
                  <a:pt x="103" y="477"/>
                </a:cubicBezTo>
                <a:cubicBezTo>
                  <a:pt x="96" y="479"/>
                  <a:pt x="89" y="481"/>
                  <a:pt x="82" y="484"/>
                </a:cubicBezTo>
                <a:cubicBezTo>
                  <a:pt x="67" y="491"/>
                  <a:pt x="55" y="501"/>
                  <a:pt x="49" y="517"/>
                </a:cubicBezTo>
                <a:cubicBezTo>
                  <a:pt x="39" y="541"/>
                  <a:pt x="41" y="564"/>
                  <a:pt x="51" y="588"/>
                </a:cubicBezTo>
                <a:cubicBezTo>
                  <a:pt x="57" y="602"/>
                  <a:pt x="68" y="614"/>
                  <a:pt x="79" y="625"/>
                </a:cubicBezTo>
                <a:cubicBezTo>
                  <a:pt x="87" y="632"/>
                  <a:pt x="96" y="637"/>
                  <a:pt x="106" y="639"/>
                </a:cubicBezTo>
                <a:cubicBezTo>
                  <a:pt x="117" y="642"/>
                  <a:pt x="129" y="643"/>
                  <a:pt x="140" y="645"/>
                </a:cubicBezTo>
                <a:close/>
                <a:moveTo>
                  <a:pt x="429" y="187"/>
                </a:moveTo>
                <a:cubicBezTo>
                  <a:pt x="429" y="181"/>
                  <a:pt x="429" y="176"/>
                  <a:pt x="429" y="172"/>
                </a:cubicBezTo>
                <a:cubicBezTo>
                  <a:pt x="429" y="162"/>
                  <a:pt x="428" y="153"/>
                  <a:pt x="428" y="143"/>
                </a:cubicBezTo>
                <a:cubicBezTo>
                  <a:pt x="427" y="138"/>
                  <a:pt x="427" y="132"/>
                  <a:pt x="426" y="127"/>
                </a:cubicBezTo>
                <a:cubicBezTo>
                  <a:pt x="422" y="125"/>
                  <a:pt x="418" y="124"/>
                  <a:pt x="414" y="122"/>
                </a:cubicBezTo>
                <a:cubicBezTo>
                  <a:pt x="406" y="118"/>
                  <a:pt x="404" y="110"/>
                  <a:pt x="409" y="103"/>
                </a:cubicBezTo>
                <a:cubicBezTo>
                  <a:pt x="411" y="101"/>
                  <a:pt x="413" y="99"/>
                  <a:pt x="415" y="98"/>
                </a:cubicBezTo>
                <a:cubicBezTo>
                  <a:pt x="420" y="94"/>
                  <a:pt x="426" y="95"/>
                  <a:pt x="429" y="101"/>
                </a:cubicBezTo>
                <a:cubicBezTo>
                  <a:pt x="430" y="104"/>
                  <a:pt x="431" y="108"/>
                  <a:pt x="433" y="112"/>
                </a:cubicBezTo>
                <a:cubicBezTo>
                  <a:pt x="434" y="114"/>
                  <a:pt x="435" y="116"/>
                  <a:pt x="437" y="116"/>
                </a:cubicBezTo>
                <a:cubicBezTo>
                  <a:pt x="442" y="116"/>
                  <a:pt x="448" y="116"/>
                  <a:pt x="453" y="116"/>
                </a:cubicBezTo>
                <a:cubicBezTo>
                  <a:pt x="455" y="116"/>
                  <a:pt x="456" y="113"/>
                  <a:pt x="456" y="111"/>
                </a:cubicBezTo>
                <a:cubicBezTo>
                  <a:pt x="456" y="109"/>
                  <a:pt x="455" y="107"/>
                  <a:pt x="455" y="105"/>
                </a:cubicBezTo>
                <a:cubicBezTo>
                  <a:pt x="453" y="94"/>
                  <a:pt x="457" y="88"/>
                  <a:pt x="468" y="85"/>
                </a:cubicBezTo>
                <a:cubicBezTo>
                  <a:pt x="478" y="82"/>
                  <a:pt x="485" y="89"/>
                  <a:pt x="483" y="99"/>
                </a:cubicBezTo>
                <a:cubicBezTo>
                  <a:pt x="482" y="104"/>
                  <a:pt x="480" y="108"/>
                  <a:pt x="478" y="112"/>
                </a:cubicBezTo>
                <a:cubicBezTo>
                  <a:pt x="478" y="113"/>
                  <a:pt x="479" y="116"/>
                  <a:pt x="479" y="116"/>
                </a:cubicBezTo>
                <a:cubicBezTo>
                  <a:pt x="481" y="116"/>
                  <a:pt x="484" y="116"/>
                  <a:pt x="485" y="115"/>
                </a:cubicBezTo>
                <a:cubicBezTo>
                  <a:pt x="487" y="112"/>
                  <a:pt x="489" y="108"/>
                  <a:pt x="491" y="105"/>
                </a:cubicBezTo>
                <a:cubicBezTo>
                  <a:pt x="496" y="98"/>
                  <a:pt x="502" y="93"/>
                  <a:pt x="511" y="93"/>
                </a:cubicBezTo>
                <a:cubicBezTo>
                  <a:pt x="517" y="93"/>
                  <a:pt x="521" y="97"/>
                  <a:pt x="520" y="103"/>
                </a:cubicBezTo>
                <a:cubicBezTo>
                  <a:pt x="520" y="105"/>
                  <a:pt x="519" y="108"/>
                  <a:pt x="518" y="110"/>
                </a:cubicBezTo>
                <a:cubicBezTo>
                  <a:pt x="513" y="116"/>
                  <a:pt x="507" y="122"/>
                  <a:pt x="499" y="123"/>
                </a:cubicBezTo>
                <a:cubicBezTo>
                  <a:pt x="494" y="124"/>
                  <a:pt x="491" y="126"/>
                  <a:pt x="490" y="131"/>
                </a:cubicBezTo>
                <a:cubicBezTo>
                  <a:pt x="487" y="148"/>
                  <a:pt x="484" y="164"/>
                  <a:pt x="481" y="180"/>
                </a:cubicBezTo>
                <a:cubicBezTo>
                  <a:pt x="480" y="185"/>
                  <a:pt x="482" y="187"/>
                  <a:pt x="487" y="188"/>
                </a:cubicBezTo>
                <a:cubicBezTo>
                  <a:pt x="503" y="189"/>
                  <a:pt x="516" y="185"/>
                  <a:pt x="527" y="173"/>
                </a:cubicBezTo>
                <a:cubicBezTo>
                  <a:pt x="536" y="162"/>
                  <a:pt x="541" y="150"/>
                  <a:pt x="542" y="137"/>
                </a:cubicBezTo>
                <a:cubicBezTo>
                  <a:pt x="543" y="122"/>
                  <a:pt x="540" y="107"/>
                  <a:pt x="536" y="93"/>
                </a:cubicBezTo>
                <a:cubicBezTo>
                  <a:pt x="533" y="83"/>
                  <a:pt x="527" y="74"/>
                  <a:pt x="518" y="67"/>
                </a:cubicBezTo>
                <a:cubicBezTo>
                  <a:pt x="496" y="50"/>
                  <a:pt x="472" y="44"/>
                  <a:pt x="444" y="49"/>
                </a:cubicBezTo>
                <a:cubicBezTo>
                  <a:pt x="423" y="53"/>
                  <a:pt x="407" y="63"/>
                  <a:pt x="394" y="81"/>
                </a:cubicBezTo>
                <a:cubicBezTo>
                  <a:pt x="383" y="98"/>
                  <a:pt x="375" y="115"/>
                  <a:pt x="376" y="136"/>
                </a:cubicBezTo>
                <a:cubicBezTo>
                  <a:pt x="376" y="140"/>
                  <a:pt x="376" y="145"/>
                  <a:pt x="378" y="149"/>
                </a:cubicBezTo>
                <a:cubicBezTo>
                  <a:pt x="382" y="162"/>
                  <a:pt x="389" y="173"/>
                  <a:pt x="399" y="182"/>
                </a:cubicBezTo>
                <a:cubicBezTo>
                  <a:pt x="404" y="187"/>
                  <a:pt x="410" y="191"/>
                  <a:pt x="418" y="187"/>
                </a:cubicBezTo>
                <a:cubicBezTo>
                  <a:pt x="420" y="185"/>
                  <a:pt x="424" y="187"/>
                  <a:pt x="429" y="187"/>
                </a:cubicBezTo>
                <a:close/>
                <a:moveTo>
                  <a:pt x="726" y="488"/>
                </a:moveTo>
                <a:cubicBezTo>
                  <a:pt x="723" y="488"/>
                  <a:pt x="719" y="488"/>
                  <a:pt x="716" y="488"/>
                </a:cubicBezTo>
                <a:cubicBezTo>
                  <a:pt x="701" y="489"/>
                  <a:pt x="689" y="495"/>
                  <a:pt x="680" y="506"/>
                </a:cubicBezTo>
                <a:cubicBezTo>
                  <a:pt x="669" y="521"/>
                  <a:pt x="662" y="537"/>
                  <a:pt x="664" y="557"/>
                </a:cubicBezTo>
                <a:cubicBezTo>
                  <a:pt x="665" y="571"/>
                  <a:pt x="664" y="573"/>
                  <a:pt x="679" y="564"/>
                </a:cubicBezTo>
                <a:cubicBezTo>
                  <a:pt x="686" y="561"/>
                  <a:pt x="692" y="556"/>
                  <a:pt x="698" y="551"/>
                </a:cubicBezTo>
                <a:cubicBezTo>
                  <a:pt x="701" y="549"/>
                  <a:pt x="701" y="546"/>
                  <a:pt x="700" y="543"/>
                </a:cubicBezTo>
                <a:cubicBezTo>
                  <a:pt x="699" y="538"/>
                  <a:pt x="697" y="534"/>
                  <a:pt x="696" y="530"/>
                </a:cubicBezTo>
                <a:cubicBezTo>
                  <a:pt x="694" y="518"/>
                  <a:pt x="701" y="509"/>
                  <a:pt x="713" y="508"/>
                </a:cubicBezTo>
                <a:cubicBezTo>
                  <a:pt x="718" y="507"/>
                  <a:pt x="723" y="510"/>
                  <a:pt x="725" y="515"/>
                </a:cubicBezTo>
                <a:cubicBezTo>
                  <a:pt x="727" y="521"/>
                  <a:pt x="726" y="527"/>
                  <a:pt x="723" y="533"/>
                </a:cubicBezTo>
                <a:cubicBezTo>
                  <a:pt x="720" y="537"/>
                  <a:pt x="718" y="541"/>
                  <a:pt x="715" y="546"/>
                </a:cubicBezTo>
                <a:cubicBezTo>
                  <a:pt x="713" y="548"/>
                  <a:pt x="713" y="551"/>
                  <a:pt x="715" y="554"/>
                </a:cubicBezTo>
                <a:cubicBezTo>
                  <a:pt x="717" y="556"/>
                  <a:pt x="719" y="559"/>
                  <a:pt x="722" y="561"/>
                </a:cubicBezTo>
                <a:cubicBezTo>
                  <a:pt x="725" y="564"/>
                  <a:pt x="728" y="563"/>
                  <a:pt x="730" y="558"/>
                </a:cubicBezTo>
                <a:cubicBezTo>
                  <a:pt x="732" y="548"/>
                  <a:pt x="740" y="543"/>
                  <a:pt x="750" y="540"/>
                </a:cubicBezTo>
                <a:cubicBezTo>
                  <a:pt x="753" y="539"/>
                  <a:pt x="757" y="539"/>
                  <a:pt x="760" y="542"/>
                </a:cubicBezTo>
                <a:cubicBezTo>
                  <a:pt x="762" y="545"/>
                  <a:pt x="762" y="549"/>
                  <a:pt x="761" y="552"/>
                </a:cubicBezTo>
                <a:cubicBezTo>
                  <a:pt x="758" y="560"/>
                  <a:pt x="753" y="566"/>
                  <a:pt x="745" y="570"/>
                </a:cubicBezTo>
                <a:cubicBezTo>
                  <a:pt x="743" y="572"/>
                  <a:pt x="740" y="573"/>
                  <a:pt x="737" y="574"/>
                </a:cubicBezTo>
                <a:cubicBezTo>
                  <a:pt x="734" y="577"/>
                  <a:pt x="733" y="583"/>
                  <a:pt x="735" y="587"/>
                </a:cubicBezTo>
                <a:cubicBezTo>
                  <a:pt x="737" y="591"/>
                  <a:pt x="740" y="589"/>
                  <a:pt x="743" y="589"/>
                </a:cubicBezTo>
                <a:cubicBezTo>
                  <a:pt x="748" y="588"/>
                  <a:pt x="753" y="587"/>
                  <a:pt x="758" y="586"/>
                </a:cubicBezTo>
                <a:cubicBezTo>
                  <a:pt x="760" y="586"/>
                  <a:pt x="763" y="588"/>
                  <a:pt x="764" y="589"/>
                </a:cubicBezTo>
                <a:cubicBezTo>
                  <a:pt x="768" y="595"/>
                  <a:pt x="766" y="601"/>
                  <a:pt x="762" y="606"/>
                </a:cubicBezTo>
                <a:cubicBezTo>
                  <a:pt x="759" y="611"/>
                  <a:pt x="754" y="614"/>
                  <a:pt x="748" y="611"/>
                </a:cubicBezTo>
                <a:cubicBezTo>
                  <a:pt x="744" y="610"/>
                  <a:pt x="739" y="608"/>
                  <a:pt x="736" y="605"/>
                </a:cubicBezTo>
                <a:cubicBezTo>
                  <a:pt x="730" y="600"/>
                  <a:pt x="726" y="600"/>
                  <a:pt x="719" y="603"/>
                </a:cubicBezTo>
                <a:cubicBezTo>
                  <a:pt x="712" y="608"/>
                  <a:pt x="705" y="612"/>
                  <a:pt x="697" y="616"/>
                </a:cubicBezTo>
                <a:cubicBezTo>
                  <a:pt x="694" y="618"/>
                  <a:pt x="694" y="621"/>
                  <a:pt x="695" y="624"/>
                </a:cubicBezTo>
                <a:cubicBezTo>
                  <a:pt x="699" y="636"/>
                  <a:pt x="708" y="643"/>
                  <a:pt x="720" y="644"/>
                </a:cubicBezTo>
                <a:cubicBezTo>
                  <a:pt x="750" y="647"/>
                  <a:pt x="772" y="636"/>
                  <a:pt x="785" y="610"/>
                </a:cubicBezTo>
                <a:cubicBezTo>
                  <a:pt x="797" y="588"/>
                  <a:pt x="799" y="565"/>
                  <a:pt x="794" y="541"/>
                </a:cubicBezTo>
                <a:cubicBezTo>
                  <a:pt x="791" y="527"/>
                  <a:pt x="786" y="514"/>
                  <a:pt x="775" y="505"/>
                </a:cubicBezTo>
                <a:cubicBezTo>
                  <a:pt x="761" y="494"/>
                  <a:pt x="745" y="486"/>
                  <a:pt x="726" y="488"/>
                </a:cubicBezTo>
                <a:close/>
                <a:moveTo>
                  <a:pt x="227" y="651"/>
                </a:moveTo>
                <a:cubicBezTo>
                  <a:pt x="233" y="652"/>
                  <a:pt x="235" y="651"/>
                  <a:pt x="236" y="647"/>
                </a:cubicBezTo>
                <a:cubicBezTo>
                  <a:pt x="241" y="633"/>
                  <a:pt x="245" y="619"/>
                  <a:pt x="251" y="605"/>
                </a:cubicBezTo>
                <a:cubicBezTo>
                  <a:pt x="255" y="596"/>
                  <a:pt x="252" y="590"/>
                  <a:pt x="245" y="585"/>
                </a:cubicBezTo>
                <a:cubicBezTo>
                  <a:pt x="241" y="583"/>
                  <a:pt x="238" y="580"/>
                  <a:pt x="234" y="578"/>
                </a:cubicBezTo>
                <a:cubicBezTo>
                  <a:pt x="226" y="574"/>
                  <a:pt x="219" y="571"/>
                  <a:pt x="211" y="568"/>
                </a:cubicBezTo>
                <a:cubicBezTo>
                  <a:pt x="201" y="564"/>
                  <a:pt x="200" y="565"/>
                  <a:pt x="195" y="574"/>
                </a:cubicBezTo>
                <a:cubicBezTo>
                  <a:pt x="194" y="575"/>
                  <a:pt x="194" y="575"/>
                  <a:pt x="194" y="575"/>
                </a:cubicBezTo>
                <a:cubicBezTo>
                  <a:pt x="186" y="592"/>
                  <a:pt x="181" y="609"/>
                  <a:pt x="176" y="627"/>
                </a:cubicBezTo>
                <a:cubicBezTo>
                  <a:pt x="174" y="631"/>
                  <a:pt x="176" y="633"/>
                  <a:pt x="180" y="635"/>
                </a:cubicBezTo>
                <a:cubicBezTo>
                  <a:pt x="192" y="639"/>
                  <a:pt x="203" y="644"/>
                  <a:pt x="214" y="648"/>
                </a:cubicBezTo>
                <a:cubicBezTo>
                  <a:pt x="219" y="649"/>
                  <a:pt x="224" y="650"/>
                  <a:pt x="227" y="651"/>
                </a:cubicBezTo>
                <a:close/>
                <a:moveTo>
                  <a:pt x="645" y="667"/>
                </a:moveTo>
                <a:cubicBezTo>
                  <a:pt x="647" y="666"/>
                  <a:pt x="649" y="666"/>
                  <a:pt x="650" y="665"/>
                </a:cubicBezTo>
                <a:cubicBezTo>
                  <a:pt x="655" y="663"/>
                  <a:pt x="660" y="660"/>
                  <a:pt x="665" y="657"/>
                </a:cubicBezTo>
                <a:cubicBezTo>
                  <a:pt x="672" y="653"/>
                  <a:pt x="680" y="649"/>
                  <a:pt x="687" y="644"/>
                </a:cubicBezTo>
                <a:cubicBezTo>
                  <a:pt x="693" y="640"/>
                  <a:pt x="693" y="638"/>
                  <a:pt x="690" y="631"/>
                </a:cubicBezTo>
                <a:cubicBezTo>
                  <a:pt x="690" y="630"/>
                  <a:pt x="689" y="628"/>
                  <a:pt x="688" y="627"/>
                </a:cubicBezTo>
                <a:cubicBezTo>
                  <a:pt x="684" y="619"/>
                  <a:pt x="679" y="611"/>
                  <a:pt x="674" y="602"/>
                </a:cubicBezTo>
                <a:cubicBezTo>
                  <a:pt x="669" y="594"/>
                  <a:pt x="664" y="585"/>
                  <a:pt x="659" y="576"/>
                </a:cubicBezTo>
                <a:cubicBezTo>
                  <a:pt x="657" y="573"/>
                  <a:pt x="655" y="571"/>
                  <a:pt x="652" y="573"/>
                </a:cubicBezTo>
                <a:cubicBezTo>
                  <a:pt x="640" y="580"/>
                  <a:pt x="627" y="588"/>
                  <a:pt x="615" y="595"/>
                </a:cubicBezTo>
                <a:cubicBezTo>
                  <a:pt x="611" y="598"/>
                  <a:pt x="611" y="600"/>
                  <a:pt x="613" y="606"/>
                </a:cubicBezTo>
                <a:cubicBezTo>
                  <a:pt x="618" y="615"/>
                  <a:pt x="623" y="624"/>
                  <a:pt x="627" y="633"/>
                </a:cubicBezTo>
                <a:cubicBezTo>
                  <a:pt x="632" y="643"/>
                  <a:pt x="637" y="653"/>
                  <a:pt x="641" y="663"/>
                </a:cubicBezTo>
                <a:cubicBezTo>
                  <a:pt x="642" y="664"/>
                  <a:pt x="644" y="665"/>
                  <a:pt x="645" y="667"/>
                </a:cubicBezTo>
                <a:close/>
                <a:moveTo>
                  <a:pt x="359" y="285"/>
                </a:moveTo>
                <a:cubicBezTo>
                  <a:pt x="359" y="308"/>
                  <a:pt x="364" y="330"/>
                  <a:pt x="372" y="351"/>
                </a:cubicBezTo>
                <a:cubicBezTo>
                  <a:pt x="380" y="368"/>
                  <a:pt x="393" y="379"/>
                  <a:pt x="411" y="385"/>
                </a:cubicBezTo>
                <a:cubicBezTo>
                  <a:pt x="415" y="386"/>
                  <a:pt x="420" y="389"/>
                  <a:pt x="423" y="385"/>
                </a:cubicBezTo>
                <a:cubicBezTo>
                  <a:pt x="425" y="381"/>
                  <a:pt x="421" y="377"/>
                  <a:pt x="418" y="374"/>
                </a:cubicBezTo>
                <a:cubicBezTo>
                  <a:pt x="413" y="369"/>
                  <a:pt x="409" y="362"/>
                  <a:pt x="405" y="356"/>
                </a:cubicBezTo>
                <a:cubicBezTo>
                  <a:pt x="404" y="355"/>
                  <a:pt x="405" y="352"/>
                  <a:pt x="406" y="351"/>
                </a:cubicBezTo>
                <a:cubicBezTo>
                  <a:pt x="408" y="349"/>
                  <a:pt x="410" y="348"/>
                  <a:pt x="411" y="348"/>
                </a:cubicBezTo>
                <a:cubicBezTo>
                  <a:pt x="413" y="347"/>
                  <a:pt x="415" y="347"/>
                  <a:pt x="416" y="347"/>
                </a:cubicBezTo>
                <a:cubicBezTo>
                  <a:pt x="416" y="348"/>
                  <a:pt x="417" y="350"/>
                  <a:pt x="416" y="351"/>
                </a:cubicBezTo>
                <a:cubicBezTo>
                  <a:pt x="415" y="357"/>
                  <a:pt x="415" y="357"/>
                  <a:pt x="421" y="361"/>
                </a:cubicBezTo>
                <a:cubicBezTo>
                  <a:pt x="423" y="362"/>
                  <a:pt x="424" y="363"/>
                  <a:pt x="423" y="365"/>
                </a:cubicBezTo>
                <a:cubicBezTo>
                  <a:pt x="423" y="368"/>
                  <a:pt x="424" y="370"/>
                  <a:pt x="426" y="372"/>
                </a:cubicBezTo>
                <a:cubicBezTo>
                  <a:pt x="428" y="373"/>
                  <a:pt x="430" y="370"/>
                  <a:pt x="429" y="365"/>
                </a:cubicBezTo>
                <a:cubicBezTo>
                  <a:pt x="428" y="357"/>
                  <a:pt x="427" y="349"/>
                  <a:pt x="423" y="341"/>
                </a:cubicBezTo>
                <a:cubicBezTo>
                  <a:pt x="411" y="316"/>
                  <a:pt x="396" y="294"/>
                  <a:pt x="373" y="278"/>
                </a:cubicBezTo>
                <a:cubicBezTo>
                  <a:pt x="369" y="276"/>
                  <a:pt x="365" y="274"/>
                  <a:pt x="361" y="272"/>
                </a:cubicBezTo>
                <a:cubicBezTo>
                  <a:pt x="356" y="276"/>
                  <a:pt x="359" y="281"/>
                  <a:pt x="359" y="285"/>
                </a:cubicBezTo>
                <a:close/>
                <a:moveTo>
                  <a:pt x="462" y="244"/>
                </a:moveTo>
                <a:cubicBezTo>
                  <a:pt x="468" y="243"/>
                  <a:pt x="471" y="243"/>
                  <a:pt x="474" y="243"/>
                </a:cubicBezTo>
                <a:cubicBezTo>
                  <a:pt x="480" y="243"/>
                  <a:pt x="486" y="244"/>
                  <a:pt x="492" y="244"/>
                </a:cubicBezTo>
                <a:cubicBezTo>
                  <a:pt x="501" y="244"/>
                  <a:pt x="504" y="241"/>
                  <a:pt x="504" y="233"/>
                </a:cubicBezTo>
                <a:cubicBezTo>
                  <a:pt x="504" y="224"/>
                  <a:pt x="503" y="214"/>
                  <a:pt x="502" y="205"/>
                </a:cubicBezTo>
                <a:cubicBezTo>
                  <a:pt x="501" y="197"/>
                  <a:pt x="499" y="197"/>
                  <a:pt x="492" y="196"/>
                </a:cubicBezTo>
                <a:cubicBezTo>
                  <a:pt x="480" y="196"/>
                  <a:pt x="469" y="197"/>
                  <a:pt x="458" y="195"/>
                </a:cubicBezTo>
                <a:cubicBezTo>
                  <a:pt x="449" y="194"/>
                  <a:pt x="439" y="195"/>
                  <a:pt x="430" y="196"/>
                </a:cubicBezTo>
                <a:cubicBezTo>
                  <a:pt x="423" y="197"/>
                  <a:pt x="422" y="199"/>
                  <a:pt x="421" y="205"/>
                </a:cubicBezTo>
                <a:cubicBezTo>
                  <a:pt x="421" y="214"/>
                  <a:pt x="421" y="222"/>
                  <a:pt x="421" y="231"/>
                </a:cubicBezTo>
                <a:cubicBezTo>
                  <a:pt x="421" y="240"/>
                  <a:pt x="423" y="243"/>
                  <a:pt x="432" y="243"/>
                </a:cubicBezTo>
                <a:cubicBezTo>
                  <a:pt x="443" y="244"/>
                  <a:pt x="454" y="244"/>
                  <a:pt x="462" y="244"/>
                </a:cubicBezTo>
                <a:close/>
                <a:moveTo>
                  <a:pt x="549" y="346"/>
                </a:moveTo>
                <a:cubicBezTo>
                  <a:pt x="550" y="348"/>
                  <a:pt x="550" y="349"/>
                  <a:pt x="551" y="351"/>
                </a:cubicBezTo>
                <a:cubicBezTo>
                  <a:pt x="554" y="355"/>
                  <a:pt x="557" y="360"/>
                  <a:pt x="561" y="364"/>
                </a:cubicBezTo>
                <a:cubicBezTo>
                  <a:pt x="568" y="372"/>
                  <a:pt x="577" y="379"/>
                  <a:pt x="585" y="387"/>
                </a:cubicBezTo>
                <a:cubicBezTo>
                  <a:pt x="588" y="390"/>
                  <a:pt x="590" y="390"/>
                  <a:pt x="594" y="386"/>
                </a:cubicBezTo>
                <a:cubicBezTo>
                  <a:pt x="605" y="377"/>
                  <a:pt x="614" y="367"/>
                  <a:pt x="622" y="354"/>
                </a:cubicBezTo>
                <a:cubicBezTo>
                  <a:pt x="625" y="349"/>
                  <a:pt x="624" y="348"/>
                  <a:pt x="620" y="344"/>
                </a:cubicBezTo>
                <a:cubicBezTo>
                  <a:pt x="606" y="333"/>
                  <a:pt x="593" y="322"/>
                  <a:pt x="579" y="310"/>
                </a:cubicBezTo>
                <a:cubicBezTo>
                  <a:pt x="576" y="308"/>
                  <a:pt x="574" y="308"/>
                  <a:pt x="572" y="311"/>
                </a:cubicBezTo>
                <a:cubicBezTo>
                  <a:pt x="565" y="320"/>
                  <a:pt x="559" y="330"/>
                  <a:pt x="552" y="340"/>
                </a:cubicBezTo>
                <a:cubicBezTo>
                  <a:pt x="551" y="342"/>
                  <a:pt x="550" y="344"/>
                  <a:pt x="549" y="346"/>
                </a:cubicBezTo>
                <a:close/>
                <a:moveTo>
                  <a:pt x="253" y="343"/>
                </a:moveTo>
                <a:cubicBezTo>
                  <a:pt x="252" y="342"/>
                  <a:pt x="251" y="340"/>
                  <a:pt x="250" y="339"/>
                </a:cubicBezTo>
                <a:cubicBezTo>
                  <a:pt x="244" y="333"/>
                  <a:pt x="237" y="328"/>
                  <a:pt x="231" y="323"/>
                </a:cubicBezTo>
                <a:cubicBezTo>
                  <a:pt x="226" y="319"/>
                  <a:pt x="220" y="314"/>
                  <a:pt x="215" y="309"/>
                </a:cubicBezTo>
                <a:cubicBezTo>
                  <a:pt x="212" y="305"/>
                  <a:pt x="209" y="305"/>
                  <a:pt x="204" y="308"/>
                </a:cubicBezTo>
                <a:cubicBezTo>
                  <a:pt x="197" y="311"/>
                  <a:pt x="189" y="315"/>
                  <a:pt x="181" y="318"/>
                </a:cubicBezTo>
                <a:cubicBezTo>
                  <a:pt x="175" y="320"/>
                  <a:pt x="172" y="324"/>
                  <a:pt x="170" y="330"/>
                </a:cubicBezTo>
                <a:cubicBezTo>
                  <a:pt x="168" y="336"/>
                  <a:pt x="169" y="338"/>
                  <a:pt x="174" y="341"/>
                </a:cubicBezTo>
                <a:cubicBezTo>
                  <a:pt x="185" y="348"/>
                  <a:pt x="196" y="355"/>
                  <a:pt x="207" y="362"/>
                </a:cubicBezTo>
                <a:cubicBezTo>
                  <a:pt x="213" y="366"/>
                  <a:pt x="218" y="369"/>
                  <a:pt x="224" y="372"/>
                </a:cubicBezTo>
                <a:cubicBezTo>
                  <a:pt x="229" y="375"/>
                  <a:pt x="232" y="374"/>
                  <a:pt x="235" y="370"/>
                </a:cubicBezTo>
                <a:cubicBezTo>
                  <a:pt x="240" y="362"/>
                  <a:pt x="246" y="354"/>
                  <a:pt x="251" y="346"/>
                </a:cubicBezTo>
                <a:cubicBezTo>
                  <a:pt x="252" y="346"/>
                  <a:pt x="252" y="345"/>
                  <a:pt x="253" y="343"/>
                </a:cubicBezTo>
                <a:close/>
                <a:moveTo>
                  <a:pt x="334" y="705"/>
                </a:moveTo>
                <a:cubicBezTo>
                  <a:pt x="320" y="706"/>
                  <a:pt x="308" y="708"/>
                  <a:pt x="295" y="713"/>
                </a:cubicBezTo>
                <a:cubicBezTo>
                  <a:pt x="273" y="723"/>
                  <a:pt x="255" y="738"/>
                  <a:pt x="239" y="755"/>
                </a:cubicBezTo>
                <a:cubicBezTo>
                  <a:pt x="237" y="757"/>
                  <a:pt x="236" y="759"/>
                  <a:pt x="238" y="760"/>
                </a:cubicBezTo>
                <a:cubicBezTo>
                  <a:pt x="239" y="761"/>
                  <a:pt x="242" y="761"/>
                  <a:pt x="242" y="761"/>
                </a:cubicBezTo>
                <a:cubicBezTo>
                  <a:pt x="246" y="756"/>
                  <a:pt x="250" y="756"/>
                  <a:pt x="255" y="760"/>
                </a:cubicBezTo>
                <a:cubicBezTo>
                  <a:pt x="259" y="762"/>
                  <a:pt x="261" y="761"/>
                  <a:pt x="263" y="756"/>
                </a:cubicBezTo>
                <a:cubicBezTo>
                  <a:pt x="266" y="751"/>
                  <a:pt x="266" y="751"/>
                  <a:pt x="270" y="755"/>
                </a:cubicBezTo>
                <a:cubicBezTo>
                  <a:pt x="270" y="756"/>
                  <a:pt x="270" y="756"/>
                  <a:pt x="271" y="756"/>
                </a:cubicBezTo>
                <a:cubicBezTo>
                  <a:pt x="274" y="760"/>
                  <a:pt x="279" y="759"/>
                  <a:pt x="280" y="754"/>
                </a:cubicBezTo>
                <a:cubicBezTo>
                  <a:pt x="280" y="751"/>
                  <a:pt x="278" y="747"/>
                  <a:pt x="283" y="747"/>
                </a:cubicBezTo>
                <a:cubicBezTo>
                  <a:pt x="284" y="747"/>
                  <a:pt x="285" y="751"/>
                  <a:pt x="287" y="752"/>
                </a:cubicBezTo>
                <a:cubicBezTo>
                  <a:pt x="287" y="753"/>
                  <a:pt x="288" y="754"/>
                  <a:pt x="289" y="755"/>
                </a:cubicBezTo>
                <a:cubicBezTo>
                  <a:pt x="289" y="755"/>
                  <a:pt x="291" y="755"/>
                  <a:pt x="291" y="755"/>
                </a:cubicBezTo>
                <a:cubicBezTo>
                  <a:pt x="292" y="755"/>
                  <a:pt x="293" y="754"/>
                  <a:pt x="293" y="753"/>
                </a:cubicBezTo>
                <a:cubicBezTo>
                  <a:pt x="294" y="753"/>
                  <a:pt x="293" y="751"/>
                  <a:pt x="293" y="750"/>
                </a:cubicBezTo>
                <a:cubicBezTo>
                  <a:pt x="293" y="748"/>
                  <a:pt x="293" y="746"/>
                  <a:pt x="293" y="744"/>
                </a:cubicBezTo>
                <a:cubicBezTo>
                  <a:pt x="294" y="744"/>
                  <a:pt x="294" y="742"/>
                  <a:pt x="295" y="742"/>
                </a:cubicBezTo>
                <a:cubicBezTo>
                  <a:pt x="296" y="742"/>
                  <a:pt x="297" y="742"/>
                  <a:pt x="298" y="743"/>
                </a:cubicBezTo>
                <a:cubicBezTo>
                  <a:pt x="299" y="746"/>
                  <a:pt x="300" y="749"/>
                  <a:pt x="302" y="751"/>
                </a:cubicBezTo>
                <a:cubicBezTo>
                  <a:pt x="304" y="753"/>
                  <a:pt x="308" y="753"/>
                  <a:pt x="311" y="752"/>
                </a:cubicBezTo>
                <a:cubicBezTo>
                  <a:pt x="313" y="750"/>
                  <a:pt x="313" y="747"/>
                  <a:pt x="312" y="745"/>
                </a:cubicBezTo>
                <a:cubicBezTo>
                  <a:pt x="311" y="743"/>
                  <a:pt x="309" y="740"/>
                  <a:pt x="309" y="738"/>
                </a:cubicBezTo>
                <a:cubicBezTo>
                  <a:pt x="308" y="736"/>
                  <a:pt x="310" y="735"/>
                  <a:pt x="310" y="733"/>
                </a:cubicBezTo>
                <a:cubicBezTo>
                  <a:pt x="311" y="734"/>
                  <a:pt x="313" y="734"/>
                  <a:pt x="314" y="735"/>
                </a:cubicBezTo>
                <a:cubicBezTo>
                  <a:pt x="316" y="738"/>
                  <a:pt x="318" y="742"/>
                  <a:pt x="321" y="744"/>
                </a:cubicBezTo>
                <a:cubicBezTo>
                  <a:pt x="323" y="746"/>
                  <a:pt x="326" y="747"/>
                  <a:pt x="328" y="745"/>
                </a:cubicBezTo>
                <a:cubicBezTo>
                  <a:pt x="329" y="743"/>
                  <a:pt x="329" y="741"/>
                  <a:pt x="329" y="739"/>
                </a:cubicBezTo>
                <a:cubicBezTo>
                  <a:pt x="328" y="734"/>
                  <a:pt x="322" y="728"/>
                  <a:pt x="325" y="724"/>
                </a:cubicBezTo>
                <a:cubicBezTo>
                  <a:pt x="328" y="719"/>
                  <a:pt x="334" y="718"/>
                  <a:pt x="339" y="715"/>
                </a:cubicBezTo>
                <a:cubicBezTo>
                  <a:pt x="341" y="713"/>
                  <a:pt x="347" y="712"/>
                  <a:pt x="345" y="707"/>
                </a:cubicBezTo>
                <a:cubicBezTo>
                  <a:pt x="344" y="706"/>
                  <a:pt x="339" y="705"/>
                  <a:pt x="337" y="705"/>
                </a:cubicBezTo>
                <a:cubicBezTo>
                  <a:pt x="336" y="704"/>
                  <a:pt x="335" y="705"/>
                  <a:pt x="334" y="705"/>
                </a:cubicBezTo>
                <a:close/>
                <a:moveTo>
                  <a:pt x="434" y="151"/>
                </a:moveTo>
                <a:cubicBezTo>
                  <a:pt x="434" y="151"/>
                  <a:pt x="434" y="151"/>
                  <a:pt x="434" y="151"/>
                </a:cubicBezTo>
                <a:cubicBezTo>
                  <a:pt x="435" y="160"/>
                  <a:pt x="435" y="170"/>
                  <a:pt x="436" y="179"/>
                </a:cubicBezTo>
                <a:cubicBezTo>
                  <a:pt x="437" y="185"/>
                  <a:pt x="439" y="187"/>
                  <a:pt x="444" y="187"/>
                </a:cubicBezTo>
                <a:cubicBezTo>
                  <a:pt x="451" y="187"/>
                  <a:pt x="458" y="187"/>
                  <a:pt x="465" y="187"/>
                </a:cubicBezTo>
                <a:cubicBezTo>
                  <a:pt x="472" y="187"/>
                  <a:pt x="473" y="186"/>
                  <a:pt x="474" y="179"/>
                </a:cubicBezTo>
                <a:cubicBezTo>
                  <a:pt x="477" y="164"/>
                  <a:pt x="479" y="149"/>
                  <a:pt x="482" y="134"/>
                </a:cubicBezTo>
                <a:cubicBezTo>
                  <a:pt x="482" y="133"/>
                  <a:pt x="483" y="131"/>
                  <a:pt x="482" y="130"/>
                </a:cubicBezTo>
                <a:cubicBezTo>
                  <a:pt x="482" y="129"/>
                  <a:pt x="482" y="127"/>
                  <a:pt x="481" y="126"/>
                </a:cubicBezTo>
                <a:cubicBezTo>
                  <a:pt x="475" y="124"/>
                  <a:pt x="469" y="120"/>
                  <a:pt x="463" y="122"/>
                </a:cubicBezTo>
                <a:cubicBezTo>
                  <a:pt x="455" y="124"/>
                  <a:pt x="448" y="125"/>
                  <a:pt x="439" y="125"/>
                </a:cubicBezTo>
                <a:cubicBezTo>
                  <a:pt x="437" y="125"/>
                  <a:pt x="435" y="127"/>
                  <a:pt x="434" y="129"/>
                </a:cubicBezTo>
                <a:cubicBezTo>
                  <a:pt x="434" y="136"/>
                  <a:pt x="434" y="144"/>
                  <a:pt x="434" y="151"/>
                </a:cubicBezTo>
                <a:close/>
                <a:moveTo>
                  <a:pt x="187" y="572"/>
                </a:moveTo>
                <a:cubicBezTo>
                  <a:pt x="186" y="570"/>
                  <a:pt x="185" y="568"/>
                  <a:pt x="183" y="566"/>
                </a:cubicBezTo>
                <a:cubicBezTo>
                  <a:pt x="172" y="559"/>
                  <a:pt x="161" y="551"/>
                  <a:pt x="150" y="544"/>
                </a:cubicBezTo>
                <a:cubicBezTo>
                  <a:pt x="148" y="542"/>
                  <a:pt x="145" y="542"/>
                  <a:pt x="142" y="545"/>
                </a:cubicBezTo>
                <a:cubicBezTo>
                  <a:pt x="134" y="552"/>
                  <a:pt x="126" y="562"/>
                  <a:pt x="115" y="567"/>
                </a:cubicBezTo>
                <a:cubicBezTo>
                  <a:pt x="111" y="569"/>
                  <a:pt x="111" y="573"/>
                  <a:pt x="111" y="578"/>
                </a:cubicBezTo>
                <a:cubicBezTo>
                  <a:pt x="112" y="581"/>
                  <a:pt x="115" y="582"/>
                  <a:pt x="118" y="583"/>
                </a:cubicBezTo>
                <a:cubicBezTo>
                  <a:pt x="120" y="583"/>
                  <a:pt x="122" y="584"/>
                  <a:pt x="124" y="585"/>
                </a:cubicBezTo>
                <a:cubicBezTo>
                  <a:pt x="139" y="589"/>
                  <a:pt x="154" y="593"/>
                  <a:pt x="168" y="600"/>
                </a:cubicBezTo>
                <a:cubicBezTo>
                  <a:pt x="169" y="600"/>
                  <a:pt x="169" y="601"/>
                  <a:pt x="169" y="601"/>
                </a:cubicBezTo>
                <a:cubicBezTo>
                  <a:pt x="173" y="602"/>
                  <a:pt x="175" y="601"/>
                  <a:pt x="177" y="598"/>
                </a:cubicBezTo>
                <a:cubicBezTo>
                  <a:pt x="179" y="592"/>
                  <a:pt x="182" y="586"/>
                  <a:pt x="184" y="580"/>
                </a:cubicBezTo>
                <a:cubicBezTo>
                  <a:pt x="185" y="577"/>
                  <a:pt x="186" y="575"/>
                  <a:pt x="187" y="572"/>
                </a:cubicBezTo>
                <a:close/>
                <a:moveTo>
                  <a:pt x="612" y="326"/>
                </a:moveTo>
                <a:cubicBezTo>
                  <a:pt x="613" y="325"/>
                  <a:pt x="615" y="324"/>
                  <a:pt x="616" y="323"/>
                </a:cubicBezTo>
                <a:cubicBezTo>
                  <a:pt x="628" y="311"/>
                  <a:pt x="638" y="296"/>
                  <a:pt x="651" y="284"/>
                </a:cubicBezTo>
                <a:cubicBezTo>
                  <a:pt x="652" y="283"/>
                  <a:pt x="653" y="281"/>
                  <a:pt x="653" y="280"/>
                </a:cubicBezTo>
                <a:cubicBezTo>
                  <a:pt x="653" y="275"/>
                  <a:pt x="648" y="268"/>
                  <a:pt x="643" y="268"/>
                </a:cubicBezTo>
                <a:cubicBezTo>
                  <a:pt x="637" y="267"/>
                  <a:pt x="631" y="265"/>
                  <a:pt x="626" y="261"/>
                </a:cubicBezTo>
                <a:cubicBezTo>
                  <a:pt x="623" y="260"/>
                  <a:pt x="620" y="260"/>
                  <a:pt x="618" y="263"/>
                </a:cubicBezTo>
                <a:cubicBezTo>
                  <a:pt x="613" y="270"/>
                  <a:pt x="608" y="276"/>
                  <a:pt x="604" y="283"/>
                </a:cubicBezTo>
                <a:cubicBezTo>
                  <a:pt x="600" y="290"/>
                  <a:pt x="596" y="296"/>
                  <a:pt x="593" y="303"/>
                </a:cubicBezTo>
                <a:cubicBezTo>
                  <a:pt x="590" y="307"/>
                  <a:pt x="591" y="311"/>
                  <a:pt x="595" y="314"/>
                </a:cubicBezTo>
                <a:cubicBezTo>
                  <a:pt x="599" y="318"/>
                  <a:pt x="604" y="321"/>
                  <a:pt x="609" y="325"/>
                </a:cubicBezTo>
                <a:cubicBezTo>
                  <a:pt x="610" y="325"/>
                  <a:pt x="611" y="325"/>
                  <a:pt x="612" y="326"/>
                </a:cubicBezTo>
                <a:close/>
                <a:moveTo>
                  <a:pt x="728" y="585"/>
                </a:moveTo>
                <a:cubicBezTo>
                  <a:pt x="728" y="579"/>
                  <a:pt x="727" y="573"/>
                  <a:pt x="720" y="569"/>
                </a:cubicBezTo>
                <a:cubicBezTo>
                  <a:pt x="717" y="567"/>
                  <a:pt x="714" y="564"/>
                  <a:pt x="711" y="561"/>
                </a:cubicBezTo>
                <a:cubicBezTo>
                  <a:pt x="705" y="555"/>
                  <a:pt x="705" y="555"/>
                  <a:pt x="698" y="560"/>
                </a:cubicBezTo>
                <a:cubicBezTo>
                  <a:pt x="694" y="563"/>
                  <a:pt x="690" y="566"/>
                  <a:pt x="686" y="569"/>
                </a:cubicBezTo>
                <a:cubicBezTo>
                  <a:pt x="667" y="580"/>
                  <a:pt x="667" y="576"/>
                  <a:pt x="679" y="598"/>
                </a:cubicBezTo>
                <a:cubicBezTo>
                  <a:pt x="681" y="601"/>
                  <a:pt x="683" y="605"/>
                  <a:pt x="686" y="608"/>
                </a:cubicBezTo>
                <a:cubicBezTo>
                  <a:pt x="687" y="611"/>
                  <a:pt x="690" y="612"/>
                  <a:pt x="693" y="610"/>
                </a:cubicBezTo>
                <a:cubicBezTo>
                  <a:pt x="703" y="604"/>
                  <a:pt x="712" y="598"/>
                  <a:pt x="723" y="594"/>
                </a:cubicBezTo>
                <a:cubicBezTo>
                  <a:pt x="727" y="593"/>
                  <a:pt x="728" y="590"/>
                  <a:pt x="728" y="585"/>
                </a:cubicBezTo>
                <a:close/>
                <a:moveTo>
                  <a:pt x="285" y="650"/>
                </a:moveTo>
                <a:cubicBezTo>
                  <a:pt x="296" y="651"/>
                  <a:pt x="299" y="648"/>
                  <a:pt x="298" y="639"/>
                </a:cubicBezTo>
                <a:cubicBezTo>
                  <a:pt x="298" y="633"/>
                  <a:pt x="289" y="624"/>
                  <a:pt x="282" y="625"/>
                </a:cubicBezTo>
                <a:cubicBezTo>
                  <a:pt x="276" y="625"/>
                  <a:pt x="277" y="632"/>
                  <a:pt x="275" y="635"/>
                </a:cubicBezTo>
                <a:cubicBezTo>
                  <a:pt x="275" y="637"/>
                  <a:pt x="274" y="639"/>
                  <a:pt x="274" y="641"/>
                </a:cubicBezTo>
                <a:cubicBezTo>
                  <a:pt x="273" y="645"/>
                  <a:pt x="275" y="648"/>
                  <a:pt x="279" y="649"/>
                </a:cubicBezTo>
                <a:cubicBezTo>
                  <a:pt x="281" y="650"/>
                  <a:pt x="284" y="650"/>
                  <a:pt x="285" y="650"/>
                </a:cubicBezTo>
                <a:close/>
                <a:moveTo>
                  <a:pt x="603" y="664"/>
                </a:moveTo>
                <a:cubicBezTo>
                  <a:pt x="600" y="656"/>
                  <a:pt x="598" y="650"/>
                  <a:pt x="596" y="645"/>
                </a:cubicBezTo>
                <a:cubicBezTo>
                  <a:pt x="595" y="643"/>
                  <a:pt x="593" y="642"/>
                  <a:pt x="591" y="643"/>
                </a:cubicBezTo>
                <a:cubicBezTo>
                  <a:pt x="587" y="646"/>
                  <a:pt x="582" y="650"/>
                  <a:pt x="578" y="653"/>
                </a:cubicBezTo>
                <a:cubicBezTo>
                  <a:pt x="576" y="655"/>
                  <a:pt x="576" y="658"/>
                  <a:pt x="578" y="661"/>
                </a:cubicBezTo>
                <a:cubicBezTo>
                  <a:pt x="581" y="665"/>
                  <a:pt x="584" y="668"/>
                  <a:pt x="590" y="667"/>
                </a:cubicBezTo>
                <a:cubicBezTo>
                  <a:pt x="593" y="666"/>
                  <a:pt x="597" y="665"/>
                  <a:pt x="603" y="664"/>
                </a:cubicBezTo>
                <a:close/>
                <a:moveTo>
                  <a:pt x="332" y="430"/>
                </a:moveTo>
                <a:cubicBezTo>
                  <a:pt x="332" y="433"/>
                  <a:pt x="332" y="434"/>
                  <a:pt x="333" y="434"/>
                </a:cubicBezTo>
                <a:cubicBezTo>
                  <a:pt x="337" y="438"/>
                  <a:pt x="342" y="443"/>
                  <a:pt x="348" y="443"/>
                </a:cubicBezTo>
                <a:cubicBezTo>
                  <a:pt x="350" y="443"/>
                  <a:pt x="352" y="442"/>
                  <a:pt x="353" y="441"/>
                </a:cubicBezTo>
                <a:cubicBezTo>
                  <a:pt x="357" y="438"/>
                  <a:pt x="358" y="433"/>
                  <a:pt x="354" y="429"/>
                </a:cubicBezTo>
                <a:cubicBezTo>
                  <a:pt x="352" y="426"/>
                  <a:pt x="349" y="423"/>
                  <a:pt x="346" y="421"/>
                </a:cubicBezTo>
                <a:cubicBezTo>
                  <a:pt x="345" y="420"/>
                  <a:pt x="342" y="420"/>
                  <a:pt x="342" y="420"/>
                </a:cubicBezTo>
                <a:cubicBezTo>
                  <a:pt x="338" y="424"/>
                  <a:pt x="335" y="427"/>
                  <a:pt x="332" y="430"/>
                </a:cubicBezTo>
                <a:close/>
                <a:moveTo>
                  <a:pt x="145" y="339"/>
                </a:moveTo>
                <a:cubicBezTo>
                  <a:pt x="143" y="339"/>
                  <a:pt x="141" y="339"/>
                  <a:pt x="139" y="339"/>
                </a:cubicBezTo>
                <a:cubicBezTo>
                  <a:pt x="132" y="340"/>
                  <a:pt x="130" y="346"/>
                  <a:pt x="134" y="352"/>
                </a:cubicBezTo>
                <a:cubicBezTo>
                  <a:pt x="138" y="357"/>
                  <a:pt x="144" y="358"/>
                  <a:pt x="149" y="354"/>
                </a:cubicBezTo>
                <a:cubicBezTo>
                  <a:pt x="151" y="352"/>
                  <a:pt x="153" y="350"/>
                  <a:pt x="155" y="347"/>
                </a:cubicBezTo>
                <a:cubicBezTo>
                  <a:pt x="157" y="345"/>
                  <a:pt x="155" y="341"/>
                  <a:pt x="152" y="340"/>
                </a:cubicBezTo>
                <a:cubicBezTo>
                  <a:pt x="150" y="339"/>
                  <a:pt x="147" y="339"/>
                  <a:pt x="145" y="339"/>
                </a:cubicBezTo>
                <a:close/>
                <a:moveTo>
                  <a:pt x="709" y="539"/>
                </a:moveTo>
                <a:cubicBezTo>
                  <a:pt x="710" y="539"/>
                  <a:pt x="710" y="539"/>
                  <a:pt x="711" y="538"/>
                </a:cubicBezTo>
                <a:cubicBezTo>
                  <a:pt x="715" y="535"/>
                  <a:pt x="719" y="530"/>
                  <a:pt x="719" y="523"/>
                </a:cubicBezTo>
                <a:cubicBezTo>
                  <a:pt x="720" y="518"/>
                  <a:pt x="716" y="514"/>
                  <a:pt x="710" y="515"/>
                </a:cubicBezTo>
                <a:cubicBezTo>
                  <a:pt x="706" y="516"/>
                  <a:pt x="702" y="521"/>
                  <a:pt x="703" y="525"/>
                </a:cubicBezTo>
                <a:cubicBezTo>
                  <a:pt x="703" y="529"/>
                  <a:pt x="705" y="534"/>
                  <a:pt x="707" y="538"/>
                </a:cubicBezTo>
                <a:cubicBezTo>
                  <a:pt x="707" y="538"/>
                  <a:pt x="708" y="539"/>
                  <a:pt x="709" y="539"/>
                </a:cubicBezTo>
                <a:close/>
                <a:moveTo>
                  <a:pt x="620" y="242"/>
                </a:moveTo>
                <a:cubicBezTo>
                  <a:pt x="620" y="241"/>
                  <a:pt x="622" y="241"/>
                  <a:pt x="622" y="240"/>
                </a:cubicBezTo>
                <a:cubicBezTo>
                  <a:pt x="623" y="235"/>
                  <a:pt x="625" y="230"/>
                  <a:pt x="625" y="225"/>
                </a:cubicBezTo>
                <a:cubicBezTo>
                  <a:pt x="625" y="221"/>
                  <a:pt x="622" y="217"/>
                  <a:pt x="617" y="216"/>
                </a:cubicBezTo>
                <a:cubicBezTo>
                  <a:pt x="614" y="215"/>
                  <a:pt x="610" y="217"/>
                  <a:pt x="610" y="220"/>
                </a:cubicBezTo>
                <a:cubicBezTo>
                  <a:pt x="609" y="228"/>
                  <a:pt x="612" y="235"/>
                  <a:pt x="618" y="241"/>
                </a:cubicBezTo>
                <a:cubicBezTo>
                  <a:pt x="619" y="242"/>
                  <a:pt x="619" y="242"/>
                  <a:pt x="620" y="242"/>
                </a:cubicBezTo>
                <a:close/>
                <a:moveTo>
                  <a:pt x="674" y="289"/>
                </a:moveTo>
                <a:cubicBezTo>
                  <a:pt x="681" y="289"/>
                  <a:pt x="687" y="287"/>
                  <a:pt x="691" y="280"/>
                </a:cubicBezTo>
                <a:cubicBezTo>
                  <a:pt x="691" y="279"/>
                  <a:pt x="691" y="276"/>
                  <a:pt x="691" y="275"/>
                </a:cubicBezTo>
                <a:cubicBezTo>
                  <a:pt x="691" y="274"/>
                  <a:pt x="688" y="273"/>
                  <a:pt x="687" y="273"/>
                </a:cubicBezTo>
                <a:cubicBezTo>
                  <a:pt x="679" y="273"/>
                  <a:pt x="673" y="277"/>
                  <a:pt x="667" y="282"/>
                </a:cubicBezTo>
                <a:cubicBezTo>
                  <a:pt x="667" y="283"/>
                  <a:pt x="667" y="285"/>
                  <a:pt x="668" y="286"/>
                </a:cubicBezTo>
                <a:cubicBezTo>
                  <a:pt x="670" y="287"/>
                  <a:pt x="672" y="288"/>
                  <a:pt x="674" y="289"/>
                </a:cubicBezTo>
                <a:close/>
                <a:moveTo>
                  <a:pt x="165" y="305"/>
                </a:moveTo>
                <a:cubicBezTo>
                  <a:pt x="164" y="303"/>
                  <a:pt x="163" y="299"/>
                  <a:pt x="160" y="295"/>
                </a:cubicBezTo>
                <a:cubicBezTo>
                  <a:pt x="158" y="291"/>
                  <a:pt x="152" y="291"/>
                  <a:pt x="148" y="294"/>
                </a:cubicBezTo>
                <a:cubicBezTo>
                  <a:pt x="144" y="296"/>
                  <a:pt x="144" y="302"/>
                  <a:pt x="148" y="305"/>
                </a:cubicBezTo>
                <a:cubicBezTo>
                  <a:pt x="151" y="309"/>
                  <a:pt x="155" y="311"/>
                  <a:pt x="160" y="312"/>
                </a:cubicBezTo>
                <a:cubicBezTo>
                  <a:pt x="162" y="312"/>
                  <a:pt x="165" y="310"/>
                  <a:pt x="165" y="305"/>
                </a:cubicBezTo>
                <a:close/>
                <a:moveTo>
                  <a:pt x="96" y="562"/>
                </a:moveTo>
                <a:cubicBezTo>
                  <a:pt x="97" y="561"/>
                  <a:pt x="100" y="561"/>
                  <a:pt x="101" y="559"/>
                </a:cubicBezTo>
                <a:cubicBezTo>
                  <a:pt x="102" y="557"/>
                  <a:pt x="101" y="554"/>
                  <a:pt x="99" y="552"/>
                </a:cubicBezTo>
                <a:cubicBezTo>
                  <a:pt x="96" y="547"/>
                  <a:pt x="91" y="546"/>
                  <a:pt x="85" y="546"/>
                </a:cubicBezTo>
                <a:cubicBezTo>
                  <a:pt x="82" y="546"/>
                  <a:pt x="79" y="550"/>
                  <a:pt x="81" y="554"/>
                </a:cubicBezTo>
                <a:cubicBezTo>
                  <a:pt x="83" y="560"/>
                  <a:pt x="87" y="562"/>
                  <a:pt x="96" y="562"/>
                </a:cubicBezTo>
                <a:close/>
                <a:moveTo>
                  <a:pt x="539" y="412"/>
                </a:moveTo>
                <a:cubicBezTo>
                  <a:pt x="546" y="411"/>
                  <a:pt x="549" y="407"/>
                  <a:pt x="551" y="402"/>
                </a:cubicBezTo>
                <a:cubicBezTo>
                  <a:pt x="553" y="398"/>
                  <a:pt x="548" y="397"/>
                  <a:pt x="545" y="394"/>
                </a:cubicBezTo>
                <a:cubicBezTo>
                  <a:pt x="544" y="393"/>
                  <a:pt x="543" y="392"/>
                  <a:pt x="542" y="392"/>
                </a:cubicBezTo>
                <a:cubicBezTo>
                  <a:pt x="540" y="392"/>
                  <a:pt x="538" y="393"/>
                  <a:pt x="538" y="393"/>
                </a:cubicBezTo>
                <a:cubicBezTo>
                  <a:pt x="534" y="397"/>
                  <a:pt x="533" y="401"/>
                  <a:pt x="534" y="406"/>
                </a:cubicBezTo>
                <a:cubicBezTo>
                  <a:pt x="535" y="408"/>
                  <a:pt x="537" y="410"/>
                  <a:pt x="539" y="412"/>
                </a:cubicBezTo>
                <a:close/>
                <a:moveTo>
                  <a:pt x="462" y="282"/>
                </a:moveTo>
                <a:cubicBezTo>
                  <a:pt x="456" y="282"/>
                  <a:pt x="454" y="285"/>
                  <a:pt x="455" y="289"/>
                </a:cubicBezTo>
                <a:cubicBezTo>
                  <a:pt x="456" y="291"/>
                  <a:pt x="457" y="294"/>
                  <a:pt x="458" y="297"/>
                </a:cubicBezTo>
                <a:cubicBezTo>
                  <a:pt x="460" y="300"/>
                  <a:pt x="464" y="300"/>
                  <a:pt x="466" y="298"/>
                </a:cubicBezTo>
                <a:cubicBezTo>
                  <a:pt x="468" y="294"/>
                  <a:pt x="470" y="291"/>
                  <a:pt x="471" y="287"/>
                </a:cubicBezTo>
                <a:cubicBezTo>
                  <a:pt x="471" y="286"/>
                  <a:pt x="470" y="284"/>
                  <a:pt x="469" y="284"/>
                </a:cubicBezTo>
                <a:cubicBezTo>
                  <a:pt x="466" y="283"/>
                  <a:pt x="463" y="282"/>
                  <a:pt x="462" y="282"/>
                </a:cubicBezTo>
                <a:close/>
                <a:moveTo>
                  <a:pt x="669" y="237"/>
                </a:moveTo>
                <a:cubicBezTo>
                  <a:pt x="667" y="236"/>
                  <a:pt x="667" y="234"/>
                  <a:pt x="665" y="234"/>
                </a:cubicBezTo>
                <a:cubicBezTo>
                  <a:pt x="662" y="233"/>
                  <a:pt x="659" y="234"/>
                  <a:pt x="657" y="236"/>
                </a:cubicBezTo>
                <a:cubicBezTo>
                  <a:pt x="656" y="239"/>
                  <a:pt x="654" y="243"/>
                  <a:pt x="653" y="246"/>
                </a:cubicBezTo>
                <a:cubicBezTo>
                  <a:pt x="652" y="249"/>
                  <a:pt x="651" y="253"/>
                  <a:pt x="654" y="254"/>
                </a:cubicBezTo>
                <a:cubicBezTo>
                  <a:pt x="656" y="255"/>
                  <a:pt x="659" y="253"/>
                  <a:pt x="661" y="251"/>
                </a:cubicBezTo>
                <a:cubicBezTo>
                  <a:pt x="663" y="248"/>
                  <a:pt x="665" y="245"/>
                  <a:pt x="668" y="241"/>
                </a:cubicBezTo>
                <a:cubicBezTo>
                  <a:pt x="668" y="240"/>
                  <a:pt x="668" y="238"/>
                  <a:pt x="669" y="237"/>
                </a:cubicBezTo>
                <a:close/>
                <a:moveTo>
                  <a:pt x="476" y="98"/>
                </a:moveTo>
                <a:cubicBezTo>
                  <a:pt x="476" y="94"/>
                  <a:pt x="473" y="91"/>
                  <a:pt x="470" y="92"/>
                </a:cubicBezTo>
                <a:cubicBezTo>
                  <a:pt x="464" y="92"/>
                  <a:pt x="461" y="96"/>
                  <a:pt x="462" y="101"/>
                </a:cubicBezTo>
                <a:cubicBezTo>
                  <a:pt x="462" y="104"/>
                  <a:pt x="464" y="107"/>
                  <a:pt x="466" y="108"/>
                </a:cubicBezTo>
                <a:cubicBezTo>
                  <a:pt x="469" y="110"/>
                  <a:pt x="471" y="107"/>
                  <a:pt x="473" y="105"/>
                </a:cubicBezTo>
                <a:cubicBezTo>
                  <a:pt x="474" y="103"/>
                  <a:pt x="475" y="100"/>
                  <a:pt x="476" y="98"/>
                </a:cubicBezTo>
                <a:close/>
                <a:moveTo>
                  <a:pt x="736" y="563"/>
                </a:moveTo>
                <a:cubicBezTo>
                  <a:pt x="737" y="563"/>
                  <a:pt x="738" y="565"/>
                  <a:pt x="739" y="565"/>
                </a:cubicBezTo>
                <a:cubicBezTo>
                  <a:pt x="746" y="563"/>
                  <a:pt x="751" y="558"/>
                  <a:pt x="754" y="551"/>
                </a:cubicBezTo>
                <a:cubicBezTo>
                  <a:pt x="754" y="551"/>
                  <a:pt x="754" y="549"/>
                  <a:pt x="753" y="549"/>
                </a:cubicBezTo>
                <a:cubicBezTo>
                  <a:pt x="753" y="548"/>
                  <a:pt x="752" y="547"/>
                  <a:pt x="751" y="547"/>
                </a:cubicBezTo>
                <a:cubicBezTo>
                  <a:pt x="742" y="549"/>
                  <a:pt x="738" y="553"/>
                  <a:pt x="736" y="563"/>
                </a:cubicBezTo>
                <a:close/>
                <a:moveTo>
                  <a:pt x="496" y="115"/>
                </a:moveTo>
                <a:cubicBezTo>
                  <a:pt x="497" y="115"/>
                  <a:pt x="498" y="115"/>
                  <a:pt x="498" y="115"/>
                </a:cubicBezTo>
                <a:cubicBezTo>
                  <a:pt x="504" y="114"/>
                  <a:pt x="508" y="110"/>
                  <a:pt x="511" y="106"/>
                </a:cubicBezTo>
                <a:cubicBezTo>
                  <a:pt x="512" y="105"/>
                  <a:pt x="511" y="102"/>
                  <a:pt x="511" y="102"/>
                </a:cubicBezTo>
                <a:cubicBezTo>
                  <a:pt x="510" y="101"/>
                  <a:pt x="508" y="100"/>
                  <a:pt x="507" y="101"/>
                </a:cubicBezTo>
                <a:cubicBezTo>
                  <a:pt x="501" y="102"/>
                  <a:pt x="498" y="106"/>
                  <a:pt x="495" y="111"/>
                </a:cubicBezTo>
                <a:cubicBezTo>
                  <a:pt x="495" y="112"/>
                  <a:pt x="496" y="114"/>
                  <a:pt x="496" y="115"/>
                </a:cubicBezTo>
                <a:close/>
                <a:moveTo>
                  <a:pt x="210" y="290"/>
                </a:moveTo>
                <a:cubicBezTo>
                  <a:pt x="212" y="287"/>
                  <a:pt x="214" y="284"/>
                  <a:pt x="216" y="282"/>
                </a:cubicBezTo>
                <a:cubicBezTo>
                  <a:pt x="217" y="279"/>
                  <a:pt x="216" y="275"/>
                  <a:pt x="214" y="273"/>
                </a:cubicBezTo>
                <a:cubicBezTo>
                  <a:pt x="213" y="273"/>
                  <a:pt x="210" y="273"/>
                  <a:pt x="208" y="274"/>
                </a:cubicBezTo>
                <a:cubicBezTo>
                  <a:pt x="204" y="277"/>
                  <a:pt x="203" y="282"/>
                  <a:pt x="206" y="287"/>
                </a:cubicBezTo>
                <a:cubicBezTo>
                  <a:pt x="206" y="288"/>
                  <a:pt x="208" y="289"/>
                  <a:pt x="210" y="290"/>
                </a:cubicBezTo>
                <a:close/>
                <a:moveTo>
                  <a:pt x="91" y="599"/>
                </a:moveTo>
                <a:cubicBezTo>
                  <a:pt x="94" y="599"/>
                  <a:pt x="96" y="595"/>
                  <a:pt x="98" y="592"/>
                </a:cubicBezTo>
                <a:cubicBezTo>
                  <a:pt x="98" y="591"/>
                  <a:pt x="98" y="589"/>
                  <a:pt x="98" y="588"/>
                </a:cubicBezTo>
                <a:cubicBezTo>
                  <a:pt x="97" y="587"/>
                  <a:pt x="95" y="586"/>
                  <a:pt x="94" y="586"/>
                </a:cubicBezTo>
                <a:cubicBezTo>
                  <a:pt x="90" y="587"/>
                  <a:pt x="87" y="589"/>
                  <a:pt x="86" y="592"/>
                </a:cubicBezTo>
                <a:cubicBezTo>
                  <a:pt x="85" y="595"/>
                  <a:pt x="87" y="599"/>
                  <a:pt x="91" y="599"/>
                </a:cubicBezTo>
                <a:close/>
                <a:moveTo>
                  <a:pt x="147" y="516"/>
                </a:moveTo>
                <a:cubicBezTo>
                  <a:pt x="145" y="515"/>
                  <a:pt x="144" y="512"/>
                  <a:pt x="143" y="512"/>
                </a:cubicBezTo>
                <a:cubicBezTo>
                  <a:pt x="141" y="512"/>
                  <a:pt x="138" y="513"/>
                  <a:pt x="138" y="514"/>
                </a:cubicBezTo>
                <a:cubicBezTo>
                  <a:pt x="137" y="517"/>
                  <a:pt x="136" y="520"/>
                  <a:pt x="136" y="523"/>
                </a:cubicBezTo>
                <a:cubicBezTo>
                  <a:pt x="137" y="524"/>
                  <a:pt x="139" y="527"/>
                  <a:pt x="140" y="527"/>
                </a:cubicBezTo>
                <a:cubicBezTo>
                  <a:pt x="141" y="527"/>
                  <a:pt x="144" y="525"/>
                  <a:pt x="144" y="524"/>
                </a:cubicBezTo>
                <a:cubicBezTo>
                  <a:pt x="146" y="522"/>
                  <a:pt x="146" y="519"/>
                  <a:pt x="147" y="516"/>
                </a:cubicBezTo>
                <a:close/>
                <a:moveTo>
                  <a:pt x="296" y="413"/>
                </a:moveTo>
                <a:cubicBezTo>
                  <a:pt x="293" y="417"/>
                  <a:pt x="290" y="420"/>
                  <a:pt x="289" y="423"/>
                </a:cubicBezTo>
                <a:cubicBezTo>
                  <a:pt x="288" y="424"/>
                  <a:pt x="289" y="427"/>
                  <a:pt x="290" y="428"/>
                </a:cubicBezTo>
                <a:cubicBezTo>
                  <a:pt x="290" y="429"/>
                  <a:pt x="292" y="430"/>
                  <a:pt x="293" y="429"/>
                </a:cubicBezTo>
                <a:cubicBezTo>
                  <a:pt x="295" y="428"/>
                  <a:pt x="297" y="427"/>
                  <a:pt x="297" y="425"/>
                </a:cubicBezTo>
                <a:cubicBezTo>
                  <a:pt x="297" y="422"/>
                  <a:pt x="297" y="419"/>
                  <a:pt x="296" y="413"/>
                </a:cubicBezTo>
                <a:close/>
                <a:moveTo>
                  <a:pt x="755" y="595"/>
                </a:moveTo>
                <a:cubicBezTo>
                  <a:pt x="753" y="595"/>
                  <a:pt x="752" y="595"/>
                  <a:pt x="751" y="595"/>
                </a:cubicBezTo>
                <a:cubicBezTo>
                  <a:pt x="746" y="595"/>
                  <a:pt x="742" y="598"/>
                  <a:pt x="743" y="600"/>
                </a:cubicBezTo>
                <a:cubicBezTo>
                  <a:pt x="745" y="603"/>
                  <a:pt x="748" y="604"/>
                  <a:pt x="752" y="604"/>
                </a:cubicBezTo>
                <a:cubicBezTo>
                  <a:pt x="753" y="604"/>
                  <a:pt x="754" y="604"/>
                  <a:pt x="754" y="603"/>
                </a:cubicBezTo>
                <a:cubicBezTo>
                  <a:pt x="756" y="601"/>
                  <a:pt x="757" y="599"/>
                  <a:pt x="758" y="597"/>
                </a:cubicBezTo>
                <a:cubicBezTo>
                  <a:pt x="758" y="597"/>
                  <a:pt x="755" y="595"/>
                  <a:pt x="755" y="595"/>
                </a:cubicBezTo>
                <a:close/>
                <a:moveTo>
                  <a:pt x="337" y="738"/>
                </a:moveTo>
                <a:cubicBezTo>
                  <a:pt x="338" y="738"/>
                  <a:pt x="338" y="738"/>
                  <a:pt x="339" y="738"/>
                </a:cubicBezTo>
                <a:cubicBezTo>
                  <a:pt x="342" y="737"/>
                  <a:pt x="343" y="734"/>
                  <a:pt x="342" y="731"/>
                </a:cubicBezTo>
                <a:cubicBezTo>
                  <a:pt x="342" y="727"/>
                  <a:pt x="339" y="724"/>
                  <a:pt x="337" y="725"/>
                </a:cubicBezTo>
                <a:cubicBezTo>
                  <a:pt x="335" y="725"/>
                  <a:pt x="334" y="727"/>
                  <a:pt x="334" y="728"/>
                </a:cubicBezTo>
                <a:cubicBezTo>
                  <a:pt x="334" y="731"/>
                  <a:pt x="334" y="734"/>
                  <a:pt x="335" y="736"/>
                </a:cubicBezTo>
                <a:cubicBezTo>
                  <a:pt x="335" y="737"/>
                  <a:pt x="336" y="737"/>
                  <a:pt x="337" y="738"/>
                </a:cubicBezTo>
                <a:close/>
                <a:moveTo>
                  <a:pt x="414" y="110"/>
                </a:moveTo>
                <a:cubicBezTo>
                  <a:pt x="414" y="113"/>
                  <a:pt x="418" y="116"/>
                  <a:pt x="422" y="115"/>
                </a:cubicBezTo>
                <a:cubicBezTo>
                  <a:pt x="423" y="115"/>
                  <a:pt x="425" y="113"/>
                  <a:pt x="425" y="111"/>
                </a:cubicBezTo>
                <a:cubicBezTo>
                  <a:pt x="425" y="107"/>
                  <a:pt x="423" y="103"/>
                  <a:pt x="420" y="103"/>
                </a:cubicBezTo>
                <a:cubicBezTo>
                  <a:pt x="417" y="103"/>
                  <a:pt x="414" y="107"/>
                  <a:pt x="414" y="110"/>
                </a:cubicBezTo>
                <a:close/>
                <a:moveTo>
                  <a:pt x="594" y="713"/>
                </a:moveTo>
                <a:cubicBezTo>
                  <a:pt x="592" y="713"/>
                  <a:pt x="590" y="713"/>
                  <a:pt x="588" y="714"/>
                </a:cubicBezTo>
                <a:cubicBezTo>
                  <a:pt x="587" y="714"/>
                  <a:pt x="586" y="715"/>
                  <a:pt x="586" y="715"/>
                </a:cubicBezTo>
                <a:cubicBezTo>
                  <a:pt x="586" y="717"/>
                  <a:pt x="587" y="718"/>
                  <a:pt x="587" y="719"/>
                </a:cubicBezTo>
                <a:cubicBezTo>
                  <a:pt x="589" y="720"/>
                  <a:pt x="591" y="721"/>
                  <a:pt x="593" y="721"/>
                </a:cubicBezTo>
                <a:cubicBezTo>
                  <a:pt x="595" y="722"/>
                  <a:pt x="599" y="718"/>
                  <a:pt x="598" y="716"/>
                </a:cubicBezTo>
                <a:cubicBezTo>
                  <a:pt x="597" y="714"/>
                  <a:pt x="595" y="714"/>
                  <a:pt x="594" y="713"/>
                </a:cubicBezTo>
                <a:close/>
                <a:moveTo>
                  <a:pt x="347" y="722"/>
                </a:moveTo>
                <a:cubicBezTo>
                  <a:pt x="347" y="723"/>
                  <a:pt x="348" y="725"/>
                  <a:pt x="350" y="726"/>
                </a:cubicBezTo>
                <a:cubicBezTo>
                  <a:pt x="350" y="726"/>
                  <a:pt x="353" y="725"/>
                  <a:pt x="353" y="724"/>
                </a:cubicBezTo>
                <a:cubicBezTo>
                  <a:pt x="355" y="722"/>
                  <a:pt x="356" y="720"/>
                  <a:pt x="357" y="718"/>
                </a:cubicBezTo>
                <a:cubicBezTo>
                  <a:pt x="357" y="717"/>
                  <a:pt x="355" y="715"/>
                  <a:pt x="354" y="715"/>
                </a:cubicBezTo>
                <a:cubicBezTo>
                  <a:pt x="351" y="715"/>
                  <a:pt x="348" y="717"/>
                  <a:pt x="347" y="722"/>
                </a:cubicBezTo>
                <a:close/>
              </a:path>
            </a:pathLst>
          </a:custGeom>
          <a:solidFill>
            <a:srgbClr val="5B9BD5">
              <a:alpha val="3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99D95-54DF-4410-A9A9-681E2A1C70F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22F71-F2E1-4C9E-A49E-97A6EE7AEA8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0" y="4262339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0"/>
            <a:ext cx="12192000" cy="41994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15"/>
          <p:cNvSpPr>
            <a:spLocks noEditPoints="1"/>
          </p:cNvSpPr>
          <p:nvPr/>
        </p:nvSpPr>
        <p:spPr bwMode="auto">
          <a:xfrm>
            <a:off x="4794250" y="1493835"/>
            <a:ext cx="2603500" cy="2843213"/>
          </a:xfrm>
          <a:custGeom>
            <a:avLst/>
            <a:gdLst>
              <a:gd name="T0" fmla="*/ 265 w 613"/>
              <a:gd name="T1" fmla="*/ 576 h 668"/>
              <a:gd name="T2" fmla="*/ 78 w 613"/>
              <a:gd name="T3" fmla="*/ 320 h 668"/>
              <a:gd name="T4" fmla="*/ 2 w 613"/>
              <a:gd name="T5" fmla="*/ 215 h 668"/>
              <a:gd name="T6" fmla="*/ 128 w 613"/>
              <a:gd name="T7" fmla="*/ 44 h 668"/>
              <a:gd name="T8" fmla="*/ 353 w 613"/>
              <a:gd name="T9" fmla="*/ 18 h 668"/>
              <a:gd name="T10" fmla="*/ 560 w 613"/>
              <a:gd name="T11" fmla="*/ 52 h 668"/>
              <a:gd name="T12" fmla="*/ 588 w 613"/>
              <a:gd name="T13" fmla="*/ 273 h 668"/>
              <a:gd name="T14" fmla="*/ 503 w 613"/>
              <a:gd name="T15" fmla="*/ 470 h 668"/>
              <a:gd name="T16" fmla="*/ 430 w 613"/>
              <a:gd name="T17" fmla="*/ 607 h 668"/>
              <a:gd name="T18" fmla="*/ 158 w 613"/>
              <a:gd name="T19" fmla="*/ 283 h 668"/>
              <a:gd name="T20" fmla="*/ 462 w 613"/>
              <a:gd name="T21" fmla="*/ 221 h 668"/>
              <a:gd name="T22" fmla="*/ 105 w 613"/>
              <a:gd name="T23" fmla="*/ 228 h 668"/>
              <a:gd name="T24" fmla="*/ 186 w 613"/>
              <a:gd name="T25" fmla="*/ 325 h 668"/>
              <a:gd name="T26" fmla="*/ 221 w 613"/>
              <a:gd name="T27" fmla="*/ 322 h 668"/>
              <a:gd name="T28" fmla="*/ 232 w 613"/>
              <a:gd name="T29" fmla="*/ 283 h 668"/>
              <a:gd name="T30" fmla="*/ 255 w 613"/>
              <a:gd name="T31" fmla="*/ 241 h 668"/>
              <a:gd name="T32" fmla="*/ 193 w 613"/>
              <a:gd name="T33" fmla="*/ 336 h 668"/>
              <a:gd name="T34" fmla="*/ 379 w 613"/>
              <a:gd name="T35" fmla="*/ 308 h 668"/>
              <a:gd name="T36" fmla="*/ 486 w 613"/>
              <a:gd name="T37" fmla="*/ 302 h 668"/>
              <a:gd name="T38" fmla="*/ 514 w 613"/>
              <a:gd name="T39" fmla="*/ 257 h 668"/>
              <a:gd name="T40" fmla="*/ 451 w 613"/>
              <a:gd name="T41" fmla="*/ 340 h 668"/>
              <a:gd name="T42" fmla="*/ 344 w 613"/>
              <a:gd name="T43" fmla="*/ 162 h 668"/>
              <a:gd name="T44" fmla="*/ 371 w 613"/>
              <a:gd name="T45" fmla="*/ 149 h 668"/>
              <a:gd name="T46" fmla="*/ 121 w 613"/>
              <a:gd name="T47" fmla="*/ 425 h 668"/>
              <a:gd name="T48" fmla="*/ 323 w 613"/>
              <a:gd name="T49" fmla="*/ 323 h 668"/>
              <a:gd name="T50" fmla="*/ 470 w 613"/>
              <a:gd name="T51" fmla="*/ 423 h 668"/>
              <a:gd name="T52" fmla="*/ 317 w 613"/>
              <a:gd name="T53" fmla="*/ 306 h 668"/>
              <a:gd name="T54" fmla="*/ 123 w 613"/>
              <a:gd name="T55" fmla="*/ 401 h 668"/>
              <a:gd name="T56" fmla="*/ 121 w 613"/>
              <a:gd name="T57" fmla="*/ 384 h 668"/>
              <a:gd name="T58" fmla="*/ 289 w 613"/>
              <a:gd name="T59" fmla="*/ 529 h 668"/>
              <a:gd name="T60" fmla="*/ 210 w 613"/>
              <a:gd name="T61" fmla="*/ 467 h 668"/>
              <a:gd name="T62" fmla="*/ 390 w 613"/>
              <a:gd name="T63" fmla="*/ 57 h 668"/>
              <a:gd name="T64" fmla="*/ 449 w 613"/>
              <a:gd name="T65" fmla="*/ 524 h 668"/>
              <a:gd name="T66" fmla="*/ 467 w 613"/>
              <a:gd name="T67" fmla="*/ 487 h 668"/>
              <a:gd name="T68" fmla="*/ 481 w 613"/>
              <a:gd name="T69" fmla="*/ 456 h 668"/>
              <a:gd name="T70" fmla="*/ 493 w 613"/>
              <a:gd name="T71" fmla="*/ 426 h 668"/>
              <a:gd name="T72" fmla="*/ 517 w 613"/>
              <a:gd name="T73" fmla="*/ 404 h 668"/>
              <a:gd name="T74" fmla="*/ 380 w 613"/>
              <a:gd name="T75" fmla="*/ 345 h 668"/>
              <a:gd name="T76" fmla="*/ 313 w 613"/>
              <a:gd name="T77" fmla="*/ 399 h 668"/>
              <a:gd name="T78" fmla="*/ 260 w 613"/>
              <a:gd name="T79" fmla="*/ 332 h 668"/>
              <a:gd name="T80" fmla="*/ 411 w 613"/>
              <a:gd name="T81" fmla="*/ 94 h 668"/>
              <a:gd name="T82" fmla="*/ 246 w 613"/>
              <a:gd name="T83" fmla="*/ 98 h 668"/>
              <a:gd name="T84" fmla="*/ 112 w 613"/>
              <a:gd name="T85" fmla="*/ 185 h 668"/>
              <a:gd name="T86" fmla="*/ 266 w 613"/>
              <a:gd name="T87" fmla="*/ 204 h 668"/>
              <a:gd name="T88" fmla="*/ 502 w 613"/>
              <a:gd name="T89" fmla="*/ 157 h 668"/>
              <a:gd name="T90" fmla="*/ 446 w 613"/>
              <a:gd name="T91" fmla="*/ 166 h 668"/>
              <a:gd name="T92" fmla="*/ 163 w 613"/>
              <a:gd name="T93" fmla="*/ 170 h 668"/>
              <a:gd name="T94" fmla="*/ 294 w 613"/>
              <a:gd name="T95" fmla="*/ 598 h 668"/>
              <a:gd name="T96" fmla="*/ 73 w 613"/>
              <a:gd name="T97" fmla="*/ 277 h 668"/>
              <a:gd name="T98" fmla="*/ 562 w 613"/>
              <a:gd name="T99" fmla="*/ 303 h 668"/>
              <a:gd name="T100" fmla="*/ 75 w 613"/>
              <a:gd name="T101" fmla="*/ 298 h 668"/>
              <a:gd name="T102" fmla="*/ 552 w 613"/>
              <a:gd name="T103" fmla="*/ 289 h 668"/>
              <a:gd name="T104" fmla="*/ 566 w 613"/>
              <a:gd name="T105" fmla="*/ 244 h 668"/>
              <a:gd name="T106" fmla="*/ 267 w 613"/>
              <a:gd name="T107" fmla="*/ 52 h 668"/>
              <a:gd name="T108" fmla="*/ 146 w 613"/>
              <a:gd name="T109" fmla="*/ 82 h 668"/>
              <a:gd name="T110" fmla="*/ 245 w 613"/>
              <a:gd name="T111" fmla="*/ 37 h 668"/>
              <a:gd name="T112" fmla="*/ 205 w 613"/>
              <a:gd name="T113" fmla="*/ 67 h 668"/>
              <a:gd name="T114" fmla="*/ 170 w 613"/>
              <a:gd name="T115" fmla="*/ 594 h 668"/>
              <a:gd name="T116" fmla="*/ 581 w 613"/>
              <a:gd name="T117" fmla="*/ 258 h 668"/>
              <a:gd name="T118" fmla="*/ 281 w 613"/>
              <a:gd name="T119" fmla="*/ 37 h 668"/>
              <a:gd name="T120" fmla="*/ 318 w 613"/>
              <a:gd name="T121" fmla="*/ 28 h 668"/>
              <a:gd name="T122" fmla="*/ 474 w 613"/>
              <a:gd name="T123" fmla="*/ 80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3" h="668">
                <a:moveTo>
                  <a:pt x="250" y="637"/>
                </a:moveTo>
                <a:cubicBezTo>
                  <a:pt x="247" y="639"/>
                  <a:pt x="244" y="641"/>
                  <a:pt x="241" y="643"/>
                </a:cubicBezTo>
                <a:cubicBezTo>
                  <a:pt x="225" y="653"/>
                  <a:pt x="207" y="659"/>
                  <a:pt x="189" y="662"/>
                </a:cubicBezTo>
                <a:cubicBezTo>
                  <a:pt x="178" y="664"/>
                  <a:pt x="169" y="660"/>
                  <a:pt x="162" y="652"/>
                </a:cubicBezTo>
                <a:cubicBezTo>
                  <a:pt x="159" y="649"/>
                  <a:pt x="156" y="645"/>
                  <a:pt x="155" y="641"/>
                </a:cubicBezTo>
                <a:cubicBezTo>
                  <a:pt x="146" y="617"/>
                  <a:pt x="147" y="594"/>
                  <a:pt x="162" y="573"/>
                </a:cubicBezTo>
                <a:cubicBezTo>
                  <a:pt x="169" y="564"/>
                  <a:pt x="178" y="560"/>
                  <a:pt x="190" y="560"/>
                </a:cubicBezTo>
                <a:cubicBezTo>
                  <a:pt x="200" y="560"/>
                  <a:pt x="210" y="563"/>
                  <a:pt x="219" y="568"/>
                </a:cubicBezTo>
                <a:cubicBezTo>
                  <a:pt x="228" y="573"/>
                  <a:pt x="237" y="579"/>
                  <a:pt x="246" y="584"/>
                </a:cubicBezTo>
                <a:cubicBezTo>
                  <a:pt x="249" y="586"/>
                  <a:pt x="252" y="589"/>
                  <a:pt x="255" y="587"/>
                </a:cubicBezTo>
                <a:cubicBezTo>
                  <a:pt x="260" y="584"/>
                  <a:pt x="265" y="582"/>
                  <a:pt x="265" y="576"/>
                </a:cubicBezTo>
                <a:cubicBezTo>
                  <a:pt x="265" y="573"/>
                  <a:pt x="266" y="569"/>
                  <a:pt x="266" y="566"/>
                </a:cubicBezTo>
                <a:cubicBezTo>
                  <a:pt x="266" y="559"/>
                  <a:pt x="264" y="557"/>
                  <a:pt x="257" y="556"/>
                </a:cubicBezTo>
                <a:cubicBezTo>
                  <a:pt x="254" y="555"/>
                  <a:pt x="250" y="554"/>
                  <a:pt x="246" y="553"/>
                </a:cubicBezTo>
                <a:cubicBezTo>
                  <a:pt x="218" y="549"/>
                  <a:pt x="192" y="539"/>
                  <a:pt x="166" y="527"/>
                </a:cubicBezTo>
                <a:cubicBezTo>
                  <a:pt x="163" y="526"/>
                  <a:pt x="161" y="524"/>
                  <a:pt x="158" y="524"/>
                </a:cubicBezTo>
                <a:cubicBezTo>
                  <a:pt x="148" y="523"/>
                  <a:pt x="141" y="517"/>
                  <a:pt x="134" y="510"/>
                </a:cubicBezTo>
                <a:cubicBezTo>
                  <a:pt x="125" y="499"/>
                  <a:pt x="115" y="489"/>
                  <a:pt x="106" y="478"/>
                </a:cubicBezTo>
                <a:cubicBezTo>
                  <a:pt x="101" y="471"/>
                  <a:pt x="97" y="461"/>
                  <a:pt x="93" y="453"/>
                </a:cubicBezTo>
                <a:cubicBezTo>
                  <a:pt x="82" y="420"/>
                  <a:pt x="79" y="386"/>
                  <a:pt x="81" y="351"/>
                </a:cubicBezTo>
                <a:cubicBezTo>
                  <a:pt x="82" y="339"/>
                  <a:pt x="82" y="326"/>
                  <a:pt x="83" y="314"/>
                </a:cubicBezTo>
                <a:cubicBezTo>
                  <a:pt x="78" y="314"/>
                  <a:pt x="78" y="317"/>
                  <a:pt x="78" y="320"/>
                </a:cubicBezTo>
                <a:cubicBezTo>
                  <a:pt x="76" y="325"/>
                  <a:pt x="76" y="331"/>
                  <a:pt x="75" y="336"/>
                </a:cubicBezTo>
                <a:cubicBezTo>
                  <a:pt x="73" y="342"/>
                  <a:pt x="70" y="348"/>
                  <a:pt x="66" y="352"/>
                </a:cubicBezTo>
                <a:cubicBezTo>
                  <a:pt x="63" y="355"/>
                  <a:pt x="59" y="356"/>
                  <a:pt x="55" y="355"/>
                </a:cubicBezTo>
                <a:cubicBezTo>
                  <a:pt x="51" y="354"/>
                  <a:pt x="49" y="350"/>
                  <a:pt x="49" y="346"/>
                </a:cubicBezTo>
                <a:cubicBezTo>
                  <a:pt x="49" y="337"/>
                  <a:pt x="50" y="328"/>
                  <a:pt x="51" y="319"/>
                </a:cubicBezTo>
                <a:cubicBezTo>
                  <a:pt x="52" y="312"/>
                  <a:pt x="54" y="305"/>
                  <a:pt x="55" y="298"/>
                </a:cubicBezTo>
                <a:cubicBezTo>
                  <a:pt x="56" y="293"/>
                  <a:pt x="54" y="289"/>
                  <a:pt x="50" y="286"/>
                </a:cubicBezTo>
                <a:cubicBezTo>
                  <a:pt x="46" y="282"/>
                  <a:pt x="41" y="278"/>
                  <a:pt x="38" y="273"/>
                </a:cubicBezTo>
                <a:cubicBezTo>
                  <a:pt x="35" y="268"/>
                  <a:pt x="36" y="262"/>
                  <a:pt x="33" y="257"/>
                </a:cubicBezTo>
                <a:cubicBezTo>
                  <a:pt x="30" y="253"/>
                  <a:pt x="24" y="251"/>
                  <a:pt x="19" y="247"/>
                </a:cubicBezTo>
                <a:cubicBezTo>
                  <a:pt x="10" y="239"/>
                  <a:pt x="5" y="227"/>
                  <a:pt x="2" y="215"/>
                </a:cubicBezTo>
                <a:cubicBezTo>
                  <a:pt x="0" y="201"/>
                  <a:pt x="4" y="188"/>
                  <a:pt x="16" y="179"/>
                </a:cubicBezTo>
                <a:cubicBezTo>
                  <a:pt x="19" y="176"/>
                  <a:pt x="23" y="174"/>
                  <a:pt x="27" y="172"/>
                </a:cubicBezTo>
                <a:cubicBezTo>
                  <a:pt x="30" y="170"/>
                  <a:pt x="31" y="168"/>
                  <a:pt x="29" y="165"/>
                </a:cubicBezTo>
                <a:cubicBezTo>
                  <a:pt x="28" y="160"/>
                  <a:pt x="26" y="156"/>
                  <a:pt x="24" y="152"/>
                </a:cubicBezTo>
                <a:cubicBezTo>
                  <a:pt x="21" y="142"/>
                  <a:pt x="19" y="133"/>
                  <a:pt x="21" y="122"/>
                </a:cubicBezTo>
                <a:cubicBezTo>
                  <a:pt x="23" y="114"/>
                  <a:pt x="27" y="107"/>
                  <a:pt x="36" y="105"/>
                </a:cubicBezTo>
                <a:cubicBezTo>
                  <a:pt x="50" y="102"/>
                  <a:pt x="57" y="94"/>
                  <a:pt x="60" y="79"/>
                </a:cubicBezTo>
                <a:cubicBezTo>
                  <a:pt x="64" y="64"/>
                  <a:pt x="77" y="57"/>
                  <a:pt x="91" y="55"/>
                </a:cubicBezTo>
                <a:cubicBezTo>
                  <a:pt x="99" y="54"/>
                  <a:pt x="106" y="55"/>
                  <a:pt x="113" y="56"/>
                </a:cubicBezTo>
                <a:cubicBezTo>
                  <a:pt x="117" y="56"/>
                  <a:pt x="120" y="55"/>
                  <a:pt x="122" y="52"/>
                </a:cubicBezTo>
                <a:cubicBezTo>
                  <a:pt x="124" y="49"/>
                  <a:pt x="126" y="46"/>
                  <a:pt x="128" y="44"/>
                </a:cubicBezTo>
                <a:cubicBezTo>
                  <a:pt x="136" y="34"/>
                  <a:pt x="145" y="27"/>
                  <a:pt x="156" y="23"/>
                </a:cubicBezTo>
                <a:cubicBezTo>
                  <a:pt x="169" y="18"/>
                  <a:pt x="182" y="17"/>
                  <a:pt x="194" y="23"/>
                </a:cubicBezTo>
                <a:cubicBezTo>
                  <a:pt x="203" y="28"/>
                  <a:pt x="204" y="27"/>
                  <a:pt x="210" y="19"/>
                </a:cubicBezTo>
                <a:cubicBezTo>
                  <a:pt x="217" y="10"/>
                  <a:pt x="225" y="3"/>
                  <a:pt x="236" y="1"/>
                </a:cubicBezTo>
                <a:cubicBezTo>
                  <a:pt x="251" y="0"/>
                  <a:pt x="266" y="0"/>
                  <a:pt x="278" y="8"/>
                </a:cubicBezTo>
                <a:cubicBezTo>
                  <a:pt x="280" y="10"/>
                  <a:pt x="282" y="11"/>
                  <a:pt x="284" y="13"/>
                </a:cubicBezTo>
                <a:cubicBezTo>
                  <a:pt x="288" y="16"/>
                  <a:pt x="292" y="17"/>
                  <a:pt x="298" y="14"/>
                </a:cubicBezTo>
                <a:cubicBezTo>
                  <a:pt x="308" y="8"/>
                  <a:pt x="317" y="12"/>
                  <a:pt x="326" y="17"/>
                </a:cubicBezTo>
                <a:cubicBezTo>
                  <a:pt x="329" y="18"/>
                  <a:pt x="331" y="20"/>
                  <a:pt x="333" y="22"/>
                </a:cubicBezTo>
                <a:cubicBezTo>
                  <a:pt x="337" y="26"/>
                  <a:pt x="342" y="26"/>
                  <a:pt x="346" y="23"/>
                </a:cubicBezTo>
                <a:cubicBezTo>
                  <a:pt x="348" y="21"/>
                  <a:pt x="351" y="19"/>
                  <a:pt x="353" y="18"/>
                </a:cubicBezTo>
                <a:cubicBezTo>
                  <a:pt x="362" y="12"/>
                  <a:pt x="371" y="10"/>
                  <a:pt x="381" y="13"/>
                </a:cubicBezTo>
                <a:cubicBezTo>
                  <a:pt x="386" y="15"/>
                  <a:pt x="391" y="15"/>
                  <a:pt x="397" y="13"/>
                </a:cubicBezTo>
                <a:cubicBezTo>
                  <a:pt x="411" y="6"/>
                  <a:pt x="425" y="6"/>
                  <a:pt x="438" y="18"/>
                </a:cubicBezTo>
                <a:cubicBezTo>
                  <a:pt x="440" y="20"/>
                  <a:pt x="443" y="20"/>
                  <a:pt x="445" y="19"/>
                </a:cubicBezTo>
                <a:cubicBezTo>
                  <a:pt x="452" y="15"/>
                  <a:pt x="458" y="12"/>
                  <a:pt x="465" y="9"/>
                </a:cubicBezTo>
                <a:cubicBezTo>
                  <a:pt x="474" y="6"/>
                  <a:pt x="483" y="5"/>
                  <a:pt x="492" y="8"/>
                </a:cubicBezTo>
                <a:cubicBezTo>
                  <a:pt x="499" y="11"/>
                  <a:pt x="505" y="14"/>
                  <a:pt x="507" y="22"/>
                </a:cubicBezTo>
                <a:cubicBezTo>
                  <a:pt x="508" y="27"/>
                  <a:pt x="512" y="28"/>
                  <a:pt x="516" y="28"/>
                </a:cubicBezTo>
                <a:cubicBezTo>
                  <a:pt x="521" y="27"/>
                  <a:pt x="527" y="27"/>
                  <a:pt x="532" y="27"/>
                </a:cubicBezTo>
                <a:cubicBezTo>
                  <a:pt x="537" y="28"/>
                  <a:pt x="543" y="29"/>
                  <a:pt x="548" y="32"/>
                </a:cubicBezTo>
                <a:cubicBezTo>
                  <a:pt x="555" y="36"/>
                  <a:pt x="560" y="42"/>
                  <a:pt x="560" y="52"/>
                </a:cubicBezTo>
                <a:cubicBezTo>
                  <a:pt x="560" y="54"/>
                  <a:pt x="559" y="57"/>
                  <a:pt x="559" y="59"/>
                </a:cubicBezTo>
                <a:cubicBezTo>
                  <a:pt x="559" y="67"/>
                  <a:pt x="559" y="67"/>
                  <a:pt x="567" y="69"/>
                </a:cubicBezTo>
                <a:cubicBezTo>
                  <a:pt x="572" y="70"/>
                  <a:pt x="578" y="71"/>
                  <a:pt x="583" y="72"/>
                </a:cubicBezTo>
                <a:cubicBezTo>
                  <a:pt x="592" y="74"/>
                  <a:pt x="597" y="80"/>
                  <a:pt x="597" y="89"/>
                </a:cubicBezTo>
                <a:cubicBezTo>
                  <a:pt x="597" y="97"/>
                  <a:pt x="596" y="106"/>
                  <a:pt x="594" y="114"/>
                </a:cubicBezTo>
                <a:cubicBezTo>
                  <a:pt x="593" y="120"/>
                  <a:pt x="593" y="124"/>
                  <a:pt x="598" y="129"/>
                </a:cubicBezTo>
                <a:cubicBezTo>
                  <a:pt x="610" y="142"/>
                  <a:pt x="610" y="164"/>
                  <a:pt x="599" y="179"/>
                </a:cubicBezTo>
                <a:cubicBezTo>
                  <a:pt x="595" y="184"/>
                  <a:pt x="595" y="188"/>
                  <a:pt x="598" y="194"/>
                </a:cubicBezTo>
                <a:cubicBezTo>
                  <a:pt x="600" y="197"/>
                  <a:pt x="603" y="200"/>
                  <a:pt x="604" y="204"/>
                </a:cubicBezTo>
                <a:cubicBezTo>
                  <a:pt x="613" y="219"/>
                  <a:pt x="613" y="236"/>
                  <a:pt x="607" y="253"/>
                </a:cubicBezTo>
                <a:cubicBezTo>
                  <a:pt x="604" y="262"/>
                  <a:pt x="598" y="269"/>
                  <a:pt x="588" y="273"/>
                </a:cubicBezTo>
                <a:cubicBezTo>
                  <a:pt x="575" y="278"/>
                  <a:pt x="571" y="289"/>
                  <a:pt x="570" y="301"/>
                </a:cubicBezTo>
                <a:cubicBezTo>
                  <a:pt x="570" y="308"/>
                  <a:pt x="570" y="315"/>
                  <a:pt x="570" y="323"/>
                </a:cubicBezTo>
                <a:cubicBezTo>
                  <a:pt x="570" y="333"/>
                  <a:pt x="570" y="344"/>
                  <a:pt x="570" y="355"/>
                </a:cubicBezTo>
                <a:cubicBezTo>
                  <a:pt x="570" y="358"/>
                  <a:pt x="570" y="360"/>
                  <a:pt x="569" y="363"/>
                </a:cubicBezTo>
                <a:cubicBezTo>
                  <a:pt x="569" y="369"/>
                  <a:pt x="567" y="373"/>
                  <a:pt x="561" y="375"/>
                </a:cubicBezTo>
                <a:cubicBezTo>
                  <a:pt x="556" y="376"/>
                  <a:pt x="548" y="371"/>
                  <a:pt x="547" y="365"/>
                </a:cubicBezTo>
                <a:cubicBezTo>
                  <a:pt x="545" y="353"/>
                  <a:pt x="543" y="342"/>
                  <a:pt x="543" y="330"/>
                </a:cubicBezTo>
                <a:cubicBezTo>
                  <a:pt x="542" y="315"/>
                  <a:pt x="541" y="310"/>
                  <a:pt x="539" y="312"/>
                </a:cubicBezTo>
                <a:cubicBezTo>
                  <a:pt x="533" y="317"/>
                  <a:pt x="537" y="324"/>
                  <a:pt x="536" y="330"/>
                </a:cubicBezTo>
                <a:cubicBezTo>
                  <a:pt x="536" y="361"/>
                  <a:pt x="532" y="391"/>
                  <a:pt x="521" y="421"/>
                </a:cubicBezTo>
                <a:cubicBezTo>
                  <a:pt x="514" y="437"/>
                  <a:pt x="508" y="453"/>
                  <a:pt x="503" y="470"/>
                </a:cubicBezTo>
                <a:cubicBezTo>
                  <a:pt x="497" y="487"/>
                  <a:pt x="487" y="501"/>
                  <a:pt x="475" y="513"/>
                </a:cubicBezTo>
                <a:cubicBezTo>
                  <a:pt x="461" y="526"/>
                  <a:pt x="447" y="537"/>
                  <a:pt x="430" y="543"/>
                </a:cubicBezTo>
                <a:cubicBezTo>
                  <a:pt x="419" y="548"/>
                  <a:pt x="407" y="551"/>
                  <a:pt x="394" y="552"/>
                </a:cubicBezTo>
                <a:cubicBezTo>
                  <a:pt x="380" y="553"/>
                  <a:pt x="365" y="555"/>
                  <a:pt x="351" y="557"/>
                </a:cubicBezTo>
                <a:cubicBezTo>
                  <a:pt x="343" y="558"/>
                  <a:pt x="342" y="559"/>
                  <a:pt x="341" y="566"/>
                </a:cubicBezTo>
                <a:cubicBezTo>
                  <a:pt x="341" y="573"/>
                  <a:pt x="338" y="580"/>
                  <a:pt x="342" y="586"/>
                </a:cubicBezTo>
                <a:cubicBezTo>
                  <a:pt x="343" y="588"/>
                  <a:pt x="345" y="589"/>
                  <a:pt x="347" y="589"/>
                </a:cubicBezTo>
                <a:cubicBezTo>
                  <a:pt x="349" y="589"/>
                  <a:pt x="351" y="587"/>
                  <a:pt x="353" y="586"/>
                </a:cubicBezTo>
                <a:cubicBezTo>
                  <a:pt x="364" y="581"/>
                  <a:pt x="375" y="575"/>
                  <a:pt x="387" y="570"/>
                </a:cubicBezTo>
                <a:cubicBezTo>
                  <a:pt x="400" y="565"/>
                  <a:pt x="414" y="570"/>
                  <a:pt x="422" y="582"/>
                </a:cubicBezTo>
                <a:cubicBezTo>
                  <a:pt x="427" y="590"/>
                  <a:pt x="430" y="598"/>
                  <a:pt x="430" y="607"/>
                </a:cubicBezTo>
                <a:cubicBezTo>
                  <a:pt x="431" y="617"/>
                  <a:pt x="432" y="628"/>
                  <a:pt x="430" y="638"/>
                </a:cubicBezTo>
                <a:cubicBezTo>
                  <a:pt x="425" y="658"/>
                  <a:pt x="410" y="668"/>
                  <a:pt x="388" y="664"/>
                </a:cubicBezTo>
                <a:cubicBezTo>
                  <a:pt x="378" y="662"/>
                  <a:pt x="368" y="659"/>
                  <a:pt x="360" y="652"/>
                </a:cubicBezTo>
                <a:cubicBezTo>
                  <a:pt x="358" y="649"/>
                  <a:pt x="355" y="648"/>
                  <a:pt x="352" y="646"/>
                </a:cubicBezTo>
                <a:cubicBezTo>
                  <a:pt x="349" y="644"/>
                  <a:pt x="345" y="641"/>
                  <a:pt x="342" y="641"/>
                </a:cubicBezTo>
                <a:cubicBezTo>
                  <a:pt x="338" y="641"/>
                  <a:pt x="335" y="645"/>
                  <a:pt x="332" y="647"/>
                </a:cubicBezTo>
                <a:cubicBezTo>
                  <a:pt x="312" y="660"/>
                  <a:pt x="292" y="659"/>
                  <a:pt x="271" y="650"/>
                </a:cubicBezTo>
                <a:cubicBezTo>
                  <a:pt x="264" y="647"/>
                  <a:pt x="258" y="642"/>
                  <a:pt x="250" y="637"/>
                </a:cubicBezTo>
                <a:close/>
                <a:moveTo>
                  <a:pt x="215" y="256"/>
                </a:moveTo>
                <a:cubicBezTo>
                  <a:pt x="216" y="273"/>
                  <a:pt x="203" y="289"/>
                  <a:pt x="185" y="294"/>
                </a:cubicBezTo>
                <a:cubicBezTo>
                  <a:pt x="175" y="298"/>
                  <a:pt x="163" y="292"/>
                  <a:pt x="158" y="283"/>
                </a:cubicBezTo>
                <a:cubicBezTo>
                  <a:pt x="151" y="269"/>
                  <a:pt x="156" y="243"/>
                  <a:pt x="169" y="233"/>
                </a:cubicBezTo>
                <a:cubicBezTo>
                  <a:pt x="179" y="225"/>
                  <a:pt x="201" y="227"/>
                  <a:pt x="210" y="235"/>
                </a:cubicBezTo>
                <a:cubicBezTo>
                  <a:pt x="214" y="240"/>
                  <a:pt x="216" y="245"/>
                  <a:pt x="215" y="256"/>
                </a:cubicBezTo>
                <a:close/>
                <a:moveTo>
                  <a:pt x="504" y="270"/>
                </a:moveTo>
                <a:cubicBezTo>
                  <a:pt x="504" y="269"/>
                  <a:pt x="504" y="269"/>
                  <a:pt x="504" y="268"/>
                </a:cubicBezTo>
                <a:cubicBezTo>
                  <a:pt x="505" y="268"/>
                  <a:pt x="507" y="267"/>
                  <a:pt x="507" y="268"/>
                </a:cubicBezTo>
                <a:cubicBezTo>
                  <a:pt x="510" y="270"/>
                  <a:pt x="513" y="273"/>
                  <a:pt x="515" y="276"/>
                </a:cubicBezTo>
                <a:cubicBezTo>
                  <a:pt x="516" y="276"/>
                  <a:pt x="515" y="278"/>
                  <a:pt x="515" y="279"/>
                </a:cubicBezTo>
                <a:cubicBezTo>
                  <a:pt x="514" y="279"/>
                  <a:pt x="513" y="280"/>
                  <a:pt x="512" y="280"/>
                </a:cubicBezTo>
                <a:cubicBezTo>
                  <a:pt x="507" y="278"/>
                  <a:pt x="505" y="274"/>
                  <a:pt x="504" y="270"/>
                </a:cubicBezTo>
                <a:close/>
                <a:moveTo>
                  <a:pt x="462" y="221"/>
                </a:moveTo>
                <a:cubicBezTo>
                  <a:pt x="465" y="221"/>
                  <a:pt x="469" y="220"/>
                  <a:pt x="472" y="221"/>
                </a:cubicBezTo>
                <a:cubicBezTo>
                  <a:pt x="484" y="222"/>
                  <a:pt x="492" y="232"/>
                  <a:pt x="492" y="244"/>
                </a:cubicBezTo>
                <a:cubicBezTo>
                  <a:pt x="493" y="265"/>
                  <a:pt x="478" y="278"/>
                  <a:pt x="461" y="282"/>
                </a:cubicBezTo>
                <a:cubicBezTo>
                  <a:pt x="460" y="283"/>
                  <a:pt x="459" y="283"/>
                  <a:pt x="458" y="283"/>
                </a:cubicBezTo>
                <a:cubicBezTo>
                  <a:pt x="440" y="285"/>
                  <a:pt x="433" y="280"/>
                  <a:pt x="431" y="262"/>
                </a:cubicBezTo>
                <a:cubicBezTo>
                  <a:pt x="430" y="252"/>
                  <a:pt x="430" y="243"/>
                  <a:pt x="434" y="234"/>
                </a:cubicBezTo>
                <a:cubicBezTo>
                  <a:pt x="438" y="225"/>
                  <a:pt x="445" y="220"/>
                  <a:pt x="455" y="220"/>
                </a:cubicBezTo>
                <a:cubicBezTo>
                  <a:pt x="458" y="220"/>
                  <a:pt x="460" y="220"/>
                  <a:pt x="462" y="220"/>
                </a:cubicBezTo>
                <a:cubicBezTo>
                  <a:pt x="462" y="220"/>
                  <a:pt x="462" y="221"/>
                  <a:pt x="462" y="221"/>
                </a:cubicBezTo>
                <a:close/>
                <a:moveTo>
                  <a:pt x="99" y="263"/>
                </a:moveTo>
                <a:cubicBezTo>
                  <a:pt x="99" y="251"/>
                  <a:pt x="100" y="239"/>
                  <a:pt x="105" y="228"/>
                </a:cubicBezTo>
                <a:cubicBezTo>
                  <a:pt x="121" y="195"/>
                  <a:pt x="148" y="176"/>
                  <a:pt x="185" y="171"/>
                </a:cubicBezTo>
                <a:cubicBezTo>
                  <a:pt x="220" y="173"/>
                  <a:pt x="241" y="185"/>
                  <a:pt x="258" y="217"/>
                </a:cubicBezTo>
                <a:cubicBezTo>
                  <a:pt x="260" y="229"/>
                  <a:pt x="263" y="241"/>
                  <a:pt x="264" y="254"/>
                </a:cubicBezTo>
                <a:cubicBezTo>
                  <a:pt x="265" y="269"/>
                  <a:pt x="264" y="285"/>
                  <a:pt x="258" y="300"/>
                </a:cubicBezTo>
                <a:cubicBezTo>
                  <a:pt x="255" y="308"/>
                  <a:pt x="251" y="314"/>
                  <a:pt x="244" y="319"/>
                </a:cubicBezTo>
                <a:cubicBezTo>
                  <a:pt x="224" y="336"/>
                  <a:pt x="201" y="347"/>
                  <a:pt x="173" y="345"/>
                </a:cubicBezTo>
                <a:cubicBezTo>
                  <a:pt x="163" y="345"/>
                  <a:pt x="153" y="346"/>
                  <a:pt x="143" y="342"/>
                </a:cubicBezTo>
                <a:cubicBezTo>
                  <a:pt x="128" y="337"/>
                  <a:pt x="117" y="327"/>
                  <a:pt x="110" y="313"/>
                </a:cubicBezTo>
                <a:cubicBezTo>
                  <a:pt x="102" y="297"/>
                  <a:pt x="98" y="281"/>
                  <a:pt x="99" y="263"/>
                </a:cubicBezTo>
                <a:close/>
                <a:moveTo>
                  <a:pt x="193" y="336"/>
                </a:moveTo>
                <a:cubicBezTo>
                  <a:pt x="190" y="331"/>
                  <a:pt x="187" y="328"/>
                  <a:pt x="186" y="325"/>
                </a:cubicBezTo>
                <a:cubicBezTo>
                  <a:pt x="185" y="324"/>
                  <a:pt x="185" y="321"/>
                  <a:pt x="186" y="320"/>
                </a:cubicBezTo>
                <a:cubicBezTo>
                  <a:pt x="186" y="319"/>
                  <a:pt x="189" y="319"/>
                  <a:pt x="190" y="320"/>
                </a:cubicBezTo>
                <a:cubicBezTo>
                  <a:pt x="194" y="323"/>
                  <a:pt x="197" y="327"/>
                  <a:pt x="202" y="330"/>
                </a:cubicBezTo>
                <a:cubicBezTo>
                  <a:pt x="204" y="331"/>
                  <a:pt x="207" y="331"/>
                  <a:pt x="209" y="331"/>
                </a:cubicBezTo>
                <a:cubicBezTo>
                  <a:pt x="211" y="331"/>
                  <a:pt x="212" y="329"/>
                  <a:pt x="213" y="328"/>
                </a:cubicBezTo>
                <a:cubicBezTo>
                  <a:pt x="213" y="328"/>
                  <a:pt x="213" y="326"/>
                  <a:pt x="212" y="325"/>
                </a:cubicBezTo>
                <a:cubicBezTo>
                  <a:pt x="208" y="321"/>
                  <a:pt x="203" y="317"/>
                  <a:pt x="199" y="313"/>
                </a:cubicBezTo>
                <a:cubicBezTo>
                  <a:pt x="198" y="312"/>
                  <a:pt x="198" y="310"/>
                  <a:pt x="199" y="310"/>
                </a:cubicBezTo>
                <a:cubicBezTo>
                  <a:pt x="199" y="309"/>
                  <a:pt x="201" y="308"/>
                  <a:pt x="202" y="308"/>
                </a:cubicBezTo>
                <a:cubicBezTo>
                  <a:pt x="204" y="309"/>
                  <a:pt x="206" y="310"/>
                  <a:pt x="208" y="311"/>
                </a:cubicBezTo>
                <a:cubicBezTo>
                  <a:pt x="212" y="315"/>
                  <a:pt x="216" y="319"/>
                  <a:pt x="221" y="322"/>
                </a:cubicBezTo>
                <a:cubicBezTo>
                  <a:pt x="223" y="324"/>
                  <a:pt x="225" y="324"/>
                  <a:pt x="226" y="322"/>
                </a:cubicBezTo>
                <a:cubicBezTo>
                  <a:pt x="227" y="321"/>
                  <a:pt x="227" y="319"/>
                  <a:pt x="226" y="317"/>
                </a:cubicBezTo>
                <a:cubicBezTo>
                  <a:pt x="225" y="314"/>
                  <a:pt x="222" y="312"/>
                  <a:pt x="221" y="309"/>
                </a:cubicBezTo>
                <a:cubicBezTo>
                  <a:pt x="219" y="307"/>
                  <a:pt x="218" y="305"/>
                  <a:pt x="218" y="303"/>
                </a:cubicBezTo>
                <a:cubicBezTo>
                  <a:pt x="217" y="302"/>
                  <a:pt x="218" y="301"/>
                  <a:pt x="219" y="300"/>
                </a:cubicBezTo>
                <a:cubicBezTo>
                  <a:pt x="219" y="300"/>
                  <a:pt x="221" y="300"/>
                  <a:pt x="222" y="300"/>
                </a:cubicBezTo>
                <a:cubicBezTo>
                  <a:pt x="225" y="303"/>
                  <a:pt x="228" y="307"/>
                  <a:pt x="231" y="310"/>
                </a:cubicBezTo>
                <a:cubicBezTo>
                  <a:pt x="236" y="315"/>
                  <a:pt x="239" y="315"/>
                  <a:pt x="244" y="310"/>
                </a:cubicBezTo>
                <a:cubicBezTo>
                  <a:pt x="247" y="307"/>
                  <a:pt x="247" y="305"/>
                  <a:pt x="243" y="301"/>
                </a:cubicBezTo>
                <a:cubicBezTo>
                  <a:pt x="238" y="297"/>
                  <a:pt x="234" y="292"/>
                  <a:pt x="231" y="288"/>
                </a:cubicBezTo>
                <a:cubicBezTo>
                  <a:pt x="230" y="287"/>
                  <a:pt x="231" y="285"/>
                  <a:pt x="232" y="283"/>
                </a:cubicBezTo>
                <a:cubicBezTo>
                  <a:pt x="232" y="283"/>
                  <a:pt x="234" y="283"/>
                  <a:pt x="235" y="284"/>
                </a:cubicBezTo>
                <a:cubicBezTo>
                  <a:pt x="239" y="287"/>
                  <a:pt x="243" y="291"/>
                  <a:pt x="247" y="295"/>
                </a:cubicBezTo>
                <a:cubicBezTo>
                  <a:pt x="250" y="297"/>
                  <a:pt x="253" y="296"/>
                  <a:pt x="254" y="293"/>
                </a:cubicBezTo>
                <a:cubicBezTo>
                  <a:pt x="255" y="290"/>
                  <a:pt x="255" y="287"/>
                  <a:pt x="253" y="285"/>
                </a:cubicBezTo>
                <a:cubicBezTo>
                  <a:pt x="250" y="283"/>
                  <a:pt x="246" y="282"/>
                  <a:pt x="244" y="280"/>
                </a:cubicBezTo>
                <a:cubicBezTo>
                  <a:pt x="242" y="278"/>
                  <a:pt x="240" y="275"/>
                  <a:pt x="241" y="273"/>
                </a:cubicBezTo>
                <a:cubicBezTo>
                  <a:pt x="242" y="270"/>
                  <a:pt x="245" y="272"/>
                  <a:pt x="247" y="273"/>
                </a:cubicBezTo>
                <a:cubicBezTo>
                  <a:pt x="250" y="275"/>
                  <a:pt x="252" y="276"/>
                  <a:pt x="255" y="278"/>
                </a:cubicBezTo>
                <a:cubicBezTo>
                  <a:pt x="259" y="269"/>
                  <a:pt x="260" y="261"/>
                  <a:pt x="251" y="255"/>
                </a:cubicBezTo>
                <a:cubicBezTo>
                  <a:pt x="247" y="253"/>
                  <a:pt x="247" y="250"/>
                  <a:pt x="251" y="248"/>
                </a:cubicBezTo>
                <a:cubicBezTo>
                  <a:pt x="254" y="246"/>
                  <a:pt x="256" y="244"/>
                  <a:pt x="255" y="241"/>
                </a:cubicBezTo>
                <a:cubicBezTo>
                  <a:pt x="255" y="236"/>
                  <a:pt x="254" y="231"/>
                  <a:pt x="253" y="227"/>
                </a:cubicBezTo>
                <a:cubicBezTo>
                  <a:pt x="241" y="196"/>
                  <a:pt x="213" y="177"/>
                  <a:pt x="180" y="181"/>
                </a:cubicBezTo>
                <a:cubicBezTo>
                  <a:pt x="149" y="185"/>
                  <a:pt x="125" y="202"/>
                  <a:pt x="113" y="231"/>
                </a:cubicBezTo>
                <a:cubicBezTo>
                  <a:pt x="100" y="261"/>
                  <a:pt x="103" y="289"/>
                  <a:pt x="120" y="317"/>
                </a:cubicBezTo>
                <a:cubicBezTo>
                  <a:pt x="129" y="330"/>
                  <a:pt x="143" y="335"/>
                  <a:pt x="159" y="339"/>
                </a:cubicBezTo>
                <a:cubicBezTo>
                  <a:pt x="160" y="339"/>
                  <a:pt x="161" y="338"/>
                  <a:pt x="162" y="338"/>
                </a:cubicBezTo>
                <a:cubicBezTo>
                  <a:pt x="165" y="338"/>
                  <a:pt x="166" y="336"/>
                  <a:pt x="165" y="332"/>
                </a:cubicBezTo>
                <a:cubicBezTo>
                  <a:pt x="164" y="331"/>
                  <a:pt x="162" y="329"/>
                  <a:pt x="163" y="328"/>
                </a:cubicBezTo>
                <a:cubicBezTo>
                  <a:pt x="163" y="326"/>
                  <a:pt x="166" y="324"/>
                  <a:pt x="167" y="324"/>
                </a:cubicBezTo>
                <a:cubicBezTo>
                  <a:pt x="170" y="324"/>
                  <a:pt x="172" y="326"/>
                  <a:pt x="174" y="327"/>
                </a:cubicBezTo>
                <a:cubicBezTo>
                  <a:pt x="179" y="331"/>
                  <a:pt x="185" y="333"/>
                  <a:pt x="193" y="336"/>
                </a:cubicBezTo>
                <a:close/>
                <a:moveTo>
                  <a:pt x="370" y="261"/>
                </a:moveTo>
                <a:cubicBezTo>
                  <a:pt x="371" y="254"/>
                  <a:pt x="372" y="246"/>
                  <a:pt x="374" y="238"/>
                </a:cubicBezTo>
                <a:cubicBezTo>
                  <a:pt x="379" y="217"/>
                  <a:pt x="390" y="200"/>
                  <a:pt x="408" y="188"/>
                </a:cubicBezTo>
                <a:cubicBezTo>
                  <a:pt x="428" y="175"/>
                  <a:pt x="450" y="168"/>
                  <a:pt x="473" y="168"/>
                </a:cubicBezTo>
                <a:cubicBezTo>
                  <a:pt x="492" y="168"/>
                  <a:pt x="505" y="178"/>
                  <a:pt x="515" y="193"/>
                </a:cubicBezTo>
                <a:cubicBezTo>
                  <a:pt x="518" y="198"/>
                  <a:pt x="521" y="205"/>
                  <a:pt x="524" y="210"/>
                </a:cubicBezTo>
                <a:cubicBezTo>
                  <a:pt x="534" y="226"/>
                  <a:pt x="535" y="243"/>
                  <a:pt x="531" y="261"/>
                </a:cubicBezTo>
                <a:cubicBezTo>
                  <a:pt x="527" y="282"/>
                  <a:pt x="518" y="301"/>
                  <a:pt x="505" y="319"/>
                </a:cubicBezTo>
                <a:cubicBezTo>
                  <a:pt x="489" y="341"/>
                  <a:pt x="466" y="348"/>
                  <a:pt x="440" y="345"/>
                </a:cubicBezTo>
                <a:cubicBezTo>
                  <a:pt x="430" y="345"/>
                  <a:pt x="420" y="341"/>
                  <a:pt x="410" y="338"/>
                </a:cubicBezTo>
                <a:cubicBezTo>
                  <a:pt x="395" y="333"/>
                  <a:pt x="384" y="322"/>
                  <a:pt x="379" y="308"/>
                </a:cubicBezTo>
                <a:cubicBezTo>
                  <a:pt x="374" y="293"/>
                  <a:pt x="370" y="278"/>
                  <a:pt x="370" y="261"/>
                </a:cubicBezTo>
                <a:close/>
                <a:moveTo>
                  <a:pt x="474" y="330"/>
                </a:moveTo>
                <a:cubicBezTo>
                  <a:pt x="471" y="327"/>
                  <a:pt x="469" y="323"/>
                  <a:pt x="467" y="319"/>
                </a:cubicBezTo>
                <a:cubicBezTo>
                  <a:pt x="466" y="318"/>
                  <a:pt x="467" y="316"/>
                  <a:pt x="467" y="315"/>
                </a:cubicBezTo>
                <a:cubicBezTo>
                  <a:pt x="468" y="315"/>
                  <a:pt x="470" y="314"/>
                  <a:pt x="471" y="315"/>
                </a:cubicBezTo>
                <a:cubicBezTo>
                  <a:pt x="474" y="318"/>
                  <a:pt x="477" y="321"/>
                  <a:pt x="479" y="324"/>
                </a:cubicBezTo>
                <a:cubicBezTo>
                  <a:pt x="482" y="326"/>
                  <a:pt x="485" y="327"/>
                  <a:pt x="488" y="325"/>
                </a:cubicBezTo>
                <a:cubicBezTo>
                  <a:pt x="491" y="323"/>
                  <a:pt x="492" y="321"/>
                  <a:pt x="489" y="316"/>
                </a:cubicBezTo>
                <a:cubicBezTo>
                  <a:pt x="486" y="313"/>
                  <a:pt x="484" y="309"/>
                  <a:pt x="482" y="305"/>
                </a:cubicBezTo>
                <a:cubicBezTo>
                  <a:pt x="481" y="304"/>
                  <a:pt x="482" y="302"/>
                  <a:pt x="483" y="301"/>
                </a:cubicBezTo>
                <a:cubicBezTo>
                  <a:pt x="483" y="301"/>
                  <a:pt x="485" y="301"/>
                  <a:pt x="486" y="302"/>
                </a:cubicBezTo>
                <a:cubicBezTo>
                  <a:pt x="489" y="305"/>
                  <a:pt x="493" y="309"/>
                  <a:pt x="496" y="313"/>
                </a:cubicBezTo>
                <a:cubicBezTo>
                  <a:pt x="497" y="313"/>
                  <a:pt x="500" y="313"/>
                  <a:pt x="501" y="312"/>
                </a:cubicBezTo>
                <a:cubicBezTo>
                  <a:pt x="506" y="308"/>
                  <a:pt x="506" y="305"/>
                  <a:pt x="501" y="300"/>
                </a:cubicBezTo>
                <a:cubicBezTo>
                  <a:pt x="498" y="298"/>
                  <a:pt x="496" y="296"/>
                  <a:pt x="493" y="294"/>
                </a:cubicBezTo>
                <a:cubicBezTo>
                  <a:pt x="492" y="293"/>
                  <a:pt x="491" y="291"/>
                  <a:pt x="490" y="290"/>
                </a:cubicBezTo>
                <a:cubicBezTo>
                  <a:pt x="490" y="289"/>
                  <a:pt x="490" y="287"/>
                  <a:pt x="491" y="287"/>
                </a:cubicBezTo>
                <a:cubicBezTo>
                  <a:pt x="492" y="286"/>
                  <a:pt x="493" y="285"/>
                  <a:pt x="494" y="286"/>
                </a:cubicBezTo>
                <a:cubicBezTo>
                  <a:pt x="496" y="287"/>
                  <a:pt x="497" y="288"/>
                  <a:pt x="499" y="289"/>
                </a:cubicBezTo>
                <a:cubicBezTo>
                  <a:pt x="510" y="298"/>
                  <a:pt x="512" y="299"/>
                  <a:pt x="517" y="284"/>
                </a:cubicBezTo>
                <a:cubicBezTo>
                  <a:pt x="519" y="279"/>
                  <a:pt x="522" y="273"/>
                  <a:pt x="522" y="268"/>
                </a:cubicBezTo>
                <a:cubicBezTo>
                  <a:pt x="521" y="264"/>
                  <a:pt x="517" y="261"/>
                  <a:pt x="514" y="257"/>
                </a:cubicBezTo>
                <a:cubicBezTo>
                  <a:pt x="514" y="257"/>
                  <a:pt x="513" y="255"/>
                  <a:pt x="514" y="254"/>
                </a:cubicBezTo>
                <a:cubicBezTo>
                  <a:pt x="515" y="254"/>
                  <a:pt x="517" y="253"/>
                  <a:pt x="518" y="253"/>
                </a:cubicBezTo>
                <a:cubicBezTo>
                  <a:pt x="525" y="255"/>
                  <a:pt x="526" y="254"/>
                  <a:pt x="526" y="248"/>
                </a:cubicBezTo>
                <a:cubicBezTo>
                  <a:pt x="526" y="243"/>
                  <a:pt x="527" y="237"/>
                  <a:pt x="525" y="232"/>
                </a:cubicBezTo>
                <a:cubicBezTo>
                  <a:pt x="520" y="220"/>
                  <a:pt x="515" y="208"/>
                  <a:pt x="508" y="197"/>
                </a:cubicBezTo>
                <a:cubicBezTo>
                  <a:pt x="500" y="183"/>
                  <a:pt x="487" y="177"/>
                  <a:pt x="470" y="177"/>
                </a:cubicBezTo>
                <a:cubicBezTo>
                  <a:pt x="442" y="177"/>
                  <a:pt x="419" y="188"/>
                  <a:pt x="399" y="207"/>
                </a:cubicBezTo>
                <a:cubicBezTo>
                  <a:pt x="396" y="208"/>
                  <a:pt x="395" y="211"/>
                  <a:pt x="393" y="213"/>
                </a:cubicBezTo>
                <a:cubicBezTo>
                  <a:pt x="374" y="242"/>
                  <a:pt x="373" y="273"/>
                  <a:pt x="385" y="305"/>
                </a:cubicBezTo>
                <a:cubicBezTo>
                  <a:pt x="388" y="314"/>
                  <a:pt x="394" y="322"/>
                  <a:pt x="403" y="326"/>
                </a:cubicBezTo>
                <a:cubicBezTo>
                  <a:pt x="418" y="335"/>
                  <a:pt x="435" y="338"/>
                  <a:pt x="451" y="340"/>
                </a:cubicBezTo>
                <a:cubicBezTo>
                  <a:pt x="455" y="341"/>
                  <a:pt x="457" y="338"/>
                  <a:pt x="456" y="334"/>
                </a:cubicBezTo>
                <a:cubicBezTo>
                  <a:pt x="454" y="332"/>
                  <a:pt x="453" y="329"/>
                  <a:pt x="452" y="327"/>
                </a:cubicBezTo>
                <a:cubicBezTo>
                  <a:pt x="452" y="326"/>
                  <a:pt x="453" y="325"/>
                  <a:pt x="454" y="324"/>
                </a:cubicBezTo>
                <a:cubicBezTo>
                  <a:pt x="454" y="324"/>
                  <a:pt x="455" y="323"/>
                  <a:pt x="455" y="324"/>
                </a:cubicBezTo>
                <a:cubicBezTo>
                  <a:pt x="457" y="325"/>
                  <a:pt x="459" y="326"/>
                  <a:pt x="461" y="328"/>
                </a:cubicBezTo>
                <a:cubicBezTo>
                  <a:pt x="464" y="330"/>
                  <a:pt x="468" y="333"/>
                  <a:pt x="474" y="330"/>
                </a:cubicBezTo>
                <a:close/>
                <a:moveTo>
                  <a:pt x="311" y="149"/>
                </a:moveTo>
                <a:cubicBezTo>
                  <a:pt x="318" y="150"/>
                  <a:pt x="328" y="151"/>
                  <a:pt x="339" y="153"/>
                </a:cubicBezTo>
                <a:cubicBezTo>
                  <a:pt x="341" y="154"/>
                  <a:pt x="344" y="155"/>
                  <a:pt x="346" y="157"/>
                </a:cubicBezTo>
                <a:cubicBezTo>
                  <a:pt x="347" y="157"/>
                  <a:pt x="347" y="159"/>
                  <a:pt x="346" y="160"/>
                </a:cubicBezTo>
                <a:cubicBezTo>
                  <a:pt x="346" y="161"/>
                  <a:pt x="345" y="161"/>
                  <a:pt x="344" y="162"/>
                </a:cubicBezTo>
                <a:cubicBezTo>
                  <a:pt x="344" y="162"/>
                  <a:pt x="343" y="162"/>
                  <a:pt x="342" y="162"/>
                </a:cubicBezTo>
                <a:cubicBezTo>
                  <a:pt x="328" y="158"/>
                  <a:pt x="313" y="158"/>
                  <a:pt x="298" y="159"/>
                </a:cubicBezTo>
                <a:cubicBezTo>
                  <a:pt x="294" y="159"/>
                  <a:pt x="291" y="157"/>
                  <a:pt x="288" y="156"/>
                </a:cubicBezTo>
                <a:cubicBezTo>
                  <a:pt x="288" y="156"/>
                  <a:pt x="287" y="154"/>
                  <a:pt x="287" y="153"/>
                </a:cubicBezTo>
                <a:cubicBezTo>
                  <a:pt x="287" y="152"/>
                  <a:pt x="288" y="151"/>
                  <a:pt x="289" y="151"/>
                </a:cubicBezTo>
                <a:cubicBezTo>
                  <a:pt x="295" y="150"/>
                  <a:pt x="301" y="150"/>
                  <a:pt x="311" y="149"/>
                </a:cubicBezTo>
                <a:close/>
                <a:moveTo>
                  <a:pt x="310" y="129"/>
                </a:moveTo>
                <a:cubicBezTo>
                  <a:pt x="323" y="130"/>
                  <a:pt x="339" y="132"/>
                  <a:pt x="355" y="134"/>
                </a:cubicBezTo>
                <a:cubicBezTo>
                  <a:pt x="362" y="135"/>
                  <a:pt x="369" y="138"/>
                  <a:pt x="374" y="145"/>
                </a:cubicBezTo>
                <a:cubicBezTo>
                  <a:pt x="374" y="145"/>
                  <a:pt x="374" y="147"/>
                  <a:pt x="374" y="148"/>
                </a:cubicBezTo>
                <a:cubicBezTo>
                  <a:pt x="373" y="148"/>
                  <a:pt x="372" y="149"/>
                  <a:pt x="371" y="149"/>
                </a:cubicBezTo>
                <a:cubicBezTo>
                  <a:pt x="369" y="148"/>
                  <a:pt x="367" y="147"/>
                  <a:pt x="365" y="146"/>
                </a:cubicBezTo>
                <a:cubicBezTo>
                  <a:pt x="361" y="145"/>
                  <a:pt x="357" y="142"/>
                  <a:pt x="353" y="142"/>
                </a:cubicBezTo>
                <a:cubicBezTo>
                  <a:pt x="335" y="139"/>
                  <a:pt x="317" y="136"/>
                  <a:pt x="299" y="138"/>
                </a:cubicBezTo>
                <a:cubicBezTo>
                  <a:pt x="289" y="139"/>
                  <a:pt x="279" y="139"/>
                  <a:pt x="269" y="139"/>
                </a:cubicBezTo>
                <a:cubicBezTo>
                  <a:pt x="268" y="139"/>
                  <a:pt x="266" y="138"/>
                  <a:pt x="266" y="138"/>
                </a:cubicBezTo>
                <a:cubicBezTo>
                  <a:pt x="267" y="136"/>
                  <a:pt x="268" y="134"/>
                  <a:pt x="268" y="134"/>
                </a:cubicBezTo>
                <a:cubicBezTo>
                  <a:pt x="281" y="132"/>
                  <a:pt x="294" y="131"/>
                  <a:pt x="310" y="129"/>
                </a:cubicBezTo>
                <a:close/>
                <a:moveTo>
                  <a:pt x="116" y="429"/>
                </a:moveTo>
                <a:cubicBezTo>
                  <a:pt x="114" y="427"/>
                  <a:pt x="112" y="427"/>
                  <a:pt x="112" y="426"/>
                </a:cubicBezTo>
                <a:cubicBezTo>
                  <a:pt x="111" y="424"/>
                  <a:pt x="114" y="421"/>
                  <a:pt x="117" y="422"/>
                </a:cubicBezTo>
                <a:cubicBezTo>
                  <a:pt x="119" y="422"/>
                  <a:pt x="120" y="424"/>
                  <a:pt x="121" y="425"/>
                </a:cubicBezTo>
                <a:cubicBezTo>
                  <a:pt x="119" y="426"/>
                  <a:pt x="118" y="427"/>
                  <a:pt x="116" y="429"/>
                </a:cubicBezTo>
                <a:close/>
                <a:moveTo>
                  <a:pt x="330" y="262"/>
                </a:moveTo>
                <a:cubicBezTo>
                  <a:pt x="328" y="260"/>
                  <a:pt x="326" y="259"/>
                  <a:pt x="325" y="257"/>
                </a:cubicBezTo>
                <a:cubicBezTo>
                  <a:pt x="325" y="256"/>
                  <a:pt x="326" y="254"/>
                  <a:pt x="326" y="253"/>
                </a:cubicBezTo>
                <a:cubicBezTo>
                  <a:pt x="326" y="253"/>
                  <a:pt x="328" y="253"/>
                  <a:pt x="329" y="254"/>
                </a:cubicBezTo>
                <a:cubicBezTo>
                  <a:pt x="330" y="255"/>
                  <a:pt x="332" y="256"/>
                  <a:pt x="332" y="257"/>
                </a:cubicBezTo>
                <a:cubicBezTo>
                  <a:pt x="332" y="258"/>
                  <a:pt x="331" y="260"/>
                  <a:pt x="330" y="262"/>
                </a:cubicBezTo>
                <a:close/>
                <a:moveTo>
                  <a:pt x="328" y="326"/>
                </a:moveTo>
                <a:cubicBezTo>
                  <a:pt x="326" y="328"/>
                  <a:pt x="325" y="329"/>
                  <a:pt x="324" y="329"/>
                </a:cubicBezTo>
                <a:cubicBezTo>
                  <a:pt x="321" y="330"/>
                  <a:pt x="318" y="327"/>
                  <a:pt x="319" y="325"/>
                </a:cubicBezTo>
                <a:cubicBezTo>
                  <a:pt x="320" y="324"/>
                  <a:pt x="321" y="323"/>
                  <a:pt x="323" y="323"/>
                </a:cubicBezTo>
                <a:cubicBezTo>
                  <a:pt x="324" y="323"/>
                  <a:pt x="326" y="325"/>
                  <a:pt x="328" y="326"/>
                </a:cubicBezTo>
                <a:close/>
                <a:moveTo>
                  <a:pt x="467" y="410"/>
                </a:moveTo>
                <a:cubicBezTo>
                  <a:pt x="465" y="408"/>
                  <a:pt x="464" y="407"/>
                  <a:pt x="462" y="405"/>
                </a:cubicBezTo>
                <a:cubicBezTo>
                  <a:pt x="464" y="404"/>
                  <a:pt x="465" y="402"/>
                  <a:pt x="467" y="402"/>
                </a:cubicBezTo>
                <a:cubicBezTo>
                  <a:pt x="470" y="402"/>
                  <a:pt x="472" y="404"/>
                  <a:pt x="471" y="407"/>
                </a:cubicBezTo>
                <a:cubicBezTo>
                  <a:pt x="471" y="408"/>
                  <a:pt x="469" y="408"/>
                  <a:pt x="467" y="410"/>
                </a:cubicBezTo>
                <a:close/>
                <a:moveTo>
                  <a:pt x="470" y="423"/>
                </a:moveTo>
                <a:cubicBezTo>
                  <a:pt x="466" y="425"/>
                  <a:pt x="464" y="426"/>
                  <a:pt x="462" y="426"/>
                </a:cubicBezTo>
                <a:cubicBezTo>
                  <a:pt x="459" y="426"/>
                  <a:pt x="457" y="425"/>
                  <a:pt x="457" y="421"/>
                </a:cubicBezTo>
                <a:cubicBezTo>
                  <a:pt x="457" y="419"/>
                  <a:pt x="459" y="418"/>
                  <a:pt x="462" y="419"/>
                </a:cubicBezTo>
                <a:cubicBezTo>
                  <a:pt x="464" y="419"/>
                  <a:pt x="466" y="421"/>
                  <a:pt x="470" y="423"/>
                </a:cubicBezTo>
                <a:close/>
                <a:moveTo>
                  <a:pt x="329" y="277"/>
                </a:moveTo>
                <a:cubicBezTo>
                  <a:pt x="325" y="278"/>
                  <a:pt x="321" y="276"/>
                  <a:pt x="319" y="272"/>
                </a:cubicBezTo>
                <a:cubicBezTo>
                  <a:pt x="319" y="272"/>
                  <a:pt x="320" y="270"/>
                  <a:pt x="320" y="270"/>
                </a:cubicBezTo>
                <a:cubicBezTo>
                  <a:pt x="324" y="267"/>
                  <a:pt x="329" y="270"/>
                  <a:pt x="330" y="275"/>
                </a:cubicBezTo>
                <a:cubicBezTo>
                  <a:pt x="330" y="276"/>
                  <a:pt x="329" y="277"/>
                  <a:pt x="329" y="277"/>
                </a:cubicBezTo>
                <a:close/>
                <a:moveTo>
                  <a:pt x="330" y="295"/>
                </a:moveTo>
                <a:cubicBezTo>
                  <a:pt x="327" y="293"/>
                  <a:pt x="324" y="291"/>
                  <a:pt x="322" y="289"/>
                </a:cubicBezTo>
                <a:cubicBezTo>
                  <a:pt x="321" y="289"/>
                  <a:pt x="323" y="286"/>
                  <a:pt x="323" y="286"/>
                </a:cubicBezTo>
                <a:cubicBezTo>
                  <a:pt x="327" y="285"/>
                  <a:pt x="331" y="287"/>
                  <a:pt x="332" y="291"/>
                </a:cubicBezTo>
                <a:cubicBezTo>
                  <a:pt x="332" y="292"/>
                  <a:pt x="331" y="293"/>
                  <a:pt x="330" y="295"/>
                </a:cubicBezTo>
                <a:close/>
                <a:moveTo>
                  <a:pt x="317" y="306"/>
                </a:moveTo>
                <a:cubicBezTo>
                  <a:pt x="319" y="304"/>
                  <a:pt x="320" y="303"/>
                  <a:pt x="322" y="303"/>
                </a:cubicBezTo>
                <a:cubicBezTo>
                  <a:pt x="325" y="302"/>
                  <a:pt x="329" y="305"/>
                  <a:pt x="329" y="307"/>
                </a:cubicBezTo>
                <a:cubicBezTo>
                  <a:pt x="328" y="308"/>
                  <a:pt x="325" y="310"/>
                  <a:pt x="324" y="310"/>
                </a:cubicBezTo>
                <a:cubicBezTo>
                  <a:pt x="322" y="310"/>
                  <a:pt x="320" y="308"/>
                  <a:pt x="317" y="306"/>
                </a:cubicBezTo>
                <a:close/>
                <a:moveTo>
                  <a:pt x="470" y="378"/>
                </a:moveTo>
                <a:cubicBezTo>
                  <a:pt x="475" y="380"/>
                  <a:pt x="478" y="382"/>
                  <a:pt x="480" y="386"/>
                </a:cubicBezTo>
                <a:cubicBezTo>
                  <a:pt x="481" y="387"/>
                  <a:pt x="480" y="389"/>
                  <a:pt x="479" y="389"/>
                </a:cubicBezTo>
                <a:cubicBezTo>
                  <a:pt x="474" y="390"/>
                  <a:pt x="469" y="387"/>
                  <a:pt x="468" y="382"/>
                </a:cubicBezTo>
                <a:cubicBezTo>
                  <a:pt x="468" y="381"/>
                  <a:pt x="469" y="380"/>
                  <a:pt x="470" y="378"/>
                </a:cubicBezTo>
                <a:close/>
                <a:moveTo>
                  <a:pt x="120" y="399"/>
                </a:moveTo>
                <a:cubicBezTo>
                  <a:pt x="121" y="400"/>
                  <a:pt x="123" y="401"/>
                  <a:pt x="123" y="401"/>
                </a:cubicBezTo>
                <a:cubicBezTo>
                  <a:pt x="123" y="402"/>
                  <a:pt x="123" y="404"/>
                  <a:pt x="122" y="405"/>
                </a:cubicBezTo>
                <a:cubicBezTo>
                  <a:pt x="118" y="407"/>
                  <a:pt x="115" y="408"/>
                  <a:pt x="111" y="409"/>
                </a:cubicBezTo>
                <a:cubicBezTo>
                  <a:pt x="110" y="409"/>
                  <a:pt x="108" y="408"/>
                  <a:pt x="108" y="408"/>
                </a:cubicBezTo>
                <a:cubicBezTo>
                  <a:pt x="108" y="406"/>
                  <a:pt x="109" y="405"/>
                  <a:pt x="110" y="404"/>
                </a:cubicBezTo>
                <a:cubicBezTo>
                  <a:pt x="111" y="402"/>
                  <a:pt x="112" y="402"/>
                  <a:pt x="114" y="401"/>
                </a:cubicBezTo>
                <a:cubicBezTo>
                  <a:pt x="116" y="400"/>
                  <a:pt x="118" y="400"/>
                  <a:pt x="120" y="399"/>
                </a:cubicBezTo>
                <a:close/>
                <a:moveTo>
                  <a:pt x="122" y="386"/>
                </a:moveTo>
                <a:cubicBezTo>
                  <a:pt x="119" y="391"/>
                  <a:pt x="110" y="397"/>
                  <a:pt x="104" y="396"/>
                </a:cubicBezTo>
                <a:cubicBezTo>
                  <a:pt x="104" y="396"/>
                  <a:pt x="103" y="395"/>
                  <a:pt x="103" y="395"/>
                </a:cubicBezTo>
                <a:cubicBezTo>
                  <a:pt x="103" y="394"/>
                  <a:pt x="102" y="393"/>
                  <a:pt x="103" y="392"/>
                </a:cubicBezTo>
                <a:cubicBezTo>
                  <a:pt x="108" y="387"/>
                  <a:pt x="114" y="385"/>
                  <a:pt x="121" y="384"/>
                </a:cubicBezTo>
                <a:cubicBezTo>
                  <a:pt x="121" y="384"/>
                  <a:pt x="121" y="384"/>
                  <a:pt x="122" y="385"/>
                </a:cubicBezTo>
                <a:cubicBezTo>
                  <a:pt x="122" y="385"/>
                  <a:pt x="122" y="386"/>
                  <a:pt x="122" y="386"/>
                </a:cubicBezTo>
                <a:close/>
                <a:moveTo>
                  <a:pt x="289" y="529"/>
                </a:moveTo>
                <a:cubicBezTo>
                  <a:pt x="284" y="529"/>
                  <a:pt x="280" y="529"/>
                  <a:pt x="276" y="528"/>
                </a:cubicBezTo>
                <a:cubicBezTo>
                  <a:pt x="273" y="528"/>
                  <a:pt x="270" y="526"/>
                  <a:pt x="268" y="525"/>
                </a:cubicBezTo>
                <a:cubicBezTo>
                  <a:pt x="267" y="524"/>
                  <a:pt x="267" y="522"/>
                  <a:pt x="267" y="520"/>
                </a:cubicBezTo>
                <a:cubicBezTo>
                  <a:pt x="267" y="520"/>
                  <a:pt x="269" y="519"/>
                  <a:pt x="270" y="519"/>
                </a:cubicBezTo>
                <a:cubicBezTo>
                  <a:pt x="282" y="523"/>
                  <a:pt x="295" y="520"/>
                  <a:pt x="308" y="518"/>
                </a:cubicBezTo>
                <a:cubicBezTo>
                  <a:pt x="309" y="518"/>
                  <a:pt x="312" y="519"/>
                  <a:pt x="313" y="521"/>
                </a:cubicBezTo>
                <a:cubicBezTo>
                  <a:pt x="314" y="522"/>
                  <a:pt x="312" y="526"/>
                  <a:pt x="309" y="526"/>
                </a:cubicBezTo>
                <a:cubicBezTo>
                  <a:pt x="302" y="528"/>
                  <a:pt x="295" y="528"/>
                  <a:pt x="289" y="529"/>
                </a:cubicBezTo>
                <a:close/>
                <a:moveTo>
                  <a:pt x="304" y="499"/>
                </a:moveTo>
                <a:cubicBezTo>
                  <a:pt x="321" y="499"/>
                  <a:pt x="337" y="495"/>
                  <a:pt x="352" y="490"/>
                </a:cubicBezTo>
                <a:cubicBezTo>
                  <a:pt x="372" y="483"/>
                  <a:pt x="387" y="470"/>
                  <a:pt x="396" y="450"/>
                </a:cubicBezTo>
                <a:cubicBezTo>
                  <a:pt x="397" y="448"/>
                  <a:pt x="398" y="445"/>
                  <a:pt x="399" y="443"/>
                </a:cubicBezTo>
                <a:cubicBezTo>
                  <a:pt x="399" y="442"/>
                  <a:pt x="401" y="441"/>
                  <a:pt x="402" y="442"/>
                </a:cubicBezTo>
                <a:cubicBezTo>
                  <a:pt x="403" y="442"/>
                  <a:pt x="404" y="443"/>
                  <a:pt x="404" y="444"/>
                </a:cubicBezTo>
                <a:cubicBezTo>
                  <a:pt x="402" y="451"/>
                  <a:pt x="400" y="458"/>
                  <a:pt x="397" y="464"/>
                </a:cubicBezTo>
                <a:cubicBezTo>
                  <a:pt x="385" y="483"/>
                  <a:pt x="367" y="495"/>
                  <a:pt x="346" y="501"/>
                </a:cubicBezTo>
                <a:cubicBezTo>
                  <a:pt x="342" y="502"/>
                  <a:pt x="338" y="502"/>
                  <a:pt x="334" y="503"/>
                </a:cubicBezTo>
                <a:cubicBezTo>
                  <a:pt x="312" y="510"/>
                  <a:pt x="288" y="508"/>
                  <a:pt x="266" y="503"/>
                </a:cubicBezTo>
                <a:cubicBezTo>
                  <a:pt x="244" y="498"/>
                  <a:pt x="225" y="485"/>
                  <a:pt x="210" y="467"/>
                </a:cubicBezTo>
                <a:cubicBezTo>
                  <a:pt x="207" y="464"/>
                  <a:pt x="206" y="460"/>
                  <a:pt x="203" y="456"/>
                </a:cubicBezTo>
                <a:cubicBezTo>
                  <a:pt x="202" y="453"/>
                  <a:pt x="201" y="450"/>
                  <a:pt x="203" y="448"/>
                </a:cubicBezTo>
                <a:cubicBezTo>
                  <a:pt x="207" y="446"/>
                  <a:pt x="208" y="449"/>
                  <a:pt x="210" y="451"/>
                </a:cubicBezTo>
                <a:cubicBezTo>
                  <a:pt x="214" y="457"/>
                  <a:pt x="218" y="464"/>
                  <a:pt x="223" y="469"/>
                </a:cubicBezTo>
                <a:cubicBezTo>
                  <a:pt x="238" y="485"/>
                  <a:pt x="257" y="494"/>
                  <a:pt x="279" y="496"/>
                </a:cubicBezTo>
                <a:cubicBezTo>
                  <a:pt x="287" y="497"/>
                  <a:pt x="296" y="498"/>
                  <a:pt x="304" y="499"/>
                </a:cubicBezTo>
                <a:close/>
                <a:moveTo>
                  <a:pt x="394" y="45"/>
                </a:moveTo>
                <a:cubicBezTo>
                  <a:pt x="397" y="42"/>
                  <a:pt x="400" y="38"/>
                  <a:pt x="397" y="33"/>
                </a:cubicBezTo>
                <a:cubicBezTo>
                  <a:pt x="394" y="37"/>
                  <a:pt x="393" y="41"/>
                  <a:pt x="395" y="46"/>
                </a:cubicBezTo>
                <a:cubicBezTo>
                  <a:pt x="390" y="47"/>
                  <a:pt x="390" y="51"/>
                  <a:pt x="388" y="55"/>
                </a:cubicBezTo>
                <a:cubicBezTo>
                  <a:pt x="388" y="55"/>
                  <a:pt x="389" y="56"/>
                  <a:pt x="390" y="57"/>
                </a:cubicBezTo>
                <a:cubicBezTo>
                  <a:pt x="390" y="57"/>
                  <a:pt x="391" y="57"/>
                  <a:pt x="391" y="56"/>
                </a:cubicBezTo>
                <a:cubicBezTo>
                  <a:pt x="392" y="53"/>
                  <a:pt x="393" y="49"/>
                  <a:pt x="394" y="45"/>
                </a:cubicBezTo>
                <a:close/>
                <a:moveTo>
                  <a:pt x="91" y="325"/>
                </a:moveTo>
                <a:cubicBezTo>
                  <a:pt x="90" y="335"/>
                  <a:pt x="89" y="341"/>
                  <a:pt x="89" y="346"/>
                </a:cubicBezTo>
                <a:cubicBezTo>
                  <a:pt x="85" y="380"/>
                  <a:pt x="87" y="413"/>
                  <a:pt x="99" y="444"/>
                </a:cubicBezTo>
                <a:cubicBezTo>
                  <a:pt x="112" y="476"/>
                  <a:pt x="130" y="503"/>
                  <a:pt x="164" y="516"/>
                </a:cubicBezTo>
                <a:cubicBezTo>
                  <a:pt x="165" y="516"/>
                  <a:pt x="167" y="517"/>
                  <a:pt x="168" y="518"/>
                </a:cubicBezTo>
                <a:cubicBezTo>
                  <a:pt x="195" y="531"/>
                  <a:pt x="222" y="540"/>
                  <a:pt x="251" y="545"/>
                </a:cubicBezTo>
                <a:cubicBezTo>
                  <a:pt x="268" y="548"/>
                  <a:pt x="284" y="551"/>
                  <a:pt x="300" y="550"/>
                </a:cubicBezTo>
                <a:cubicBezTo>
                  <a:pt x="328" y="548"/>
                  <a:pt x="356" y="546"/>
                  <a:pt x="384" y="544"/>
                </a:cubicBezTo>
                <a:cubicBezTo>
                  <a:pt x="407" y="543"/>
                  <a:pt x="430" y="537"/>
                  <a:pt x="449" y="524"/>
                </a:cubicBezTo>
                <a:cubicBezTo>
                  <a:pt x="458" y="518"/>
                  <a:pt x="458" y="517"/>
                  <a:pt x="451" y="508"/>
                </a:cubicBezTo>
                <a:cubicBezTo>
                  <a:pt x="450" y="507"/>
                  <a:pt x="449" y="506"/>
                  <a:pt x="449" y="505"/>
                </a:cubicBezTo>
                <a:cubicBezTo>
                  <a:pt x="449" y="504"/>
                  <a:pt x="449" y="503"/>
                  <a:pt x="449" y="502"/>
                </a:cubicBezTo>
                <a:cubicBezTo>
                  <a:pt x="450" y="501"/>
                  <a:pt x="451" y="501"/>
                  <a:pt x="452" y="501"/>
                </a:cubicBezTo>
                <a:cubicBezTo>
                  <a:pt x="456" y="503"/>
                  <a:pt x="460" y="506"/>
                  <a:pt x="464" y="507"/>
                </a:cubicBezTo>
                <a:cubicBezTo>
                  <a:pt x="465" y="508"/>
                  <a:pt x="468" y="506"/>
                  <a:pt x="470" y="505"/>
                </a:cubicBezTo>
                <a:cubicBezTo>
                  <a:pt x="470" y="504"/>
                  <a:pt x="470" y="502"/>
                  <a:pt x="469" y="500"/>
                </a:cubicBezTo>
                <a:cubicBezTo>
                  <a:pt x="466" y="497"/>
                  <a:pt x="463" y="493"/>
                  <a:pt x="461" y="490"/>
                </a:cubicBezTo>
                <a:cubicBezTo>
                  <a:pt x="460" y="489"/>
                  <a:pt x="461" y="487"/>
                  <a:pt x="462" y="485"/>
                </a:cubicBezTo>
                <a:cubicBezTo>
                  <a:pt x="462" y="485"/>
                  <a:pt x="464" y="485"/>
                  <a:pt x="465" y="485"/>
                </a:cubicBezTo>
                <a:cubicBezTo>
                  <a:pt x="466" y="486"/>
                  <a:pt x="466" y="487"/>
                  <a:pt x="467" y="487"/>
                </a:cubicBezTo>
                <a:cubicBezTo>
                  <a:pt x="471" y="490"/>
                  <a:pt x="472" y="495"/>
                  <a:pt x="477" y="496"/>
                </a:cubicBezTo>
                <a:cubicBezTo>
                  <a:pt x="481" y="489"/>
                  <a:pt x="473" y="488"/>
                  <a:pt x="472" y="483"/>
                </a:cubicBezTo>
                <a:cubicBezTo>
                  <a:pt x="471" y="482"/>
                  <a:pt x="470" y="481"/>
                  <a:pt x="470" y="480"/>
                </a:cubicBezTo>
                <a:cubicBezTo>
                  <a:pt x="470" y="479"/>
                  <a:pt x="471" y="477"/>
                  <a:pt x="471" y="476"/>
                </a:cubicBezTo>
                <a:cubicBezTo>
                  <a:pt x="472" y="476"/>
                  <a:pt x="473" y="476"/>
                  <a:pt x="474" y="476"/>
                </a:cubicBezTo>
                <a:cubicBezTo>
                  <a:pt x="476" y="477"/>
                  <a:pt x="477" y="479"/>
                  <a:pt x="478" y="480"/>
                </a:cubicBezTo>
                <a:cubicBezTo>
                  <a:pt x="484" y="484"/>
                  <a:pt x="487" y="485"/>
                  <a:pt x="489" y="481"/>
                </a:cubicBezTo>
                <a:cubicBezTo>
                  <a:pt x="494" y="475"/>
                  <a:pt x="493" y="472"/>
                  <a:pt x="487" y="468"/>
                </a:cubicBezTo>
                <a:cubicBezTo>
                  <a:pt x="484" y="465"/>
                  <a:pt x="481" y="463"/>
                  <a:pt x="478" y="460"/>
                </a:cubicBezTo>
                <a:cubicBezTo>
                  <a:pt x="478" y="460"/>
                  <a:pt x="478" y="458"/>
                  <a:pt x="478" y="457"/>
                </a:cubicBezTo>
                <a:cubicBezTo>
                  <a:pt x="479" y="456"/>
                  <a:pt x="481" y="456"/>
                  <a:pt x="481" y="456"/>
                </a:cubicBezTo>
                <a:cubicBezTo>
                  <a:pt x="485" y="457"/>
                  <a:pt x="488" y="459"/>
                  <a:pt x="492" y="460"/>
                </a:cubicBezTo>
                <a:cubicBezTo>
                  <a:pt x="494" y="461"/>
                  <a:pt x="497" y="460"/>
                  <a:pt x="498" y="458"/>
                </a:cubicBezTo>
                <a:cubicBezTo>
                  <a:pt x="498" y="457"/>
                  <a:pt x="498" y="453"/>
                  <a:pt x="497" y="452"/>
                </a:cubicBezTo>
                <a:cubicBezTo>
                  <a:pt x="494" y="449"/>
                  <a:pt x="490" y="446"/>
                  <a:pt x="487" y="443"/>
                </a:cubicBezTo>
                <a:cubicBezTo>
                  <a:pt x="486" y="442"/>
                  <a:pt x="487" y="440"/>
                  <a:pt x="487" y="439"/>
                </a:cubicBezTo>
                <a:cubicBezTo>
                  <a:pt x="487" y="438"/>
                  <a:pt x="489" y="438"/>
                  <a:pt x="490" y="438"/>
                </a:cubicBezTo>
                <a:cubicBezTo>
                  <a:pt x="493" y="439"/>
                  <a:pt x="496" y="441"/>
                  <a:pt x="499" y="442"/>
                </a:cubicBezTo>
                <a:cubicBezTo>
                  <a:pt x="500" y="443"/>
                  <a:pt x="502" y="442"/>
                  <a:pt x="503" y="441"/>
                </a:cubicBezTo>
                <a:cubicBezTo>
                  <a:pt x="504" y="440"/>
                  <a:pt x="504" y="437"/>
                  <a:pt x="504" y="436"/>
                </a:cubicBezTo>
                <a:cubicBezTo>
                  <a:pt x="502" y="435"/>
                  <a:pt x="500" y="434"/>
                  <a:pt x="498" y="432"/>
                </a:cubicBezTo>
                <a:cubicBezTo>
                  <a:pt x="496" y="430"/>
                  <a:pt x="495" y="428"/>
                  <a:pt x="493" y="426"/>
                </a:cubicBezTo>
                <a:cubicBezTo>
                  <a:pt x="493" y="425"/>
                  <a:pt x="493" y="424"/>
                  <a:pt x="493" y="423"/>
                </a:cubicBezTo>
                <a:cubicBezTo>
                  <a:pt x="494" y="422"/>
                  <a:pt x="495" y="422"/>
                  <a:pt x="496" y="422"/>
                </a:cubicBezTo>
                <a:cubicBezTo>
                  <a:pt x="497" y="422"/>
                  <a:pt x="498" y="423"/>
                  <a:pt x="499" y="423"/>
                </a:cubicBezTo>
                <a:cubicBezTo>
                  <a:pt x="500" y="424"/>
                  <a:pt x="502" y="425"/>
                  <a:pt x="503" y="425"/>
                </a:cubicBezTo>
                <a:cubicBezTo>
                  <a:pt x="505" y="425"/>
                  <a:pt x="508" y="425"/>
                  <a:pt x="509" y="424"/>
                </a:cubicBezTo>
                <a:cubicBezTo>
                  <a:pt x="510" y="423"/>
                  <a:pt x="511" y="419"/>
                  <a:pt x="510" y="418"/>
                </a:cubicBezTo>
                <a:cubicBezTo>
                  <a:pt x="508" y="414"/>
                  <a:pt x="505" y="411"/>
                  <a:pt x="502" y="408"/>
                </a:cubicBezTo>
                <a:cubicBezTo>
                  <a:pt x="501" y="407"/>
                  <a:pt x="501" y="405"/>
                  <a:pt x="502" y="405"/>
                </a:cubicBezTo>
                <a:cubicBezTo>
                  <a:pt x="502" y="404"/>
                  <a:pt x="504" y="403"/>
                  <a:pt x="504" y="403"/>
                </a:cubicBezTo>
                <a:cubicBezTo>
                  <a:pt x="507" y="404"/>
                  <a:pt x="510" y="405"/>
                  <a:pt x="512" y="406"/>
                </a:cubicBezTo>
                <a:cubicBezTo>
                  <a:pt x="514" y="406"/>
                  <a:pt x="516" y="405"/>
                  <a:pt x="517" y="404"/>
                </a:cubicBezTo>
                <a:cubicBezTo>
                  <a:pt x="518" y="402"/>
                  <a:pt x="519" y="399"/>
                  <a:pt x="518" y="398"/>
                </a:cubicBezTo>
                <a:cubicBezTo>
                  <a:pt x="517" y="396"/>
                  <a:pt x="514" y="394"/>
                  <a:pt x="512" y="392"/>
                </a:cubicBezTo>
                <a:cubicBezTo>
                  <a:pt x="510" y="390"/>
                  <a:pt x="511" y="387"/>
                  <a:pt x="513" y="387"/>
                </a:cubicBezTo>
                <a:cubicBezTo>
                  <a:pt x="521" y="386"/>
                  <a:pt x="524" y="382"/>
                  <a:pt x="524" y="375"/>
                </a:cubicBezTo>
                <a:cubicBezTo>
                  <a:pt x="526" y="362"/>
                  <a:pt x="527" y="349"/>
                  <a:pt x="528" y="336"/>
                </a:cubicBezTo>
                <a:cubicBezTo>
                  <a:pt x="529" y="334"/>
                  <a:pt x="530" y="331"/>
                  <a:pt x="526" y="329"/>
                </a:cubicBezTo>
                <a:cubicBezTo>
                  <a:pt x="524" y="330"/>
                  <a:pt x="523" y="330"/>
                  <a:pt x="521" y="331"/>
                </a:cubicBezTo>
                <a:cubicBezTo>
                  <a:pt x="510" y="341"/>
                  <a:pt x="496" y="348"/>
                  <a:pt x="482" y="355"/>
                </a:cubicBezTo>
                <a:cubicBezTo>
                  <a:pt x="463" y="364"/>
                  <a:pt x="443" y="363"/>
                  <a:pt x="423" y="361"/>
                </a:cubicBezTo>
                <a:cubicBezTo>
                  <a:pt x="416" y="360"/>
                  <a:pt x="410" y="358"/>
                  <a:pt x="403" y="357"/>
                </a:cubicBezTo>
                <a:cubicBezTo>
                  <a:pt x="394" y="355"/>
                  <a:pt x="386" y="352"/>
                  <a:pt x="380" y="345"/>
                </a:cubicBezTo>
                <a:cubicBezTo>
                  <a:pt x="366" y="330"/>
                  <a:pt x="355" y="313"/>
                  <a:pt x="350" y="293"/>
                </a:cubicBezTo>
                <a:cubicBezTo>
                  <a:pt x="347" y="280"/>
                  <a:pt x="345" y="267"/>
                  <a:pt x="345" y="254"/>
                </a:cubicBezTo>
                <a:cubicBezTo>
                  <a:pt x="345" y="250"/>
                  <a:pt x="344" y="246"/>
                  <a:pt x="340" y="243"/>
                </a:cubicBezTo>
                <a:cubicBezTo>
                  <a:pt x="337" y="240"/>
                  <a:pt x="335" y="237"/>
                  <a:pt x="332" y="234"/>
                </a:cubicBezTo>
                <a:cubicBezTo>
                  <a:pt x="323" y="225"/>
                  <a:pt x="312" y="224"/>
                  <a:pt x="301" y="230"/>
                </a:cubicBezTo>
                <a:cubicBezTo>
                  <a:pt x="295" y="233"/>
                  <a:pt x="290" y="238"/>
                  <a:pt x="287" y="244"/>
                </a:cubicBezTo>
                <a:cubicBezTo>
                  <a:pt x="283" y="255"/>
                  <a:pt x="279" y="265"/>
                  <a:pt x="278" y="276"/>
                </a:cubicBezTo>
                <a:cubicBezTo>
                  <a:pt x="278" y="284"/>
                  <a:pt x="276" y="291"/>
                  <a:pt x="275" y="298"/>
                </a:cubicBezTo>
                <a:cubicBezTo>
                  <a:pt x="273" y="318"/>
                  <a:pt x="271" y="337"/>
                  <a:pt x="269" y="357"/>
                </a:cubicBezTo>
                <a:cubicBezTo>
                  <a:pt x="267" y="372"/>
                  <a:pt x="274" y="383"/>
                  <a:pt x="286" y="390"/>
                </a:cubicBezTo>
                <a:cubicBezTo>
                  <a:pt x="295" y="396"/>
                  <a:pt x="304" y="399"/>
                  <a:pt x="313" y="399"/>
                </a:cubicBezTo>
                <a:cubicBezTo>
                  <a:pt x="330" y="399"/>
                  <a:pt x="345" y="396"/>
                  <a:pt x="350" y="377"/>
                </a:cubicBezTo>
                <a:cubicBezTo>
                  <a:pt x="351" y="376"/>
                  <a:pt x="351" y="376"/>
                  <a:pt x="351" y="376"/>
                </a:cubicBezTo>
                <a:cubicBezTo>
                  <a:pt x="352" y="375"/>
                  <a:pt x="353" y="375"/>
                  <a:pt x="354" y="375"/>
                </a:cubicBezTo>
                <a:cubicBezTo>
                  <a:pt x="355" y="375"/>
                  <a:pt x="355" y="376"/>
                  <a:pt x="356" y="376"/>
                </a:cubicBezTo>
                <a:cubicBezTo>
                  <a:pt x="356" y="377"/>
                  <a:pt x="357" y="378"/>
                  <a:pt x="357" y="379"/>
                </a:cubicBezTo>
                <a:cubicBezTo>
                  <a:pt x="355" y="390"/>
                  <a:pt x="349" y="398"/>
                  <a:pt x="339" y="402"/>
                </a:cubicBezTo>
                <a:cubicBezTo>
                  <a:pt x="319" y="411"/>
                  <a:pt x="299" y="408"/>
                  <a:pt x="281" y="396"/>
                </a:cubicBezTo>
                <a:cubicBezTo>
                  <a:pt x="268" y="388"/>
                  <a:pt x="260" y="376"/>
                  <a:pt x="262" y="360"/>
                </a:cubicBezTo>
                <a:cubicBezTo>
                  <a:pt x="263" y="351"/>
                  <a:pt x="264" y="343"/>
                  <a:pt x="264" y="334"/>
                </a:cubicBezTo>
                <a:cubicBezTo>
                  <a:pt x="264" y="334"/>
                  <a:pt x="264" y="332"/>
                  <a:pt x="263" y="332"/>
                </a:cubicBezTo>
                <a:cubicBezTo>
                  <a:pt x="262" y="332"/>
                  <a:pt x="260" y="332"/>
                  <a:pt x="260" y="332"/>
                </a:cubicBezTo>
                <a:cubicBezTo>
                  <a:pt x="258" y="333"/>
                  <a:pt x="257" y="335"/>
                  <a:pt x="256" y="336"/>
                </a:cubicBezTo>
                <a:cubicBezTo>
                  <a:pt x="242" y="351"/>
                  <a:pt x="224" y="359"/>
                  <a:pt x="205" y="363"/>
                </a:cubicBezTo>
                <a:cubicBezTo>
                  <a:pt x="191" y="367"/>
                  <a:pt x="176" y="367"/>
                  <a:pt x="161" y="365"/>
                </a:cubicBezTo>
                <a:cubicBezTo>
                  <a:pt x="151" y="363"/>
                  <a:pt x="140" y="361"/>
                  <a:pt x="131" y="356"/>
                </a:cubicBezTo>
                <a:cubicBezTo>
                  <a:pt x="117" y="348"/>
                  <a:pt x="103" y="342"/>
                  <a:pt x="91" y="325"/>
                </a:cubicBezTo>
                <a:close/>
                <a:moveTo>
                  <a:pt x="529" y="177"/>
                </a:moveTo>
                <a:cubicBezTo>
                  <a:pt x="529" y="162"/>
                  <a:pt x="524" y="150"/>
                  <a:pt x="516" y="140"/>
                </a:cubicBezTo>
                <a:cubicBezTo>
                  <a:pt x="513" y="135"/>
                  <a:pt x="510" y="134"/>
                  <a:pt x="505" y="135"/>
                </a:cubicBezTo>
                <a:cubicBezTo>
                  <a:pt x="491" y="139"/>
                  <a:pt x="481" y="133"/>
                  <a:pt x="474" y="121"/>
                </a:cubicBezTo>
                <a:cubicBezTo>
                  <a:pt x="471" y="117"/>
                  <a:pt x="469" y="114"/>
                  <a:pt x="466" y="110"/>
                </a:cubicBezTo>
                <a:cubicBezTo>
                  <a:pt x="441" y="121"/>
                  <a:pt x="426" y="116"/>
                  <a:pt x="411" y="94"/>
                </a:cubicBezTo>
                <a:cubicBezTo>
                  <a:pt x="410" y="94"/>
                  <a:pt x="410" y="93"/>
                  <a:pt x="410" y="93"/>
                </a:cubicBezTo>
                <a:cubicBezTo>
                  <a:pt x="408" y="90"/>
                  <a:pt x="405" y="89"/>
                  <a:pt x="403" y="91"/>
                </a:cubicBezTo>
                <a:cubicBezTo>
                  <a:pt x="397" y="94"/>
                  <a:pt x="391" y="98"/>
                  <a:pt x="386" y="102"/>
                </a:cubicBezTo>
                <a:cubicBezTo>
                  <a:pt x="373" y="110"/>
                  <a:pt x="353" y="108"/>
                  <a:pt x="344" y="93"/>
                </a:cubicBezTo>
                <a:cubicBezTo>
                  <a:pt x="343" y="91"/>
                  <a:pt x="342" y="90"/>
                  <a:pt x="341" y="88"/>
                </a:cubicBezTo>
                <a:cubicBezTo>
                  <a:pt x="337" y="82"/>
                  <a:pt x="337" y="82"/>
                  <a:pt x="331" y="86"/>
                </a:cubicBezTo>
                <a:cubicBezTo>
                  <a:pt x="328" y="87"/>
                  <a:pt x="325" y="90"/>
                  <a:pt x="322" y="91"/>
                </a:cubicBezTo>
                <a:cubicBezTo>
                  <a:pt x="311" y="96"/>
                  <a:pt x="299" y="97"/>
                  <a:pt x="288" y="90"/>
                </a:cubicBezTo>
                <a:cubicBezTo>
                  <a:pt x="285" y="87"/>
                  <a:pt x="281" y="84"/>
                  <a:pt x="278" y="81"/>
                </a:cubicBezTo>
                <a:cubicBezTo>
                  <a:pt x="273" y="78"/>
                  <a:pt x="271" y="77"/>
                  <a:pt x="266" y="82"/>
                </a:cubicBezTo>
                <a:cubicBezTo>
                  <a:pt x="260" y="88"/>
                  <a:pt x="254" y="94"/>
                  <a:pt x="246" y="98"/>
                </a:cubicBezTo>
                <a:cubicBezTo>
                  <a:pt x="238" y="102"/>
                  <a:pt x="230" y="102"/>
                  <a:pt x="222" y="99"/>
                </a:cubicBezTo>
                <a:cubicBezTo>
                  <a:pt x="218" y="98"/>
                  <a:pt x="215" y="95"/>
                  <a:pt x="212" y="94"/>
                </a:cubicBezTo>
                <a:cubicBezTo>
                  <a:pt x="206" y="90"/>
                  <a:pt x="205" y="90"/>
                  <a:pt x="202" y="97"/>
                </a:cubicBezTo>
                <a:cubicBezTo>
                  <a:pt x="201" y="99"/>
                  <a:pt x="200" y="102"/>
                  <a:pt x="199" y="105"/>
                </a:cubicBezTo>
                <a:cubicBezTo>
                  <a:pt x="187" y="122"/>
                  <a:pt x="177" y="131"/>
                  <a:pt x="158" y="116"/>
                </a:cubicBezTo>
                <a:cubicBezTo>
                  <a:pt x="154" y="113"/>
                  <a:pt x="152" y="113"/>
                  <a:pt x="149" y="119"/>
                </a:cubicBezTo>
                <a:cubicBezTo>
                  <a:pt x="144" y="130"/>
                  <a:pt x="136" y="140"/>
                  <a:pt x="123" y="142"/>
                </a:cubicBezTo>
                <a:cubicBezTo>
                  <a:pt x="112" y="144"/>
                  <a:pt x="108" y="149"/>
                  <a:pt x="105" y="158"/>
                </a:cubicBezTo>
                <a:cubicBezTo>
                  <a:pt x="103" y="168"/>
                  <a:pt x="101" y="178"/>
                  <a:pt x="99" y="188"/>
                </a:cubicBezTo>
                <a:cubicBezTo>
                  <a:pt x="99" y="190"/>
                  <a:pt x="98" y="192"/>
                  <a:pt x="102" y="193"/>
                </a:cubicBezTo>
                <a:cubicBezTo>
                  <a:pt x="105" y="191"/>
                  <a:pt x="108" y="188"/>
                  <a:pt x="112" y="185"/>
                </a:cubicBezTo>
                <a:cubicBezTo>
                  <a:pt x="116" y="182"/>
                  <a:pt x="120" y="179"/>
                  <a:pt x="124" y="177"/>
                </a:cubicBezTo>
                <a:cubicBezTo>
                  <a:pt x="130" y="174"/>
                  <a:pt x="133" y="171"/>
                  <a:pt x="134" y="165"/>
                </a:cubicBezTo>
                <a:cubicBezTo>
                  <a:pt x="136" y="153"/>
                  <a:pt x="145" y="147"/>
                  <a:pt x="157" y="146"/>
                </a:cubicBezTo>
                <a:cubicBezTo>
                  <a:pt x="160" y="146"/>
                  <a:pt x="165" y="147"/>
                  <a:pt x="168" y="145"/>
                </a:cubicBezTo>
                <a:cubicBezTo>
                  <a:pt x="184" y="140"/>
                  <a:pt x="201" y="146"/>
                  <a:pt x="217" y="144"/>
                </a:cubicBezTo>
                <a:cubicBezTo>
                  <a:pt x="218" y="144"/>
                  <a:pt x="220" y="146"/>
                  <a:pt x="221" y="146"/>
                </a:cubicBezTo>
                <a:cubicBezTo>
                  <a:pt x="227" y="148"/>
                  <a:pt x="232" y="150"/>
                  <a:pt x="237" y="151"/>
                </a:cubicBezTo>
                <a:cubicBezTo>
                  <a:pt x="249" y="154"/>
                  <a:pt x="251" y="156"/>
                  <a:pt x="252" y="168"/>
                </a:cubicBezTo>
                <a:cubicBezTo>
                  <a:pt x="252" y="171"/>
                  <a:pt x="252" y="175"/>
                  <a:pt x="252" y="178"/>
                </a:cubicBezTo>
                <a:cubicBezTo>
                  <a:pt x="252" y="181"/>
                  <a:pt x="252" y="184"/>
                  <a:pt x="254" y="186"/>
                </a:cubicBezTo>
                <a:cubicBezTo>
                  <a:pt x="257" y="192"/>
                  <a:pt x="262" y="198"/>
                  <a:pt x="266" y="204"/>
                </a:cubicBezTo>
                <a:cubicBezTo>
                  <a:pt x="269" y="210"/>
                  <a:pt x="272" y="217"/>
                  <a:pt x="275" y="225"/>
                </a:cubicBezTo>
                <a:cubicBezTo>
                  <a:pt x="280" y="220"/>
                  <a:pt x="284" y="215"/>
                  <a:pt x="288" y="211"/>
                </a:cubicBezTo>
                <a:cubicBezTo>
                  <a:pt x="299" y="201"/>
                  <a:pt x="312" y="199"/>
                  <a:pt x="326" y="202"/>
                </a:cubicBezTo>
                <a:cubicBezTo>
                  <a:pt x="335" y="205"/>
                  <a:pt x="341" y="211"/>
                  <a:pt x="348" y="217"/>
                </a:cubicBezTo>
                <a:cubicBezTo>
                  <a:pt x="351" y="219"/>
                  <a:pt x="354" y="218"/>
                  <a:pt x="355" y="216"/>
                </a:cubicBezTo>
                <a:cubicBezTo>
                  <a:pt x="364" y="202"/>
                  <a:pt x="376" y="191"/>
                  <a:pt x="387" y="179"/>
                </a:cubicBezTo>
                <a:cubicBezTo>
                  <a:pt x="389" y="177"/>
                  <a:pt x="391" y="174"/>
                  <a:pt x="391" y="172"/>
                </a:cubicBezTo>
                <a:cubicBezTo>
                  <a:pt x="393" y="160"/>
                  <a:pt x="400" y="153"/>
                  <a:pt x="411" y="150"/>
                </a:cubicBezTo>
                <a:cubicBezTo>
                  <a:pt x="435" y="143"/>
                  <a:pt x="458" y="138"/>
                  <a:pt x="483" y="141"/>
                </a:cubicBezTo>
                <a:cubicBezTo>
                  <a:pt x="491" y="142"/>
                  <a:pt x="498" y="143"/>
                  <a:pt x="500" y="153"/>
                </a:cubicBezTo>
                <a:cubicBezTo>
                  <a:pt x="500" y="155"/>
                  <a:pt x="501" y="156"/>
                  <a:pt x="502" y="157"/>
                </a:cubicBezTo>
                <a:cubicBezTo>
                  <a:pt x="511" y="164"/>
                  <a:pt x="520" y="171"/>
                  <a:pt x="529" y="177"/>
                </a:cubicBezTo>
                <a:close/>
                <a:moveTo>
                  <a:pt x="351" y="258"/>
                </a:moveTo>
                <a:cubicBezTo>
                  <a:pt x="353" y="289"/>
                  <a:pt x="361" y="314"/>
                  <a:pt x="380" y="334"/>
                </a:cubicBezTo>
                <a:cubicBezTo>
                  <a:pt x="387" y="342"/>
                  <a:pt x="394" y="349"/>
                  <a:pt x="405" y="348"/>
                </a:cubicBezTo>
                <a:cubicBezTo>
                  <a:pt x="409" y="348"/>
                  <a:pt x="412" y="349"/>
                  <a:pt x="415" y="350"/>
                </a:cubicBezTo>
                <a:cubicBezTo>
                  <a:pt x="427" y="354"/>
                  <a:pt x="439" y="355"/>
                  <a:pt x="452" y="354"/>
                </a:cubicBezTo>
                <a:cubicBezTo>
                  <a:pt x="467" y="353"/>
                  <a:pt x="481" y="348"/>
                  <a:pt x="495" y="341"/>
                </a:cubicBezTo>
                <a:cubicBezTo>
                  <a:pt x="522" y="328"/>
                  <a:pt x="538" y="305"/>
                  <a:pt x="546" y="277"/>
                </a:cubicBezTo>
                <a:cubicBezTo>
                  <a:pt x="555" y="245"/>
                  <a:pt x="547" y="215"/>
                  <a:pt x="527" y="190"/>
                </a:cubicBezTo>
                <a:cubicBezTo>
                  <a:pt x="511" y="168"/>
                  <a:pt x="488" y="156"/>
                  <a:pt x="459" y="163"/>
                </a:cubicBezTo>
                <a:cubicBezTo>
                  <a:pt x="455" y="164"/>
                  <a:pt x="451" y="165"/>
                  <a:pt x="446" y="166"/>
                </a:cubicBezTo>
                <a:cubicBezTo>
                  <a:pt x="429" y="166"/>
                  <a:pt x="415" y="174"/>
                  <a:pt x="400" y="181"/>
                </a:cubicBezTo>
                <a:cubicBezTo>
                  <a:pt x="394" y="183"/>
                  <a:pt x="388" y="189"/>
                  <a:pt x="383" y="194"/>
                </a:cubicBezTo>
                <a:cubicBezTo>
                  <a:pt x="380" y="197"/>
                  <a:pt x="377" y="200"/>
                  <a:pt x="374" y="204"/>
                </a:cubicBezTo>
                <a:cubicBezTo>
                  <a:pt x="359" y="220"/>
                  <a:pt x="352" y="240"/>
                  <a:pt x="351" y="258"/>
                </a:cubicBezTo>
                <a:close/>
                <a:moveTo>
                  <a:pt x="183" y="358"/>
                </a:moveTo>
                <a:cubicBezTo>
                  <a:pt x="201" y="358"/>
                  <a:pt x="219" y="353"/>
                  <a:pt x="235" y="344"/>
                </a:cubicBezTo>
                <a:cubicBezTo>
                  <a:pt x="257" y="332"/>
                  <a:pt x="269" y="312"/>
                  <a:pt x="268" y="285"/>
                </a:cubicBezTo>
                <a:cubicBezTo>
                  <a:pt x="268" y="277"/>
                  <a:pt x="268" y="269"/>
                  <a:pt x="269" y="261"/>
                </a:cubicBezTo>
                <a:cubicBezTo>
                  <a:pt x="271" y="247"/>
                  <a:pt x="269" y="234"/>
                  <a:pt x="265" y="221"/>
                </a:cubicBezTo>
                <a:cubicBezTo>
                  <a:pt x="255" y="190"/>
                  <a:pt x="227" y="167"/>
                  <a:pt x="196" y="166"/>
                </a:cubicBezTo>
                <a:cubicBezTo>
                  <a:pt x="185" y="165"/>
                  <a:pt x="173" y="168"/>
                  <a:pt x="163" y="170"/>
                </a:cubicBezTo>
                <a:cubicBezTo>
                  <a:pt x="128" y="179"/>
                  <a:pt x="100" y="198"/>
                  <a:pt x="87" y="233"/>
                </a:cubicBezTo>
                <a:cubicBezTo>
                  <a:pt x="78" y="259"/>
                  <a:pt x="77" y="284"/>
                  <a:pt x="90" y="309"/>
                </a:cubicBezTo>
                <a:cubicBezTo>
                  <a:pt x="96" y="321"/>
                  <a:pt x="104" y="332"/>
                  <a:pt x="116" y="338"/>
                </a:cubicBezTo>
                <a:cubicBezTo>
                  <a:pt x="135" y="349"/>
                  <a:pt x="160" y="359"/>
                  <a:pt x="183" y="358"/>
                </a:cubicBezTo>
                <a:close/>
                <a:moveTo>
                  <a:pt x="330" y="567"/>
                </a:moveTo>
                <a:cubicBezTo>
                  <a:pt x="331" y="566"/>
                  <a:pt x="331" y="565"/>
                  <a:pt x="331" y="565"/>
                </a:cubicBezTo>
                <a:cubicBezTo>
                  <a:pt x="328" y="564"/>
                  <a:pt x="325" y="563"/>
                  <a:pt x="321" y="562"/>
                </a:cubicBezTo>
                <a:cubicBezTo>
                  <a:pt x="318" y="561"/>
                  <a:pt x="315" y="559"/>
                  <a:pt x="312" y="559"/>
                </a:cubicBezTo>
                <a:cubicBezTo>
                  <a:pt x="302" y="559"/>
                  <a:pt x="292" y="559"/>
                  <a:pt x="282" y="559"/>
                </a:cubicBezTo>
                <a:cubicBezTo>
                  <a:pt x="280" y="559"/>
                  <a:pt x="277" y="561"/>
                  <a:pt x="277" y="562"/>
                </a:cubicBezTo>
                <a:cubicBezTo>
                  <a:pt x="268" y="581"/>
                  <a:pt x="275" y="595"/>
                  <a:pt x="294" y="598"/>
                </a:cubicBezTo>
                <a:cubicBezTo>
                  <a:pt x="304" y="600"/>
                  <a:pt x="314" y="596"/>
                  <a:pt x="324" y="591"/>
                </a:cubicBezTo>
                <a:cubicBezTo>
                  <a:pt x="320" y="589"/>
                  <a:pt x="318" y="589"/>
                  <a:pt x="315" y="587"/>
                </a:cubicBezTo>
                <a:cubicBezTo>
                  <a:pt x="314" y="587"/>
                  <a:pt x="314" y="583"/>
                  <a:pt x="314" y="583"/>
                </a:cubicBezTo>
                <a:cubicBezTo>
                  <a:pt x="318" y="580"/>
                  <a:pt x="321" y="576"/>
                  <a:pt x="319" y="571"/>
                </a:cubicBezTo>
                <a:cubicBezTo>
                  <a:pt x="319" y="570"/>
                  <a:pt x="321" y="568"/>
                  <a:pt x="322" y="568"/>
                </a:cubicBezTo>
                <a:cubicBezTo>
                  <a:pt x="325" y="567"/>
                  <a:pt x="328" y="567"/>
                  <a:pt x="330" y="567"/>
                </a:cubicBezTo>
                <a:close/>
                <a:moveTo>
                  <a:pt x="63" y="245"/>
                </a:moveTo>
                <a:cubicBezTo>
                  <a:pt x="54" y="244"/>
                  <a:pt x="47" y="249"/>
                  <a:pt x="44" y="259"/>
                </a:cubicBezTo>
                <a:cubicBezTo>
                  <a:pt x="42" y="266"/>
                  <a:pt x="45" y="273"/>
                  <a:pt x="54" y="278"/>
                </a:cubicBezTo>
                <a:cubicBezTo>
                  <a:pt x="57" y="280"/>
                  <a:pt x="61" y="281"/>
                  <a:pt x="65" y="282"/>
                </a:cubicBezTo>
                <a:cubicBezTo>
                  <a:pt x="69" y="284"/>
                  <a:pt x="73" y="281"/>
                  <a:pt x="73" y="277"/>
                </a:cubicBezTo>
                <a:cubicBezTo>
                  <a:pt x="74" y="268"/>
                  <a:pt x="74" y="259"/>
                  <a:pt x="75" y="250"/>
                </a:cubicBezTo>
                <a:cubicBezTo>
                  <a:pt x="75" y="248"/>
                  <a:pt x="72" y="246"/>
                  <a:pt x="71" y="245"/>
                </a:cubicBezTo>
                <a:cubicBezTo>
                  <a:pt x="69" y="245"/>
                  <a:pt x="66" y="245"/>
                  <a:pt x="63" y="245"/>
                </a:cubicBezTo>
                <a:close/>
                <a:moveTo>
                  <a:pt x="550" y="323"/>
                </a:moveTo>
                <a:cubicBezTo>
                  <a:pt x="550" y="323"/>
                  <a:pt x="550" y="323"/>
                  <a:pt x="550" y="323"/>
                </a:cubicBezTo>
                <a:cubicBezTo>
                  <a:pt x="550" y="329"/>
                  <a:pt x="550" y="335"/>
                  <a:pt x="550" y="341"/>
                </a:cubicBezTo>
                <a:cubicBezTo>
                  <a:pt x="551" y="347"/>
                  <a:pt x="552" y="352"/>
                  <a:pt x="553" y="358"/>
                </a:cubicBezTo>
                <a:cubicBezTo>
                  <a:pt x="553" y="359"/>
                  <a:pt x="554" y="361"/>
                  <a:pt x="555" y="362"/>
                </a:cubicBezTo>
                <a:cubicBezTo>
                  <a:pt x="556" y="363"/>
                  <a:pt x="558" y="365"/>
                  <a:pt x="559" y="365"/>
                </a:cubicBezTo>
                <a:cubicBezTo>
                  <a:pt x="560" y="364"/>
                  <a:pt x="562" y="363"/>
                  <a:pt x="562" y="362"/>
                </a:cubicBezTo>
                <a:cubicBezTo>
                  <a:pt x="567" y="342"/>
                  <a:pt x="564" y="323"/>
                  <a:pt x="562" y="303"/>
                </a:cubicBezTo>
                <a:cubicBezTo>
                  <a:pt x="562" y="302"/>
                  <a:pt x="561" y="301"/>
                  <a:pt x="560" y="301"/>
                </a:cubicBezTo>
                <a:cubicBezTo>
                  <a:pt x="558" y="300"/>
                  <a:pt x="556" y="299"/>
                  <a:pt x="554" y="299"/>
                </a:cubicBezTo>
                <a:cubicBezTo>
                  <a:pt x="552" y="299"/>
                  <a:pt x="550" y="301"/>
                  <a:pt x="550" y="303"/>
                </a:cubicBezTo>
                <a:cubicBezTo>
                  <a:pt x="549" y="309"/>
                  <a:pt x="550" y="316"/>
                  <a:pt x="550" y="323"/>
                </a:cubicBezTo>
                <a:close/>
                <a:moveTo>
                  <a:pt x="54" y="336"/>
                </a:moveTo>
                <a:cubicBezTo>
                  <a:pt x="54" y="336"/>
                  <a:pt x="55" y="336"/>
                  <a:pt x="55" y="336"/>
                </a:cubicBezTo>
                <a:cubicBezTo>
                  <a:pt x="55" y="337"/>
                  <a:pt x="55" y="339"/>
                  <a:pt x="55" y="340"/>
                </a:cubicBezTo>
                <a:cubicBezTo>
                  <a:pt x="56" y="342"/>
                  <a:pt x="57" y="344"/>
                  <a:pt x="58" y="345"/>
                </a:cubicBezTo>
                <a:cubicBezTo>
                  <a:pt x="59" y="345"/>
                  <a:pt x="63" y="344"/>
                  <a:pt x="63" y="343"/>
                </a:cubicBezTo>
                <a:cubicBezTo>
                  <a:pt x="66" y="339"/>
                  <a:pt x="67" y="335"/>
                  <a:pt x="68" y="330"/>
                </a:cubicBezTo>
                <a:cubicBezTo>
                  <a:pt x="71" y="320"/>
                  <a:pt x="73" y="309"/>
                  <a:pt x="75" y="298"/>
                </a:cubicBezTo>
                <a:cubicBezTo>
                  <a:pt x="75" y="294"/>
                  <a:pt x="73" y="292"/>
                  <a:pt x="69" y="292"/>
                </a:cubicBezTo>
                <a:cubicBezTo>
                  <a:pt x="65" y="293"/>
                  <a:pt x="63" y="295"/>
                  <a:pt x="62" y="299"/>
                </a:cubicBezTo>
                <a:cubicBezTo>
                  <a:pt x="59" y="311"/>
                  <a:pt x="57" y="324"/>
                  <a:pt x="54" y="336"/>
                </a:cubicBezTo>
                <a:close/>
                <a:moveTo>
                  <a:pt x="552" y="289"/>
                </a:moveTo>
                <a:cubicBezTo>
                  <a:pt x="555" y="289"/>
                  <a:pt x="555" y="289"/>
                  <a:pt x="556" y="289"/>
                </a:cubicBezTo>
                <a:cubicBezTo>
                  <a:pt x="572" y="284"/>
                  <a:pt x="573" y="269"/>
                  <a:pt x="567" y="257"/>
                </a:cubicBezTo>
                <a:cubicBezTo>
                  <a:pt x="567" y="256"/>
                  <a:pt x="565" y="256"/>
                  <a:pt x="565" y="255"/>
                </a:cubicBezTo>
                <a:cubicBezTo>
                  <a:pt x="562" y="253"/>
                  <a:pt x="557" y="254"/>
                  <a:pt x="557" y="257"/>
                </a:cubicBezTo>
                <a:cubicBezTo>
                  <a:pt x="555" y="266"/>
                  <a:pt x="553" y="274"/>
                  <a:pt x="551" y="283"/>
                </a:cubicBezTo>
                <a:cubicBezTo>
                  <a:pt x="551" y="284"/>
                  <a:pt x="550" y="285"/>
                  <a:pt x="551" y="286"/>
                </a:cubicBezTo>
                <a:cubicBezTo>
                  <a:pt x="551" y="288"/>
                  <a:pt x="552" y="289"/>
                  <a:pt x="552" y="289"/>
                </a:cubicBezTo>
                <a:close/>
                <a:moveTo>
                  <a:pt x="283" y="229"/>
                </a:moveTo>
                <a:cubicBezTo>
                  <a:pt x="284" y="230"/>
                  <a:pt x="285" y="231"/>
                  <a:pt x="285" y="231"/>
                </a:cubicBezTo>
                <a:cubicBezTo>
                  <a:pt x="289" y="229"/>
                  <a:pt x="292" y="226"/>
                  <a:pt x="296" y="224"/>
                </a:cubicBezTo>
                <a:cubicBezTo>
                  <a:pt x="308" y="217"/>
                  <a:pt x="323" y="213"/>
                  <a:pt x="337" y="227"/>
                </a:cubicBezTo>
                <a:cubicBezTo>
                  <a:pt x="339" y="229"/>
                  <a:pt x="341" y="231"/>
                  <a:pt x="344" y="232"/>
                </a:cubicBezTo>
                <a:cubicBezTo>
                  <a:pt x="344" y="233"/>
                  <a:pt x="346" y="233"/>
                  <a:pt x="346" y="232"/>
                </a:cubicBezTo>
                <a:cubicBezTo>
                  <a:pt x="347" y="231"/>
                  <a:pt x="347" y="230"/>
                  <a:pt x="347" y="229"/>
                </a:cubicBezTo>
                <a:cubicBezTo>
                  <a:pt x="343" y="225"/>
                  <a:pt x="339" y="219"/>
                  <a:pt x="334" y="216"/>
                </a:cubicBezTo>
                <a:cubicBezTo>
                  <a:pt x="320" y="206"/>
                  <a:pt x="298" y="207"/>
                  <a:pt x="289" y="221"/>
                </a:cubicBezTo>
                <a:cubicBezTo>
                  <a:pt x="287" y="224"/>
                  <a:pt x="285" y="226"/>
                  <a:pt x="283" y="229"/>
                </a:cubicBezTo>
                <a:close/>
                <a:moveTo>
                  <a:pt x="566" y="244"/>
                </a:moveTo>
                <a:cubicBezTo>
                  <a:pt x="567" y="242"/>
                  <a:pt x="569" y="241"/>
                  <a:pt x="569" y="239"/>
                </a:cubicBezTo>
                <a:cubicBezTo>
                  <a:pt x="569" y="233"/>
                  <a:pt x="567" y="228"/>
                  <a:pt x="562" y="225"/>
                </a:cubicBezTo>
                <a:cubicBezTo>
                  <a:pt x="561" y="223"/>
                  <a:pt x="557" y="223"/>
                  <a:pt x="555" y="224"/>
                </a:cubicBezTo>
                <a:cubicBezTo>
                  <a:pt x="554" y="224"/>
                  <a:pt x="553" y="228"/>
                  <a:pt x="553" y="230"/>
                </a:cubicBezTo>
                <a:cubicBezTo>
                  <a:pt x="553" y="232"/>
                  <a:pt x="554" y="235"/>
                  <a:pt x="554" y="238"/>
                </a:cubicBezTo>
                <a:cubicBezTo>
                  <a:pt x="556" y="242"/>
                  <a:pt x="561" y="244"/>
                  <a:pt x="566" y="244"/>
                </a:cubicBezTo>
                <a:close/>
                <a:moveTo>
                  <a:pt x="223" y="24"/>
                </a:moveTo>
                <a:cubicBezTo>
                  <a:pt x="216" y="42"/>
                  <a:pt x="215" y="46"/>
                  <a:pt x="217" y="57"/>
                </a:cubicBezTo>
                <a:cubicBezTo>
                  <a:pt x="221" y="48"/>
                  <a:pt x="222" y="38"/>
                  <a:pt x="223" y="24"/>
                </a:cubicBezTo>
                <a:close/>
                <a:moveTo>
                  <a:pt x="265" y="53"/>
                </a:moveTo>
                <a:cubicBezTo>
                  <a:pt x="265" y="53"/>
                  <a:pt x="266" y="53"/>
                  <a:pt x="267" y="52"/>
                </a:cubicBezTo>
                <a:cubicBezTo>
                  <a:pt x="268" y="51"/>
                  <a:pt x="269" y="49"/>
                  <a:pt x="269" y="47"/>
                </a:cubicBezTo>
                <a:cubicBezTo>
                  <a:pt x="271" y="42"/>
                  <a:pt x="274" y="37"/>
                  <a:pt x="271" y="32"/>
                </a:cubicBezTo>
                <a:cubicBezTo>
                  <a:pt x="264" y="34"/>
                  <a:pt x="267" y="40"/>
                  <a:pt x="264" y="44"/>
                </a:cubicBezTo>
                <a:cubicBezTo>
                  <a:pt x="263" y="46"/>
                  <a:pt x="263" y="48"/>
                  <a:pt x="263" y="51"/>
                </a:cubicBezTo>
                <a:cubicBezTo>
                  <a:pt x="263" y="51"/>
                  <a:pt x="264" y="52"/>
                  <a:pt x="265" y="53"/>
                </a:cubicBezTo>
                <a:close/>
                <a:moveTo>
                  <a:pt x="522" y="90"/>
                </a:moveTo>
                <a:cubicBezTo>
                  <a:pt x="525" y="84"/>
                  <a:pt x="531" y="78"/>
                  <a:pt x="527" y="69"/>
                </a:cubicBezTo>
                <a:cubicBezTo>
                  <a:pt x="522" y="76"/>
                  <a:pt x="522" y="83"/>
                  <a:pt x="522" y="90"/>
                </a:cubicBezTo>
                <a:close/>
                <a:moveTo>
                  <a:pt x="133" y="99"/>
                </a:moveTo>
                <a:cubicBezTo>
                  <a:pt x="138" y="94"/>
                  <a:pt x="140" y="92"/>
                  <a:pt x="141" y="90"/>
                </a:cubicBezTo>
                <a:cubicBezTo>
                  <a:pt x="143" y="88"/>
                  <a:pt x="148" y="88"/>
                  <a:pt x="146" y="82"/>
                </a:cubicBezTo>
                <a:cubicBezTo>
                  <a:pt x="142" y="84"/>
                  <a:pt x="138" y="84"/>
                  <a:pt x="135" y="86"/>
                </a:cubicBezTo>
                <a:cubicBezTo>
                  <a:pt x="134" y="88"/>
                  <a:pt x="134" y="92"/>
                  <a:pt x="133" y="99"/>
                </a:cubicBezTo>
                <a:close/>
                <a:moveTo>
                  <a:pt x="171" y="56"/>
                </a:moveTo>
                <a:cubicBezTo>
                  <a:pt x="172" y="56"/>
                  <a:pt x="174" y="56"/>
                  <a:pt x="174" y="55"/>
                </a:cubicBezTo>
                <a:cubicBezTo>
                  <a:pt x="178" y="47"/>
                  <a:pt x="177" y="39"/>
                  <a:pt x="174" y="41"/>
                </a:cubicBezTo>
                <a:cubicBezTo>
                  <a:pt x="170" y="44"/>
                  <a:pt x="170" y="49"/>
                  <a:pt x="169" y="54"/>
                </a:cubicBezTo>
                <a:cubicBezTo>
                  <a:pt x="169" y="55"/>
                  <a:pt x="171" y="56"/>
                  <a:pt x="171" y="56"/>
                </a:cubicBezTo>
                <a:close/>
                <a:moveTo>
                  <a:pt x="247" y="17"/>
                </a:moveTo>
                <a:cubicBezTo>
                  <a:pt x="242" y="24"/>
                  <a:pt x="241" y="30"/>
                  <a:pt x="243" y="37"/>
                </a:cubicBezTo>
                <a:cubicBezTo>
                  <a:pt x="243" y="37"/>
                  <a:pt x="243" y="38"/>
                  <a:pt x="243" y="38"/>
                </a:cubicBezTo>
                <a:cubicBezTo>
                  <a:pt x="244" y="38"/>
                  <a:pt x="245" y="38"/>
                  <a:pt x="245" y="37"/>
                </a:cubicBezTo>
                <a:cubicBezTo>
                  <a:pt x="248" y="31"/>
                  <a:pt x="250" y="25"/>
                  <a:pt x="247" y="17"/>
                </a:cubicBezTo>
                <a:close/>
                <a:moveTo>
                  <a:pt x="421" y="599"/>
                </a:moveTo>
                <a:cubicBezTo>
                  <a:pt x="420" y="600"/>
                  <a:pt x="419" y="600"/>
                  <a:pt x="419" y="600"/>
                </a:cubicBezTo>
                <a:cubicBezTo>
                  <a:pt x="419" y="605"/>
                  <a:pt x="419" y="609"/>
                  <a:pt x="419" y="613"/>
                </a:cubicBezTo>
                <a:cubicBezTo>
                  <a:pt x="420" y="614"/>
                  <a:pt x="421" y="615"/>
                  <a:pt x="422" y="615"/>
                </a:cubicBezTo>
                <a:cubicBezTo>
                  <a:pt x="422" y="615"/>
                  <a:pt x="424" y="614"/>
                  <a:pt x="424" y="613"/>
                </a:cubicBezTo>
                <a:cubicBezTo>
                  <a:pt x="423" y="609"/>
                  <a:pt x="422" y="604"/>
                  <a:pt x="421" y="599"/>
                </a:cubicBezTo>
                <a:close/>
                <a:moveTo>
                  <a:pt x="402" y="56"/>
                </a:moveTo>
                <a:cubicBezTo>
                  <a:pt x="409" y="46"/>
                  <a:pt x="409" y="46"/>
                  <a:pt x="408" y="36"/>
                </a:cubicBezTo>
                <a:cubicBezTo>
                  <a:pt x="406" y="44"/>
                  <a:pt x="404" y="50"/>
                  <a:pt x="402" y="56"/>
                </a:cubicBezTo>
                <a:close/>
                <a:moveTo>
                  <a:pt x="205" y="67"/>
                </a:moveTo>
                <a:cubicBezTo>
                  <a:pt x="206" y="64"/>
                  <a:pt x="207" y="62"/>
                  <a:pt x="208" y="60"/>
                </a:cubicBezTo>
                <a:cubicBezTo>
                  <a:pt x="208" y="57"/>
                  <a:pt x="208" y="55"/>
                  <a:pt x="205" y="55"/>
                </a:cubicBezTo>
                <a:cubicBezTo>
                  <a:pt x="204" y="55"/>
                  <a:pt x="202" y="57"/>
                  <a:pt x="202" y="58"/>
                </a:cubicBezTo>
                <a:cubicBezTo>
                  <a:pt x="201" y="60"/>
                  <a:pt x="201" y="62"/>
                  <a:pt x="202" y="65"/>
                </a:cubicBezTo>
                <a:cubicBezTo>
                  <a:pt x="202" y="65"/>
                  <a:pt x="203" y="66"/>
                  <a:pt x="205" y="67"/>
                </a:cubicBezTo>
                <a:close/>
                <a:moveTo>
                  <a:pt x="425" y="62"/>
                </a:moveTo>
                <a:cubicBezTo>
                  <a:pt x="428" y="57"/>
                  <a:pt x="430" y="52"/>
                  <a:pt x="430" y="45"/>
                </a:cubicBezTo>
                <a:cubicBezTo>
                  <a:pt x="424" y="51"/>
                  <a:pt x="424" y="56"/>
                  <a:pt x="425" y="62"/>
                </a:cubicBezTo>
                <a:close/>
                <a:moveTo>
                  <a:pt x="169" y="610"/>
                </a:moveTo>
                <a:cubicBezTo>
                  <a:pt x="169" y="610"/>
                  <a:pt x="170" y="610"/>
                  <a:pt x="170" y="610"/>
                </a:cubicBezTo>
                <a:cubicBezTo>
                  <a:pt x="170" y="604"/>
                  <a:pt x="170" y="599"/>
                  <a:pt x="170" y="594"/>
                </a:cubicBezTo>
                <a:cubicBezTo>
                  <a:pt x="170" y="594"/>
                  <a:pt x="169" y="594"/>
                  <a:pt x="169" y="594"/>
                </a:cubicBezTo>
                <a:cubicBezTo>
                  <a:pt x="169" y="599"/>
                  <a:pt x="169" y="604"/>
                  <a:pt x="169" y="610"/>
                </a:cubicBezTo>
                <a:close/>
                <a:moveTo>
                  <a:pt x="231" y="44"/>
                </a:moveTo>
                <a:cubicBezTo>
                  <a:pt x="229" y="45"/>
                  <a:pt x="228" y="45"/>
                  <a:pt x="227" y="46"/>
                </a:cubicBezTo>
                <a:cubicBezTo>
                  <a:pt x="227" y="49"/>
                  <a:pt x="226" y="53"/>
                  <a:pt x="226" y="56"/>
                </a:cubicBezTo>
                <a:cubicBezTo>
                  <a:pt x="226" y="56"/>
                  <a:pt x="227" y="57"/>
                  <a:pt x="228" y="58"/>
                </a:cubicBezTo>
                <a:cubicBezTo>
                  <a:pt x="229" y="53"/>
                  <a:pt x="230" y="49"/>
                  <a:pt x="231" y="44"/>
                </a:cubicBezTo>
                <a:close/>
                <a:moveTo>
                  <a:pt x="578" y="248"/>
                </a:moveTo>
                <a:cubicBezTo>
                  <a:pt x="577" y="250"/>
                  <a:pt x="577" y="250"/>
                  <a:pt x="577" y="251"/>
                </a:cubicBezTo>
                <a:cubicBezTo>
                  <a:pt x="577" y="254"/>
                  <a:pt x="576" y="257"/>
                  <a:pt x="580" y="259"/>
                </a:cubicBezTo>
                <a:cubicBezTo>
                  <a:pt x="580" y="259"/>
                  <a:pt x="581" y="258"/>
                  <a:pt x="581" y="258"/>
                </a:cubicBezTo>
                <a:cubicBezTo>
                  <a:pt x="584" y="255"/>
                  <a:pt x="581" y="252"/>
                  <a:pt x="580" y="249"/>
                </a:cubicBezTo>
                <a:cubicBezTo>
                  <a:pt x="579" y="249"/>
                  <a:pt x="579" y="249"/>
                  <a:pt x="578" y="248"/>
                </a:cubicBezTo>
                <a:close/>
                <a:moveTo>
                  <a:pt x="67" y="103"/>
                </a:moveTo>
                <a:cubicBezTo>
                  <a:pt x="71" y="102"/>
                  <a:pt x="72" y="100"/>
                  <a:pt x="70" y="97"/>
                </a:cubicBezTo>
                <a:cubicBezTo>
                  <a:pt x="70" y="96"/>
                  <a:pt x="69" y="95"/>
                  <a:pt x="68" y="95"/>
                </a:cubicBezTo>
                <a:cubicBezTo>
                  <a:pt x="67" y="97"/>
                  <a:pt x="65" y="99"/>
                  <a:pt x="64" y="102"/>
                </a:cubicBezTo>
                <a:cubicBezTo>
                  <a:pt x="65" y="102"/>
                  <a:pt x="66" y="102"/>
                  <a:pt x="67" y="103"/>
                </a:cubicBezTo>
                <a:close/>
                <a:moveTo>
                  <a:pt x="281" y="45"/>
                </a:moveTo>
                <a:cubicBezTo>
                  <a:pt x="281" y="45"/>
                  <a:pt x="282" y="45"/>
                  <a:pt x="282" y="45"/>
                </a:cubicBezTo>
                <a:cubicBezTo>
                  <a:pt x="282" y="43"/>
                  <a:pt x="282" y="40"/>
                  <a:pt x="282" y="37"/>
                </a:cubicBezTo>
                <a:cubicBezTo>
                  <a:pt x="281" y="37"/>
                  <a:pt x="281" y="37"/>
                  <a:pt x="281" y="37"/>
                </a:cubicBezTo>
                <a:cubicBezTo>
                  <a:pt x="281" y="40"/>
                  <a:pt x="281" y="43"/>
                  <a:pt x="281" y="45"/>
                </a:cubicBezTo>
                <a:close/>
                <a:moveTo>
                  <a:pt x="310" y="72"/>
                </a:moveTo>
                <a:cubicBezTo>
                  <a:pt x="310" y="71"/>
                  <a:pt x="311" y="70"/>
                  <a:pt x="312" y="68"/>
                </a:cubicBezTo>
                <a:cubicBezTo>
                  <a:pt x="312" y="68"/>
                  <a:pt x="311" y="67"/>
                  <a:pt x="311" y="66"/>
                </a:cubicBezTo>
                <a:cubicBezTo>
                  <a:pt x="310" y="66"/>
                  <a:pt x="310" y="67"/>
                  <a:pt x="309" y="68"/>
                </a:cubicBezTo>
                <a:cubicBezTo>
                  <a:pt x="309" y="69"/>
                  <a:pt x="308" y="70"/>
                  <a:pt x="308" y="71"/>
                </a:cubicBezTo>
                <a:cubicBezTo>
                  <a:pt x="308" y="71"/>
                  <a:pt x="308" y="72"/>
                  <a:pt x="308" y="72"/>
                </a:cubicBezTo>
                <a:cubicBezTo>
                  <a:pt x="308" y="72"/>
                  <a:pt x="309" y="72"/>
                  <a:pt x="310" y="72"/>
                </a:cubicBezTo>
                <a:close/>
                <a:moveTo>
                  <a:pt x="317" y="36"/>
                </a:moveTo>
                <a:cubicBezTo>
                  <a:pt x="320" y="35"/>
                  <a:pt x="320" y="32"/>
                  <a:pt x="320" y="30"/>
                </a:cubicBezTo>
                <a:cubicBezTo>
                  <a:pt x="320" y="29"/>
                  <a:pt x="319" y="28"/>
                  <a:pt x="318" y="28"/>
                </a:cubicBezTo>
                <a:cubicBezTo>
                  <a:pt x="317" y="30"/>
                  <a:pt x="316" y="32"/>
                  <a:pt x="315" y="34"/>
                </a:cubicBezTo>
                <a:cubicBezTo>
                  <a:pt x="315" y="35"/>
                  <a:pt x="316" y="35"/>
                  <a:pt x="317" y="36"/>
                </a:cubicBezTo>
                <a:close/>
                <a:moveTo>
                  <a:pt x="374" y="613"/>
                </a:moveTo>
                <a:cubicBezTo>
                  <a:pt x="374" y="613"/>
                  <a:pt x="375" y="615"/>
                  <a:pt x="376" y="616"/>
                </a:cubicBezTo>
                <a:cubicBezTo>
                  <a:pt x="376" y="615"/>
                  <a:pt x="377" y="613"/>
                  <a:pt x="377" y="612"/>
                </a:cubicBezTo>
                <a:cubicBezTo>
                  <a:pt x="377" y="611"/>
                  <a:pt x="376" y="610"/>
                  <a:pt x="375" y="609"/>
                </a:cubicBezTo>
                <a:cubicBezTo>
                  <a:pt x="375" y="610"/>
                  <a:pt x="375" y="611"/>
                  <a:pt x="374" y="613"/>
                </a:cubicBezTo>
                <a:close/>
                <a:moveTo>
                  <a:pt x="478" y="77"/>
                </a:moveTo>
                <a:cubicBezTo>
                  <a:pt x="478" y="76"/>
                  <a:pt x="478" y="75"/>
                  <a:pt x="477" y="74"/>
                </a:cubicBezTo>
                <a:cubicBezTo>
                  <a:pt x="476" y="75"/>
                  <a:pt x="475" y="76"/>
                  <a:pt x="474" y="77"/>
                </a:cubicBezTo>
                <a:cubicBezTo>
                  <a:pt x="474" y="78"/>
                  <a:pt x="473" y="79"/>
                  <a:pt x="474" y="80"/>
                </a:cubicBezTo>
                <a:cubicBezTo>
                  <a:pt x="474" y="81"/>
                  <a:pt x="475" y="82"/>
                  <a:pt x="476" y="82"/>
                </a:cubicBezTo>
                <a:cubicBezTo>
                  <a:pt x="476" y="82"/>
                  <a:pt x="477" y="81"/>
                  <a:pt x="478" y="80"/>
                </a:cubicBezTo>
                <a:cubicBezTo>
                  <a:pt x="478" y="79"/>
                  <a:pt x="478" y="78"/>
                  <a:pt x="478" y="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rot="1268254">
            <a:off x="2793196" y="2144889"/>
            <a:ext cx="1736326" cy="1656600"/>
            <a:chOff x="3984626" y="1414463"/>
            <a:chExt cx="4217988" cy="4024313"/>
          </a:xfrm>
          <a:solidFill>
            <a:schemeClr val="accent1"/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984626" y="2801938"/>
              <a:ext cx="4217988" cy="2636838"/>
            </a:xfrm>
            <a:custGeom>
              <a:avLst/>
              <a:gdLst>
                <a:gd name="T0" fmla="*/ 659 w 994"/>
                <a:gd name="T1" fmla="*/ 587 h 620"/>
                <a:gd name="T2" fmla="*/ 80 w 994"/>
                <a:gd name="T3" fmla="*/ 478 h 620"/>
                <a:gd name="T4" fmla="*/ 279 w 994"/>
                <a:gd name="T5" fmla="*/ 572 h 620"/>
                <a:gd name="T6" fmla="*/ 436 w 994"/>
                <a:gd name="T7" fmla="*/ 570 h 620"/>
                <a:gd name="T8" fmla="*/ 449 w 994"/>
                <a:gd name="T9" fmla="*/ 543 h 620"/>
                <a:gd name="T10" fmla="*/ 483 w 994"/>
                <a:gd name="T11" fmla="*/ 508 h 620"/>
                <a:gd name="T12" fmla="*/ 691 w 994"/>
                <a:gd name="T13" fmla="*/ 132 h 620"/>
                <a:gd name="T14" fmla="*/ 682 w 994"/>
                <a:gd name="T15" fmla="*/ 447 h 620"/>
                <a:gd name="T16" fmla="*/ 515 w 994"/>
                <a:gd name="T17" fmla="*/ 551 h 620"/>
                <a:gd name="T18" fmla="*/ 790 w 994"/>
                <a:gd name="T19" fmla="*/ 521 h 620"/>
                <a:gd name="T20" fmla="*/ 550 w 994"/>
                <a:gd name="T21" fmla="*/ 287 h 620"/>
                <a:gd name="T22" fmla="*/ 914 w 994"/>
                <a:gd name="T23" fmla="*/ 172 h 620"/>
                <a:gd name="T24" fmla="*/ 702 w 994"/>
                <a:gd name="T25" fmla="*/ 416 h 620"/>
                <a:gd name="T26" fmla="*/ 443 w 994"/>
                <a:gd name="T27" fmla="*/ 370 h 620"/>
                <a:gd name="T28" fmla="*/ 861 w 994"/>
                <a:gd name="T29" fmla="*/ 146 h 620"/>
                <a:gd name="T30" fmla="*/ 151 w 994"/>
                <a:gd name="T31" fmla="*/ 410 h 620"/>
                <a:gd name="T32" fmla="*/ 858 w 994"/>
                <a:gd name="T33" fmla="*/ 258 h 620"/>
                <a:gd name="T34" fmla="*/ 352 w 994"/>
                <a:gd name="T35" fmla="*/ 334 h 620"/>
                <a:gd name="T36" fmla="*/ 923 w 994"/>
                <a:gd name="T37" fmla="*/ 360 h 620"/>
                <a:gd name="T38" fmla="*/ 777 w 994"/>
                <a:gd name="T39" fmla="*/ 281 h 620"/>
                <a:gd name="T40" fmla="*/ 398 w 994"/>
                <a:gd name="T41" fmla="*/ 469 h 620"/>
                <a:gd name="T42" fmla="*/ 209 w 994"/>
                <a:gd name="T43" fmla="*/ 218 h 620"/>
                <a:gd name="T44" fmla="*/ 90 w 994"/>
                <a:gd name="T45" fmla="*/ 358 h 620"/>
                <a:gd name="T46" fmla="*/ 645 w 994"/>
                <a:gd name="T47" fmla="*/ 255 h 620"/>
                <a:gd name="T48" fmla="*/ 746 w 994"/>
                <a:gd name="T49" fmla="*/ 138 h 620"/>
                <a:gd name="T50" fmla="*/ 719 w 994"/>
                <a:gd name="T51" fmla="*/ 166 h 620"/>
                <a:gd name="T52" fmla="*/ 347 w 994"/>
                <a:gd name="T53" fmla="*/ 412 h 620"/>
                <a:gd name="T54" fmla="*/ 902 w 994"/>
                <a:gd name="T55" fmla="*/ 283 h 620"/>
                <a:gd name="T56" fmla="*/ 778 w 994"/>
                <a:gd name="T57" fmla="*/ 134 h 620"/>
                <a:gd name="T58" fmla="*/ 92 w 994"/>
                <a:gd name="T59" fmla="*/ 243 h 620"/>
                <a:gd name="T60" fmla="*/ 739 w 994"/>
                <a:gd name="T61" fmla="*/ 322 h 620"/>
                <a:gd name="T62" fmla="*/ 182 w 994"/>
                <a:gd name="T63" fmla="*/ 170 h 620"/>
                <a:gd name="T64" fmla="*/ 672 w 994"/>
                <a:gd name="T65" fmla="*/ 341 h 620"/>
                <a:gd name="T66" fmla="*/ 379 w 994"/>
                <a:gd name="T67" fmla="*/ 378 h 620"/>
                <a:gd name="T68" fmla="*/ 316 w 994"/>
                <a:gd name="T69" fmla="*/ 268 h 620"/>
                <a:gd name="T70" fmla="*/ 620 w 994"/>
                <a:gd name="T71" fmla="*/ 328 h 620"/>
                <a:gd name="T72" fmla="*/ 843 w 994"/>
                <a:gd name="T73" fmla="*/ 201 h 620"/>
                <a:gd name="T74" fmla="*/ 788 w 994"/>
                <a:gd name="T75" fmla="*/ 179 h 620"/>
                <a:gd name="T76" fmla="*/ 940 w 994"/>
                <a:gd name="T77" fmla="*/ 126 h 620"/>
                <a:gd name="T78" fmla="*/ 902 w 994"/>
                <a:gd name="T79" fmla="*/ 235 h 620"/>
                <a:gd name="T80" fmla="*/ 646 w 994"/>
                <a:gd name="T81" fmla="*/ 289 h 620"/>
                <a:gd name="T82" fmla="*/ 583 w 994"/>
                <a:gd name="T83" fmla="*/ 467 h 620"/>
                <a:gd name="T84" fmla="*/ 303 w 994"/>
                <a:gd name="T85" fmla="*/ 494 h 620"/>
                <a:gd name="T86" fmla="*/ 735 w 994"/>
                <a:gd name="T87" fmla="*/ 403 h 620"/>
                <a:gd name="T88" fmla="*/ 364 w 994"/>
                <a:gd name="T89" fmla="*/ 297 h 620"/>
                <a:gd name="T90" fmla="*/ 579 w 994"/>
                <a:gd name="T91" fmla="*/ 263 h 620"/>
                <a:gd name="T92" fmla="*/ 228 w 994"/>
                <a:gd name="T93" fmla="*/ 342 h 620"/>
                <a:gd name="T94" fmla="*/ 268 w 994"/>
                <a:gd name="T95" fmla="*/ 384 h 620"/>
                <a:gd name="T96" fmla="*/ 256 w 994"/>
                <a:gd name="T97" fmla="*/ 427 h 620"/>
                <a:gd name="T98" fmla="*/ 855 w 994"/>
                <a:gd name="T99" fmla="*/ 323 h 620"/>
                <a:gd name="T100" fmla="*/ 134 w 994"/>
                <a:gd name="T101" fmla="*/ 279 h 620"/>
                <a:gd name="T102" fmla="*/ 743 w 994"/>
                <a:gd name="T103" fmla="*/ 355 h 620"/>
                <a:gd name="T104" fmla="*/ 124 w 994"/>
                <a:gd name="T105" fmla="*/ 494 h 620"/>
                <a:gd name="T106" fmla="*/ 230 w 994"/>
                <a:gd name="T107" fmla="*/ 197 h 620"/>
                <a:gd name="T108" fmla="*/ 311 w 994"/>
                <a:gd name="T109" fmla="*/ 222 h 620"/>
                <a:gd name="T110" fmla="*/ 229 w 994"/>
                <a:gd name="T111" fmla="*/ 260 h 620"/>
                <a:gd name="T112" fmla="*/ 504 w 994"/>
                <a:gd name="T113" fmla="*/ 13 h 620"/>
                <a:gd name="T114" fmla="*/ 476 w 994"/>
                <a:gd name="T115" fmla="*/ 54 h 620"/>
                <a:gd name="T116" fmla="*/ 92 w 994"/>
                <a:gd name="T117" fmla="*/ 562 h 620"/>
                <a:gd name="T118" fmla="*/ 299 w 994"/>
                <a:gd name="T119" fmla="*/ 57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4" h="620">
                  <a:moveTo>
                    <a:pt x="526" y="576"/>
                  </a:moveTo>
                  <a:cubicBezTo>
                    <a:pt x="531" y="575"/>
                    <a:pt x="534" y="575"/>
                    <a:pt x="537" y="574"/>
                  </a:cubicBezTo>
                  <a:cubicBezTo>
                    <a:pt x="565" y="567"/>
                    <a:pt x="594" y="563"/>
                    <a:pt x="622" y="560"/>
                  </a:cubicBezTo>
                  <a:cubicBezTo>
                    <a:pt x="634" y="559"/>
                    <a:pt x="646" y="558"/>
                    <a:pt x="657" y="558"/>
                  </a:cubicBezTo>
                  <a:cubicBezTo>
                    <a:pt x="685" y="557"/>
                    <a:pt x="712" y="555"/>
                    <a:pt x="739" y="553"/>
                  </a:cubicBezTo>
                  <a:cubicBezTo>
                    <a:pt x="765" y="552"/>
                    <a:pt x="790" y="551"/>
                    <a:pt x="815" y="553"/>
                  </a:cubicBezTo>
                  <a:cubicBezTo>
                    <a:pt x="819" y="553"/>
                    <a:pt x="823" y="553"/>
                    <a:pt x="827" y="552"/>
                  </a:cubicBezTo>
                  <a:cubicBezTo>
                    <a:pt x="834" y="551"/>
                    <a:pt x="839" y="547"/>
                    <a:pt x="840" y="539"/>
                  </a:cubicBezTo>
                  <a:cubicBezTo>
                    <a:pt x="841" y="534"/>
                    <a:pt x="842" y="528"/>
                    <a:pt x="842" y="523"/>
                  </a:cubicBezTo>
                  <a:cubicBezTo>
                    <a:pt x="843" y="497"/>
                    <a:pt x="840" y="472"/>
                    <a:pt x="837" y="447"/>
                  </a:cubicBezTo>
                  <a:cubicBezTo>
                    <a:pt x="837" y="441"/>
                    <a:pt x="837" y="435"/>
                    <a:pt x="839" y="429"/>
                  </a:cubicBezTo>
                  <a:cubicBezTo>
                    <a:pt x="840" y="424"/>
                    <a:pt x="838" y="419"/>
                    <a:pt x="839" y="414"/>
                  </a:cubicBezTo>
                  <a:cubicBezTo>
                    <a:pt x="839" y="412"/>
                    <a:pt x="841" y="411"/>
                    <a:pt x="842" y="410"/>
                  </a:cubicBezTo>
                  <a:cubicBezTo>
                    <a:pt x="843" y="409"/>
                    <a:pt x="845" y="410"/>
                    <a:pt x="846" y="411"/>
                  </a:cubicBezTo>
                  <a:cubicBezTo>
                    <a:pt x="856" y="423"/>
                    <a:pt x="861" y="437"/>
                    <a:pt x="861" y="453"/>
                  </a:cubicBezTo>
                  <a:cubicBezTo>
                    <a:pt x="862" y="473"/>
                    <a:pt x="863" y="493"/>
                    <a:pt x="864" y="513"/>
                  </a:cubicBezTo>
                  <a:cubicBezTo>
                    <a:pt x="865" y="527"/>
                    <a:pt x="865" y="540"/>
                    <a:pt x="862" y="553"/>
                  </a:cubicBezTo>
                  <a:cubicBezTo>
                    <a:pt x="858" y="570"/>
                    <a:pt x="849" y="579"/>
                    <a:pt x="832" y="579"/>
                  </a:cubicBezTo>
                  <a:cubicBezTo>
                    <a:pt x="820" y="580"/>
                    <a:pt x="808" y="580"/>
                    <a:pt x="796" y="580"/>
                  </a:cubicBezTo>
                  <a:cubicBezTo>
                    <a:pt x="750" y="579"/>
                    <a:pt x="704" y="580"/>
                    <a:pt x="659" y="587"/>
                  </a:cubicBezTo>
                  <a:cubicBezTo>
                    <a:pt x="634" y="590"/>
                    <a:pt x="609" y="592"/>
                    <a:pt x="584" y="595"/>
                  </a:cubicBezTo>
                  <a:cubicBezTo>
                    <a:pt x="559" y="597"/>
                    <a:pt x="534" y="600"/>
                    <a:pt x="510" y="603"/>
                  </a:cubicBezTo>
                  <a:cubicBezTo>
                    <a:pt x="504" y="604"/>
                    <a:pt x="503" y="603"/>
                    <a:pt x="501" y="597"/>
                  </a:cubicBezTo>
                  <a:cubicBezTo>
                    <a:pt x="501" y="594"/>
                    <a:pt x="500" y="590"/>
                    <a:pt x="499" y="587"/>
                  </a:cubicBezTo>
                  <a:cubicBezTo>
                    <a:pt x="499" y="579"/>
                    <a:pt x="494" y="573"/>
                    <a:pt x="488" y="568"/>
                  </a:cubicBezTo>
                  <a:cubicBezTo>
                    <a:pt x="486" y="565"/>
                    <a:pt x="482" y="565"/>
                    <a:pt x="479" y="568"/>
                  </a:cubicBezTo>
                  <a:cubicBezTo>
                    <a:pt x="476" y="572"/>
                    <a:pt x="473" y="576"/>
                    <a:pt x="470" y="580"/>
                  </a:cubicBezTo>
                  <a:cubicBezTo>
                    <a:pt x="469" y="583"/>
                    <a:pt x="468" y="586"/>
                    <a:pt x="468" y="589"/>
                  </a:cubicBezTo>
                  <a:cubicBezTo>
                    <a:pt x="466" y="595"/>
                    <a:pt x="462" y="599"/>
                    <a:pt x="456" y="600"/>
                  </a:cubicBezTo>
                  <a:cubicBezTo>
                    <a:pt x="450" y="602"/>
                    <a:pt x="443" y="603"/>
                    <a:pt x="437" y="604"/>
                  </a:cubicBezTo>
                  <a:cubicBezTo>
                    <a:pt x="408" y="605"/>
                    <a:pt x="380" y="606"/>
                    <a:pt x="352" y="607"/>
                  </a:cubicBezTo>
                  <a:cubicBezTo>
                    <a:pt x="316" y="608"/>
                    <a:pt x="281" y="609"/>
                    <a:pt x="245" y="610"/>
                  </a:cubicBezTo>
                  <a:cubicBezTo>
                    <a:pt x="233" y="611"/>
                    <a:pt x="221" y="612"/>
                    <a:pt x="209" y="614"/>
                  </a:cubicBezTo>
                  <a:cubicBezTo>
                    <a:pt x="193" y="617"/>
                    <a:pt x="177" y="619"/>
                    <a:pt x="161" y="620"/>
                  </a:cubicBezTo>
                  <a:cubicBezTo>
                    <a:pt x="146" y="620"/>
                    <a:pt x="130" y="619"/>
                    <a:pt x="115" y="620"/>
                  </a:cubicBezTo>
                  <a:cubicBezTo>
                    <a:pt x="113" y="620"/>
                    <a:pt x="110" y="620"/>
                    <a:pt x="108" y="619"/>
                  </a:cubicBezTo>
                  <a:cubicBezTo>
                    <a:pt x="100" y="619"/>
                    <a:pt x="94" y="615"/>
                    <a:pt x="92" y="608"/>
                  </a:cubicBezTo>
                  <a:cubicBezTo>
                    <a:pt x="90" y="601"/>
                    <a:pt x="88" y="595"/>
                    <a:pt x="87" y="589"/>
                  </a:cubicBezTo>
                  <a:cubicBezTo>
                    <a:pt x="85" y="563"/>
                    <a:pt x="83" y="537"/>
                    <a:pt x="82" y="511"/>
                  </a:cubicBezTo>
                  <a:cubicBezTo>
                    <a:pt x="81" y="500"/>
                    <a:pt x="81" y="489"/>
                    <a:pt x="80" y="478"/>
                  </a:cubicBezTo>
                  <a:cubicBezTo>
                    <a:pt x="80" y="477"/>
                    <a:pt x="81" y="476"/>
                    <a:pt x="82" y="476"/>
                  </a:cubicBezTo>
                  <a:cubicBezTo>
                    <a:pt x="82" y="476"/>
                    <a:pt x="84" y="476"/>
                    <a:pt x="84" y="477"/>
                  </a:cubicBezTo>
                  <a:cubicBezTo>
                    <a:pt x="85" y="482"/>
                    <a:pt x="85" y="487"/>
                    <a:pt x="86" y="492"/>
                  </a:cubicBezTo>
                  <a:cubicBezTo>
                    <a:pt x="87" y="493"/>
                    <a:pt x="88" y="494"/>
                    <a:pt x="89" y="494"/>
                  </a:cubicBezTo>
                  <a:cubicBezTo>
                    <a:pt x="90" y="494"/>
                    <a:pt x="91" y="493"/>
                    <a:pt x="91" y="492"/>
                  </a:cubicBezTo>
                  <a:cubicBezTo>
                    <a:pt x="92" y="490"/>
                    <a:pt x="93" y="487"/>
                    <a:pt x="92" y="485"/>
                  </a:cubicBezTo>
                  <a:cubicBezTo>
                    <a:pt x="87" y="478"/>
                    <a:pt x="92" y="472"/>
                    <a:pt x="93" y="466"/>
                  </a:cubicBezTo>
                  <a:cubicBezTo>
                    <a:pt x="93" y="464"/>
                    <a:pt x="101" y="462"/>
                    <a:pt x="104" y="463"/>
                  </a:cubicBezTo>
                  <a:cubicBezTo>
                    <a:pt x="106" y="464"/>
                    <a:pt x="107" y="467"/>
                    <a:pt x="108" y="469"/>
                  </a:cubicBezTo>
                  <a:cubicBezTo>
                    <a:pt x="108" y="476"/>
                    <a:pt x="108" y="484"/>
                    <a:pt x="109" y="491"/>
                  </a:cubicBezTo>
                  <a:cubicBezTo>
                    <a:pt x="110" y="511"/>
                    <a:pt x="111" y="530"/>
                    <a:pt x="113" y="549"/>
                  </a:cubicBezTo>
                  <a:cubicBezTo>
                    <a:pt x="113" y="555"/>
                    <a:pt x="115" y="561"/>
                    <a:pt x="116" y="567"/>
                  </a:cubicBezTo>
                  <a:cubicBezTo>
                    <a:pt x="117" y="576"/>
                    <a:pt x="122" y="581"/>
                    <a:pt x="130" y="583"/>
                  </a:cubicBezTo>
                  <a:cubicBezTo>
                    <a:pt x="137" y="584"/>
                    <a:pt x="144" y="585"/>
                    <a:pt x="151" y="585"/>
                  </a:cubicBezTo>
                  <a:cubicBezTo>
                    <a:pt x="167" y="584"/>
                    <a:pt x="183" y="582"/>
                    <a:pt x="198" y="581"/>
                  </a:cubicBezTo>
                  <a:cubicBezTo>
                    <a:pt x="205" y="580"/>
                    <a:pt x="212" y="579"/>
                    <a:pt x="219" y="579"/>
                  </a:cubicBezTo>
                  <a:cubicBezTo>
                    <a:pt x="237" y="579"/>
                    <a:pt x="254" y="578"/>
                    <a:pt x="271" y="580"/>
                  </a:cubicBezTo>
                  <a:cubicBezTo>
                    <a:pt x="274" y="580"/>
                    <a:pt x="277" y="579"/>
                    <a:pt x="279" y="578"/>
                  </a:cubicBezTo>
                  <a:cubicBezTo>
                    <a:pt x="281" y="577"/>
                    <a:pt x="281" y="576"/>
                    <a:pt x="282" y="575"/>
                  </a:cubicBezTo>
                  <a:cubicBezTo>
                    <a:pt x="281" y="574"/>
                    <a:pt x="280" y="572"/>
                    <a:pt x="279" y="572"/>
                  </a:cubicBezTo>
                  <a:cubicBezTo>
                    <a:pt x="276" y="572"/>
                    <a:pt x="273" y="571"/>
                    <a:pt x="270" y="571"/>
                  </a:cubicBezTo>
                  <a:cubicBezTo>
                    <a:pt x="248" y="571"/>
                    <a:pt x="226" y="571"/>
                    <a:pt x="203" y="571"/>
                  </a:cubicBezTo>
                  <a:cubicBezTo>
                    <a:pt x="202" y="571"/>
                    <a:pt x="201" y="570"/>
                    <a:pt x="200" y="569"/>
                  </a:cubicBezTo>
                  <a:cubicBezTo>
                    <a:pt x="201" y="568"/>
                    <a:pt x="202" y="567"/>
                    <a:pt x="203" y="566"/>
                  </a:cubicBezTo>
                  <a:cubicBezTo>
                    <a:pt x="208" y="566"/>
                    <a:pt x="212" y="565"/>
                    <a:pt x="217" y="565"/>
                  </a:cubicBezTo>
                  <a:cubicBezTo>
                    <a:pt x="249" y="565"/>
                    <a:pt x="282" y="566"/>
                    <a:pt x="314" y="567"/>
                  </a:cubicBezTo>
                  <a:cubicBezTo>
                    <a:pt x="345" y="567"/>
                    <a:pt x="376" y="573"/>
                    <a:pt x="406" y="578"/>
                  </a:cubicBezTo>
                  <a:cubicBezTo>
                    <a:pt x="414" y="579"/>
                    <a:pt x="422" y="581"/>
                    <a:pt x="430" y="582"/>
                  </a:cubicBezTo>
                  <a:cubicBezTo>
                    <a:pt x="433" y="582"/>
                    <a:pt x="436" y="583"/>
                    <a:pt x="439" y="583"/>
                  </a:cubicBezTo>
                  <a:cubicBezTo>
                    <a:pt x="441" y="583"/>
                    <a:pt x="442" y="581"/>
                    <a:pt x="444" y="580"/>
                  </a:cubicBezTo>
                  <a:cubicBezTo>
                    <a:pt x="443" y="579"/>
                    <a:pt x="442" y="578"/>
                    <a:pt x="441" y="578"/>
                  </a:cubicBezTo>
                  <a:cubicBezTo>
                    <a:pt x="439" y="577"/>
                    <a:pt x="437" y="576"/>
                    <a:pt x="435" y="576"/>
                  </a:cubicBezTo>
                  <a:cubicBezTo>
                    <a:pt x="414" y="571"/>
                    <a:pt x="393" y="566"/>
                    <a:pt x="373" y="562"/>
                  </a:cubicBezTo>
                  <a:cubicBezTo>
                    <a:pt x="355" y="559"/>
                    <a:pt x="338" y="556"/>
                    <a:pt x="320" y="553"/>
                  </a:cubicBezTo>
                  <a:cubicBezTo>
                    <a:pt x="312" y="552"/>
                    <a:pt x="304" y="552"/>
                    <a:pt x="296" y="552"/>
                  </a:cubicBezTo>
                  <a:cubicBezTo>
                    <a:pt x="290" y="551"/>
                    <a:pt x="284" y="552"/>
                    <a:pt x="277" y="547"/>
                  </a:cubicBezTo>
                  <a:cubicBezTo>
                    <a:pt x="280" y="547"/>
                    <a:pt x="282" y="546"/>
                    <a:pt x="284" y="546"/>
                  </a:cubicBezTo>
                  <a:cubicBezTo>
                    <a:pt x="302" y="548"/>
                    <a:pt x="320" y="549"/>
                    <a:pt x="337" y="551"/>
                  </a:cubicBezTo>
                  <a:cubicBezTo>
                    <a:pt x="350" y="553"/>
                    <a:pt x="362" y="555"/>
                    <a:pt x="375" y="557"/>
                  </a:cubicBezTo>
                  <a:cubicBezTo>
                    <a:pt x="395" y="561"/>
                    <a:pt x="416" y="565"/>
                    <a:pt x="436" y="570"/>
                  </a:cubicBezTo>
                  <a:cubicBezTo>
                    <a:pt x="439" y="570"/>
                    <a:pt x="442" y="570"/>
                    <a:pt x="446" y="571"/>
                  </a:cubicBezTo>
                  <a:cubicBezTo>
                    <a:pt x="440" y="565"/>
                    <a:pt x="440" y="565"/>
                    <a:pt x="436" y="564"/>
                  </a:cubicBezTo>
                  <a:cubicBezTo>
                    <a:pt x="418" y="560"/>
                    <a:pt x="400" y="554"/>
                    <a:pt x="382" y="551"/>
                  </a:cubicBezTo>
                  <a:cubicBezTo>
                    <a:pt x="311" y="539"/>
                    <a:pt x="240" y="533"/>
                    <a:pt x="168" y="533"/>
                  </a:cubicBezTo>
                  <a:cubicBezTo>
                    <a:pt x="167" y="533"/>
                    <a:pt x="165" y="534"/>
                    <a:pt x="164" y="533"/>
                  </a:cubicBezTo>
                  <a:cubicBezTo>
                    <a:pt x="163" y="533"/>
                    <a:pt x="162" y="532"/>
                    <a:pt x="162" y="531"/>
                  </a:cubicBezTo>
                  <a:cubicBezTo>
                    <a:pt x="162" y="531"/>
                    <a:pt x="162" y="529"/>
                    <a:pt x="163" y="529"/>
                  </a:cubicBezTo>
                  <a:cubicBezTo>
                    <a:pt x="165" y="528"/>
                    <a:pt x="168" y="528"/>
                    <a:pt x="170" y="528"/>
                  </a:cubicBezTo>
                  <a:cubicBezTo>
                    <a:pt x="204" y="528"/>
                    <a:pt x="237" y="529"/>
                    <a:pt x="270" y="532"/>
                  </a:cubicBezTo>
                  <a:cubicBezTo>
                    <a:pt x="279" y="533"/>
                    <a:pt x="288" y="533"/>
                    <a:pt x="296" y="534"/>
                  </a:cubicBezTo>
                  <a:cubicBezTo>
                    <a:pt x="341" y="539"/>
                    <a:pt x="386" y="544"/>
                    <a:pt x="429" y="556"/>
                  </a:cubicBezTo>
                  <a:cubicBezTo>
                    <a:pt x="437" y="558"/>
                    <a:pt x="444" y="559"/>
                    <a:pt x="452" y="560"/>
                  </a:cubicBezTo>
                  <a:cubicBezTo>
                    <a:pt x="453" y="560"/>
                    <a:pt x="455" y="559"/>
                    <a:pt x="455" y="558"/>
                  </a:cubicBezTo>
                  <a:cubicBezTo>
                    <a:pt x="455" y="556"/>
                    <a:pt x="455" y="553"/>
                    <a:pt x="454" y="553"/>
                  </a:cubicBezTo>
                  <a:cubicBezTo>
                    <a:pt x="441" y="545"/>
                    <a:pt x="427" y="540"/>
                    <a:pt x="413" y="537"/>
                  </a:cubicBezTo>
                  <a:cubicBezTo>
                    <a:pt x="399" y="533"/>
                    <a:pt x="385" y="531"/>
                    <a:pt x="371" y="527"/>
                  </a:cubicBezTo>
                  <a:cubicBezTo>
                    <a:pt x="368" y="527"/>
                    <a:pt x="366" y="526"/>
                    <a:pt x="363" y="523"/>
                  </a:cubicBezTo>
                  <a:cubicBezTo>
                    <a:pt x="365" y="523"/>
                    <a:pt x="366" y="523"/>
                    <a:pt x="368" y="523"/>
                  </a:cubicBezTo>
                  <a:cubicBezTo>
                    <a:pt x="379" y="525"/>
                    <a:pt x="391" y="526"/>
                    <a:pt x="402" y="529"/>
                  </a:cubicBezTo>
                  <a:cubicBezTo>
                    <a:pt x="418" y="533"/>
                    <a:pt x="433" y="538"/>
                    <a:pt x="449" y="543"/>
                  </a:cubicBezTo>
                  <a:cubicBezTo>
                    <a:pt x="453" y="544"/>
                    <a:pt x="456" y="546"/>
                    <a:pt x="460" y="547"/>
                  </a:cubicBezTo>
                  <a:cubicBezTo>
                    <a:pt x="463" y="547"/>
                    <a:pt x="465" y="546"/>
                    <a:pt x="468" y="545"/>
                  </a:cubicBezTo>
                  <a:cubicBezTo>
                    <a:pt x="468" y="545"/>
                    <a:pt x="469" y="544"/>
                    <a:pt x="469" y="543"/>
                  </a:cubicBezTo>
                  <a:cubicBezTo>
                    <a:pt x="469" y="542"/>
                    <a:pt x="469" y="541"/>
                    <a:pt x="468" y="540"/>
                  </a:cubicBezTo>
                  <a:cubicBezTo>
                    <a:pt x="461" y="538"/>
                    <a:pt x="455" y="535"/>
                    <a:pt x="448" y="533"/>
                  </a:cubicBezTo>
                  <a:cubicBezTo>
                    <a:pt x="425" y="523"/>
                    <a:pt x="402" y="514"/>
                    <a:pt x="379" y="505"/>
                  </a:cubicBezTo>
                  <a:cubicBezTo>
                    <a:pt x="352" y="494"/>
                    <a:pt x="323" y="488"/>
                    <a:pt x="295" y="479"/>
                  </a:cubicBezTo>
                  <a:cubicBezTo>
                    <a:pt x="287" y="476"/>
                    <a:pt x="278" y="474"/>
                    <a:pt x="270" y="472"/>
                  </a:cubicBezTo>
                  <a:cubicBezTo>
                    <a:pt x="254" y="469"/>
                    <a:pt x="238" y="466"/>
                    <a:pt x="222" y="464"/>
                  </a:cubicBezTo>
                  <a:cubicBezTo>
                    <a:pt x="204" y="461"/>
                    <a:pt x="186" y="459"/>
                    <a:pt x="168" y="457"/>
                  </a:cubicBezTo>
                  <a:cubicBezTo>
                    <a:pt x="164" y="457"/>
                    <a:pt x="159" y="457"/>
                    <a:pt x="155" y="452"/>
                  </a:cubicBezTo>
                  <a:cubicBezTo>
                    <a:pt x="159" y="452"/>
                    <a:pt x="162" y="451"/>
                    <a:pt x="164" y="451"/>
                  </a:cubicBezTo>
                  <a:cubicBezTo>
                    <a:pt x="196" y="455"/>
                    <a:pt x="227" y="459"/>
                    <a:pt x="258" y="464"/>
                  </a:cubicBezTo>
                  <a:cubicBezTo>
                    <a:pt x="269" y="465"/>
                    <a:pt x="280" y="469"/>
                    <a:pt x="292" y="472"/>
                  </a:cubicBezTo>
                  <a:cubicBezTo>
                    <a:pt x="316" y="480"/>
                    <a:pt x="341" y="486"/>
                    <a:pt x="366" y="494"/>
                  </a:cubicBezTo>
                  <a:cubicBezTo>
                    <a:pt x="386" y="501"/>
                    <a:pt x="406" y="510"/>
                    <a:pt x="425" y="517"/>
                  </a:cubicBezTo>
                  <a:cubicBezTo>
                    <a:pt x="438" y="522"/>
                    <a:pt x="451" y="527"/>
                    <a:pt x="464" y="532"/>
                  </a:cubicBezTo>
                  <a:cubicBezTo>
                    <a:pt x="468" y="533"/>
                    <a:pt x="472" y="534"/>
                    <a:pt x="476" y="535"/>
                  </a:cubicBezTo>
                  <a:cubicBezTo>
                    <a:pt x="479" y="535"/>
                    <a:pt x="481" y="534"/>
                    <a:pt x="481" y="531"/>
                  </a:cubicBezTo>
                  <a:cubicBezTo>
                    <a:pt x="482" y="523"/>
                    <a:pt x="483" y="515"/>
                    <a:pt x="483" y="508"/>
                  </a:cubicBezTo>
                  <a:cubicBezTo>
                    <a:pt x="483" y="466"/>
                    <a:pt x="483" y="424"/>
                    <a:pt x="483" y="382"/>
                  </a:cubicBezTo>
                  <a:cubicBezTo>
                    <a:pt x="483" y="360"/>
                    <a:pt x="484" y="338"/>
                    <a:pt x="486" y="316"/>
                  </a:cubicBezTo>
                  <a:cubicBezTo>
                    <a:pt x="486" y="310"/>
                    <a:pt x="485" y="305"/>
                    <a:pt x="479" y="301"/>
                  </a:cubicBezTo>
                  <a:cubicBezTo>
                    <a:pt x="477" y="299"/>
                    <a:pt x="475" y="298"/>
                    <a:pt x="473" y="296"/>
                  </a:cubicBezTo>
                  <a:cubicBezTo>
                    <a:pt x="439" y="271"/>
                    <a:pt x="406" y="246"/>
                    <a:pt x="369" y="225"/>
                  </a:cubicBezTo>
                  <a:cubicBezTo>
                    <a:pt x="351" y="214"/>
                    <a:pt x="331" y="206"/>
                    <a:pt x="312" y="197"/>
                  </a:cubicBezTo>
                  <a:cubicBezTo>
                    <a:pt x="310" y="196"/>
                    <a:pt x="308" y="195"/>
                    <a:pt x="306" y="194"/>
                  </a:cubicBezTo>
                  <a:cubicBezTo>
                    <a:pt x="306" y="194"/>
                    <a:pt x="306" y="193"/>
                    <a:pt x="306" y="193"/>
                  </a:cubicBezTo>
                  <a:cubicBezTo>
                    <a:pt x="307" y="192"/>
                    <a:pt x="307" y="191"/>
                    <a:pt x="308" y="191"/>
                  </a:cubicBezTo>
                  <a:cubicBezTo>
                    <a:pt x="310" y="191"/>
                    <a:pt x="312" y="192"/>
                    <a:pt x="314" y="192"/>
                  </a:cubicBezTo>
                  <a:cubicBezTo>
                    <a:pt x="336" y="200"/>
                    <a:pt x="358" y="211"/>
                    <a:pt x="378" y="223"/>
                  </a:cubicBezTo>
                  <a:cubicBezTo>
                    <a:pt x="411" y="242"/>
                    <a:pt x="441" y="266"/>
                    <a:pt x="472" y="288"/>
                  </a:cubicBezTo>
                  <a:cubicBezTo>
                    <a:pt x="474" y="289"/>
                    <a:pt x="477" y="291"/>
                    <a:pt x="479" y="293"/>
                  </a:cubicBezTo>
                  <a:cubicBezTo>
                    <a:pt x="488" y="298"/>
                    <a:pt x="491" y="298"/>
                    <a:pt x="498" y="291"/>
                  </a:cubicBezTo>
                  <a:cubicBezTo>
                    <a:pt x="508" y="282"/>
                    <a:pt x="518" y="272"/>
                    <a:pt x="528" y="263"/>
                  </a:cubicBezTo>
                  <a:cubicBezTo>
                    <a:pt x="547" y="246"/>
                    <a:pt x="567" y="229"/>
                    <a:pt x="586" y="212"/>
                  </a:cubicBezTo>
                  <a:cubicBezTo>
                    <a:pt x="599" y="200"/>
                    <a:pt x="613" y="188"/>
                    <a:pt x="626" y="176"/>
                  </a:cubicBezTo>
                  <a:cubicBezTo>
                    <a:pt x="643" y="160"/>
                    <a:pt x="662" y="147"/>
                    <a:pt x="681" y="134"/>
                  </a:cubicBezTo>
                  <a:cubicBezTo>
                    <a:pt x="683" y="133"/>
                    <a:pt x="686" y="132"/>
                    <a:pt x="688" y="131"/>
                  </a:cubicBezTo>
                  <a:cubicBezTo>
                    <a:pt x="689" y="130"/>
                    <a:pt x="690" y="131"/>
                    <a:pt x="691" y="132"/>
                  </a:cubicBezTo>
                  <a:cubicBezTo>
                    <a:pt x="691" y="132"/>
                    <a:pt x="691" y="134"/>
                    <a:pt x="690" y="134"/>
                  </a:cubicBezTo>
                  <a:cubicBezTo>
                    <a:pt x="689" y="136"/>
                    <a:pt x="688" y="137"/>
                    <a:pt x="687" y="137"/>
                  </a:cubicBezTo>
                  <a:cubicBezTo>
                    <a:pt x="656" y="156"/>
                    <a:pt x="629" y="180"/>
                    <a:pt x="602" y="204"/>
                  </a:cubicBezTo>
                  <a:cubicBezTo>
                    <a:pt x="578" y="227"/>
                    <a:pt x="552" y="249"/>
                    <a:pt x="527" y="271"/>
                  </a:cubicBezTo>
                  <a:cubicBezTo>
                    <a:pt x="517" y="281"/>
                    <a:pt x="508" y="291"/>
                    <a:pt x="498" y="301"/>
                  </a:cubicBezTo>
                  <a:cubicBezTo>
                    <a:pt x="493" y="306"/>
                    <a:pt x="491" y="312"/>
                    <a:pt x="491" y="318"/>
                  </a:cubicBezTo>
                  <a:cubicBezTo>
                    <a:pt x="490" y="330"/>
                    <a:pt x="489" y="343"/>
                    <a:pt x="489" y="356"/>
                  </a:cubicBezTo>
                  <a:cubicBezTo>
                    <a:pt x="488" y="397"/>
                    <a:pt x="488" y="438"/>
                    <a:pt x="488" y="479"/>
                  </a:cubicBezTo>
                  <a:cubicBezTo>
                    <a:pt x="488" y="494"/>
                    <a:pt x="488" y="508"/>
                    <a:pt x="488" y="523"/>
                  </a:cubicBezTo>
                  <a:cubicBezTo>
                    <a:pt x="488" y="525"/>
                    <a:pt x="488" y="528"/>
                    <a:pt x="489" y="530"/>
                  </a:cubicBezTo>
                  <a:cubicBezTo>
                    <a:pt x="490" y="531"/>
                    <a:pt x="492" y="532"/>
                    <a:pt x="493" y="532"/>
                  </a:cubicBezTo>
                  <a:cubicBezTo>
                    <a:pt x="494" y="532"/>
                    <a:pt x="495" y="531"/>
                    <a:pt x="497" y="530"/>
                  </a:cubicBezTo>
                  <a:cubicBezTo>
                    <a:pt x="521" y="516"/>
                    <a:pt x="546" y="501"/>
                    <a:pt x="570" y="487"/>
                  </a:cubicBezTo>
                  <a:cubicBezTo>
                    <a:pt x="581" y="481"/>
                    <a:pt x="592" y="476"/>
                    <a:pt x="603" y="470"/>
                  </a:cubicBezTo>
                  <a:cubicBezTo>
                    <a:pt x="627" y="457"/>
                    <a:pt x="653" y="451"/>
                    <a:pt x="678" y="442"/>
                  </a:cubicBezTo>
                  <a:cubicBezTo>
                    <a:pt x="682" y="441"/>
                    <a:pt x="686" y="440"/>
                    <a:pt x="690" y="438"/>
                  </a:cubicBezTo>
                  <a:cubicBezTo>
                    <a:pt x="714" y="427"/>
                    <a:pt x="740" y="421"/>
                    <a:pt x="767" y="416"/>
                  </a:cubicBezTo>
                  <a:cubicBezTo>
                    <a:pt x="775" y="414"/>
                    <a:pt x="780" y="415"/>
                    <a:pt x="779" y="417"/>
                  </a:cubicBezTo>
                  <a:cubicBezTo>
                    <a:pt x="777" y="422"/>
                    <a:pt x="772" y="421"/>
                    <a:pt x="768" y="421"/>
                  </a:cubicBezTo>
                  <a:cubicBezTo>
                    <a:pt x="739" y="428"/>
                    <a:pt x="710" y="435"/>
                    <a:pt x="682" y="447"/>
                  </a:cubicBezTo>
                  <a:cubicBezTo>
                    <a:pt x="667" y="453"/>
                    <a:pt x="651" y="457"/>
                    <a:pt x="636" y="462"/>
                  </a:cubicBezTo>
                  <a:cubicBezTo>
                    <a:pt x="626" y="466"/>
                    <a:pt x="615" y="470"/>
                    <a:pt x="605" y="475"/>
                  </a:cubicBezTo>
                  <a:cubicBezTo>
                    <a:pt x="576" y="491"/>
                    <a:pt x="547" y="507"/>
                    <a:pt x="517" y="523"/>
                  </a:cubicBezTo>
                  <a:cubicBezTo>
                    <a:pt x="511" y="527"/>
                    <a:pt x="506" y="531"/>
                    <a:pt x="500" y="535"/>
                  </a:cubicBezTo>
                  <a:cubicBezTo>
                    <a:pt x="499" y="536"/>
                    <a:pt x="498" y="539"/>
                    <a:pt x="499" y="539"/>
                  </a:cubicBezTo>
                  <a:cubicBezTo>
                    <a:pt x="500" y="540"/>
                    <a:pt x="502" y="542"/>
                    <a:pt x="504" y="542"/>
                  </a:cubicBezTo>
                  <a:cubicBezTo>
                    <a:pt x="505" y="542"/>
                    <a:pt x="507" y="541"/>
                    <a:pt x="509" y="540"/>
                  </a:cubicBezTo>
                  <a:cubicBezTo>
                    <a:pt x="522" y="534"/>
                    <a:pt x="534" y="527"/>
                    <a:pt x="547" y="520"/>
                  </a:cubicBezTo>
                  <a:cubicBezTo>
                    <a:pt x="555" y="515"/>
                    <a:pt x="564" y="511"/>
                    <a:pt x="572" y="506"/>
                  </a:cubicBezTo>
                  <a:cubicBezTo>
                    <a:pt x="582" y="500"/>
                    <a:pt x="592" y="495"/>
                    <a:pt x="604" y="492"/>
                  </a:cubicBezTo>
                  <a:cubicBezTo>
                    <a:pt x="614" y="489"/>
                    <a:pt x="625" y="486"/>
                    <a:pt x="636" y="483"/>
                  </a:cubicBezTo>
                  <a:cubicBezTo>
                    <a:pt x="637" y="483"/>
                    <a:pt x="638" y="485"/>
                    <a:pt x="639" y="486"/>
                  </a:cubicBezTo>
                  <a:cubicBezTo>
                    <a:pt x="639" y="486"/>
                    <a:pt x="638" y="488"/>
                    <a:pt x="638" y="488"/>
                  </a:cubicBezTo>
                  <a:cubicBezTo>
                    <a:pt x="633" y="490"/>
                    <a:pt x="627" y="492"/>
                    <a:pt x="622" y="493"/>
                  </a:cubicBezTo>
                  <a:cubicBezTo>
                    <a:pt x="614" y="496"/>
                    <a:pt x="606" y="498"/>
                    <a:pt x="599" y="500"/>
                  </a:cubicBezTo>
                  <a:cubicBezTo>
                    <a:pt x="590" y="502"/>
                    <a:pt x="583" y="506"/>
                    <a:pt x="575" y="510"/>
                  </a:cubicBezTo>
                  <a:cubicBezTo>
                    <a:pt x="557" y="520"/>
                    <a:pt x="538" y="530"/>
                    <a:pt x="520" y="540"/>
                  </a:cubicBezTo>
                  <a:cubicBezTo>
                    <a:pt x="517" y="541"/>
                    <a:pt x="514" y="543"/>
                    <a:pt x="511" y="545"/>
                  </a:cubicBezTo>
                  <a:cubicBezTo>
                    <a:pt x="510" y="546"/>
                    <a:pt x="510" y="548"/>
                    <a:pt x="511" y="549"/>
                  </a:cubicBezTo>
                  <a:cubicBezTo>
                    <a:pt x="511" y="550"/>
                    <a:pt x="513" y="551"/>
                    <a:pt x="515" y="551"/>
                  </a:cubicBezTo>
                  <a:cubicBezTo>
                    <a:pt x="519" y="549"/>
                    <a:pt x="523" y="547"/>
                    <a:pt x="527" y="546"/>
                  </a:cubicBezTo>
                  <a:cubicBezTo>
                    <a:pt x="554" y="535"/>
                    <a:pt x="581" y="523"/>
                    <a:pt x="609" y="512"/>
                  </a:cubicBezTo>
                  <a:cubicBezTo>
                    <a:pt x="629" y="505"/>
                    <a:pt x="649" y="499"/>
                    <a:pt x="669" y="492"/>
                  </a:cubicBezTo>
                  <a:cubicBezTo>
                    <a:pt x="703" y="481"/>
                    <a:pt x="736" y="472"/>
                    <a:pt x="771" y="465"/>
                  </a:cubicBezTo>
                  <a:cubicBezTo>
                    <a:pt x="784" y="462"/>
                    <a:pt x="798" y="460"/>
                    <a:pt x="811" y="458"/>
                  </a:cubicBezTo>
                  <a:cubicBezTo>
                    <a:pt x="813" y="457"/>
                    <a:pt x="815" y="457"/>
                    <a:pt x="817" y="458"/>
                  </a:cubicBezTo>
                  <a:cubicBezTo>
                    <a:pt x="818" y="458"/>
                    <a:pt x="819" y="459"/>
                    <a:pt x="819" y="459"/>
                  </a:cubicBezTo>
                  <a:cubicBezTo>
                    <a:pt x="819" y="460"/>
                    <a:pt x="818" y="462"/>
                    <a:pt x="817" y="463"/>
                  </a:cubicBezTo>
                  <a:cubicBezTo>
                    <a:pt x="809" y="464"/>
                    <a:pt x="802" y="466"/>
                    <a:pt x="794" y="467"/>
                  </a:cubicBezTo>
                  <a:cubicBezTo>
                    <a:pt x="758" y="472"/>
                    <a:pt x="722" y="482"/>
                    <a:pt x="687" y="493"/>
                  </a:cubicBezTo>
                  <a:cubicBezTo>
                    <a:pt x="667" y="499"/>
                    <a:pt x="647" y="505"/>
                    <a:pt x="627" y="512"/>
                  </a:cubicBezTo>
                  <a:cubicBezTo>
                    <a:pt x="604" y="520"/>
                    <a:pt x="580" y="530"/>
                    <a:pt x="557" y="539"/>
                  </a:cubicBezTo>
                  <a:cubicBezTo>
                    <a:pt x="544" y="544"/>
                    <a:pt x="532" y="550"/>
                    <a:pt x="520" y="555"/>
                  </a:cubicBezTo>
                  <a:cubicBezTo>
                    <a:pt x="516" y="557"/>
                    <a:pt x="516" y="561"/>
                    <a:pt x="519" y="565"/>
                  </a:cubicBezTo>
                  <a:cubicBezTo>
                    <a:pt x="521" y="567"/>
                    <a:pt x="523" y="567"/>
                    <a:pt x="526" y="566"/>
                  </a:cubicBezTo>
                  <a:cubicBezTo>
                    <a:pt x="533" y="564"/>
                    <a:pt x="541" y="561"/>
                    <a:pt x="549" y="559"/>
                  </a:cubicBezTo>
                  <a:cubicBezTo>
                    <a:pt x="584" y="550"/>
                    <a:pt x="618" y="540"/>
                    <a:pt x="654" y="534"/>
                  </a:cubicBezTo>
                  <a:cubicBezTo>
                    <a:pt x="679" y="528"/>
                    <a:pt x="706" y="527"/>
                    <a:pt x="732" y="525"/>
                  </a:cubicBezTo>
                  <a:cubicBezTo>
                    <a:pt x="749" y="523"/>
                    <a:pt x="766" y="522"/>
                    <a:pt x="784" y="521"/>
                  </a:cubicBezTo>
                  <a:cubicBezTo>
                    <a:pt x="786" y="521"/>
                    <a:pt x="788" y="521"/>
                    <a:pt x="790" y="521"/>
                  </a:cubicBezTo>
                  <a:cubicBezTo>
                    <a:pt x="790" y="521"/>
                    <a:pt x="791" y="522"/>
                    <a:pt x="791" y="522"/>
                  </a:cubicBezTo>
                  <a:cubicBezTo>
                    <a:pt x="790" y="523"/>
                    <a:pt x="790" y="524"/>
                    <a:pt x="790" y="524"/>
                  </a:cubicBezTo>
                  <a:cubicBezTo>
                    <a:pt x="781" y="525"/>
                    <a:pt x="772" y="526"/>
                    <a:pt x="764" y="527"/>
                  </a:cubicBezTo>
                  <a:cubicBezTo>
                    <a:pt x="730" y="530"/>
                    <a:pt x="695" y="533"/>
                    <a:pt x="661" y="538"/>
                  </a:cubicBezTo>
                  <a:cubicBezTo>
                    <a:pt x="647" y="539"/>
                    <a:pt x="632" y="543"/>
                    <a:pt x="618" y="546"/>
                  </a:cubicBezTo>
                  <a:cubicBezTo>
                    <a:pt x="592" y="553"/>
                    <a:pt x="567" y="560"/>
                    <a:pt x="542" y="567"/>
                  </a:cubicBezTo>
                  <a:cubicBezTo>
                    <a:pt x="537" y="569"/>
                    <a:pt x="531" y="570"/>
                    <a:pt x="526" y="576"/>
                  </a:cubicBezTo>
                  <a:close/>
                  <a:moveTo>
                    <a:pt x="300" y="443"/>
                  </a:moveTo>
                  <a:cubicBezTo>
                    <a:pt x="299" y="444"/>
                    <a:pt x="299" y="445"/>
                    <a:pt x="299" y="445"/>
                  </a:cubicBezTo>
                  <a:cubicBezTo>
                    <a:pt x="297" y="445"/>
                    <a:pt x="295" y="445"/>
                    <a:pt x="293" y="446"/>
                  </a:cubicBezTo>
                  <a:cubicBezTo>
                    <a:pt x="293" y="446"/>
                    <a:pt x="292" y="445"/>
                    <a:pt x="292" y="445"/>
                  </a:cubicBezTo>
                  <a:cubicBezTo>
                    <a:pt x="292" y="444"/>
                    <a:pt x="292" y="442"/>
                    <a:pt x="292" y="442"/>
                  </a:cubicBezTo>
                  <a:cubicBezTo>
                    <a:pt x="295" y="442"/>
                    <a:pt x="297" y="442"/>
                    <a:pt x="299" y="442"/>
                  </a:cubicBezTo>
                  <a:cubicBezTo>
                    <a:pt x="299" y="442"/>
                    <a:pt x="300" y="443"/>
                    <a:pt x="300" y="443"/>
                  </a:cubicBezTo>
                  <a:close/>
                  <a:moveTo>
                    <a:pt x="425" y="395"/>
                  </a:moveTo>
                  <a:cubicBezTo>
                    <a:pt x="424" y="396"/>
                    <a:pt x="422" y="397"/>
                    <a:pt x="421" y="397"/>
                  </a:cubicBezTo>
                  <a:cubicBezTo>
                    <a:pt x="419" y="397"/>
                    <a:pt x="417" y="395"/>
                    <a:pt x="418" y="394"/>
                  </a:cubicBezTo>
                  <a:cubicBezTo>
                    <a:pt x="419" y="393"/>
                    <a:pt x="421" y="392"/>
                    <a:pt x="422" y="392"/>
                  </a:cubicBezTo>
                  <a:cubicBezTo>
                    <a:pt x="423" y="392"/>
                    <a:pt x="424" y="394"/>
                    <a:pt x="425" y="395"/>
                  </a:cubicBezTo>
                  <a:close/>
                  <a:moveTo>
                    <a:pt x="550" y="287"/>
                  </a:moveTo>
                  <a:cubicBezTo>
                    <a:pt x="550" y="289"/>
                    <a:pt x="550" y="291"/>
                    <a:pt x="550" y="292"/>
                  </a:cubicBezTo>
                  <a:cubicBezTo>
                    <a:pt x="549" y="295"/>
                    <a:pt x="547" y="296"/>
                    <a:pt x="544" y="295"/>
                  </a:cubicBezTo>
                  <a:cubicBezTo>
                    <a:pt x="544" y="295"/>
                    <a:pt x="543" y="294"/>
                    <a:pt x="543" y="294"/>
                  </a:cubicBezTo>
                  <a:cubicBezTo>
                    <a:pt x="544" y="293"/>
                    <a:pt x="544" y="291"/>
                    <a:pt x="546" y="290"/>
                  </a:cubicBezTo>
                  <a:cubicBezTo>
                    <a:pt x="547" y="289"/>
                    <a:pt x="549" y="288"/>
                    <a:pt x="551" y="287"/>
                  </a:cubicBezTo>
                  <a:cubicBezTo>
                    <a:pt x="552" y="284"/>
                    <a:pt x="554" y="280"/>
                    <a:pt x="555" y="277"/>
                  </a:cubicBezTo>
                  <a:cubicBezTo>
                    <a:pt x="556" y="276"/>
                    <a:pt x="558" y="276"/>
                    <a:pt x="559" y="277"/>
                  </a:cubicBezTo>
                  <a:cubicBezTo>
                    <a:pt x="560" y="277"/>
                    <a:pt x="560" y="280"/>
                    <a:pt x="560" y="280"/>
                  </a:cubicBezTo>
                  <a:cubicBezTo>
                    <a:pt x="557" y="283"/>
                    <a:pt x="553" y="285"/>
                    <a:pt x="550" y="287"/>
                  </a:cubicBezTo>
                  <a:close/>
                  <a:moveTo>
                    <a:pt x="400" y="279"/>
                  </a:moveTo>
                  <a:cubicBezTo>
                    <a:pt x="398" y="279"/>
                    <a:pt x="396" y="278"/>
                    <a:pt x="394" y="277"/>
                  </a:cubicBezTo>
                  <a:cubicBezTo>
                    <a:pt x="393" y="277"/>
                    <a:pt x="392" y="275"/>
                    <a:pt x="392" y="274"/>
                  </a:cubicBezTo>
                  <a:cubicBezTo>
                    <a:pt x="393" y="274"/>
                    <a:pt x="393" y="273"/>
                    <a:pt x="394" y="273"/>
                  </a:cubicBezTo>
                  <a:cubicBezTo>
                    <a:pt x="397" y="273"/>
                    <a:pt x="399" y="274"/>
                    <a:pt x="401" y="275"/>
                  </a:cubicBezTo>
                  <a:cubicBezTo>
                    <a:pt x="402" y="275"/>
                    <a:pt x="403" y="277"/>
                    <a:pt x="403" y="277"/>
                  </a:cubicBezTo>
                  <a:cubicBezTo>
                    <a:pt x="402" y="278"/>
                    <a:pt x="402" y="278"/>
                    <a:pt x="400" y="279"/>
                  </a:cubicBezTo>
                  <a:close/>
                  <a:moveTo>
                    <a:pt x="922" y="168"/>
                  </a:moveTo>
                  <a:cubicBezTo>
                    <a:pt x="920" y="171"/>
                    <a:pt x="918" y="174"/>
                    <a:pt x="916" y="175"/>
                  </a:cubicBezTo>
                  <a:cubicBezTo>
                    <a:pt x="914" y="177"/>
                    <a:pt x="912" y="177"/>
                    <a:pt x="909" y="177"/>
                  </a:cubicBezTo>
                  <a:cubicBezTo>
                    <a:pt x="907" y="177"/>
                    <a:pt x="909" y="174"/>
                    <a:pt x="914" y="172"/>
                  </a:cubicBezTo>
                  <a:cubicBezTo>
                    <a:pt x="916" y="170"/>
                    <a:pt x="919" y="170"/>
                    <a:pt x="922" y="169"/>
                  </a:cubicBezTo>
                  <a:cubicBezTo>
                    <a:pt x="928" y="166"/>
                    <a:pt x="934" y="163"/>
                    <a:pt x="941" y="160"/>
                  </a:cubicBezTo>
                  <a:cubicBezTo>
                    <a:pt x="941" y="160"/>
                    <a:pt x="943" y="161"/>
                    <a:pt x="943" y="161"/>
                  </a:cubicBezTo>
                  <a:cubicBezTo>
                    <a:pt x="943" y="162"/>
                    <a:pt x="943" y="163"/>
                    <a:pt x="943" y="164"/>
                  </a:cubicBezTo>
                  <a:cubicBezTo>
                    <a:pt x="937" y="171"/>
                    <a:pt x="930" y="173"/>
                    <a:pt x="922" y="168"/>
                  </a:cubicBezTo>
                  <a:close/>
                  <a:moveTo>
                    <a:pt x="245" y="232"/>
                  </a:moveTo>
                  <a:cubicBezTo>
                    <a:pt x="248" y="231"/>
                    <a:pt x="250" y="230"/>
                    <a:pt x="252" y="230"/>
                  </a:cubicBezTo>
                  <a:cubicBezTo>
                    <a:pt x="253" y="230"/>
                    <a:pt x="256" y="232"/>
                    <a:pt x="256" y="232"/>
                  </a:cubicBezTo>
                  <a:cubicBezTo>
                    <a:pt x="256" y="236"/>
                    <a:pt x="253" y="235"/>
                    <a:pt x="250" y="235"/>
                  </a:cubicBezTo>
                  <a:cubicBezTo>
                    <a:pt x="249" y="235"/>
                    <a:pt x="248" y="234"/>
                    <a:pt x="245" y="232"/>
                  </a:cubicBezTo>
                  <a:close/>
                  <a:moveTo>
                    <a:pt x="928" y="281"/>
                  </a:moveTo>
                  <a:cubicBezTo>
                    <a:pt x="927" y="279"/>
                    <a:pt x="926" y="278"/>
                    <a:pt x="926" y="277"/>
                  </a:cubicBezTo>
                  <a:cubicBezTo>
                    <a:pt x="926" y="273"/>
                    <a:pt x="930" y="271"/>
                    <a:pt x="934" y="272"/>
                  </a:cubicBezTo>
                  <a:cubicBezTo>
                    <a:pt x="935" y="272"/>
                    <a:pt x="936" y="275"/>
                    <a:pt x="936" y="275"/>
                  </a:cubicBezTo>
                  <a:cubicBezTo>
                    <a:pt x="933" y="277"/>
                    <a:pt x="930" y="279"/>
                    <a:pt x="928" y="281"/>
                  </a:cubicBezTo>
                  <a:close/>
                  <a:moveTo>
                    <a:pt x="697" y="418"/>
                  </a:moveTo>
                  <a:cubicBezTo>
                    <a:pt x="696" y="417"/>
                    <a:pt x="695" y="416"/>
                    <a:pt x="695" y="414"/>
                  </a:cubicBezTo>
                  <a:cubicBezTo>
                    <a:pt x="694" y="411"/>
                    <a:pt x="698" y="408"/>
                    <a:pt x="700" y="408"/>
                  </a:cubicBezTo>
                  <a:cubicBezTo>
                    <a:pt x="702" y="409"/>
                    <a:pt x="703" y="411"/>
                    <a:pt x="704" y="412"/>
                  </a:cubicBezTo>
                  <a:cubicBezTo>
                    <a:pt x="705" y="413"/>
                    <a:pt x="703" y="415"/>
                    <a:pt x="702" y="416"/>
                  </a:cubicBezTo>
                  <a:cubicBezTo>
                    <a:pt x="701" y="416"/>
                    <a:pt x="700" y="417"/>
                    <a:pt x="697" y="418"/>
                  </a:cubicBezTo>
                  <a:close/>
                  <a:moveTo>
                    <a:pt x="961" y="274"/>
                  </a:moveTo>
                  <a:cubicBezTo>
                    <a:pt x="956" y="276"/>
                    <a:pt x="953" y="277"/>
                    <a:pt x="950" y="278"/>
                  </a:cubicBezTo>
                  <a:cubicBezTo>
                    <a:pt x="948" y="278"/>
                    <a:pt x="946" y="276"/>
                    <a:pt x="946" y="273"/>
                  </a:cubicBezTo>
                  <a:cubicBezTo>
                    <a:pt x="945" y="271"/>
                    <a:pt x="947" y="269"/>
                    <a:pt x="949" y="269"/>
                  </a:cubicBezTo>
                  <a:cubicBezTo>
                    <a:pt x="952" y="271"/>
                    <a:pt x="956" y="272"/>
                    <a:pt x="961" y="274"/>
                  </a:cubicBezTo>
                  <a:close/>
                  <a:moveTo>
                    <a:pt x="334" y="292"/>
                  </a:moveTo>
                  <a:cubicBezTo>
                    <a:pt x="330" y="292"/>
                    <a:pt x="327" y="292"/>
                    <a:pt x="323" y="292"/>
                  </a:cubicBezTo>
                  <a:cubicBezTo>
                    <a:pt x="322" y="292"/>
                    <a:pt x="322" y="291"/>
                    <a:pt x="322" y="291"/>
                  </a:cubicBezTo>
                  <a:cubicBezTo>
                    <a:pt x="322" y="291"/>
                    <a:pt x="323" y="289"/>
                    <a:pt x="323" y="289"/>
                  </a:cubicBezTo>
                  <a:cubicBezTo>
                    <a:pt x="327" y="289"/>
                    <a:pt x="330" y="289"/>
                    <a:pt x="334" y="289"/>
                  </a:cubicBezTo>
                  <a:cubicBezTo>
                    <a:pt x="334" y="290"/>
                    <a:pt x="334" y="291"/>
                    <a:pt x="334" y="292"/>
                  </a:cubicBezTo>
                  <a:close/>
                  <a:moveTo>
                    <a:pt x="830" y="379"/>
                  </a:moveTo>
                  <a:cubicBezTo>
                    <a:pt x="827" y="381"/>
                    <a:pt x="824" y="382"/>
                    <a:pt x="821" y="384"/>
                  </a:cubicBezTo>
                  <a:cubicBezTo>
                    <a:pt x="821" y="384"/>
                    <a:pt x="819" y="383"/>
                    <a:pt x="819" y="382"/>
                  </a:cubicBezTo>
                  <a:cubicBezTo>
                    <a:pt x="819" y="381"/>
                    <a:pt x="819" y="378"/>
                    <a:pt x="819" y="378"/>
                  </a:cubicBezTo>
                  <a:cubicBezTo>
                    <a:pt x="823" y="377"/>
                    <a:pt x="826" y="377"/>
                    <a:pt x="829" y="376"/>
                  </a:cubicBezTo>
                  <a:cubicBezTo>
                    <a:pt x="830" y="377"/>
                    <a:pt x="830" y="378"/>
                    <a:pt x="830" y="379"/>
                  </a:cubicBezTo>
                  <a:close/>
                  <a:moveTo>
                    <a:pt x="440" y="372"/>
                  </a:moveTo>
                  <a:cubicBezTo>
                    <a:pt x="441" y="371"/>
                    <a:pt x="442" y="369"/>
                    <a:pt x="443" y="370"/>
                  </a:cubicBezTo>
                  <a:cubicBezTo>
                    <a:pt x="446" y="371"/>
                    <a:pt x="449" y="372"/>
                    <a:pt x="453" y="374"/>
                  </a:cubicBezTo>
                  <a:cubicBezTo>
                    <a:pt x="453" y="374"/>
                    <a:pt x="454" y="376"/>
                    <a:pt x="454" y="376"/>
                  </a:cubicBezTo>
                  <a:cubicBezTo>
                    <a:pt x="453" y="377"/>
                    <a:pt x="451" y="379"/>
                    <a:pt x="450" y="378"/>
                  </a:cubicBezTo>
                  <a:cubicBezTo>
                    <a:pt x="447" y="377"/>
                    <a:pt x="444" y="376"/>
                    <a:pt x="441" y="375"/>
                  </a:cubicBezTo>
                  <a:cubicBezTo>
                    <a:pt x="440" y="374"/>
                    <a:pt x="440" y="373"/>
                    <a:pt x="440" y="372"/>
                  </a:cubicBezTo>
                  <a:close/>
                  <a:moveTo>
                    <a:pt x="450" y="337"/>
                  </a:moveTo>
                  <a:cubicBezTo>
                    <a:pt x="449" y="338"/>
                    <a:pt x="449" y="339"/>
                    <a:pt x="449" y="339"/>
                  </a:cubicBezTo>
                  <a:cubicBezTo>
                    <a:pt x="447" y="341"/>
                    <a:pt x="439" y="339"/>
                    <a:pt x="438" y="335"/>
                  </a:cubicBezTo>
                  <a:cubicBezTo>
                    <a:pt x="438" y="334"/>
                    <a:pt x="439" y="333"/>
                    <a:pt x="439" y="333"/>
                  </a:cubicBezTo>
                  <a:cubicBezTo>
                    <a:pt x="441" y="332"/>
                    <a:pt x="443" y="331"/>
                    <a:pt x="444" y="332"/>
                  </a:cubicBezTo>
                  <a:cubicBezTo>
                    <a:pt x="447" y="333"/>
                    <a:pt x="448" y="335"/>
                    <a:pt x="450" y="337"/>
                  </a:cubicBezTo>
                  <a:close/>
                  <a:moveTo>
                    <a:pt x="714" y="292"/>
                  </a:moveTo>
                  <a:cubicBezTo>
                    <a:pt x="714" y="296"/>
                    <a:pt x="710" y="299"/>
                    <a:pt x="706" y="298"/>
                  </a:cubicBezTo>
                  <a:cubicBezTo>
                    <a:pt x="704" y="298"/>
                    <a:pt x="702" y="296"/>
                    <a:pt x="702" y="295"/>
                  </a:cubicBezTo>
                  <a:cubicBezTo>
                    <a:pt x="701" y="291"/>
                    <a:pt x="705" y="288"/>
                    <a:pt x="708" y="289"/>
                  </a:cubicBezTo>
                  <a:cubicBezTo>
                    <a:pt x="710" y="289"/>
                    <a:pt x="712" y="291"/>
                    <a:pt x="714" y="292"/>
                  </a:cubicBezTo>
                  <a:close/>
                  <a:moveTo>
                    <a:pt x="874" y="145"/>
                  </a:moveTo>
                  <a:cubicBezTo>
                    <a:pt x="871" y="148"/>
                    <a:pt x="869" y="150"/>
                    <a:pt x="865" y="152"/>
                  </a:cubicBezTo>
                  <a:cubicBezTo>
                    <a:pt x="864" y="153"/>
                    <a:pt x="862" y="152"/>
                    <a:pt x="860" y="152"/>
                  </a:cubicBezTo>
                  <a:cubicBezTo>
                    <a:pt x="860" y="150"/>
                    <a:pt x="860" y="147"/>
                    <a:pt x="861" y="146"/>
                  </a:cubicBezTo>
                  <a:cubicBezTo>
                    <a:pt x="865" y="144"/>
                    <a:pt x="869" y="144"/>
                    <a:pt x="874" y="142"/>
                  </a:cubicBezTo>
                  <a:cubicBezTo>
                    <a:pt x="874" y="143"/>
                    <a:pt x="874" y="144"/>
                    <a:pt x="874" y="145"/>
                  </a:cubicBezTo>
                  <a:close/>
                  <a:moveTo>
                    <a:pt x="529" y="395"/>
                  </a:moveTo>
                  <a:cubicBezTo>
                    <a:pt x="528" y="394"/>
                    <a:pt x="527" y="393"/>
                    <a:pt x="527" y="392"/>
                  </a:cubicBezTo>
                  <a:cubicBezTo>
                    <a:pt x="527" y="387"/>
                    <a:pt x="532" y="383"/>
                    <a:pt x="536" y="383"/>
                  </a:cubicBezTo>
                  <a:cubicBezTo>
                    <a:pt x="537" y="383"/>
                    <a:pt x="538" y="385"/>
                    <a:pt x="538" y="385"/>
                  </a:cubicBezTo>
                  <a:cubicBezTo>
                    <a:pt x="536" y="389"/>
                    <a:pt x="535" y="394"/>
                    <a:pt x="530" y="395"/>
                  </a:cubicBezTo>
                  <a:cubicBezTo>
                    <a:pt x="530" y="395"/>
                    <a:pt x="529" y="395"/>
                    <a:pt x="529" y="395"/>
                  </a:cubicBezTo>
                  <a:close/>
                  <a:moveTo>
                    <a:pt x="687" y="304"/>
                  </a:moveTo>
                  <a:cubicBezTo>
                    <a:pt x="687" y="307"/>
                    <a:pt x="683" y="311"/>
                    <a:pt x="679" y="311"/>
                  </a:cubicBezTo>
                  <a:cubicBezTo>
                    <a:pt x="678" y="310"/>
                    <a:pt x="676" y="308"/>
                    <a:pt x="676" y="307"/>
                  </a:cubicBezTo>
                  <a:cubicBezTo>
                    <a:pt x="676" y="304"/>
                    <a:pt x="679" y="299"/>
                    <a:pt x="680" y="300"/>
                  </a:cubicBezTo>
                  <a:cubicBezTo>
                    <a:pt x="683" y="301"/>
                    <a:pt x="685" y="303"/>
                    <a:pt x="687" y="304"/>
                  </a:cubicBezTo>
                  <a:close/>
                  <a:moveTo>
                    <a:pt x="947" y="371"/>
                  </a:moveTo>
                  <a:cubicBezTo>
                    <a:pt x="944" y="371"/>
                    <a:pt x="941" y="369"/>
                    <a:pt x="942" y="366"/>
                  </a:cubicBezTo>
                  <a:cubicBezTo>
                    <a:pt x="942" y="364"/>
                    <a:pt x="943" y="363"/>
                    <a:pt x="944" y="362"/>
                  </a:cubicBezTo>
                  <a:cubicBezTo>
                    <a:pt x="946" y="362"/>
                    <a:pt x="947" y="363"/>
                    <a:pt x="948" y="364"/>
                  </a:cubicBezTo>
                  <a:cubicBezTo>
                    <a:pt x="951" y="365"/>
                    <a:pt x="955" y="364"/>
                    <a:pt x="956" y="367"/>
                  </a:cubicBezTo>
                  <a:cubicBezTo>
                    <a:pt x="957" y="369"/>
                    <a:pt x="952" y="371"/>
                    <a:pt x="947" y="371"/>
                  </a:cubicBezTo>
                  <a:close/>
                  <a:moveTo>
                    <a:pt x="151" y="410"/>
                  </a:moveTo>
                  <a:cubicBezTo>
                    <a:pt x="157" y="409"/>
                    <a:pt x="163" y="405"/>
                    <a:pt x="170" y="409"/>
                  </a:cubicBezTo>
                  <a:cubicBezTo>
                    <a:pt x="163" y="414"/>
                    <a:pt x="161" y="415"/>
                    <a:pt x="157" y="414"/>
                  </a:cubicBezTo>
                  <a:cubicBezTo>
                    <a:pt x="155" y="414"/>
                    <a:pt x="153" y="411"/>
                    <a:pt x="151" y="410"/>
                  </a:cubicBezTo>
                  <a:cubicBezTo>
                    <a:pt x="145" y="408"/>
                    <a:pt x="138" y="409"/>
                    <a:pt x="132" y="411"/>
                  </a:cubicBezTo>
                  <a:cubicBezTo>
                    <a:pt x="124" y="413"/>
                    <a:pt x="117" y="411"/>
                    <a:pt x="109" y="408"/>
                  </a:cubicBezTo>
                  <a:cubicBezTo>
                    <a:pt x="108" y="408"/>
                    <a:pt x="108" y="407"/>
                    <a:pt x="108" y="406"/>
                  </a:cubicBezTo>
                  <a:cubicBezTo>
                    <a:pt x="108" y="405"/>
                    <a:pt x="109" y="404"/>
                    <a:pt x="109" y="404"/>
                  </a:cubicBezTo>
                  <a:cubicBezTo>
                    <a:pt x="119" y="403"/>
                    <a:pt x="127" y="398"/>
                    <a:pt x="137" y="403"/>
                  </a:cubicBezTo>
                  <a:cubicBezTo>
                    <a:pt x="141" y="404"/>
                    <a:pt x="146" y="403"/>
                    <a:pt x="150" y="403"/>
                  </a:cubicBezTo>
                  <a:cubicBezTo>
                    <a:pt x="152" y="403"/>
                    <a:pt x="153" y="404"/>
                    <a:pt x="154" y="405"/>
                  </a:cubicBezTo>
                  <a:cubicBezTo>
                    <a:pt x="153" y="406"/>
                    <a:pt x="152" y="407"/>
                    <a:pt x="152" y="409"/>
                  </a:cubicBezTo>
                  <a:cubicBezTo>
                    <a:pt x="151" y="409"/>
                    <a:pt x="151" y="409"/>
                    <a:pt x="151" y="410"/>
                  </a:cubicBezTo>
                  <a:close/>
                  <a:moveTo>
                    <a:pt x="905" y="364"/>
                  </a:moveTo>
                  <a:cubicBezTo>
                    <a:pt x="899" y="368"/>
                    <a:pt x="896" y="371"/>
                    <a:pt x="893" y="373"/>
                  </a:cubicBezTo>
                  <a:cubicBezTo>
                    <a:pt x="891" y="373"/>
                    <a:pt x="888" y="373"/>
                    <a:pt x="887" y="372"/>
                  </a:cubicBezTo>
                  <a:cubicBezTo>
                    <a:pt x="887" y="370"/>
                    <a:pt x="886" y="367"/>
                    <a:pt x="887" y="365"/>
                  </a:cubicBezTo>
                  <a:cubicBezTo>
                    <a:pt x="888" y="362"/>
                    <a:pt x="890" y="362"/>
                    <a:pt x="893" y="364"/>
                  </a:cubicBezTo>
                  <a:cubicBezTo>
                    <a:pt x="895" y="365"/>
                    <a:pt x="899" y="364"/>
                    <a:pt x="905" y="364"/>
                  </a:cubicBezTo>
                  <a:close/>
                  <a:moveTo>
                    <a:pt x="868" y="249"/>
                  </a:moveTo>
                  <a:cubicBezTo>
                    <a:pt x="868" y="254"/>
                    <a:pt x="862" y="259"/>
                    <a:pt x="858" y="258"/>
                  </a:cubicBezTo>
                  <a:cubicBezTo>
                    <a:pt x="857" y="258"/>
                    <a:pt x="855" y="256"/>
                    <a:pt x="855" y="255"/>
                  </a:cubicBezTo>
                  <a:cubicBezTo>
                    <a:pt x="856" y="252"/>
                    <a:pt x="857" y="249"/>
                    <a:pt x="859" y="247"/>
                  </a:cubicBezTo>
                  <a:cubicBezTo>
                    <a:pt x="860" y="246"/>
                    <a:pt x="863" y="245"/>
                    <a:pt x="864" y="245"/>
                  </a:cubicBezTo>
                  <a:cubicBezTo>
                    <a:pt x="865" y="246"/>
                    <a:pt x="866" y="248"/>
                    <a:pt x="868" y="249"/>
                  </a:cubicBezTo>
                  <a:close/>
                  <a:moveTo>
                    <a:pt x="843" y="257"/>
                  </a:moveTo>
                  <a:cubicBezTo>
                    <a:pt x="840" y="260"/>
                    <a:pt x="837" y="262"/>
                    <a:pt x="834" y="264"/>
                  </a:cubicBezTo>
                  <a:cubicBezTo>
                    <a:pt x="833" y="265"/>
                    <a:pt x="830" y="264"/>
                    <a:pt x="829" y="263"/>
                  </a:cubicBezTo>
                  <a:cubicBezTo>
                    <a:pt x="828" y="262"/>
                    <a:pt x="828" y="260"/>
                    <a:pt x="828" y="258"/>
                  </a:cubicBezTo>
                  <a:cubicBezTo>
                    <a:pt x="829" y="256"/>
                    <a:pt x="830" y="255"/>
                    <a:pt x="833" y="255"/>
                  </a:cubicBezTo>
                  <a:cubicBezTo>
                    <a:pt x="836" y="256"/>
                    <a:pt x="839" y="256"/>
                    <a:pt x="843" y="257"/>
                  </a:cubicBezTo>
                  <a:close/>
                  <a:moveTo>
                    <a:pt x="402" y="483"/>
                  </a:moveTo>
                  <a:cubicBezTo>
                    <a:pt x="400" y="482"/>
                    <a:pt x="398" y="481"/>
                    <a:pt x="398" y="480"/>
                  </a:cubicBezTo>
                  <a:cubicBezTo>
                    <a:pt x="398" y="478"/>
                    <a:pt x="399" y="476"/>
                    <a:pt x="400" y="475"/>
                  </a:cubicBezTo>
                  <a:cubicBezTo>
                    <a:pt x="404" y="473"/>
                    <a:pt x="412" y="474"/>
                    <a:pt x="413" y="478"/>
                  </a:cubicBezTo>
                  <a:cubicBezTo>
                    <a:pt x="414" y="479"/>
                    <a:pt x="413" y="480"/>
                    <a:pt x="412" y="480"/>
                  </a:cubicBezTo>
                  <a:cubicBezTo>
                    <a:pt x="409" y="481"/>
                    <a:pt x="406" y="482"/>
                    <a:pt x="402" y="483"/>
                  </a:cubicBezTo>
                  <a:close/>
                  <a:moveTo>
                    <a:pt x="365" y="337"/>
                  </a:moveTo>
                  <a:cubicBezTo>
                    <a:pt x="361" y="342"/>
                    <a:pt x="356" y="341"/>
                    <a:pt x="352" y="341"/>
                  </a:cubicBezTo>
                  <a:cubicBezTo>
                    <a:pt x="351" y="341"/>
                    <a:pt x="349" y="339"/>
                    <a:pt x="348" y="338"/>
                  </a:cubicBezTo>
                  <a:cubicBezTo>
                    <a:pt x="349" y="337"/>
                    <a:pt x="350" y="335"/>
                    <a:pt x="352" y="334"/>
                  </a:cubicBezTo>
                  <a:cubicBezTo>
                    <a:pt x="357" y="331"/>
                    <a:pt x="360" y="336"/>
                    <a:pt x="365" y="337"/>
                  </a:cubicBezTo>
                  <a:close/>
                  <a:moveTo>
                    <a:pt x="994" y="266"/>
                  </a:moveTo>
                  <a:cubicBezTo>
                    <a:pt x="991" y="270"/>
                    <a:pt x="986" y="272"/>
                    <a:pt x="981" y="273"/>
                  </a:cubicBezTo>
                  <a:cubicBezTo>
                    <a:pt x="980" y="274"/>
                    <a:pt x="978" y="273"/>
                    <a:pt x="976" y="272"/>
                  </a:cubicBezTo>
                  <a:cubicBezTo>
                    <a:pt x="975" y="271"/>
                    <a:pt x="975" y="269"/>
                    <a:pt x="975" y="268"/>
                  </a:cubicBezTo>
                  <a:cubicBezTo>
                    <a:pt x="976" y="267"/>
                    <a:pt x="977" y="266"/>
                    <a:pt x="978" y="265"/>
                  </a:cubicBezTo>
                  <a:cubicBezTo>
                    <a:pt x="983" y="270"/>
                    <a:pt x="988" y="266"/>
                    <a:pt x="993" y="265"/>
                  </a:cubicBezTo>
                  <a:cubicBezTo>
                    <a:pt x="993" y="265"/>
                    <a:pt x="993" y="266"/>
                    <a:pt x="994" y="266"/>
                  </a:cubicBezTo>
                  <a:close/>
                  <a:moveTo>
                    <a:pt x="425" y="482"/>
                  </a:moveTo>
                  <a:cubicBezTo>
                    <a:pt x="426" y="482"/>
                    <a:pt x="427" y="480"/>
                    <a:pt x="427" y="480"/>
                  </a:cubicBezTo>
                  <a:cubicBezTo>
                    <a:pt x="432" y="482"/>
                    <a:pt x="438" y="484"/>
                    <a:pt x="443" y="486"/>
                  </a:cubicBezTo>
                  <a:cubicBezTo>
                    <a:pt x="444" y="487"/>
                    <a:pt x="444" y="489"/>
                    <a:pt x="445" y="490"/>
                  </a:cubicBezTo>
                  <a:cubicBezTo>
                    <a:pt x="445" y="491"/>
                    <a:pt x="445" y="492"/>
                    <a:pt x="444" y="493"/>
                  </a:cubicBezTo>
                  <a:cubicBezTo>
                    <a:pt x="443" y="493"/>
                    <a:pt x="442" y="494"/>
                    <a:pt x="441" y="494"/>
                  </a:cubicBezTo>
                  <a:cubicBezTo>
                    <a:pt x="437" y="490"/>
                    <a:pt x="432" y="488"/>
                    <a:pt x="427" y="486"/>
                  </a:cubicBezTo>
                  <a:cubicBezTo>
                    <a:pt x="426" y="486"/>
                    <a:pt x="426" y="484"/>
                    <a:pt x="425" y="482"/>
                  </a:cubicBezTo>
                  <a:close/>
                  <a:moveTo>
                    <a:pt x="933" y="362"/>
                  </a:moveTo>
                  <a:cubicBezTo>
                    <a:pt x="928" y="367"/>
                    <a:pt x="924" y="369"/>
                    <a:pt x="919" y="370"/>
                  </a:cubicBezTo>
                  <a:cubicBezTo>
                    <a:pt x="918" y="370"/>
                    <a:pt x="916" y="369"/>
                    <a:pt x="915" y="368"/>
                  </a:cubicBezTo>
                  <a:cubicBezTo>
                    <a:pt x="914" y="363"/>
                    <a:pt x="918" y="359"/>
                    <a:pt x="923" y="360"/>
                  </a:cubicBezTo>
                  <a:cubicBezTo>
                    <a:pt x="926" y="361"/>
                    <a:pt x="928" y="361"/>
                    <a:pt x="933" y="362"/>
                  </a:cubicBezTo>
                  <a:close/>
                  <a:moveTo>
                    <a:pt x="376" y="265"/>
                  </a:moveTo>
                  <a:cubicBezTo>
                    <a:pt x="370" y="264"/>
                    <a:pt x="369" y="263"/>
                    <a:pt x="367" y="256"/>
                  </a:cubicBezTo>
                  <a:cubicBezTo>
                    <a:pt x="366" y="254"/>
                    <a:pt x="366" y="252"/>
                    <a:pt x="368" y="251"/>
                  </a:cubicBezTo>
                  <a:cubicBezTo>
                    <a:pt x="370" y="251"/>
                    <a:pt x="373" y="251"/>
                    <a:pt x="374" y="252"/>
                  </a:cubicBezTo>
                  <a:cubicBezTo>
                    <a:pt x="376" y="255"/>
                    <a:pt x="378" y="258"/>
                    <a:pt x="379" y="261"/>
                  </a:cubicBezTo>
                  <a:cubicBezTo>
                    <a:pt x="379" y="262"/>
                    <a:pt x="377" y="264"/>
                    <a:pt x="376" y="265"/>
                  </a:cubicBezTo>
                  <a:close/>
                  <a:moveTo>
                    <a:pt x="539" y="299"/>
                  </a:moveTo>
                  <a:cubicBezTo>
                    <a:pt x="535" y="307"/>
                    <a:pt x="531" y="313"/>
                    <a:pt x="525" y="318"/>
                  </a:cubicBezTo>
                  <a:cubicBezTo>
                    <a:pt x="525" y="319"/>
                    <a:pt x="524" y="318"/>
                    <a:pt x="524" y="318"/>
                  </a:cubicBezTo>
                  <a:cubicBezTo>
                    <a:pt x="523" y="318"/>
                    <a:pt x="523" y="317"/>
                    <a:pt x="523" y="317"/>
                  </a:cubicBezTo>
                  <a:cubicBezTo>
                    <a:pt x="528" y="311"/>
                    <a:pt x="525" y="301"/>
                    <a:pt x="539" y="299"/>
                  </a:cubicBezTo>
                  <a:close/>
                  <a:moveTo>
                    <a:pt x="794" y="269"/>
                  </a:moveTo>
                  <a:cubicBezTo>
                    <a:pt x="795" y="267"/>
                    <a:pt x="797" y="265"/>
                    <a:pt x="799" y="263"/>
                  </a:cubicBezTo>
                  <a:cubicBezTo>
                    <a:pt x="802" y="260"/>
                    <a:pt x="804" y="260"/>
                    <a:pt x="807" y="264"/>
                  </a:cubicBezTo>
                  <a:cubicBezTo>
                    <a:pt x="807" y="264"/>
                    <a:pt x="807" y="265"/>
                    <a:pt x="808" y="265"/>
                  </a:cubicBezTo>
                  <a:cubicBezTo>
                    <a:pt x="809" y="267"/>
                    <a:pt x="812" y="268"/>
                    <a:pt x="811" y="271"/>
                  </a:cubicBezTo>
                  <a:cubicBezTo>
                    <a:pt x="809" y="274"/>
                    <a:pt x="805" y="274"/>
                    <a:pt x="801" y="272"/>
                  </a:cubicBezTo>
                  <a:cubicBezTo>
                    <a:pt x="799" y="271"/>
                    <a:pt x="796" y="270"/>
                    <a:pt x="794" y="269"/>
                  </a:cubicBezTo>
                  <a:cubicBezTo>
                    <a:pt x="790" y="276"/>
                    <a:pt x="786" y="281"/>
                    <a:pt x="777" y="281"/>
                  </a:cubicBezTo>
                  <a:cubicBezTo>
                    <a:pt x="774" y="280"/>
                    <a:pt x="772" y="282"/>
                    <a:pt x="770" y="283"/>
                  </a:cubicBezTo>
                  <a:cubicBezTo>
                    <a:pt x="768" y="284"/>
                    <a:pt x="766" y="286"/>
                    <a:pt x="764" y="287"/>
                  </a:cubicBezTo>
                  <a:cubicBezTo>
                    <a:pt x="760" y="289"/>
                    <a:pt x="756" y="286"/>
                    <a:pt x="757" y="282"/>
                  </a:cubicBezTo>
                  <a:cubicBezTo>
                    <a:pt x="757" y="279"/>
                    <a:pt x="758" y="276"/>
                    <a:pt x="760" y="274"/>
                  </a:cubicBezTo>
                  <a:cubicBezTo>
                    <a:pt x="760" y="273"/>
                    <a:pt x="762" y="272"/>
                    <a:pt x="763" y="272"/>
                  </a:cubicBezTo>
                  <a:cubicBezTo>
                    <a:pt x="764" y="273"/>
                    <a:pt x="764" y="274"/>
                    <a:pt x="764" y="275"/>
                  </a:cubicBezTo>
                  <a:cubicBezTo>
                    <a:pt x="765" y="276"/>
                    <a:pt x="765" y="278"/>
                    <a:pt x="765" y="278"/>
                  </a:cubicBezTo>
                  <a:cubicBezTo>
                    <a:pt x="766" y="278"/>
                    <a:pt x="767" y="278"/>
                    <a:pt x="768" y="278"/>
                  </a:cubicBezTo>
                  <a:cubicBezTo>
                    <a:pt x="772" y="274"/>
                    <a:pt x="776" y="269"/>
                    <a:pt x="780" y="265"/>
                  </a:cubicBezTo>
                  <a:cubicBezTo>
                    <a:pt x="781" y="264"/>
                    <a:pt x="782" y="264"/>
                    <a:pt x="783" y="265"/>
                  </a:cubicBezTo>
                  <a:cubicBezTo>
                    <a:pt x="783" y="265"/>
                    <a:pt x="784" y="266"/>
                    <a:pt x="784" y="267"/>
                  </a:cubicBezTo>
                  <a:cubicBezTo>
                    <a:pt x="784" y="273"/>
                    <a:pt x="784" y="273"/>
                    <a:pt x="788" y="271"/>
                  </a:cubicBezTo>
                  <a:cubicBezTo>
                    <a:pt x="790" y="270"/>
                    <a:pt x="792" y="270"/>
                    <a:pt x="794" y="269"/>
                  </a:cubicBezTo>
                  <a:close/>
                  <a:moveTo>
                    <a:pt x="812" y="286"/>
                  </a:moveTo>
                  <a:cubicBezTo>
                    <a:pt x="807" y="291"/>
                    <a:pt x="803" y="295"/>
                    <a:pt x="800" y="298"/>
                  </a:cubicBezTo>
                  <a:cubicBezTo>
                    <a:pt x="799" y="299"/>
                    <a:pt x="796" y="301"/>
                    <a:pt x="795" y="300"/>
                  </a:cubicBezTo>
                  <a:cubicBezTo>
                    <a:pt x="791" y="299"/>
                    <a:pt x="793" y="296"/>
                    <a:pt x="793" y="294"/>
                  </a:cubicBezTo>
                  <a:cubicBezTo>
                    <a:pt x="793" y="293"/>
                    <a:pt x="794" y="291"/>
                    <a:pt x="795" y="290"/>
                  </a:cubicBezTo>
                  <a:cubicBezTo>
                    <a:pt x="799" y="289"/>
                    <a:pt x="804" y="288"/>
                    <a:pt x="812" y="286"/>
                  </a:cubicBezTo>
                  <a:close/>
                  <a:moveTo>
                    <a:pt x="398" y="469"/>
                  </a:moveTo>
                  <a:cubicBezTo>
                    <a:pt x="391" y="473"/>
                    <a:pt x="384" y="473"/>
                    <a:pt x="377" y="474"/>
                  </a:cubicBezTo>
                  <a:cubicBezTo>
                    <a:pt x="376" y="474"/>
                    <a:pt x="376" y="473"/>
                    <a:pt x="375" y="472"/>
                  </a:cubicBezTo>
                  <a:cubicBezTo>
                    <a:pt x="376" y="471"/>
                    <a:pt x="376" y="470"/>
                    <a:pt x="377" y="469"/>
                  </a:cubicBezTo>
                  <a:cubicBezTo>
                    <a:pt x="384" y="467"/>
                    <a:pt x="391" y="466"/>
                    <a:pt x="398" y="469"/>
                  </a:cubicBezTo>
                  <a:close/>
                  <a:moveTo>
                    <a:pt x="782" y="298"/>
                  </a:moveTo>
                  <a:cubicBezTo>
                    <a:pt x="780" y="304"/>
                    <a:pt x="776" y="307"/>
                    <a:pt x="772" y="310"/>
                  </a:cubicBezTo>
                  <a:cubicBezTo>
                    <a:pt x="771" y="311"/>
                    <a:pt x="768" y="311"/>
                    <a:pt x="768" y="310"/>
                  </a:cubicBezTo>
                  <a:cubicBezTo>
                    <a:pt x="767" y="309"/>
                    <a:pt x="766" y="306"/>
                    <a:pt x="766" y="305"/>
                  </a:cubicBezTo>
                  <a:cubicBezTo>
                    <a:pt x="768" y="302"/>
                    <a:pt x="769" y="299"/>
                    <a:pt x="772" y="298"/>
                  </a:cubicBezTo>
                  <a:cubicBezTo>
                    <a:pt x="774" y="297"/>
                    <a:pt x="778" y="298"/>
                    <a:pt x="782" y="298"/>
                  </a:cubicBezTo>
                  <a:close/>
                  <a:moveTo>
                    <a:pt x="107" y="369"/>
                  </a:moveTo>
                  <a:cubicBezTo>
                    <a:pt x="106" y="369"/>
                    <a:pt x="105" y="369"/>
                    <a:pt x="105" y="369"/>
                  </a:cubicBezTo>
                  <a:cubicBezTo>
                    <a:pt x="103" y="368"/>
                    <a:pt x="101" y="366"/>
                    <a:pt x="101" y="365"/>
                  </a:cubicBezTo>
                  <a:cubicBezTo>
                    <a:pt x="101" y="363"/>
                    <a:pt x="102" y="361"/>
                    <a:pt x="103" y="360"/>
                  </a:cubicBezTo>
                  <a:cubicBezTo>
                    <a:pt x="105" y="358"/>
                    <a:pt x="107" y="358"/>
                    <a:pt x="109" y="358"/>
                  </a:cubicBezTo>
                  <a:cubicBezTo>
                    <a:pt x="112" y="357"/>
                    <a:pt x="113" y="358"/>
                    <a:pt x="114" y="363"/>
                  </a:cubicBezTo>
                  <a:cubicBezTo>
                    <a:pt x="114" y="368"/>
                    <a:pt x="114" y="369"/>
                    <a:pt x="111" y="369"/>
                  </a:cubicBezTo>
                  <a:cubicBezTo>
                    <a:pt x="110" y="369"/>
                    <a:pt x="108" y="369"/>
                    <a:pt x="107" y="369"/>
                  </a:cubicBezTo>
                  <a:close/>
                  <a:moveTo>
                    <a:pt x="204" y="217"/>
                  </a:moveTo>
                  <a:cubicBezTo>
                    <a:pt x="206" y="217"/>
                    <a:pt x="208" y="217"/>
                    <a:pt x="209" y="218"/>
                  </a:cubicBezTo>
                  <a:cubicBezTo>
                    <a:pt x="217" y="220"/>
                    <a:pt x="224" y="223"/>
                    <a:pt x="232" y="225"/>
                  </a:cubicBezTo>
                  <a:cubicBezTo>
                    <a:pt x="226" y="226"/>
                    <a:pt x="219" y="226"/>
                    <a:pt x="213" y="227"/>
                  </a:cubicBezTo>
                  <a:cubicBezTo>
                    <a:pt x="205" y="227"/>
                    <a:pt x="205" y="227"/>
                    <a:pt x="204" y="217"/>
                  </a:cubicBezTo>
                  <a:cubicBezTo>
                    <a:pt x="195" y="218"/>
                    <a:pt x="186" y="219"/>
                    <a:pt x="177" y="220"/>
                  </a:cubicBezTo>
                  <a:cubicBezTo>
                    <a:pt x="172" y="220"/>
                    <a:pt x="171" y="218"/>
                    <a:pt x="174" y="211"/>
                  </a:cubicBezTo>
                  <a:cubicBezTo>
                    <a:pt x="169" y="212"/>
                    <a:pt x="164" y="212"/>
                    <a:pt x="159" y="212"/>
                  </a:cubicBezTo>
                  <a:cubicBezTo>
                    <a:pt x="158" y="212"/>
                    <a:pt x="157" y="212"/>
                    <a:pt x="157" y="211"/>
                  </a:cubicBezTo>
                  <a:cubicBezTo>
                    <a:pt x="156" y="210"/>
                    <a:pt x="157" y="209"/>
                    <a:pt x="157" y="208"/>
                  </a:cubicBezTo>
                  <a:cubicBezTo>
                    <a:pt x="160" y="207"/>
                    <a:pt x="164" y="205"/>
                    <a:pt x="166" y="206"/>
                  </a:cubicBezTo>
                  <a:cubicBezTo>
                    <a:pt x="174" y="209"/>
                    <a:pt x="184" y="206"/>
                    <a:pt x="191" y="213"/>
                  </a:cubicBezTo>
                  <a:cubicBezTo>
                    <a:pt x="194" y="216"/>
                    <a:pt x="199" y="216"/>
                    <a:pt x="204" y="217"/>
                  </a:cubicBezTo>
                  <a:close/>
                  <a:moveTo>
                    <a:pt x="361" y="460"/>
                  </a:moveTo>
                  <a:cubicBezTo>
                    <a:pt x="352" y="465"/>
                    <a:pt x="346" y="464"/>
                    <a:pt x="340" y="459"/>
                  </a:cubicBezTo>
                  <a:cubicBezTo>
                    <a:pt x="338" y="458"/>
                    <a:pt x="336" y="456"/>
                    <a:pt x="338" y="455"/>
                  </a:cubicBezTo>
                  <a:cubicBezTo>
                    <a:pt x="339" y="453"/>
                    <a:pt x="342" y="453"/>
                    <a:pt x="343" y="453"/>
                  </a:cubicBezTo>
                  <a:cubicBezTo>
                    <a:pt x="348" y="455"/>
                    <a:pt x="354" y="457"/>
                    <a:pt x="361" y="460"/>
                  </a:cubicBezTo>
                  <a:close/>
                  <a:moveTo>
                    <a:pt x="72" y="354"/>
                  </a:moveTo>
                  <a:cubicBezTo>
                    <a:pt x="77" y="353"/>
                    <a:pt x="80" y="351"/>
                    <a:pt x="84" y="351"/>
                  </a:cubicBezTo>
                  <a:cubicBezTo>
                    <a:pt x="86" y="350"/>
                    <a:pt x="89" y="350"/>
                    <a:pt x="91" y="351"/>
                  </a:cubicBezTo>
                  <a:cubicBezTo>
                    <a:pt x="94" y="353"/>
                    <a:pt x="91" y="356"/>
                    <a:pt x="90" y="358"/>
                  </a:cubicBezTo>
                  <a:cubicBezTo>
                    <a:pt x="89" y="361"/>
                    <a:pt x="89" y="363"/>
                    <a:pt x="85" y="364"/>
                  </a:cubicBezTo>
                  <a:cubicBezTo>
                    <a:pt x="82" y="364"/>
                    <a:pt x="78" y="365"/>
                    <a:pt x="76" y="361"/>
                  </a:cubicBezTo>
                  <a:cubicBezTo>
                    <a:pt x="75" y="359"/>
                    <a:pt x="74" y="358"/>
                    <a:pt x="72" y="354"/>
                  </a:cubicBezTo>
                  <a:close/>
                  <a:moveTo>
                    <a:pt x="645" y="325"/>
                  </a:moveTo>
                  <a:cubicBezTo>
                    <a:pt x="644" y="324"/>
                    <a:pt x="643" y="323"/>
                    <a:pt x="643" y="322"/>
                  </a:cubicBezTo>
                  <a:cubicBezTo>
                    <a:pt x="643" y="321"/>
                    <a:pt x="643" y="320"/>
                    <a:pt x="643" y="320"/>
                  </a:cubicBezTo>
                  <a:cubicBezTo>
                    <a:pt x="644" y="319"/>
                    <a:pt x="645" y="318"/>
                    <a:pt x="646" y="318"/>
                  </a:cubicBezTo>
                  <a:cubicBezTo>
                    <a:pt x="651" y="318"/>
                    <a:pt x="655" y="314"/>
                    <a:pt x="659" y="310"/>
                  </a:cubicBezTo>
                  <a:cubicBezTo>
                    <a:pt x="661" y="308"/>
                    <a:pt x="663" y="307"/>
                    <a:pt x="665" y="306"/>
                  </a:cubicBezTo>
                  <a:cubicBezTo>
                    <a:pt x="666" y="306"/>
                    <a:pt x="668" y="306"/>
                    <a:pt x="668" y="307"/>
                  </a:cubicBezTo>
                  <a:cubicBezTo>
                    <a:pt x="669" y="308"/>
                    <a:pt x="669" y="310"/>
                    <a:pt x="669" y="311"/>
                  </a:cubicBezTo>
                  <a:cubicBezTo>
                    <a:pt x="667" y="313"/>
                    <a:pt x="665" y="316"/>
                    <a:pt x="663" y="316"/>
                  </a:cubicBezTo>
                  <a:cubicBezTo>
                    <a:pt x="657" y="318"/>
                    <a:pt x="653" y="321"/>
                    <a:pt x="649" y="324"/>
                  </a:cubicBezTo>
                  <a:cubicBezTo>
                    <a:pt x="648" y="325"/>
                    <a:pt x="646" y="325"/>
                    <a:pt x="645" y="325"/>
                  </a:cubicBezTo>
                  <a:close/>
                  <a:moveTo>
                    <a:pt x="656" y="247"/>
                  </a:moveTo>
                  <a:cubicBezTo>
                    <a:pt x="659" y="245"/>
                    <a:pt x="663" y="242"/>
                    <a:pt x="666" y="239"/>
                  </a:cubicBezTo>
                  <a:cubicBezTo>
                    <a:pt x="667" y="239"/>
                    <a:pt x="677" y="234"/>
                    <a:pt x="678" y="234"/>
                  </a:cubicBezTo>
                  <a:cubicBezTo>
                    <a:pt x="679" y="234"/>
                    <a:pt x="680" y="233"/>
                    <a:pt x="683" y="232"/>
                  </a:cubicBezTo>
                  <a:cubicBezTo>
                    <a:pt x="675" y="242"/>
                    <a:pt x="669" y="250"/>
                    <a:pt x="656" y="247"/>
                  </a:cubicBezTo>
                  <a:cubicBezTo>
                    <a:pt x="653" y="256"/>
                    <a:pt x="652" y="258"/>
                    <a:pt x="645" y="255"/>
                  </a:cubicBezTo>
                  <a:cubicBezTo>
                    <a:pt x="642" y="254"/>
                    <a:pt x="640" y="254"/>
                    <a:pt x="638" y="256"/>
                  </a:cubicBezTo>
                  <a:cubicBezTo>
                    <a:pt x="634" y="261"/>
                    <a:pt x="629" y="267"/>
                    <a:pt x="625" y="272"/>
                  </a:cubicBezTo>
                  <a:cubicBezTo>
                    <a:pt x="621" y="276"/>
                    <a:pt x="617" y="279"/>
                    <a:pt x="611" y="278"/>
                  </a:cubicBezTo>
                  <a:cubicBezTo>
                    <a:pt x="609" y="284"/>
                    <a:pt x="605" y="290"/>
                    <a:pt x="598" y="291"/>
                  </a:cubicBezTo>
                  <a:cubicBezTo>
                    <a:pt x="597" y="291"/>
                    <a:pt x="596" y="292"/>
                    <a:pt x="595" y="292"/>
                  </a:cubicBezTo>
                  <a:cubicBezTo>
                    <a:pt x="592" y="296"/>
                    <a:pt x="588" y="301"/>
                    <a:pt x="584" y="305"/>
                  </a:cubicBezTo>
                  <a:cubicBezTo>
                    <a:pt x="581" y="309"/>
                    <a:pt x="575" y="309"/>
                    <a:pt x="571" y="314"/>
                  </a:cubicBezTo>
                  <a:cubicBezTo>
                    <a:pt x="567" y="320"/>
                    <a:pt x="561" y="325"/>
                    <a:pt x="554" y="332"/>
                  </a:cubicBezTo>
                  <a:cubicBezTo>
                    <a:pt x="556" y="321"/>
                    <a:pt x="557" y="314"/>
                    <a:pt x="566" y="311"/>
                  </a:cubicBezTo>
                  <a:cubicBezTo>
                    <a:pt x="568" y="310"/>
                    <a:pt x="569" y="308"/>
                    <a:pt x="571" y="306"/>
                  </a:cubicBezTo>
                  <a:cubicBezTo>
                    <a:pt x="575" y="301"/>
                    <a:pt x="577" y="294"/>
                    <a:pt x="586" y="295"/>
                  </a:cubicBezTo>
                  <a:cubicBezTo>
                    <a:pt x="587" y="295"/>
                    <a:pt x="589" y="293"/>
                    <a:pt x="590" y="291"/>
                  </a:cubicBezTo>
                  <a:cubicBezTo>
                    <a:pt x="596" y="284"/>
                    <a:pt x="603" y="281"/>
                    <a:pt x="612" y="278"/>
                  </a:cubicBezTo>
                  <a:cubicBezTo>
                    <a:pt x="614" y="270"/>
                    <a:pt x="618" y="264"/>
                    <a:pt x="626" y="261"/>
                  </a:cubicBezTo>
                  <a:cubicBezTo>
                    <a:pt x="629" y="259"/>
                    <a:pt x="631" y="257"/>
                    <a:pt x="633" y="255"/>
                  </a:cubicBezTo>
                  <a:cubicBezTo>
                    <a:pt x="637" y="252"/>
                    <a:pt x="641" y="250"/>
                    <a:pt x="644" y="247"/>
                  </a:cubicBezTo>
                  <a:cubicBezTo>
                    <a:pt x="648" y="243"/>
                    <a:pt x="652" y="250"/>
                    <a:pt x="656" y="247"/>
                  </a:cubicBezTo>
                  <a:close/>
                  <a:moveTo>
                    <a:pt x="733" y="159"/>
                  </a:moveTo>
                  <a:cubicBezTo>
                    <a:pt x="735" y="154"/>
                    <a:pt x="737" y="149"/>
                    <a:pt x="740" y="144"/>
                  </a:cubicBezTo>
                  <a:cubicBezTo>
                    <a:pt x="741" y="142"/>
                    <a:pt x="741" y="138"/>
                    <a:pt x="746" y="138"/>
                  </a:cubicBezTo>
                  <a:cubicBezTo>
                    <a:pt x="745" y="143"/>
                    <a:pt x="744" y="147"/>
                    <a:pt x="743" y="151"/>
                  </a:cubicBezTo>
                  <a:cubicBezTo>
                    <a:pt x="743" y="153"/>
                    <a:pt x="744" y="155"/>
                    <a:pt x="746" y="156"/>
                  </a:cubicBezTo>
                  <a:cubicBezTo>
                    <a:pt x="747" y="157"/>
                    <a:pt x="750" y="156"/>
                    <a:pt x="749" y="159"/>
                  </a:cubicBezTo>
                  <a:cubicBezTo>
                    <a:pt x="749" y="162"/>
                    <a:pt x="744" y="165"/>
                    <a:pt x="741" y="164"/>
                  </a:cubicBezTo>
                  <a:cubicBezTo>
                    <a:pt x="738" y="163"/>
                    <a:pt x="735" y="160"/>
                    <a:pt x="732" y="158"/>
                  </a:cubicBezTo>
                  <a:cubicBezTo>
                    <a:pt x="732" y="168"/>
                    <a:pt x="725" y="172"/>
                    <a:pt x="718" y="176"/>
                  </a:cubicBezTo>
                  <a:cubicBezTo>
                    <a:pt x="716" y="176"/>
                    <a:pt x="714" y="175"/>
                    <a:pt x="712" y="175"/>
                  </a:cubicBezTo>
                  <a:cubicBezTo>
                    <a:pt x="710" y="174"/>
                    <a:pt x="708" y="174"/>
                    <a:pt x="707" y="175"/>
                  </a:cubicBezTo>
                  <a:cubicBezTo>
                    <a:pt x="700" y="181"/>
                    <a:pt x="690" y="182"/>
                    <a:pt x="685" y="190"/>
                  </a:cubicBezTo>
                  <a:cubicBezTo>
                    <a:pt x="682" y="194"/>
                    <a:pt x="677" y="194"/>
                    <a:pt x="672" y="193"/>
                  </a:cubicBezTo>
                  <a:cubicBezTo>
                    <a:pt x="670" y="192"/>
                    <a:pt x="669" y="189"/>
                    <a:pt x="670" y="188"/>
                  </a:cubicBezTo>
                  <a:cubicBezTo>
                    <a:pt x="674" y="184"/>
                    <a:pt x="677" y="181"/>
                    <a:pt x="682" y="181"/>
                  </a:cubicBezTo>
                  <a:cubicBezTo>
                    <a:pt x="687" y="181"/>
                    <a:pt x="690" y="178"/>
                    <a:pt x="692" y="174"/>
                  </a:cubicBezTo>
                  <a:cubicBezTo>
                    <a:pt x="694" y="169"/>
                    <a:pt x="697" y="165"/>
                    <a:pt x="704" y="168"/>
                  </a:cubicBezTo>
                  <a:cubicBezTo>
                    <a:pt x="705" y="168"/>
                    <a:pt x="707" y="166"/>
                    <a:pt x="708" y="165"/>
                  </a:cubicBezTo>
                  <a:cubicBezTo>
                    <a:pt x="711" y="163"/>
                    <a:pt x="712" y="160"/>
                    <a:pt x="714" y="158"/>
                  </a:cubicBezTo>
                  <a:cubicBezTo>
                    <a:pt x="716" y="156"/>
                    <a:pt x="719" y="153"/>
                    <a:pt x="719" y="153"/>
                  </a:cubicBezTo>
                  <a:cubicBezTo>
                    <a:pt x="723" y="155"/>
                    <a:pt x="720" y="158"/>
                    <a:pt x="719" y="161"/>
                  </a:cubicBezTo>
                  <a:cubicBezTo>
                    <a:pt x="719" y="162"/>
                    <a:pt x="719" y="164"/>
                    <a:pt x="719" y="165"/>
                  </a:cubicBezTo>
                  <a:cubicBezTo>
                    <a:pt x="719" y="166"/>
                    <a:pt x="719" y="166"/>
                    <a:pt x="719" y="166"/>
                  </a:cubicBezTo>
                  <a:cubicBezTo>
                    <a:pt x="720" y="167"/>
                    <a:pt x="721" y="167"/>
                    <a:pt x="722" y="167"/>
                  </a:cubicBezTo>
                  <a:cubicBezTo>
                    <a:pt x="726" y="164"/>
                    <a:pt x="729" y="162"/>
                    <a:pt x="733" y="159"/>
                  </a:cubicBezTo>
                  <a:close/>
                  <a:moveTo>
                    <a:pt x="827" y="116"/>
                  </a:moveTo>
                  <a:cubicBezTo>
                    <a:pt x="830" y="113"/>
                    <a:pt x="833" y="110"/>
                    <a:pt x="836" y="107"/>
                  </a:cubicBezTo>
                  <a:cubicBezTo>
                    <a:pt x="845" y="109"/>
                    <a:pt x="848" y="100"/>
                    <a:pt x="855" y="97"/>
                  </a:cubicBezTo>
                  <a:cubicBezTo>
                    <a:pt x="856" y="97"/>
                    <a:pt x="857" y="97"/>
                    <a:pt x="857" y="98"/>
                  </a:cubicBezTo>
                  <a:cubicBezTo>
                    <a:pt x="858" y="98"/>
                    <a:pt x="858" y="100"/>
                    <a:pt x="857" y="100"/>
                  </a:cubicBezTo>
                  <a:cubicBezTo>
                    <a:pt x="853" y="105"/>
                    <a:pt x="848" y="109"/>
                    <a:pt x="844" y="114"/>
                  </a:cubicBezTo>
                  <a:cubicBezTo>
                    <a:pt x="839" y="120"/>
                    <a:pt x="835" y="120"/>
                    <a:pt x="830" y="117"/>
                  </a:cubicBezTo>
                  <a:cubicBezTo>
                    <a:pt x="829" y="117"/>
                    <a:pt x="828" y="116"/>
                    <a:pt x="827" y="116"/>
                  </a:cubicBezTo>
                  <a:cubicBezTo>
                    <a:pt x="828" y="124"/>
                    <a:pt x="823" y="128"/>
                    <a:pt x="817" y="132"/>
                  </a:cubicBezTo>
                  <a:cubicBezTo>
                    <a:pt x="814" y="134"/>
                    <a:pt x="803" y="133"/>
                    <a:pt x="802" y="131"/>
                  </a:cubicBezTo>
                  <a:cubicBezTo>
                    <a:pt x="799" y="127"/>
                    <a:pt x="801" y="123"/>
                    <a:pt x="803" y="119"/>
                  </a:cubicBezTo>
                  <a:cubicBezTo>
                    <a:pt x="804" y="117"/>
                    <a:pt x="805" y="115"/>
                    <a:pt x="806" y="114"/>
                  </a:cubicBezTo>
                  <a:cubicBezTo>
                    <a:pt x="807" y="113"/>
                    <a:pt x="808" y="114"/>
                    <a:pt x="808" y="115"/>
                  </a:cubicBezTo>
                  <a:cubicBezTo>
                    <a:pt x="809" y="120"/>
                    <a:pt x="814" y="117"/>
                    <a:pt x="816" y="119"/>
                  </a:cubicBezTo>
                  <a:cubicBezTo>
                    <a:pt x="821" y="124"/>
                    <a:pt x="824" y="119"/>
                    <a:pt x="827" y="116"/>
                  </a:cubicBezTo>
                  <a:close/>
                  <a:moveTo>
                    <a:pt x="358" y="419"/>
                  </a:moveTo>
                  <a:cubicBezTo>
                    <a:pt x="356" y="418"/>
                    <a:pt x="352" y="416"/>
                    <a:pt x="348" y="414"/>
                  </a:cubicBezTo>
                  <a:cubicBezTo>
                    <a:pt x="347" y="414"/>
                    <a:pt x="347" y="413"/>
                    <a:pt x="347" y="412"/>
                  </a:cubicBezTo>
                  <a:cubicBezTo>
                    <a:pt x="347" y="411"/>
                    <a:pt x="348" y="410"/>
                    <a:pt x="349" y="410"/>
                  </a:cubicBezTo>
                  <a:cubicBezTo>
                    <a:pt x="357" y="407"/>
                    <a:pt x="364" y="408"/>
                    <a:pt x="371" y="413"/>
                  </a:cubicBezTo>
                  <a:cubicBezTo>
                    <a:pt x="372" y="413"/>
                    <a:pt x="373" y="415"/>
                    <a:pt x="372" y="415"/>
                  </a:cubicBezTo>
                  <a:cubicBezTo>
                    <a:pt x="372" y="416"/>
                    <a:pt x="371" y="417"/>
                    <a:pt x="370" y="417"/>
                  </a:cubicBezTo>
                  <a:cubicBezTo>
                    <a:pt x="367" y="418"/>
                    <a:pt x="364" y="418"/>
                    <a:pt x="358" y="419"/>
                  </a:cubicBezTo>
                  <a:close/>
                  <a:moveTo>
                    <a:pt x="443" y="306"/>
                  </a:moveTo>
                  <a:cubicBezTo>
                    <a:pt x="442" y="307"/>
                    <a:pt x="440" y="308"/>
                    <a:pt x="439" y="308"/>
                  </a:cubicBezTo>
                  <a:cubicBezTo>
                    <a:pt x="438" y="307"/>
                    <a:pt x="435" y="306"/>
                    <a:pt x="435" y="304"/>
                  </a:cubicBezTo>
                  <a:cubicBezTo>
                    <a:pt x="434" y="297"/>
                    <a:pt x="429" y="295"/>
                    <a:pt x="423" y="293"/>
                  </a:cubicBezTo>
                  <a:cubicBezTo>
                    <a:pt x="421" y="293"/>
                    <a:pt x="420" y="293"/>
                    <a:pt x="419" y="292"/>
                  </a:cubicBezTo>
                  <a:cubicBezTo>
                    <a:pt x="417" y="291"/>
                    <a:pt x="416" y="289"/>
                    <a:pt x="415" y="288"/>
                  </a:cubicBezTo>
                  <a:cubicBezTo>
                    <a:pt x="415" y="286"/>
                    <a:pt x="419" y="284"/>
                    <a:pt x="421" y="286"/>
                  </a:cubicBezTo>
                  <a:cubicBezTo>
                    <a:pt x="426" y="288"/>
                    <a:pt x="430" y="290"/>
                    <a:pt x="435" y="292"/>
                  </a:cubicBezTo>
                  <a:cubicBezTo>
                    <a:pt x="440" y="295"/>
                    <a:pt x="442" y="300"/>
                    <a:pt x="443" y="306"/>
                  </a:cubicBezTo>
                  <a:close/>
                  <a:moveTo>
                    <a:pt x="549" y="415"/>
                  </a:moveTo>
                  <a:cubicBezTo>
                    <a:pt x="543" y="421"/>
                    <a:pt x="539" y="427"/>
                    <a:pt x="532" y="430"/>
                  </a:cubicBezTo>
                  <a:cubicBezTo>
                    <a:pt x="529" y="430"/>
                    <a:pt x="524" y="432"/>
                    <a:pt x="524" y="431"/>
                  </a:cubicBezTo>
                  <a:cubicBezTo>
                    <a:pt x="521" y="427"/>
                    <a:pt x="525" y="425"/>
                    <a:pt x="528" y="423"/>
                  </a:cubicBezTo>
                  <a:cubicBezTo>
                    <a:pt x="533" y="417"/>
                    <a:pt x="533" y="417"/>
                    <a:pt x="549" y="415"/>
                  </a:cubicBezTo>
                  <a:close/>
                  <a:moveTo>
                    <a:pt x="902" y="283"/>
                  </a:moveTo>
                  <a:cubicBezTo>
                    <a:pt x="895" y="288"/>
                    <a:pt x="895" y="289"/>
                    <a:pt x="890" y="284"/>
                  </a:cubicBezTo>
                  <a:cubicBezTo>
                    <a:pt x="886" y="281"/>
                    <a:pt x="884" y="282"/>
                    <a:pt x="881" y="283"/>
                  </a:cubicBezTo>
                  <a:cubicBezTo>
                    <a:pt x="877" y="285"/>
                    <a:pt x="873" y="286"/>
                    <a:pt x="870" y="287"/>
                  </a:cubicBezTo>
                  <a:cubicBezTo>
                    <a:pt x="869" y="287"/>
                    <a:pt x="869" y="287"/>
                    <a:pt x="868" y="286"/>
                  </a:cubicBezTo>
                  <a:cubicBezTo>
                    <a:pt x="868" y="286"/>
                    <a:pt x="868" y="285"/>
                    <a:pt x="868" y="285"/>
                  </a:cubicBezTo>
                  <a:cubicBezTo>
                    <a:pt x="869" y="284"/>
                    <a:pt x="869" y="283"/>
                    <a:pt x="870" y="283"/>
                  </a:cubicBezTo>
                  <a:cubicBezTo>
                    <a:pt x="872" y="282"/>
                    <a:pt x="874" y="281"/>
                    <a:pt x="875" y="280"/>
                  </a:cubicBezTo>
                  <a:cubicBezTo>
                    <a:pt x="885" y="275"/>
                    <a:pt x="894" y="272"/>
                    <a:pt x="902" y="283"/>
                  </a:cubicBezTo>
                  <a:close/>
                  <a:moveTo>
                    <a:pt x="29" y="421"/>
                  </a:moveTo>
                  <a:cubicBezTo>
                    <a:pt x="25" y="425"/>
                    <a:pt x="20" y="427"/>
                    <a:pt x="15" y="427"/>
                  </a:cubicBezTo>
                  <a:cubicBezTo>
                    <a:pt x="12" y="427"/>
                    <a:pt x="10" y="427"/>
                    <a:pt x="7" y="426"/>
                  </a:cubicBezTo>
                  <a:cubicBezTo>
                    <a:pt x="5" y="426"/>
                    <a:pt x="2" y="428"/>
                    <a:pt x="1" y="425"/>
                  </a:cubicBezTo>
                  <a:cubicBezTo>
                    <a:pt x="0" y="422"/>
                    <a:pt x="3" y="419"/>
                    <a:pt x="6" y="418"/>
                  </a:cubicBezTo>
                  <a:cubicBezTo>
                    <a:pt x="14" y="417"/>
                    <a:pt x="21" y="417"/>
                    <a:pt x="29" y="421"/>
                  </a:cubicBezTo>
                  <a:close/>
                  <a:moveTo>
                    <a:pt x="778" y="134"/>
                  </a:moveTo>
                  <a:cubicBezTo>
                    <a:pt x="780" y="138"/>
                    <a:pt x="774" y="142"/>
                    <a:pt x="779" y="147"/>
                  </a:cubicBezTo>
                  <a:cubicBezTo>
                    <a:pt x="781" y="148"/>
                    <a:pt x="778" y="151"/>
                    <a:pt x="776" y="152"/>
                  </a:cubicBezTo>
                  <a:cubicBezTo>
                    <a:pt x="772" y="155"/>
                    <a:pt x="768" y="154"/>
                    <a:pt x="764" y="153"/>
                  </a:cubicBezTo>
                  <a:cubicBezTo>
                    <a:pt x="764" y="152"/>
                    <a:pt x="763" y="150"/>
                    <a:pt x="763" y="149"/>
                  </a:cubicBezTo>
                  <a:cubicBezTo>
                    <a:pt x="766" y="142"/>
                    <a:pt x="769" y="135"/>
                    <a:pt x="778" y="134"/>
                  </a:cubicBezTo>
                  <a:close/>
                  <a:moveTo>
                    <a:pt x="609" y="405"/>
                  </a:moveTo>
                  <a:cubicBezTo>
                    <a:pt x="595" y="424"/>
                    <a:pt x="594" y="426"/>
                    <a:pt x="573" y="434"/>
                  </a:cubicBezTo>
                  <a:cubicBezTo>
                    <a:pt x="583" y="420"/>
                    <a:pt x="596" y="412"/>
                    <a:pt x="609" y="405"/>
                  </a:cubicBezTo>
                  <a:close/>
                  <a:moveTo>
                    <a:pt x="63" y="421"/>
                  </a:moveTo>
                  <a:cubicBezTo>
                    <a:pt x="61" y="422"/>
                    <a:pt x="55" y="423"/>
                    <a:pt x="50" y="424"/>
                  </a:cubicBezTo>
                  <a:cubicBezTo>
                    <a:pt x="49" y="424"/>
                    <a:pt x="48" y="423"/>
                    <a:pt x="48" y="422"/>
                  </a:cubicBezTo>
                  <a:cubicBezTo>
                    <a:pt x="47" y="421"/>
                    <a:pt x="47" y="419"/>
                    <a:pt x="47" y="418"/>
                  </a:cubicBezTo>
                  <a:cubicBezTo>
                    <a:pt x="49" y="415"/>
                    <a:pt x="52" y="412"/>
                    <a:pt x="55" y="413"/>
                  </a:cubicBezTo>
                  <a:cubicBezTo>
                    <a:pt x="62" y="416"/>
                    <a:pt x="68" y="413"/>
                    <a:pt x="74" y="413"/>
                  </a:cubicBezTo>
                  <a:cubicBezTo>
                    <a:pt x="75" y="413"/>
                    <a:pt x="77" y="413"/>
                    <a:pt x="77" y="414"/>
                  </a:cubicBezTo>
                  <a:cubicBezTo>
                    <a:pt x="77" y="415"/>
                    <a:pt x="77" y="417"/>
                    <a:pt x="76" y="418"/>
                  </a:cubicBezTo>
                  <a:cubicBezTo>
                    <a:pt x="74" y="422"/>
                    <a:pt x="70" y="423"/>
                    <a:pt x="63" y="421"/>
                  </a:cubicBezTo>
                  <a:close/>
                  <a:moveTo>
                    <a:pt x="781" y="215"/>
                  </a:moveTo>
                  <a:cubicBezTo>
                    <a:pt x="769" y="226"/>
                    <a:pt x="759" y="236"/>
                    <a:pt x="744" y="240"/>
                  </a:cubicBezTo>
                  <a:cubicBezTo>
                    <a:pt x="743" y="240"/>
                    <a:pt x="742" y="240"/>
                    <a:pt x="742" y="239"/>
                  </a:cubicBezTo>
                  <a:cubicBezTo>
                    <a:pt x="741" y="238"/>
                    <a:pt x="741" y="237"/>
                    <a:pt x="742" y="236"/>
                  </a:cubicBezTo>
                  <a:cubicBezTo>
                    <a:pt x="743" y="235"/>
                    <a:pt x="744" y="234"/>
                    <a:pt x="745" y="233"/>
                  </a:cubicBezTo>
                  <a:cubicBezTo>
                    <a:pt x="755" y="227"/>
                    <a:pt x="765" y="221"/>
                    <a:pt x="775" y="215"/>
                  </a:cubicBezTo>
                  <a:cubicBezTo>
                    <a:pt x="776" y="215"/>
                    <a:pt x="778" y="215"/>
                    <a:pt x="781" y="215"/>
                  </a:cubicBezTo>
                  <a:close/>
                  <a:moveTo>
                    <a:pt x="92" y="243"/>
                  </a:moveTo>
                  <a:cubicBezTo>
                    <a:pt x="89" y="244"/>
                    <a:pt x="87" y="246"/>
                    <a:pt x="85" y="246"/>
                  </a:cubicBezTo>
                  <a:cubicBezTo>
                    <a:pt x="76" y="246"/>
                    <a:pt x="67" y="247"/>
                    <a:pt x="57" y="247"/>
                  </a:cubicBezTo>
                  <a:cubicBezTo>
                    <a:pt x="55" y="247"/>
                    <a:pt x="50" y="249"/>
                    <a:pt x="50" y="244"/>
                  </a:cubicBezTo>
                  <a:cubicBezTo>
                    <a:pt x="50" y="242"/>
                    <a:pt x="54" y="240"/>
                    <a:pt x="56" y="239"/>
                  </a:cubicBezTo>
                  <a:cubicBezTo>
                    <a:pt x="62" y="238"/>
                    <a:pt x="67" y="235"/>
                    <a:pt x="74" y="240"/>
                  </a:cubicBezTo>
                  <a:cubicBezTo>
                    <a:pt x="78" y="243"/>
                    <a:pt x="84" y="242"/>
                    <a:pt x="92" y="243"/>
                  </a:cubicBezTo>
                  <a:close/>
                  <a:moveTo>
                    <a:pt x="515" y="469"/>
                  </a:moveTo>
                  <a:cubicBezTo>
                    <a:pt x="515" y="468"/>
                    <a:pt x="516" y="466"/>
                    <a:pt x="517" y="465"/>
                  </a:cubicBezTo>
                  <a:cubicBezTo>
                    <a:pt x="524" y="458"/>
                    <a:pt x="532" y="451"/>
                    <a:pt x="540" y="444"/>
                  </a:cubicBezTo>
                  <a:cubicBezTo>
                    <a:pt x="543" y="441"/>
                    <a:pt x="546" y="441"/>
                    <a:pt x="551" y="444"/>
                  </a:cubicBezTo>
                  <a:cubicBezTo>
                    <a:pt x="551" y="445"/>
                    <a:pt x="552" y="446"/>
                    <a:pt x="552" y="447"/>
                  </a:cubicBezTo>
                  <a:cubicBezTo>
                    <a:pt x="552" y="447"/>
                    <a:pt x="551" y="448"/>
                    <a:pt x="551" y="448"/>
                  </a:cubicBezTo>
                  <a:cubicBezTo>
                    <a:pt x="550" y="448"/>
                    <a:pt x="549" y="449"/>
                    <a:pt x="548" y="449"/>
                  </a:cubicBezTo>
                  <a:cubicBezTo>
                    <a:pt x="543" y="448"/>
                    <a:pt x="540" y="451"/>
                    <a:pt x="537" y="456"/>
                  </a:cubicBezTo>
                  <a:cubicBezTo>
                    <a:pt x="533" y="463"/>
                    <a:pt x="527" y="467"/>
                    <a:pt x="520" y="472"/>
                  </a:cubicBezTo>
                  <a:cubicBezTo>
                    <a:pt x="519" y="473"/>
                    <a:pt x="517" y="472"/>
                    <a:pt x="516" y="472"/>
                  </a:cubicBezTo>
                  <a:cubicBezTo>
                    <a:pt x="516" y="472"/>
                    <a:pt x="515" y="470"/>
                    <a:pt x="515" y="469"/>
                  </a:cubicBezTo>
                  <a:close/>
                  <a:moveTo>
                    <a:pt x="753" y="309"/>
                  </a:moveTo>
                  <a:cubicBezTo>
                    <a:pt x="749" y="313"/>
                    <a:pt x="746" y="317"/>
                    <a:pt x="743" y="320"/>
                  </a:cubicBezTo>
                  <a:cubicBezTo>
                    <a:pt x="741" y="320"/>
                    <a:pt x="739" y="322"/>
                    <a:pt x="739" y="322"/>
                  </a:cubicBezTo>
                  <a:cubicBezTo>
                    <a:pt x="729" y="317"/>
                    <a:pt x="725" y="326"/>
                    <a:pt x="718" y="329"/>
                  </a:cubicBezTo>
                  <a:cubicBezTo>
                    <a:pt x="718" y="329"/>
                    <a:pt x="716" y="328"/>
                    <a:pt x="716" y="328"/>
                  </a:cubicBezTo>
                  <a:cubicBezTo>
                    <a:pt x="715" y="327"/>
                    <a:pt x="715" y="325"/>
                    <a:pt x="716" y="325"/>
                  </a:cubicBezTo>
                  <a:cubicBezTo>
                    <a:pt x="722" y="320"/>
                    <a:pt x="728" y="315"/>
                    <a:pt x="734" y="310"/>
                  </a:cubicBezTo>
                  <a:cubicBezTo>
                    <a:pt x="742" y="305"/>
                    <a:pt x="742" y="305"/>
                    <a:pt x="753" y="309"/>
                  </a:cubicBezTo>
                  <a:close/>
                  <a:moveTo>
                    <a:pt x="432" y="365"/>
                  </a:moveTo>
                  <a:cubicBezTo>
                    <a:pt x="428" y="365"/>
                    <a:pt x="423" y="366"/>
                    <a:pt x="421" y="364"/>
                  </a:cubicBezTo>
                  <a:cubicBezTo>
                    <a:pt x="413" y="357"/>
                    <a:pt x="404" y="358"/>
                    <a:pt x="395" y="354"/>
                  </a:cubicBezTo>
                  <a:cubicBezTo>
                    <a:pt x="394" y="354"/>
                    <a:pt x="392" y="353"/>
                    <a:pt x="391" y="352"/>
                  </a:cubicBezTo>
                  <a:cubicBezTo>
                    <a:pt x="391" y="351"/>
                    <a:pt x="391" y="350"/>
                    <a:pt x="392" y="349"/>
                  </a:cubicBezTo>
                  <a:cubicBezTo>
                    <a:pt x="393" y="349"/>
                    <a:pt x="394" y="348"/>
                    <a:pt x="395" y="348"/>
                  </a:cubicBezTo>
                  <a:cubicBezTo>
                    <a:pt x="409" y="347"/>
                    <a:pt x="421" y="353"/>
                    <a:pt x="432" y="361"/>
                  </a:cubicBezTo>
                  <a:cubicBezTo>
                    <a:pt x="432" y="362"/>
                    <a:pt x="432" y="363"/>
                    <a:pt x="432" y="365"/>
                  </a:cubicBezTo>
                  <a:close/>
                  <a:moveTo>
                    <a:pt x="194" y="181"/>
                  </a:moveTo>
                  <a:cubicBezTo>
                    <a:pt x="189" y="179"/>
                    <a:pt x="185" y="178"/>
                    <a:pt x="180" y="177"/>
                  </a:cubicBezTo>
                  <a:cubicBezTo>
                    <a:pt x="176" y="177"/>
                    <a:pt x="171" y="178"/>
                    <a:pt x="167" y="178"/>
                  </a:cubicBezTo>
                  <a:cubicBezTo>
                    <a:pt x="166" y="178"/>
                    <a:pt x="165" y="178"/>
                    <a:pt x="164" y="177"/>
                  </a:cubicBezTo>
                  <a:cubicBezTo>
                    <a:pt x="162" y="176"/>
                    <a:pt x="161" y="174"/>
                    <a:pt x="160" y="173"/>
                  </a:cubicBezTo>
                  <a:cubicBezTo>
                    <a:pt x="161" y="172"/>
                    <a:pt x="162" y="170"/>
                    <a:pt x="164" y="170"/>
                  </a:cubicBezTo>
                  <a:cubicBezTo>
                    <a:pt x="170" y="169"/>
                    <a:pt x="176" y="165"/>
                    <a:pt x="182" y="170"/>
                  </a:cubicBezTo>
                  <a:cubicBezTo>
                    <a:pt x="184" y="172"/>
                    <a:pt x="189" y="169"/>
                    <a:pt x="193" y="169"/>
                  </a:cubicBezTo>
                  <a:cubicBezTo>
                    <a:pt x="196" y="169"/>
                    <a:pt x="197" y="172"/>
                    <a:pt x="196" y="175"/>
                  </a:cubicBezTo>
                  <a:cubicBezTo>
                    <a:pt x="196" y="177"/>
                    <a:pt x="195" y="179"/>
                    <a:pt x="194" y="181"/>
                  </a:cubicBezTo>
                  <a:close/>
                  <a:moveTo>
                    <a:pt x="144" y="202"/>
                  </a:moveTo>
                  <a:cubicBezTo>
                    <a:pt x="134" y="206"/>
                    <a:pt x="125" y="210"/>
                    <a:pt x="115" y="204"/>
                  </a:cubicBezTo>
                  <a:cubicBezTo>
                    <a:pt x="113" y="202"/>
                    <a:pt x="108" y="204"/>
                    <a:pt x="105" y="204"/>
                  </a:cubicBezTo>
                  <a:cubicBezTo>
                    <a:pt x="103" y="204"/>
                    <a:pt x="101" y="203"/>
                    <a:pt x="100" y="201"/>
                  </a:cubicBezTo>
                  <a:cubicBezTo>
                    <a:pt x="100" y="200"/>
                    <a:pt x="101" y="198"/>
                    <a:pt x="102" y="196"/>
                  </a:cubicBezTo>
                  <a:cubicBezTo>
                    <a:pt x="105" y="193"/>
                    <a:pt x="108" y="192"/>
                    <a:pt x="112" y="193"/>
                  </a:cubicBezTo>
                  <a:cubicBezTo>
                    <a:pt x="116" y="194"/>
                    <a:pt x="121" y="195"/>
                    <a:pt x="125" y="196"/>
                  </a:cubicBezTo>
                  <a:cubicBezTo>
                    <a:pt x="128" y="198"/>
                    <a:pt x="130" y="201"/>
                    <a:pt x="134" y="202"/>
                  </a:cubicBezTo>
                  <a:cubicBezTo>
                    <a:pt x="137" y="203"/>
                    <a:pt x="140" y="202"/>
                    <a:pt x="144" y="202"/>
                  </a:cubicBezTo>
                  <a:close/>
                  <a:moveTo>
                    <a:pt x="698" y="332"/>
                  </a:moveTo>
                  <a:cubicBezTo>
                    <a:pt x="693" y="339"/>
                    <a:pt x="687" y="346"/>
                    <a:pt x="677" y="345"/>
                  </a:cubicBezTo>
                  <a:cubicBezTo>
                    <a:pt x="674" y="345"/>
                    <a:pt x="670" y="348"/>
                    <a:pt x="668" y="351"/>
                  </a:cubicBezTo>
                  <a:cubicBezTo>
                    <a:pt x="664" y="354"/>
                    <a:pt x="660" y="356"/>
                    <a:pt x="654" y="356"/>
                  </a:cubicBezTo>
                  <a:cubicBezTo>
                    <a:pt x="653" y="356"/>
                    <a:pt x="651" y="355"/>
                    <a:pt x="649" y="354"/>
                  </a:cubicBezTo>
                  <a:cubicBezTo>
                    <a:pt x="651" y="353"/>
                    <a:pt x="652" y="351"/>
                    <a:pt x="653" y="350"/>
                  </a:cubicBezTo>
                  <a:cubicBezTo>
                    <a:pt x="656" y="348"/>
                    <a:pt x="659" y="347"/>
                    <a:pt x="663" y="345"/>
                  </a:cubicBezTo>
                  <a:cubicBezTo>
                    <a:pt x="666" y="344"/>
                    <a:pt x="669" y="343"/>
                    <a:pt x="672" y="341"/>
                  </a:cubicBezTo>
                  <a:cubicBezTo>
                    <a:pt x="676" y="338"/>
                    <a:pt x="680" y="335"/>
                    <a:pt x="686" y="336"/>
                  </a:cubicBezTo>
                  <a:cubicBezTo>
                    <a:pt x="690" y="337"/>
                    <a:pt x="694" y="333"/>
                    <a:pt x="698" y="332"/>
                  </a:cubicBezTo>
                  <a:close/>
                  <a:moveTo>
                    <a:pt x="685" y="415"/>
                  </a:moveTo>
                  <a:cubicBezTo>
                    <a:pt x="685" y="416"/>
                    <a:pt x="685" y="417"/>
                    <a:pt x="685" y="418"/>
                  </a:cubicBezTo>
                  <a:cubicBezTo>
                    <a:pt x="682" y="421"/>
                    <a:pt x="679" y="424"/>
                    <a:pt x="674" y="423"/>
                  </a:cubicBezTo>
                  <a:cubicBezTo>
                    <a:pt x="670" y="421"/>
                    <a:pt x="668" y="423"/>
                    <a:pt x="665" y="426"/>
                  </a:cubicBezTo>
                  <a:cubicBezTo>
                    <a:pt x="663" y="427"/>
                    <a:pt x="660" y="430"/>
                    <a:pt x="658" y="431"/>
                  </a:cubicBezTo>
                  <a:cubicBezTo>
                    <a:pt x="654" y="432"/>
                    <a:pt x="649" y="433"/>
                    <a:pt x="645" y="434"/>
                  </a:cubicBezTo>
                  <a:cubicBezTo>
                    <a:pt x="644" y="427"/>
                    <a:pt x="650" y="427"/>
                    <a:pt x="654" y="423"/>
                  </a:cubicBezTo>
                  <a:cubicBezTo>
                    <a:pt x="656" y="421"/>
                    <a:pt x="659" y="420"/>
                    <a:pt x="661" y="419"/>
                  </a:cubicBezTo>
                  <a:cubicBezTo>
                    <a:pt x="666" y="418"/>
                    <a:pt x="670" y="416"/>
                    <a:pt x="673" y="414"/>
                  </a:cubicBezTo>
                  <a:cubicBezTo>
                    <a:pt x="677" y="411"/>
                    <a:pt x="680" y="411"/>
                    <a:pt x="683" y="413"/>
                  </a:cubicBezTo>
                  <a:cubicBezTo>
                    <a:pt x="684" y="414"/>
                    <a:pt x="685" y="415"/>
                    <a:pt x="685" y="415"/>
                  </a:cubicBezTo>
                  <a:close/>
                  <a:moveTo>
                    <a:pt x="300" y="357"/>
                  </a:moveTo>
                  <a:cubicBezTo>
                    <a:pt x="302" y="357"/>
                    <a:pt x="305" y="357"/>
                    <a:pt x="307" y="358"/>
                  </a:cubicBezTo>
                  <a:cubicBezTo>
                    <a:pt x="319" y="360"/>
                    <a:pt x="332" y="362"/>
                    <a:pt x="344" y="364"/>
                  </a:cubicBezTo>
                  <a:cubicBezTo>
                    <a:pt x="354" y="366"/>
                    <a:pt x="364" y="368"/>
                    <a:pt x="374" y="370"/>
                  </a:cubicBezTo>
                  <a:cubicBezTo>
                    <a:pt x="377" y="371"/>
                    <a:pt x="379" y="373"/>
                    <a:pt x="381" y="375"/>
                  </a:cubicBezTo>
                  <a:cubicBezTo>
                    <a:pt x="382" y="375"/>
                    <a:pt x="382" y="377"/>
                    <a:pt x="382" y="377"/>
                  </a:cubicBezTo>
                  <a:cubicBezTo>
                    <a:pt x="381" y="378"/>
                    <a:pt x="380" y="378"/>
                    <a:pt x="379" y="378"/>
                  </a:cubicBezTo>
                  <a:cubicBezTo>
                    <a:pt x="367" y="371"/>
                    <a:pt x="354" y="370"/>
                    <a:pt x="340" y="369"/>
                  </a:cubicBezTo>
                  <a:cubicBezTo>
                    <a:pt x="338" y="368"/>
                    <a:pt x="335" y="367"/>
                    <a:pt x="333" y="366"/>
                  </a:cubicBezTo>
                  <a:cubicBezTo>
                    <a:pt x="330" y="365"/>
                    <a:pt x="326" y="363"/>
                    <a:pt x="323" y="364"/>
                  </a:cubicBezTo>
                  <a:cubicBezTo>
                    <a:pt x="315" y="366"/>
                    <a:pt x="307" y="362"/>
                    <a:pt x="300" y="357"/>
                  </a:cubicBezTo>
                  <a:close/>
                  <a:moveTo>
                    <a:pt x="102" y="313"/>
                  </a:moveTo>
                  <a:cubicBezTo>
                    <a:pt x="97" y="313"/>
                    <a:pt x="93" y="314"/>
                    <a:pt x="90" y="309"/>
                  </a:cubicBezTo>
                  <a:cubicBezTo>
                    <a:pt x="83" y="309"/>
                    <a:pt x="76" y="306"/>
                    <a:pt x="69" y="307"/>
                  </a:cubicBezTo>
                  <a:cubicBezTo>
                    <a:pt x="67" y="308"/>
                    <a:pt x="64" y="307"/>
                    <a:pt x="62" y="307"/>
                  </a:cubicBezTo>
                  <a:cubicBezTo>
                    <a:pt x="61" y="307"/>
                    <a:pt x="61" y="306"/>
                    <a:pt x="61" y="306"/>
                  </a:cubicBezTo>
                  <a:cubicBezTo>
                    <a:pt x="61" y="305"/>
                    <a:pt x="61" y="304"/>
                    <a:pt x="62" y="303"/>
                  </a:cubicBezTo>
                  <a:cubicBezTo>
                    <a:pt x="74" y="300"/>
                    <a:pt x="87" y="300"/>
                    <a:pt x="100" y="303"/>
                  </a:cubicBezTo>
                  <a:cubicBezTo>
                    <a:pt x="104" y="304"/>
                    <a:pt x="108" y="305"/>
                    <a:pt x="112" y="305"/>
                  </a:cubicBezTo>
                  <a:cubicBezTo>
                    <a:pt x="113" y="305"/>
                    <a:pt x="114" y="306"/>
                    <a:pt x="115" y="307"/>
                  </a:cubicBezTo>
                  <a:cubicBezTo>
                    <a:pt x="114" y="309"/>
                    <a:pt x="114" y="311"/>
                    <a:pt x="112" y="311"/>
                  </a:cubicBezTo>
                  <a:cubicBezTo>
                    <a:pt x="109" y="313"/>
                    <a:pt x="105" y="313"/>
                    <a:pt x="102" y="313"/>
                  </a:cubicBezTo>
                  <a:close/>
                  <a:moveTo>
                    <a:pt x="274" y="254"/>
                  </a:moveTo>
                  <a:cubicBezTo>
                    <a:pt x="280" y="254"/>
                    <a:pt x="285" y="254"/>
                    <a:pt x="291" y="254"/>
                  </a:cubicBezTo>
                  <a:cubicBezTo>
                    <a:pt x="295" y="254"/>
                    <a:pt x="299" y="254"/>
                    <a:pt x="299" y="260"/>
                  </a:cubicBezTo>
                  <a:cubicBezTo>
                    <a:pt x="300" y="261"/>
                    <a:pt x="302" y="263"/>
                    <a:pt x="303" y="264"/>
                  </a:cubicBezTo>
                  <a:cubicBezTo>
                    <a:pt x="308" y="265"/>
                    <a:pt x="312" y="266"/>
                    <a:pt x="316" y="268"/>
                  </a:cubicBezTo>
                  <a:cubicBezTo>
                    <a:pt x="317" y="268"/>
                    <a:pt x="317" y="269"/>
                    <a:pt x="317" y="270"/>
                  </a:cubicBezTo>
                  <a:cubicBezTo>
                    <a:pt x="317" y="271"/>
                    <a:pt x="316" y="272"/>
                    <a:pt x="315" y="272"/>
                  </a:cubicBezTo>
                  <a:cubicBezTo>
                    <a:pt x="305" y="270"/>
                    <a:pt x="295" y="270"/>
                    <a:pt x="286" y="262"/>
                  </a:cubicBezTo>
                  <a:cubicBezTo>
                    <a:pt x="283" y="259"/>
                    <a:pt x="277" y="260"/>
                    <a:pt x="272" y="259"/>
                  </a:cubicBezTo>
                  <a:cubicBezTo>
                    <a:pt x="271" y="259"/>
                    <a:pt x="270" y="257"/>
                    <a:pt x="271" y="256"/>
                  </a:cubicBezTo>
                  <a:cubicBezTo>
                    <a:pt x="271" y="255"/>
                    <a:pt x="272" y="254"/>
                    <a:pt x="273" y="253"/>
                  </a:cubicBezTo>
                  <a:cubicBezTo>
                    <a:pt x="273" y="253"/>
                    <a:pt x="274" y="253"/>
                    <a:pt x="274" y="253"/>
                  </a:cubicBezTo>
                  <a:cubicBezTo>
                    <a:pt x="274" y="254"/>
                    <a:pt x="274" y="254"/>
                    <a:pt x="274" y="254"/>
                  </a:cubicBezTo>
                  <a:close/>
                  <a:moveTo>
                    <a:pt x="622" y="339"/>
                  </a:moveTo>
                  <a:cubicBezTo>
                    <a:pt x="621" y="339"/>
                    <a:pt x="620" y="339"/>
                    <a:pt x="619" y="338"/>
                  </a:cubicBezTo>
                  <a:cubicBezTo>
                    <a:pt x="615" y="335"/>
                    <a:pt x="612" y="337"/>
                    <a:pt x="610" y="340"/>
                  </a:cubicBezTo>
                  <a:cubicBezTo>
                    <a:pt x="607" y="342"/>
                    <a:pt x="605" y="344"/>
                    <a:pt x="603" y="346"/>
                  </a:cubicBezTo>
                  <a:cubicBezTo>
                    <a:pt x="601" y="347"/>
                    <a:pt x="599" y="348"/>
                    <a:pt x="598" y="348"/>
                  </a:cubicBezTo>
                  <a:cubicBezTo>
                    <a:pt x="591" y="347"/>
                    <a:pt x="587" y="352"/>
                    <a:pt x="583" y="355"/>
                  </a:cubicBezTo>
                  <a:cubicBezTo>
                    <a:pt x="581" y="356"/>
                    <a:pt x="579" y="358"/>
                    <a:pt x="577" y="359"/>
                  </a:cubicBezTo>
                  <a:cubicBezTo>
                    <a:pt x="577" y="359"/>
                    <a:pt x="576" y="359"/>
                    <a:pt x="576" y="358"/>
                  </a:cubicBezTo>
                  <a:cubicBezTo>
                    <a:pt x="575" y="358"/>
                    <a:pt x="575" y="356"/>
                    <a:pt x="575" y="356"/>
                  </a:cubicBezTo>
                  <a:cubicBezTo>
                    <a:pt x="583" y="349"/>
                    <a:pt x="589" y="338"/>
                    <a:pt x="602" y="338"/>
                  </a:cubicBezTo>
                  <a:cubicBezTo>
                    <a:pt x="604" y="338"/>
                    <a:pt x="607" y="336"/>
                    <a:pt x="609" y="334"/>
                  </a:cubicBezTo>
                  <a:cubicBezTo>
                    <a:pt x="613" y="332"/>
                    <a:pt x="616" y="330"/>
                    <a:pt x="620" y="328"/>
                  </a:cubicBezTo>
                  <a:cubicBezTo>
                    <a:pt x="623" y="327"/>
                    <a:pt x="626" y="328"/>
                    <a:pt x="628" y="330"/>
                  </a:cubicBezTo>
                  <a:cubicBezTo>
                    <a:pt x="630" y="331"/>
                    <a:pt x="631" y="333"/>
                    <a:pt x="629" y="335"/>
                  </a:cubicBezTo>
                  <a:cubicBezTo>
                    <a:pt x="627" y="337"/>
                    <a:pt x="624" y="338"/>
                    <a:pt x="622" y="339"/>
                  </a:cubicBezTo>
                  <a:close/>
                  <a:moveTo>
                    <a:pt x="834" y="340"/>
                  </a:moveTo>
                  <a:cubicBezTo>
                    <a:pt x="833" y="344"/>
                    <a:pt x="826" y="345"/>
                    <a:pt x="821" y="343"/>
                  </a:cubicBezTo>
                  <a:cubicBezTo>
                    <a:pt x="820" y="342"/>
                    <a:pt x="819" y="340"/>
                    <a:pt x="818" y="340"/>
                  </a:cubicBezTo>
                  <a:cubicBezTo>
                    <a:pt x="817" y="339"/>
                    <a:pt x="815" y="339"/>
                    <a:pt x="814" y="340"/>
                  </a:cubicBezTo>
                  <a:cubicBezTo>
                    <a:pt x="812" y="341"/>
                    <a:pt x="809" y="343"/>
                    <a:pt x="807" y="345"/>
                  </a:cubicBezTo>
                  <a:cubicBezTo>
                    <a:pt x="804" y="348"/>
                    <a:pt x="800" y="350"/>
                    <a:pt x="795" y="349"/>
                  </a:cubicBezTo>
                  <a:cubicBezTo>
                    <a:pt x="792" y="349"/>
                    <a:pt x="789" y="351"/>
                    <a:pt x="787" y="352"/>
                  </a:cubicBezTo>
                  <a:cubicBezTo>
                    <a:pt x="786" y="352"/>
                    <a:pt x="785" y="351"/>
                    <a:pt x="784" y="350"/>
                  </a:cubicBezTo>
                  <a:cubicBezTo>
                    <a:pt x="784" y="350"/>
                    <a:pt x="784" y="349"/>
                    <a:pt x="784" y="349"/>
                  </a:cubicBezTo>
                  <a:cubicBezTo>
                    <a:pt x="788" y="344"/>
                    <a:pt x="792" y="339"/>
                    <a:pt x="798" y="339"/>
                  </a:cubicBezTo>
                  <a:cubicBezTo>
                    <a:pt x="804" y="339"/>
                    <a:pt x="808" y="338"/>
                    <a:pt x="812" y="335"/>
                  </a:cubicBezTo>
                  <a:cubicBezTo>
                    <a:pt x="814" y="333"/>
                    <a:pt x="817" y="332"/>
                    <a:pt x="819" y="331"/>
                  </a:cubicBezTo>
                  <a:cubicBezTo>
                    <a:pt x="823" y="329"/>
                    <a:pt x="826" y="330"/>
                    <a:pt x="827" y="334"/>
                  </a:cubicBezTo>
                  <a:cubicBezTo>
                    <a:pt x="828" y="338"/>
                    <a:pt x="831" y="337"/>
                    <a:pt x="833" y="338"/>
                  </a:cubicBezTo>
                  <a:cubicBezTo>
                    <a:pt x="834" y="338"/>
                    <a:pt x="834" y="339"/>
                    <a:pt x="834" y="340"/>
                  </a:cubicBezTo>
                  <a:close/>
                  <a:moveTo>
                    <a:pt x="863" y="187"/>
                  </a:moveTo>
                  <a:cubicBezTo>
                    <a:pt x="857" y="194"/>
                    <a:pt x="852" y="200"/>
                    <a:pt x="843" y="201"/>
                  </a:cubicBezTo>
                  <a:cubicBezTo>
                    <a:pt x="840" y="201"/>
                    <a:pt x="838" y="203"/>
                    <a:pt x="836" y="205"/>
                  </a:cubicBezTo>
                  <a:cubicBezTo>
                    <a:pt x="832" y="208"/>
                    <a:pt x="828" y="209"/>
                    <a:pt x="824" y="208"/>
                  </a:cubicBezTo>
                  <a:cubicBezTo>
                    <a:pt x="823" y="207"/>
                    <a:pt x="821" y="206"/>
                    <a:pt x="821" y="206"/>
                  </a:cubicBezTo>
                  <a:cubicBezTo>
                    <a:pt x="821" y="204"/>
                    <a:pt x="821" y="202"/>
                    <a:pt x="822" y="200"/>
                  </a:cubicBezTo>
                  <a:cubicBezTo>
                    <a:pt x="827" y="196"/>
                    <a:pt x="832" y="194"/>
                    <a:pt x="838" y="192"/>
                  </a:cubicBezTo>
                  <a:cubicBezTo>
                    <a:pt x="846" y="191"/>
                    <a:pt x="853" y="188"/>
                    <a:pt x="863" y="187"/>
                  </a:cubicBezTo>
                  <a:close/>
                  <a:moveTo>
                    <a:pt x="201" y="375"/>
                  </a:moveTo>
                  <a:cubicBezTo>
                    <a:pt x="195" y="376"/>
                    <a:pt x="190" y="377"/>
                    <a:pt x="186" y="378"/>
                  </a:cubicBezTo>
                  <a:cubicBezTo>
                    <a:pt x="184" y="378"/>
                    <a:pt x="181" y="378"/>
                    <a:pt x="180" y="377"/>
                  </a:cubicBezTo>
                  <a:cubicBezTo>
                    <a:pt x="175" y="371"/>
                    <a:pt x="168" y="374"/>
                    <a:pt x="162" y="374"/>
                  </a:cubicBezTo>
                  <a:cubicBezTo>
                    <a:pt x="160" y="374"/>
                    <a:pt x="156" y="373"/>
                    <a:pt x="155" y="372"/>
                  </a:cubicBezTo>
                  <a:cubicBezTo>
                    <a:pt x="153" y="370"/>
                    <a:pt x="152" y="366"/>
                    <a:pt x="152" y="364"/>
                  </a:cubicBezTo>
                  <a:cubicBezTo>
                    <a:pt x="153" y="361"/>
                    <a:pt x="157" y="361"/>
                    <a:pt x="160" y="361"/>
                  </a:cubicBezTo>
                  <a:cubicBezTo>
                    <a:pt x="174" y="364"/>
                    <a:pt x="187" y="366"/>
                    <a:pt x="201" y="375"/>
                  </a:cubicBezTo>
                  <a:close/>
                  <a:moveTo>
                    <a:pt x="828" y="166"/>
                  </a:moveTo>
                  <a:cubicBezTo>
                    <a:pt x="826" y="167"/>
                    <a:pt x="823" y="167"/>
                    <a:pt x="821" y="168"/>
                  </a:cubicBezTo>
                  <a:cubicBezTo>
                    <a:pt x="818" y="170"/>
                    <a:pt x="815" y="173"/>
                    <a:pt x="813" y="175"/>
                  </a:cubicBezTo>
                  <a:cubicBezTo>
                    <a:pt x="806" y="181"/>
                    <a:pt x="797" y="180"/>
                    <a:pt x="789" y="183"/>
                  </a:cubicBezTo>
                  <a:cubicBezTo>
                    <a:pt x="788" y="183"/>
                    <a:pt x="788" y="182"/>
                    <a:pt x="788" y="182"/>
                  </a:cubicBezTo>
                  <a:cubicBezTo>
                    <a:pt x="787" y="181"/>
                    <a:pt x="787" y="180"/>
                    <a:pt x="788" y="179"/>
                  </a:cubicBezTo>
                  <a:cubicBezTo>
                    <a:pt x="794" y="176"/>
                    <a:pt x="799" y="170"/>
                    <a:pt x="806" y="169"/>
                  </a:cubicBezTo>
                  <a:cubicBezTo>
                    <a:pt x="812" y="168"/>
                    <a:pt x="817" y="165"/>
                    <a:pt x="822" y="162"/>
                  </a:cubicBezTo>
                  <a:cubicBezTo>
                    <a:pt x="828" y="159"/>
                    <a:pt x="833" y="158"/>
                    <a:pt x="839" y="157"/>
                  </a:cubicBezTo>
                  <a:cubicBezTo>
                    <a:pt x="841" y="157"/>
                    <a:pt x="844" y="153"/>
                    <a:pt x="845" y="157"/>
                  </a:cubicBezTo>
                  <a:cubicBezTo>
                    <a:pt x="846" y="158"/>
                    <a:pt x="843" y="161"/>
                    <a:pt x="841" y="162"/>
                  </a:cubicBezTo>
                  <a:cubicBezTo>
                    <a:pt x="838" y="165"/>
                    <a:pt x="835" y="169"/>
                    <a:pt x="828" y="166"/>
                  </a:cubicBezTo>
                  <a:close/>
                  <a:moveTo>
                    <a:pt x="609" y="369"/>
                  </a:moveTo>
                  <a:cubicBezTo>
                    <a:pt x="611" y="370"/>
                    <a:pt x="612" y="369"/>
                    <a:pt x="613" y="370"/>
                  </a:cubicBezTo>
                  <a:cubicBezTo>
                    <a:pt x="613" y="371"/>
                    <a:pt x="614" y="373"/>
                    <a:pt x="614" y="373"/>
                  </a:cubicBezTo>
                  <a:cubicBezTo>
                    <a:pt x="612" y="377"/>
                    <a:pt x="608" y="380"/>
                    <a:pt x="604" y="380"/>
                  </a:cubicBezTo>
                  <a:cubicBezTo>
                    <a:pt x="598" y="379"/>
                    <a:pt x="595" y="383"/>
                    <a:pt x="592" y="387"/>
                  </a:cubicBezTo>
                  <a:cubicBezTo>
                    <a:pt x="589" y="391"/>
                    <a:pt x="586" y="396"/>
                    <a:pt x="579" y="396"/>
                  </a:cubicBezTo>
                  <a:cubicBezTo>
                    <a:pt x="577" y="396"/>
                    <a:pt x="574" y="399"/>
                    <a:pt x="572" y="401"/>
                  </a:cubicBezTo>
                  <a:cubicBezTo>
                    <a:pt x="570" y="403"/>
                    <a:pt x="568" y="404"/>
                    <a:pt x="566" y="405"/>
                  </a:cubicBezTo>
                  <a:cubicBezTo>
                    <a:pt x="565" y="405"/>
                    <a:pt x="563" y="405"/>
                    <a:pt x="563" y="404"/>
                  </a:cubicBezTo>
                  <a:cubicBezTo>
                    <a:pt x="563" y="403"/>
                    <a:pt x="562" y="400"/>
                    <a:pt x="563" y="400"/>
                  </a:cubicBezTo>
                  <a:cubicBezTo>
                    <a:pt x="574" y="396"/>
                    <a:pt x="580" y="386"/>
                    <a:pt x="589" y="380"/>
                  </a:cubicBezTo>
                  <a:cubicBezTo>
                    <a:pt x="593" y="379"/>
                    <a:pt x="595" y="375"/>
                    <a:pt x="599" y="373"/>
                  </a:cubicBezTo>
                  <a:cubicBezTo>
                    <a:pt x="602" y="370"/>
                    <a:pt x="605" y="368"/>
                    <a:pt x="609" y="369"/>
                  </a:cubicBezTo>
                  <a:close/>
                  <a:moveTo>
                    <a:pt x="940" y="126"/>
                  </a:moveTo>
                  <a:cubicBezTo>
                    <a:pt x="940" y="127"/>
                    <a:pt x="940" y="128"/>
                    <a:pt x="939" y="128"/>
                  </a:cubicBezTo>
                  <a:cubicBezTo>
                    <a:pt x="934" y="131"/>
                    <a:pt x="929" y="134"/>
                    <a:pt x="925" y="137"/>
                  </a:cubicBezTo>
                  <a:cubicBezTo>
                    <a:pt x="922" y="138"/>
                    <a:pt x="919" y="138"/>
                    <a:pt x="916" y="135"/>
                  </a:cubicBezTo>
                  <a:cubicBezTo>
                    <a:pt x="914" y="132"/>
                    <a:pt x="911" y="133"/>
                    <a:pt x="909" y="135"/>
                  </a:cubicBezTo>
                  <a:cubicBezTo>
                    <a:pt x="907" y="137"/>
                    <a:pt x="906" y="138"/>
                    <a:pt x="904" y="139"/>
                  </a:cubicBezTo>
                  <a:cubicBezTo>
                    <a:pt x="895" y="146"/>
                    <a:pt x="891" y="145"/>
                    <a:pt x="889" y="134"/>
                  </a:cubicBezTo>
                  <a:cubicBezTo>
                    <a:pt x="889" y="133"/>
                    <a:pt x="891" y="131"/>
                    <a:pt x="893" y="130"/>
                  </a:cubicBezTo>
                  <a:cubicBezTo>
                    <a:pt x="894" y="129"/>
                    <a:pt x="896" y="129"/>
                    <a:pt x="897" y="129"/>
                  </a:cubicBezTo>
                  <a:cubicBezTo>
                    <a:pt x="903" y="135"/>
                    <a:pt x="907" y="131"/>
                    <a:pt x="912" y="127"/>
                  </a:cubicBezTo>
                  <a:cubicBezTo>
                    <a:pt x="915" y="125"/>
                    <a:pt x="920" y="121"/>
                    <a:pt x="923" y="124"/>
                  </a:cubicBezTo>
                  <a:cubicBezTo>
                    <a:pt x="928" y="130"/>
                    <a:pt x="932" y="126"/>
                    <a:pt x="937" y="124"/>
                  </a:cubicBezTo>
                  <a:cubicBezTo>
                    <a:pt x="938" y="124"/>
                    <a:pt x="939" y="124"/>
                    <a:pt x="940" y="125"/>
                  </a:cubicBezTo>
                  <a:cubicBezTo>
                    <a:pt x="940" y="125"/>
                    <a:pt x="940" y="126"/>
                    <a:pt x="940" y="126"/>
                  </a:cubicBezTo>
                  <a:close/>
                  <a:moveTo>
                    <a:pt x="880" y="253"/>
                  </a:moveTo>
                  <a:cubicBezTo>
                    <a:pt x="879" y="252"/>
                    <a:pt x="877" y="250"/>
                    <a:pt x="878" y="249"/>
                  </a:cubicBezTo>
                  <a:cubicBezTo>
                    <a:pt x="878" y="245"/>
                    <a:pt x="880" y="242"/>
                    <a:pt x="881" y="239"/>
                  </a:cubicBezTo>
                  <a:cubicBezTo>
                    <a:pt x="882" y="238"/>
                    <a:pt x="883" y="236"/>
                    <a:pt x="884" y="236"/>
                  </a:cubicBezTo>
                  <a:cubicBezTo>
                    <a:pt x="887" y="236"/>
                    <a:pt x="886" y="238"/>
                    <a:pt x="886" y="240"/>
                  </a:cubicBezTo>
                  <a:cubicBezTo>
                    <a:pt x="887" y="241"/>
                    <a:pt x="889" y="242"/>
                    <a:pt x="889" y="242"/>
                  </a:cubicBezTo>
                  <a:cubicBezTo>
                    <a:pt x="894" y="240"/>
                    <a:pt x="898" y="237"/>
                    <a:pt x="902" y="235"/>
                  </a:cubicBezTo>
                  <a:cubicBezTo>
                    <a:pt x="904" y="234"/>
                    <a:pt x="908" y="233"/>
                    <a:pt x="909" y="234"/>
                  </a:cubicBezTo>
                  <a:cubicBezTo>
                    <a:pt x="914" y="239"/>
                    <a:pt x="917" y="236"/>
                    <a:pt x="921" y="234"/>
                  </a:cubicBezTo>
                  <a:cubicBezTo>
                    <a:pt x="924" y="232"/>
                    <a:pt x="928" y="231"/>
                    <a:pt x="931" y="231"/>
                  </a:cubicBezTo>
                  <a:cubicBezTo>
                    <a:pt x="935" y="230"/>
                    <a:pt x="937" y="233"/>
                    <a:pt x="938" y="237"/>
                  </a:cubicBezTo>
                  <a:cubicBezTo>
                    <a:pt x="938" y="238"/>
                    <a:pt x="937" y="240"/>
                    <a:pt x="936" y="241"/>
                  </a:cubicBezTo>
                  <a:cubicBezTo>
                    <a:pt x="936" y="241"/>
                    <a:pt x="934" y="241"/>
                    <a:pt x="933" y="241"/>
                  </a:cubicBezTo>
                  <a:cubicBezTo>
                    <a:pt x="929" y="235"/>
                    <a:pt x="924" y="236"/>
                    <a:pt x="919" y="240"/>
                  </a:cubicBezTo>
                  <a:cubicBezTo>
                    <a:pt x="917" y="242"/>
                    <a:pt x="915" y="243"/>
                    <a:pt x="913" y="244"/>
                  </a:cubicBezTo>
                  <a:cubicBezTo>
                    <a:pt x="911" y="245"/>
                    <a:pt x="908" y="245"/>
                    <a:pt x="907" y="244"/>
                  </a:cubicBezTo>
                  <a:cubicBezTo>
                    <a:pt x="903" y="238"/>
                    <a:pt x="899" y="241"/>
                    <a:pt x="894" y="244"/>
                  </a:cubicBezTo>
                  <a:cubicBezTo>
                    <a:pt x="891" y="246"/>
                    <a:pt x="888" y="249"/>
                    <a:pt x="885" y="252"/>
                  </a:cubicBezTo>
                  <a:cubicBezTo>
                    <a:pt x="884" y="252"/>
                    <a:pt x="882" y="253"/>
                    <a:pt x="880" y="253"/>
                  </a:cubicBezTo>
                  <a:close/>
                  <a:moveTo>
                    <a:pt x="706" y="258"/>
                  </a:moveTo>
                  <a:cubicBezTo>
                    <a:pt x="705" y="263"/>
                    <a:pt x="701" y="267"/>
                    <a:pt x="697" y="268"/>
                  </a:cubicBezTo>
                  <a:cubicBezTo>
                    <a:pt x="689" y="268"/>
                    <a:pt x="685" y="273"/>
                    <a:pt x="679" y="278"/>
                  </a:cubicBezTo>
                  <a:cubicBezTo>
                    <a:pt x="677" y="280"/>
                    <a:pt x="675" y="282"/>
                    <a:pt x="672" y="283"/>
                  </a:cubicBezTo>
                  <a:cubicBezTo>
                    <a:pt x="671" y="284"/>
                    <a:pt x="669" y="285"/>
                    <a:pt x="668" y="285"/>
                  </a:cubicBezTo>
                  <a:cubicBezTo>
                    <a:pt x="660" y="278"/>
                    <a:pt x="656" y="286"/>
                    <a:pt x="651" y="289"/>
                  </a:cubicBezTo>
                  <a:cubicBezTo>
                    <a:pt x="650" y="290"/>
                    <a:pt x="649" y="290"/>
                    <a:pt x="648" y="290"/>
                  </a:cubicBezTo>
                  <a:cubicBezTo>
                    <a:pt x="647" y="290"/>
                    <a:pt x="647" y="290"/>
                    <a:pt x="646" y="289"/>
                  </a:cubicBezTo>
                  <a:cubicBezTo>
                    <a:pt x="646" y="289"/>
                    <a:pt x="646" y="288"/>
                    <a:pt x="646" y="288"/>
                  </a:cubicBezTo>
                  <a:cubicBezTo>
                    <a:pt x="654" y="281"/>
                    <a:pt x="660" y="271"/>
                    <a:pt x="673" y="274"/>
                  </a:cubicBezTo>
                  <a:cubicBezTo>
                    <a:pt x="674" y="274"/>
                    <a:pt x="676" y="273"/>
                    <a:pt x="678" y="272"/>
                  </a:cubicBezTo>
                  <a:cubicBezTo>
                    <a:pt x="682" y="269"/>
                    <a:pt x="687" y="265"/>
                    <a:pt x="691" y="262"/>
                  </a:cubicBezTo>
                  <a:cubicBezTo>
                    <a:pt x="696" y="257"/>
                    <a:pt x="700" y="257"/>
                    <a:pt x="706" y="258"/>
                  </a:cubicBezTo>
                  <a:close/>
                  <a:moveTo>
                    <a:pt x="453" y="455"/>
                  </a:moveTo>
                  <a:cubicBezTo>
                    <a:pt x="448" y="455"/>
                    <a:pt x="446" y="455"/>
                    <a:pt x="443" y="455"/>
                  </a:cubicBezTo>
                  <a:cubicBezTo>
                    <a:pt x="441" y="455"/>
                    <a:pt x="439" y="454"/>
                    <a:pt x="439" y="450"/>
                  </a:cubicBezTo>
                  <a:cubicBezTo>
                    <a:pt x="439" y="449"/>
                    <a:pt x="438" y="447"/>
                    <a:pt x="437" y="447"/>
                  </a:cubicBezTo>
                  <a:cubicBezTo>
                    <a:pt x="433" y="446"/>
                    <a:pt x="430" y="442"/>
                    <a:pt x="427" y="440"/>
                  </a:cubicBezTo>
                  <a:cubicBezTo>
                    <a:pt x="419" y="438"/>
                    <a:pt x="413" y="430"/>
                    <a:pt x="403" y="430"/>
                  </a:cubicBezTo>
                  <a:cubicBezTo>
                    <a:pt x="401" y="430"/>
                    <a:pt x="398" y="428"/>
                    <a:pt x="395" y="427"/>
                  </a:cubicBezTo>
                  <a:cubicBezTo>
                    <a:pt x="395" y="426"/>
                    <a:pt x="395" y="423"/>
                    <a:pt x="396" y="423"/>
                  </a:cubicBezTo>
                  <a:cubicBezTo>
                    <a:pt x="399" y="422"/>
                    <a:pt x="403" y="420"/>
                    <a:pt x="405" y="421"/>
                  </a:cubicBezTo>
                  <a:cubicBezTo>
                    <a:pt x="412" y="425"/>
                    <a:pt x="418" y="429"/>
                    <a:pt x="426" y="430"/>
                  </a:cubicBezTo>
                  <a:cubicBezTo>
                    <a:pt x="428" y="430"/>
                    <a:pt x="430" y="432"/>
                    <a:pt x="432" y="434"/>
                  </a:cubicBezTo>
                  <a:cubicBezTo>
                    <a:pt x="434" y="436"/>
                    <a:pt x="436" y="438"/>
                    <a:pt x="439" y="439"/>
                  </a:cubicBezTo>
                  <a:cubicBezTo>
                    <a:pt x="445" y="442"/>
                    <a:pt x="448" y="447"/>
                    <a:pt x="453" y="455"/>
                  </a:cubicBezTo>
                  <a:close/>
                  <a:moveTo>
                    <a:pt x="596" y="457"/>
                  </a:moveTo>
                  <a:cubicBezTo>
                    <a:pt x="592" y="463"/>
                    <a:pt x="588" y="467"/>
                    <a:pt x="583" y="467"/>
                  </a:cubicBezTo>
                  <a:cubicBezTo>
                    <a:pt x="576" y="467"/>
                    <a:pt x="571" y="471"/>
                    <a:pt x="567" y="476"/>
                  </a:cubicBezTo>
                  <a:cubicBezTo>
                    <a:pt x="564" y="478"/>
                    <a:pt x="562" y="480"/>
                    <a:pt x="560" y="482"/>
                  </a:cubicBezTo>
                  <a:cubicBezTo>
                    <a:pt x="559" y="483"/>
                    <a:pt x="558" y="485"/>
                    <a:pt x="556" y="485"/>
                  </a:cubicBezTo>
                  <a:cubicBezTo>
                    <a:pt x="545" y="485"/>
                    <a:pt x="537" y="493"/>
                    <a:pt x="528" y="497"/>
                  </a:cubicBezTo>
                  <a:cubicBezTo>
                    <a:pt x="527" y="497"/>
                    <a:pt x="526" y="497"/>
                    <a:pt x="525" y="498"/>
                  </a:cubicBezTo>
                  <a:cubicBezTo>
                    <a:pt x="522" y="498"/>
                    <a:pt x="520" y="499"/>
                    <a:pt x="518" y="497"/>
                  </a:cubicBezTo>
                  <a:cubicBezTo>
                    <a:pt x="517" y="495"/>
                    <a:pt x="520" y="491"/>
                    <a:pt x="523" y="491"/>
                  </a:cubicBezTo>
                  <a:cubicBezTo>
                    <a:pt x="540" y="487"/>
                    <a:pt x="554" y="478"/>
                    <a:pt x="568" y="469"/>
                  </a:cubicBezTo>
                  <a:cubicBezTo>
                    <a:pt x="576" y="464"/>
                    <a:pt x="584" y="459"/>
                    <a:pt x="596" y="457"/>
                  </a:cubicBezTo>
                  <a:close/>
                  <a:moveTo>
                    <a:pt x="303" y="494"/>
                  </a:moveTo>
                  <a:cubicBezTo>
                    <a:pt x="298" y="493"/>
                    <a:pt x="293" y="493"/>
                    <a:pt x="288" y="492"/>
                  </a:cubicBezTo>
                  <a:cubicBezTo>
                    <a:pt x="274" y="490"/>
                    <a:pt x="260" y="487"/>
                    <a:pt x="246" y="484"/>
                  </a:cubicBezTo>
                  <a:cubicBezTo>
                    <a:pt x="236" y="483"/>
                    <a:pt x="226" y="482"/>
                    <a:pt x="216" y="480"/>
                  </a:cubicBezTo>
                  <a:cubicBezTo>
                    <a:pt x="215" y="480"/>
                    <a:pt x="213" y="480"/>
                    <a:pt x="212" y="479"/>
                  </a:cubicBezTo>
                  <a:cubicBezTo>
                    <a:pt x="210" y="479"/>
                    <a:pt x="210" y="478"/>
                    <a:pt x="209" y="477"/>
                  </a:cubicBezTo>
                  <a:cubicBezTo>
                    <a:pt x="210" y="476"/>
                    <a:pt x="211" y="475"/>
                    <a:pt x="212" y="475"/>
                  </a:cubicBezTo>
                  <a:cubicBezTo>
                    <a:pt x="224" y="476"/>
                    <a:pt x="237" y="478"/>
                    <a:pt x="250" y="480"/>
                  </a:cubicBezTo>
                  <a:cubicBezTo>
                    <a:pt x="265" y="482"/>
                    <a:pt x="280" y="486"/>
                    <a:pt x="296" y="489"/>
                  </a:cubicBezTo>
                  <a:cubicBezTo>
                    <a:pt x="298" y="489"/>
                    <a:pt x="301" y="491"/>
                    <a:pt x="303" y="492"/>
                  </a:cubicBezTo>
                  <a:cubicBezTo>
                    <a:pt x="303" y="493"/>
                    <a:pt x="303" y="493"/>
                    <a:pt x="303" y="494"/>
                  </a:cubicBezTo>
                  <a:close/>
                  <a:moveTo>
                    <a:pt x="755" y="193"/>
                  </a:moveTo>
                  <a:cubicBezTo>
                    <a:pt x="743" y="199"/>
                    <a:pt x="734" y="207"/>
                    <a:pt x="725" y="216"/>
                  </a:cubicBezTo>
                  <a:cubicBezTo>
                    <a:pt x="723" y="218"/>
                    <a:pt x="719" y="220"/>
                    <a:pt x="717" y="219"/>
                  </a:cubicBezTo>
                  <a:cubicBezTo>
                    <a:pt x="712" y="218"/>
                    <a:pt x="708" y="221"/>
                    <a:pt x="705" y="224"/>
                  </a:cubicBezTo>
                  <a:cubicBezTo>
                    <a:pt x="702" y="227"/>
                    <a:pt x="698" y="230"/>
                    <a:pt x="695" y="233"/>
                  </a:cubicBezTo>
                  <a:cubicBezTo>
                    <a:pt x="693" y="234"/>
                    <a:pt x="691" y="235"/>
                    <a:pt x="690" y="232"/>
                  </a:cubicBezTo>
                  <a:cubicBezTo>
                    <a:pt x="689" y="231"/>
                    <a:pt x="689" y="229"/>
                    <a:pt x="690" y="227"/>
                  </a:cubicBezTo>
                  <a:cubicBezTo>
                    <a:pt x="691" y="225"/>
                    <a:pt x="693" y="223"/>
                    <a:pt x="694" y="223"/>
                  </a:cubicBezTo>
                  <a:cubicBezTo>
                    <a:pt x="703" y="221"/>
                    <a:pt x="709" y="215"/>
                    <a:pt x="715" y="209"/>
                  </a:cubicBezTo>
                  <a:cubicBezTo>
                    <a:pt x="718" y="207"/>
                    <a:pt x="721" y="204"/>
                    <a:pt x="726" y="205"/>
                  </a:cubicBezTo>
                  <a:cubicBezTo>
                    <a:pt x="727" y="206"/>
                    <a:pt x="730" y="204"/>
                    <a:pt x="731" y="203"/>
                  </a:cubicBezTo>
                  <a:cubicBezTo>
                    <a:pt x="741" y="194"/>
                    <a:pt x="741" y="194"/>
                    <a:pt x="755" y="193"/>
                  </a:cubicBezTo>
                  <a:close/>
                  <a:moveTo>
                    <a:pt x="792" y="381"/>
                  </a:moveTo>
                  <a:cubicBezTo>
                    <a:pt x="796" y="382"/>
                    <a:pt x="798" y="382"/>
                    <a:pt x="800" y="383"/>
                  </a:cubicBezTo>
                  <a:cubicBezTo>
                    <a:pt x="800" y="383"/>
                    <a:pt x="800" y="386"/>
                    <a:pt x="800" y="386"/>
                  </a:cubicBezTo>
                  <a:cubicBezTo>
                    <a:pt x="797" y="389"/>
                    <a:pt x="793" y="393"/>
                    <a:pt x="788" y="391"/>
                  </a:cubicBezTo>
                  <a:cubicBezTo>
                    <a:pt x="783" y="389"/>
                    <a:pt x="779" y="391"/>
                    <a:pt x="775" y="393"/>
                  </a:cubicBezTo>
                  <a:cubicBezTo>
                    <a:pt x="771" y="395"/>
                    <a:pt x="767" y="398"/>
                    <a:pt x="761" y="395"/>
                  </a:cubicBezTo>
                  <a:cubicBezTo>
                    <a:pt x="759" y="394"/>
                    <a:pt x="755" y="397"/>
                    <a:pt x="752" y="399"/>
                  </a:cubicBezTo>
                  <a:cubicBezTo>
                    <a:pt x="747" y="401"/>
                    <a:pt x="742" y="406"/>
                    <a:pt x="735" y="403"/>
                  </a:cubicBezTo>
                  <a:cubicBezTo>
                    <a:pt x="734" y="402"/>
                    <a:pt x="730" y="405"/>
                    <a:pt x="728" y="406"/>
                  </a:cubicBezTo>
                  <a:cubicBezTo>
                    <a:pt x="725" y="408"/>
                    <a:pt x="722" y="407"/>
                    <a:pt x="722" y="405"/>
                  </a:cubicBezTo>
                  <a:cubicBezTo>
                    <a:pt x="721" y="402"/>
                    <a:pt x="722" y="399"/>
                    <a:pt x="725" y="399"/>
                  </a:cubicBezTo>
                  <a:cubicBezTo>
                    <a:pt x="733" y="398"/>
                    <a:pt x="740" y="390"/>
                    <a:pt x="749" y="393"/>
                  </a:cubicBezTo>
                  <a:cubicBezTo>
                    <a:pt x="750" y="393"/>
                    <a:pt x="752" y="392"/>
                    <a:pt x="753" y="391"/>
                  </a:cubicBezTo>
                  <a:cubicBezTo>
                    <a:pt x="755" y="391"/>
                    <a:pt x="756" y="390"/>
                    <a:pt x="758" y="389"/>
                  </a:cubicBezTo>
                  <a:cubicBezTo>
                    <a:pt x="763" y="385"/>
                    <a:pt x="770" y="389"/>
                    <a:pt x="777" y="387"/>
                  </a:cubicBezTo>
                  <a:cubicBezTo>
                    <a:pt x="782" y="386"/>
                    <a:pt x="788" y="383"/>
                    <a:pt x="792" y="381"/>
                  </a:cubicBezTo>
                  <a:close/>
                  <a:moveTo>
                    <a:pt x="432" y="327"/>
                  </a:moveTo>
                  <a:cubicBezTo>
                    <a:pt x="421" y="330"/>
                    <a:pt x="421" y="330"/>
                    <a:pt x="415" y="323"/>
                  </a:cubicBezTo>
                  <a:cubicBezTo>
                    <a:pt x="412" y="320"/>
                    <a:pt x="407" y="319"/>
                    <a:pt x="403" y="318"/>
                  </a:cubicBezTo>
                  <a:cubicBezTo>
                    <a:pt x="398" y="317"/>
                    <a:pt x="394" y="316"/>
                    <a:pt x="392" y="312"/>
                  </a:cubicBezTo>
                  <a:cubicBezTo>
                    <a:pt x="391" y="310"/>
                    <a:pt x="388" y="309"/>
                    <a:pt x="386" y="309"/>
                  </a:cubicBezTo>
                  <a:cubicBezTo>
                    <a:pt x="382" y="308"/>
                    <a:pt x="379" y="309"/>
                    <a:pt x="375" y="309"/>
                  </a:cubicBezTo>
                  <a:cubicBezTo>
                    <a:pt x="373" y="309"/>
                    <a:pt x="370" y="309"/>
                    <a:pt x="369" y="308"/>
                  </a:cubicBezTo>
                  <a:cubicBezTo>
                    <a:pt x="364" y="300"/>
                    <a:pt x="356" y="303"/>
                    <a:pt x="349" y="301"/>
                  </a:cubicBezTo>
                  <a:cubicBezTo>
                    <a:pt x="347" y="301"/>
                    <a:pt x="344" y="300"/>
                    <a:pt x="343" y="299"/>
                  </a:cubicBezTo>
                  <a:cubicBezTo>
                    <a:pt x="342" y="297"/>
                    <a:pt x="342" y="294"/>
                    <a:pt x="342" y="292"/>
                  </a:cubicBezTo>
                  <a:cubicBezTo>
                    <a:pt x="343" y="290"/>
                    <a:pt x="348" y="289"/>
                    <a:pt x="349" y="290"/>
                  </a:cubicBezTo>
                  <a:cubicBezTo>
                    <a:pt x="352" y="297"/>
                    <a:pt x="358" y="296"/>
                    <a:pt x="364" y="297"/>
                  </a:cubicBezTo>
                  <a:cubicBezTo>
                    <a:pt x="366" y="298"/>
                    <a:pt x="369" y="299"/>
                    <a:pt x="371" y="300"/>
                  </a:cubicBezTo>
                  <a:cubicBezTo>
                    <a:pt x="373" y="301"/>
                    <a:pt x="375" y="303"/>
                    <a:pt x="378" y="303"/>
                  </a:cubicBezTo>
                  <a:cubicBezTo>
                    <a:pt x="391" y="303"/>
                    <a:pt x="402" y="313"/>
                    <a:pt x="414" y="317"/>
                  </a:cubicBezTo>
                  <a:cubicBezTo>
                    <a:pt x="420" y="319"/>
                    <a:pt x="427" y="321"/>
                    <a:pt x="432" y="327"/>
                  </a:cubicBezTo>
                  <a:close/>
                  <a:moveTo>
                    <a:pt x="266" y="319"/>
                  </a:moveTo>
                  <a:cubicBezTo>
                    <a:pt x="268" y="318"/>
                    <a:pt x="270" y="317"/>
                    <a:pt x="273" y="317"/>
                  </a:cubicBezTo>
                  <a:cubicBezTo>
                    <a:pt x="283" y="316"/>
                    <a:pt x="293" y="315"/>
                    <a:pt x="304" y="319"/>
                  </a:cubicBezTo>
                  <a:cubicBezTo>
                    <a:pt x="312" y="322"/>
                    <a:pt x="321" y="325"/>
                    <a:pt x="330" y="324"/>
                  </a:cubicBezTo>
                  <a:cubicBezTo>
                    <a:pt x="333" y="324"/>
                    <a:pt x="335" y="326"/>
                    <a:pt x="337" y="327"/>
                  </a:cubicBezTo>
                  <a:cubicBezTo>
                    <a:pt x="338" y="327"/>
                    <a:pt x="338" y="329"/>
                    <a:pt x="339" y="331"/>
                  </a:cubicBezTo>
                  <a:cubicBezTo>
                    <a:pt x="339" y="331"/>
                    <a:pt x="337" y="333"/>
                    <a:pt x="337" y="333"/>
                  </a:cubicBezTo>
                  <a:cubicBezTo>
                    <a:pt x="334" y="333"/>
                    <a:pt x="330" y="334"/>
                    <a:pt x="328" y="333"/>
                  </a:cubicBezTo>
                  <a:cubicBezTo>
                    <a:pt x="319" y="327"/>
                    <a:pt x="309" y="331"/>
                    <a:pt x="300" y="326"/>
                  </a:cubicBezTo>
                  <a:cubicBezTo>
                    <a:pt x="299" y="324"/>
                    <a:pt x="295" y="325"/>
                    <a:pt x="293" y="325"/>
                  </a:cubicBezTo>
                  <a:cubicBezTo>
                    <a:pt x="283" y="329"/>
                    <a:pt x="275" y="323"/>
                    <a:pt x="266" y="319"/>
                  </a:cubicBezTo>
                  <a:close/>
                  <a:moveTo>
                    <a:pt x="642" y="216"/>
                  </a:moveTo>
                  <a:cubicBezTo>
                    <a:pt x="639" y="222"/>
                    <a:pt x="635" y="227"/>
                    <a:pt x="630" y="228"/>
                  </a:cubicBezTo>
                  <a:cubicBezTo>
                    <a:pt x="622" y="230"/>
                    <a:pt x="617" y="237"/>
                    <a:pt x="609" y="239"/>
                  </a:cubicBezTo>
                  <a:cubicBezTo>
                    <a:pt x="607" y="240"/>
                    <a:pt x="605" y="242"/>
                    <a:pt x="603" y="244"/>
                  </a:cubicBezTo>
                  <a:cubicBezTo>
                    <a:pt x="596" y="251"/>
                    <a:pt x="590" y="259"/>
                    <a:pt x="579" y="263"/>
                  </a:cubicBezTo>
                  <a:cubicBezTo>
                    <a:pt x="575" y="264"/>
                    <a:pt x="573" y="268"/>
                    <a:pt x="570" y="270"/>
                  </a:cubicBezTo>
                  <a:cubicBezTo>
                    <a:pt x="569" y="271"/>
                    <a:pt x="566" y="270"/>
                    <a:pt x="566" y="269"/>
                  </a:cubicBezTo>
                  <a:cubicBezTo>
                    <a:pt x="565" y="268"/>
                    <a:pt x="566" y="266"/>
                    <a:pt x="566" y="265"/>
                  </a:cubicBezTo>
                  <a:cubicBezTo>
                    <a:pt x="570" y="262"/>
                    <a:pt x="575" y="260"/>
                    <a:pt x="579" y="257"/>
                  </a:cubicBezTo>
                  <a:cubicBezTo>
                    <a:pt x="589" y="252"/>
                    <a:pt x="594" y="241"/>
                    <a:pt x="604" y="235"/>
                  </a:cubicBezTo>
                  <a:cubicBezTo>
                    <a:pt x="608" y="232"/>
                    <a:pt x="611" y="227"/>
                    <a:pt x="617" y="227"/>
                  </a:cubicBezTo>
                  <a:cubicBezTo>
                    <a:pt x="618" y="228"/>
                    <a:pt x="620" y="226"/>
                    <a:pt x="620" y="225"/>
                  </a:cubicBezTo>
                  <a:cubicBezTo>
                    <a:pt x="624" y="217"/>
                    <a:pt x="633" y="218"/>
                    <a:pt x="642" y="216"/>
                  </a:cubicBezTo>
                  <a:close/>
                  <a:moveTo>
                    <a:pt x="153" y="323"/>
                  </a:moveTo>
                  <a:cubicBezTo>
                    <a:pt x="157" y="320"/>
                    <a:pt x="159" y="318"/>
                    <a:pt x="161" y="318"/>
                  </a:cubicBezTo>
                  <a:cubicBezTo>
                    <a:pt x="168" y="319"/>
                    <a:pt x="174" y="320"/>
                    <a:pt x="180" y="321"/>
                  </a:cubicBezTo>
                  <a:cubicBezTo>
                    <a:pt x="185" y="322"/>
                    <a:pt x="189" y="324"/>
                    <a:pt x="193" y="326"/>
                  </a:cubicBezTo>
                  <a:cubicBezTo>
                    <a:pt x="199" y="328"/>
                    <a:pt x="205" y="329"/>
                    <a:pt x="210" y="332"/>
                  </a:cubicBezTo>
                  <a:cubicBezTo>
                    <a:pt x="215" y="335"/>
                    <a:pt x="222" y="335"/>
                    <a:pt x="227" y="337"/>
                  </a:cubicBezTo>
                  <a:cubicBezTo>
                    <a:pt x="230" y="337"/>
                    <a:pt x="234" y="337"/>
                    <a:pt x="236" y="339"/>
                  </a:cubicBezTo>
                  <a:cubicBezTo>
                    <a:pt x="241" y="342"/>
                    <a:pt x="246" y="342"/>
                    <a:pt x="251" y="340"/>
                  </a:cubicBezTo>
                  <a:cubicBezTo>
                    <a:pt x="253" y="339"/>
                    <a:pt x="256" y="339"/>
                    <a:pt x="257" y="342"/>
                  </a:cubicBezTo>
                  <a:cubicBezTo>
                    <a:pt x="258" y="344"/>
                    <a:pt x="258" y="345"/>
                    <a:pt x="258" y="346"/>
                  </a:cubicBezTo>
                  <a:cubicBezTo>
                    <a:pt x="258" y="347"/>
                    <a:pt x="256" y="348"/>
                    <a:pt x="255" y="348"/>
                  </a:cubicBezTo>
                  <a:cubicBezTo>
                    <a:pt x="246" y="345"/>
                    <a:pt x="237" y="347"/>
                    <a:pt x="228" y="342"/>
                  </a:cubicBezTo>
                  <a:cubicBezTo>
                    <a:pt x="225" y="341"/>
                    <a:pt x="222" y="340"/>
                    <a:pt x="219" y="340"/>
                  </a:cubicBezTo>
                  <a:cubicBezTo>
                    <a:pt x="213" y="339"/>
                    <a:pt x="208" y="338"/>
                    <a:pt x="202" y="335"/>
                  </a:cubicBezTo>
                  <a:cubicBezTo>
                    <a:pt x="197" y="332"/>
                    <a:pt x="190" y="332"/>
                    <a:pt x="184" y="330"/>
                  </a:cubicBezTo>
                  <a:cubicBezTo>
                    <a:pt x="182" y="329"/>
                    <a:pt x="179" y="329"/>
                    <a:pt x="178" y="328"/>
                  </a:cubicBezTo>
                  <a:cubicBezTo>
                    <a:pt x="174" y="323"/>
                    <a:pt x="170" y="323"/>
                    <a:pt x="164" y="323"/>
                  </a:cubicBezTo>
                  <a:cubicBezTo>
                    <a:pt x="162" y="324"/>
                    <a:pt x="159" y="323"/>
                    <a:pt x="153" y="323"/>
                  </a:cubicBezTo>
                  <a:close/>
                  <a:moveTo>
                    <a:pt x="218" y="382"/>
                  </a:moveTo>
                  <a:cubicBezTo>
                    <a:pt x="217" y="381"/>
                    <a:pt x="214" y="380"/>
                    <a:pt x="215" y="379"/>
                  </a:cubicBezTo>
                  <a:cubicBezTo>
                    <a:pt x="215" y="377"/>
                    <a:pt x="217" y="375"/>
                    <a:pt x="219" y="373"/>
                  </a:cubicBezTo>
                  <a:cubicBezTo>
                    <a:pt x="219" y="373"/>
                    <a:pt x="222" y="373"/>
                    <a:pt x="223" y="373"/>
                  </a:cubicBezTo>
                  <a:cubicBezTo>
                    <a:pt x="230" y="376"/>
                    <a:pt x="237" y="376"/>
                    <a:pt x="244" y="376"/>
                  </a:cubicBezTo>
                  <a:cubicBezTo>
                    <a:pt x="249" y="376"/>
                    <a:pt x="255" y="376"/>
                    <a:pt x="260" y="379"/>
                  </a:cubicBezTo>
                  <a:cubicBezTo>
                    <a:pt x="262" y="380"/>
                    <a:pt x="265" y="381"/>
                    <a:pt x="267" y="381"/>
                  </a:cubicBezTo>
                  <a:cubicBezTo>
                    <a:pt x="281" y="379"/>
                    <a:pt x="293" y="389"/>
                    <a:pt x="306" y="391"/>
                  </a:cubicBezTo>
                  <a:cubicBezTo>
                    <a:pt x="307" y="391"/>
                    <a:pt x="309" y="393"/>
                    <a:pt x="309" y="394"/>
                  </a:cubicBezTo>
                  <a:cubicBezTo>
                    <a:pt x="309" y="395"/>
                    <a:pt x="308" y="397"/>
                    <a:pt x="307" y="398"/>
                  </a:cubicBezTo>
                  <a:cubicBezTo>
                    <a:pt x="303" y="401"/>
                    <a:pt x="299" y="401"/>
                    <a:pt x="297" y="396"/>
                  </a:cubicBezTo>
                  <a:cubicBezTo>
                    <a:pt x="295" y="392"/>
                    <a:pt x="292" y="392"/>
                    <a:pt x="288" y="392"/>
                  </a:cubicBezTo>
                  <a:cubicBezTo>
                    <a:pt x="283" y="393"/>
                    <a:pt x="278" y="393"/>
                    <a:pt x="276" y="387"/>
                  </a:cubicBezTo>
                  <a:cubicBezTo>
                    <a:pt x="275" y="385"/>
                    <a:pt x="270" y="384"/>
                    <a:pt x="268" y="384"/>
                  </a:cubicBezTo>
                  <a:cubicBezTo>
                    <a:pt x="262" y="385"/>
                    <a:pt x="256" y="386"/>
                    <a:pt x="250" y="387"/>
                  </a:cubicBezTo>
                  <a:cubicBezTo>
                    <a:pt x="247" y="388"/>
                    <a:pt x="245" y="386"/>
                    <a:pt x="246" y="384"/>
                  </a:cubicBezTo>
                  <a:cubicBezTo>
                    <a:pt x="247" y="379"/>
                    <a:pt x="244" y="378"/>
                    <a:pt x="240" y="378"/>
                  </a:cubicBezTo>
                  <a:cubicBezTo>
                    <a:pt x="236" y="379"/>
                    <a:pt x="232" y="380"/>
                    <a:pt x="228" y="381"/>
                  </a:cubicBezTo>
                  <a:cubicBezTo>
                    <a:pt x="225" y="381"/>
                    <a:pt x="222" y="382"/>
                    <a:pt x="218" y="382"/>
                  </a:cubicBezTo>
                  <a:close/>
                  <a:moveTo>
                    <a:pt x="280" y="439"/>
                  </a:moveTo>
                  <a:cubicBezTo>
                    <a:pt x="273" y="440"/>
                    <a:pt x="266" y="439"/>
                    <a:pt x="261" y="436"/>
                  </a:cubicBezTo>
                  <a:cubicBezTo>
                    <a:pt x="253" y="431"/>
                    <a:pt x="246" y="430"/>
                    <a:pt x="238" y="430"/>
                  </a:cubicBezTo>
                  <a:cubicBezTo>
                    <a:pt x="234" y="430"/>
                    <a:pt x="230" y="430"/>
                    <a:pt x="227" y="426"/>
                  </a:cubicBezTo>
                  <a:cubicBezTo>
                    <a:pt x="226" y="425"/>
                    <a:pt x="222" y="424"/>
                    <a:pt x="219" y="424"/>
                  </a:cubicBezTo>
                  <a:cubicBezTo>
                    <a:pt x="216" y="424"/>
                    <a:pt x="213" y="424"/>
                    <a:pt x="210" y="425"/>
                  </a:cubicBezTo>
                  <a:cubicBezTo>
                    <a:pt x="209" y="425"/>
                    <a:pt x="206" y="425"/>
                    <a:pt x="206" y="424"/>
                  </a:cubicBezTo>
                  <a:cubicBezTo>
                    <a:pt x="201" y="415"/>
                    <a:pt x="192" y="418"/>
                    <a:pt x="184" y="417"/>
                  </a:cubicBezTo>
                  <a:cubicBezTo>
                    <a:pt x="183" y="417"/>
                    <a:pt x="182" y="416"/>
                    <a:pt x="181" y="416"/>
                  </a:cubicBezTo>
                  <a:cubicBezTo>
                    <a:pt x="182" y="414"/>
                    <a:pt x="182" y="412"/>
                    <a:pt x="184" y="411"/>
                  </a:cubicBezTo>
                  <a:cubicBezTo>
                    <a:pt x="186" y="410"/>
                    <a:pt x="188" y="410"/>
                    <a:pt x="191" y="410"/>
                  </a:cubicBezTo>
                  <a:cubicBezTo>
                    <a:pt x="193" y="410"/>
                    <a:pt x="194" y="411"/>
                    <a:pt x="196" y="412"/>
                  </a:cubicBezTo>
                  <a:cubicBezTo>
                    <a:pt x="204" y="414"/>
                    <a:pt x="211" y="417"/>
                    <a:pt x="219" y="418"/>
                  </a:cubicBezTo>
                  <a:cubicBezTo>
                    <a:pt x="227" y="419"/>
                    <a:pt x="234" y="421"/>
                    <a:pt x="241" y="424"/>
                  </a:cubicBezTo>
                  <a:cubicBezTo>
                    <a:pt x="245" y="426"/>
                    <a:pt x="251" y="426"/>
                    <a:pt x="256" y="427"/>
                  </a:cubicBezTo>
                  <a:cubicBezTo>
                    <a:pt x="267" y="430"/>
                    <a:pt x="270" y="431"/>
                    <a:pt x="280" y="439"/>
                  </a:cubicBezTo>
                  <a:close/>
                  <a:moveTo>
                    <a:pt x="879" y="324"/>
                  </a:moveTo>
                  <a:cubicBezTo>
                    <a:pt x="884" y="321"/>
                    <a:pt x="887" y="319"/>
                    <a:pt x="889" y="317"/>
                  </a:cubicBezTo>
                  <a:cubicBezTo>
                    <a:pt x="893" y="315"/>
                    <a:pt x="896" y="312"/>
                    <a:pt x="899" y="310"/>
                  </a:cubicBezTo>
                  <a:cubicBezTo>
                    <a:pt x="901" y="309"/>
                    <a:pt x="903" y="308"/>
                    <a:pt x="905" y="309"/>
                  </a:cubicBezTo>
                  <a:cubicBezTo>
                    <a:pt x="906" y="310"/>
                    <a:pt x="907" y="312"/>
                    <a:pt x="908" y="314"/>
                  </a:cubicBezTo>
                  <a:cubicBezTo>
                    <a:pt x="909" y="317"/>
                    <a:pt x="911" y="319"/>
                    <a:pt x="914" y="317"/>
                  </a:cubicBezTo>
                  <a:cubicBezTo>
                    <a:pt x="919" y="315"/>
                    <a:pt x="924" y="312"/>
                    <a:pt x="929" y="310"/>
                  </a:cubicBezTo>
                  <a:cubicBezTo>
                    <a:pt x="929" y="309"/>
                    <a:pt x="931" y="311"/>
                    <a:pt x="932" y="311"/>
                  </a:cubicBezTo>
                  <a:cubicBezTo>
                    <a:pt x="932" y="312"/>
                    <a:pt x="932" y="313"/>
                    <a:pt x="931" y="314"/>
                  </a:cubicBezTo>
                  <a:cubicBezTo>
                    <a:pt x="925" y="317"/>
                    <a:pt x="920" y="321"/>
                    <a:pt x="914" y="324"/>
                  </a:cubicBezTo>
                  <a:cubicBezTo>
                    <a:pt x="909" y="327"/>
                    <a:pt x="904" y="327"/>
                    <a:pt x="901" y="322"/>
                  </a:cubicBezTo>
                  <a:cubicBezTo>
                    <a:pt x="899" y="318"/>
                    <a:pt x="896" y="318"/>
                    <a:pt x="893" y="321"/>
                  </a:cubicBezTo>
                  <a:cubicBezTo>
                    <a:pt x="890" y="323"/>
                    <a:pt x="887" y="326"/>
                    <a:pt x="884" y="328"/>
                  </a:cubicBezTo>
                  <a:cubicBezTo>
                    <a:pt x="880" y="331"/>
                    <a:pt x="875" y="332"/>
                    <a:pt x="872" y="328"/>
                  </a:cubicBezTo>
                  <a:cubicBezTo>
                    <a:pt x="869" y="325"/>
                    <a:pt x="867" y="325"/>
                    <a:pt x="864" y="327"/>
                  </a:cubicBezTo>
                  <a:cubicBezTo>
                    <a:pt x="862" y="328"/>
                    <a:pt x="860" y="330"/>
                    <a:pt x="858" y="331"/>
                  </a:cubicBezTo>
                  <a:cubicBezTo>
                    <a:pt x="856" y="332"/>
                    <a:pt x="854" y="331"/>
                    <a:pt x="852" y="330"/>
                  </a:cubicBezTo>
                  <a:cubicBezTo>
                    <a:pt x="851" y="329"/>
                    <a:pt x="852" y="325"/>
                    <a:pt x="854" y="324"/>
                  </a:cubicBezTo>
                  <a:cubicBezTo>
                    <a:pt x="854" y="323"/>
                    <a:pt x="855" y="323"/>
                    <a:pt x="855" y="323"/>
                  </a:cubicBezTo>
                  <a:cubicBezTo>
                    <a:pt x="864" y="323"/>
                    <a:pt x="868" y="316"/>
                    <a:pt x="874" y="312"/>
                  </a:cubicBezTo>
                  <a:cubicBezTo>
                    <a:pt x="877" y="310"/>
                    <a:pt x="879" y="311"/>
                    <a:pt x="879" y="314"/>
                  </a:cubicBezTo>
                  <a:cubicBezTo>
                    <a:pt x="880" y="317"/>
                    <a:pt x="879" y="319"/>
                    <a:pt x="879" y="324"/>
                  </a:cubicBezTo>
                  <a:close/>
                  <a:moveTo>
                    <a:pt x="153" y="276"/>
                  </a:moveTo>
                  <a:cubicBezTo>
                    <a:pt x="156" y="276"/>
                    <a:pt x="159" y="276"/>
                    <a:pt x="161" y="277"/>
                  </a:cubicBezTo>
                  <a:cubicBezTo>
                    <a:pt x="168" y="282"/>
                    <a:pt x="176" y="281"/>
                    <a:pt x="184" y="284"/>
                  </a:cubicBezTo>
                  <a:cubicBezTo>
                    <a:pt x="189" y="285"/>
                    <a:pt x="195" y="286"/>
                    <a:pt x="200" y="288"/>
                  </a:cubicBezTo>
                  <a:cubicBezTo>
                    <a:pt x="209" y="290"/>
                    <a:pt x="219" y="293"/>
                    <a:pt x="228" y="295"/>
                  </a:cubicBezTo>
                  <a:cubicBezTo>
                    <a:pt x="229" y="295"/>
                    <a:pt x="231" y="296"/>
                    <a:pt x="232" y="297"/>
                  </a:cubicBezTo>
                  <a:cubicBezTo>
                    <a:pt x="232" y="298"/>
                    <a:pt x="233" y="299"/>
                    <a:pt x="232" y="300"/>
                  </a:cubicBezTo>
                  <a:cubicBezTo>
                    <a:pt x="232" y="301"/>
                    <a:pt x="230" y="302"/>
                    <a:pt x="230" y="301"/>
                  </a:cubicBezTo>
                  <a:cubicBezTo>
                    <a:pt x="223" y="299"/>
                    <a:pt x="215" y="298"/>
                    <a:pt x="208" y="298"/>
                  </a:cubicBezTo>
                  <a:cubicBezTo>
                    <a:pt x="206" y="298"/>
                    <a:pt x="204" y="297"/>
                    <a:pt x="204" y="296"/>
                  </a:cubicBezTo>
                  <a:cubicBezTo>
                    <a:pt x="201" y="290"/>
                    <a:pt x="196" y="290"/>
                    <a:pt x="191" y="291"/>
                  </a:cubicBezTo>
                  <a:cubicBezTo>
                    <a:pt x="185" y="292"/>
                    <a:pt x="179" y="292"/>
                    <a:pt x="173" y="288"/>
                  </a:cubicBezTo>
                  <a:cubicBezTo>
                    <a:pt x="171" y="287"/>
                    <a:pt x="168" y="287"/>
                    <a:pt x="165" y="287"/>
                  </a:cubicBezTo>
                  <a:cubicBezTo>
                    <a:pt x="159" y="287"/>
                    <a:pt x="153" y="288"/>
                    <a:pt x="147" y="284"/>
                  </a:cubicBezTo>
                  <a:cubicBezTo>
                    <a:pt x="144" y="282"/>
                    <a:pt x="139" y="283"/>
                    <a:pt x="134" y="283"/>
                  </a:cubicBezTo>
                  <a:cubicBezTo>
                    <a:pt x="134" y="283"/>
                    <a:pt x="133" y="282"/>
                    <a:pt x="132" y="281"/>
                  </a:cubicBezTo>
                  <a:cubicBezTo>
                    <a:pt x="132" y="281"/>
                    <a:pt x="133" y="280"/>
                    <a:pt x="134" y="279"/>
                  </a:cubicBezTo>
                  <a:cubicBezTo>
                    <a:pt x="134" y="279"/>
                    <a:pt x="135" y="279"/>
                    <a:pt x="135" y="279"/>
                  </a:cubicBezTo>
                  <a:cubicBezTo>
                    <a:pt x="141" y="278"/>
                    <a:pt x="147" y="277"/>
                    <a:pt x="153" y="276"/>
                  </a:cubicBezTo>
                  <a:close/>
                  <a:moveTo>
                    <a:pt x="712" y="372"/>
                  </a:moveTo>
                  <a:cubicBezTo>
                    <a:pt x="708" y="369"/>
                    <a:pt x="705" y="371"/>
                    <a:pt x="701" y="374"/>
                  </a:cubicBezTo>
                  <a:cubicBezTo>
                    <a:pt x="698" y="376"/>
                    <a:pt x="695" y="378"/>
                    <a:pt x="692" y="378"/>
                  </a:cubicBezTo>
                  <a:cubicBezTo>
                    <a:pt x="686" y="377"/>
                    <a:pt x="682" y="379"/>
                    <a:pt x="678" y="383"/>
                  </a:cubicBezTo>
                  <a:cubicBezTo>
                    <a:pt x="674" y="387"/>
                    <a:pt x="671" y="390"/>
                    <a:pt x="666" y="388"/>
                  </a:cubicBezTo>
                  <a:cubicBezTo>
                    <a:pt x="661" y="387"/>
                    <a:pt x="658" y="392"/>
                    <a:pt x="654" y="394"/>
                  </a:cubicBezTo>
                  <a:cubicBezTo>
                    <a:pt x="653" y="394"/>
                    <a:pt x="651" y="394"/>
                    <a:pt x="650" y="393"/>
                  </a:cubicBezTo>
                  <a:cubicBezTo>
                    <a:pt x="648" y="391"/>
                    <a:pt x="649" y="389"/>
                    <a:pt x="651" y="388"/>
                  </a:cubicBezTo>
                  <a:cubicBezTo>
                    <a:pt x="651" y="388"/>
                    <a:pt x="652" y="388"/>
                    <a:pt x="652" y="387"/>
                  </a:cubicBezTo>
                  <a:cubicBezTo>
                    <a:pt x="658" y="385"/>
                    <a:pt x="664" y="382"/>
                    <a:pt x="670" y="379"/>
                  </a:cubicBezTo>
                  <a:cubicBezTo>
                    <a:pt x="673" y="378"/>
                    <a:pt x="676" y="377"/>
                    <a:pt x="678" y="376"/>
                  </a:cubicBezTo>
                  <a:cubicBezTo>
                    <a:pt x="683" y="372"/>
                    <a:pt x="688" y="366"/>
                    <a:pt x="695" y="369"/>
                  </a:cubicBezTo>
                  <a:cubicBezTo>
                    <a:pt x="699" y="367"/>
                    <a:pt x="703" y="365"/>
                    <a:pt x="707" y="363"/>
                  </a:cubicBezTo>
                  <a:cubicBezTo>
                    <a:pt x="710" y="361"/>
                    <a:pt x="713" y="360"/>
                    <a:pt x="716" y="362"/>
                  </a:cubicBezTo>
                  <a:cubicBezTo>
                    <a:pt x="719" y="364"/>
                    <a:pt x="722" y="362"/>
                    <a:pt x="725" y="360"/>
                  </a:cubicBezTo>
                  <a:cubicBezTo>
                    <a:pt x="729" y="358"/>
                    <a:pt x="731" y="355"/>
                    <a:pt x="735" y="353"/>
                  </a:cubicBezTo>
                  <a:cubicBezTo>
                    <a:pt x="736" y="352"/>
                    <a:pt x="738" y="351"/>
                    <a:pt x="739" y="351"/>
                  </a:cubicBezTo>
                  <a:cubicBezTo>
                    <a:pt x="740" y="352"/>
                    <a:pt x="742" y="353"/>
                    <a:pt x="743" y="355"/>
                  </a:cubicBezTo>
                  <a:cubicBezTo>
                    <a:pt x="743" y="355"/>
                    <a:pt x="742" y="358"/>
                    <a:pt x="741" y="358"/>
                  </a:cubicBezTo>
                  <a:cubicBezTo>
                    <a:pt x="735" y="357"/>
                    <a:pt x="732" y="362"/>
                    <a:pt x="727" y="366"/>
                  </a:cubicBezTo>
                  <a:cubicBezTo>
                    <a:pt x="723" y="369"/>
                    <a:pt x="718" y="372"/>
                    <a:pt x="712" y="372"/>
                  </a:cubicBezTo>
                  <a:close/>
                  <a:moveTo>
                    <a:pt x="667" y="517"/>
                  </a:moveTo>
                  <a:cubicBezTo>
                    <a:pt x="676" y="512"/>
                    <a:pt x="685" y="512"/>
                    <a:pt x="694" y="510"/>
                  </a:cubicBezTo>
                  <a:cubicBezTo>
                    <a:pt x="721" y="505"/>
                    <a:pt x="749" y="500"/>
                    <a:pt x="776" y="496"/>
                  </a:cubicBezTo>
                  <a:cubicBezTo>
                    <a:pt x="791" y="494"/>
                    <a:pt x="807" y="493"/>
                    <a:pt x="822" y="492"/>
                  </a:cubicBezTo>
                  <a:cubicBezTo>
                    <a:pt x="823" y="491"/>
                    <a:pt x="824" y="492"/>
                    <a:pt x="826" y="492"/>
                  </a:cubicBezTo>
                  <a:cubicBezTo>
                    <a:pt x="826" y="492"/>
                    <a:pt x="827" y="493"/>
                    <a:pt x="827" y="493"/>
                  </a:cubicBezTo>
                  <a:cubicBezTo>
                    <a:pt x="826" y="494"/>
                    <a:pt x="826" y="496"/>
                    <a:pt x="826" y="496"/>
                  </a:cubicBezTo>
                  <a:cubicBezTo>
                    <a:pt x="824" y="497"/>
                    <a:pt x="823" y="497"/>
                    <a:pt x="821" y="497"/>
                  </a:cubicBezTo>
                  <a:cubicBezTo>
                    <a:pt x="794" y="498"/>
                    <a:pt x="767" y="503"/>
                    <a:pt x="740" y="507"/>
                  </a:cubicBezTo>
                  <a:cubicBezTo>
                    <a:pt x="718" y="511"/>
                    <a:pt x="695" y="514"/>
                    <a:pt x="673" y="518"/>
                  </a:cubicBezTo>
                  <a:cubicBezTo>
                    <a:pt x="671" y="518"/>
                    <a:pt x="670" y="518"/>
                    <a:pt x="667" y="517"/>
                  </a:cubicBezTo>
                  <a:close/>
                  <a:moveTo>
                    <a:pt x="316" y="512"/>
                  </a:moveTo>
                  <a:cubicBezTo>
                    <a:pt x="310" y="512"/>
                    <a:pt x="308" y="512"/>
                    <a:pt x="305" y="512"/>
                  </a:cubicBezTo>
                  <a:cubicBezTo>
                    <a:pt x="286" y="510"/>
                    <a:pt x="267" y="507"/>
                    <a:pt x="248" y="505"/>
                  </a:cubicBezTo>
                  <a:cubicBezTo>
                    <a:pt x="232" y="503"/>
                    <a:pt x="215" y="502"/>
                    <a:pt x="198" y="500"/>
                  </a:cubicBezTo>
                  <a:cubicBezTo>
                    <a:pt x="188" y="499"/>
                    <a:pt x="177" y="498"/>
                    <a:pt x="167" y="497"/>
                  </a:cubicBezTo>
                  <a:cubicBezTo>
                    <a:pt x="153" y="495"/>
                    <a:pt x="139" y="494"/>
                    <a:pt x="124" y="494"/>
                  </a:cubicBezTo>
                  <a:cubicBezTo>
                    <a:pt x="123" y="494"/>
                    <a:pt x="122" y="494"/>
                    <a:pt x="121" y="494"/>
                  </a:cubicBezTo>
                  <a:cubicBezTo>
                    <a:pt x="121" y="494"/>
                    <a:pt x="119" y="493"/>
                    <a:pt x="119" y="492"/>
                  </a:cubicBezTo>
                  <a:cubicBezTo>
                    <a:pt x="120" y="491"/>
                    <a:pt x="121" y="489"/>
                    <a:pt x="122" y="489"/>
                  </a:cubicBezTo>
                  <a:cubicBezTo>
                    <a:pt x="125" y="489"/>
                    <a:pt x="129" y="488"/>
                    <a:pt x="132" y="489"/>
                  </a:cubicBezTo>
                  <a:cubicBezTo>
                    <a:pt x="144" y="489"/>
                    <a:pt x="156" y="490"/>
                    <a:pt x="167" y="491"/>
                  </a:cubicBezTo>
                  <a:cubicBezTo>
                    <a:pt x="186" y="493"/>
                    <a:pt x="206" y="495"/>
                    <a:pt x="225" y="497"/>
                  </a:cubicBezTo>
                  <a:cubicBezTo>
                    <a:pt x="253" y="501"/>
                    <a:pt x="281" y="505"/>
                    <a:pt x="309" y="509"/>
                  </a:cubicBezTo>
                  <a:cubicBezTo>
                    <a:pt x="310" y="510"/>
                    <a:pt x="311" y="510"/>
                    <a:pt x="316" y="512"/>
                  </a:cubicBezTo>
                  <a:close/>
                  <a:moveTo>
                    <a:pt x="481" y="241"/>
                  </a:moveTo>
                  <a:cubicBezTo>
                    <a:pt x="480" y="241"/>
                    <a:pt x="478" y="241"/>
                    <a:pt x="477" y="240"/>
                  </a:cubicBezTo>
                  <a:cubicBezTo>
                    <a:pt x="468" y="237"/>
                    <a:pt x="463" y="229"/>
                    <a:pt x="465" y="222"/>
                  </a:cubicBezTo>
                  <a:cubicBezTo>
                    <a:pt x="467" y="213"/>
                    <a:pt x="476" y="204"/>
                    <a:pt x="486" y="207"/>
                  </a:cubicBezTo>
                  <a:cubicBezTo>
                    <a:pt x="490" y="209"/>
                    <a:pt x="495" y="210"/>
                    <a:pt x="499" y="211"/>
                  </a:cubicBezTo>
                  <a:cubicBezTo>
                    <a:pt x="502" y="213"/>
                    <a:pt x="504" y="216"/>
                    <a:pt x="504" y="220"/>
                  </a:cubicBezTo>
                  <a:cubicBezTo>
                    <a:pt x="504" y="228"/>
                    <a:pt x="494" y="240"/>
                    <a:pt x="485" y="241"/>
                  </a:cubicBezTo>
                  <a:cubicBezTo>
                    <a:pt x="484" y="241"/>
                    <a:pt x="482" y="241"/>
                    <a:pt x="481" y="241"/>
                  </a:cubicBezTo>
                  <a:close/>
                  <a:moveTo>
                    <a:pt x="263" y="203"/>
                  </a:moveTo>
                  <a:cubicBezTo>
                    <a:pt x="261" y="203"/>
                    <a:pt x="257" y="204"/>
                    <a:pt x="253" y="204"/>
                  </a:cubicBezTo>
                  <a:cubicBezTo>
                    <a:pt x="249" y="204"/>
                    <a:pt x="245" y="204"/>
                    <a:pt x="243" y="201"/>
                  </a:cubicBezTo>
                  <a:cubicBezTo>
                    <a:pt x="239" y="197"/>
                    <a:pt x="235" y="197"/>
                    <a:pt x="230" y="197"/>
                  </a:cubicBezTo>
                  <a:cubicBezTo>
                    <a:pt x="224" y="197"/>
                    <a:pt x="220" y="195"/>
                    <a:pt x="217" y="190"/>
                  </a:cubicBezTo>
                  <a:cubicBezTo>
                    <a:pt x="217" y="189"/>
                    <a:pt x="217" y="187"/>
                    <a:pt x="217" y="186"/>
                  </a:cubicBezTo>
                  <a:cubicBezTo>
                    <a:pt x="218" y="185"/>
                    <a:pt x="220" y="184"/>
                    <a:pt x="221" y="184"/>
                  </a:cubicBezTo>
                  <a:cubicBezTo>
                    <a:pt x="224" y="184"/>
                    <a:pt x="228" y="186"/>
                    <a:pt x="231" y="187"/>
                  </a:cubicBezTo>
                  <a:cubicBezTo>
                    <a:pt x="233" y="188"/>
                    <a:pt x="234" y="191"/>
                    <a:pt x="236" y="191"/>
                  </a:cubicBezTo>
                  <a:cubicBezTo>
                    <a:pt x="246" y="191"/>
                    <a:pt x="254" y="197"/>
                    <a:pt x="264" y="198"/>
                  </a:cubicBezTo>
                  <a:cubicBezTo>
                    <a:pt x="271" y="199"/>
                    <a:pt x="277" y="200"/>
                    <a:pt x="283" y="204"/>
                  </a:cubicBezTo>
                  <a:cubicBezTo>
                    <a:pt x="285" y="205"/>
                    <a:pt x="288" y="207"/>
                    <a:pt x="291" y="207"/>
                  </a:cubicBezTo>
                  <a:cubicBezTo>
                    <a:pt x="299" y="206"/>
                    <a:pt x="303" y="215"/>
                    <a:pt x="309" y="216"/>
                  </a:cubicBezTo>
                  <a:cubicBezTo>
                    <a:pt x="316" y="218"/>
                    <a:pt x="323" y="219"/>
                    <a:pt x="328" y="225"/>
                  </a:cubicBezTo>
                  <a:cubicBezTo>
                    <a:pt x="330" y="227"/>
                    <a:pt x="334" y="229"/>
                    <a:pt x="337" y="231"/>
                  </a:cubicBezTo>
                  <a:cubicBezTo>
                    <a:pt x="338" y="231"/>
                    <a:pt x="338" y="234"/>
                    <a:pt x="338" y="235"/>
                  </a:cubicBezTo>
                  <a:cubicBezTo>
                    <a:pt x="336" y="240"/>
                    <a:pt x="332" y="243"/>
                    <a:pt x="327" y="244"/>
                  </a:cubicBezTo>
                  <a:cubicBezTo>
                    <a:pt x="326" y="244"/>
                    <a:pt x="326" y="243"/>
                    <a:pt x="325" y="243"/>
                  </a:cubicBezTo>
                  <a:cubicBezTo>
                    <a:pt x="325" y="242"/>
                    <a:pt x="325" y="241"/>
                    <a:pt x="325" y="240"/>
                  </a:cubicBezTo>
                  <a:cubicBezTo>
                    <a:pt x="327" y="239"/>
                    <a:pt x="329" y="238"/>
                    <a:pt x="330" y="236"/>
                  </a:cubicBezTo>
                  <a:cubicBezTo>
                    <a:pt x="331" y="235"/>
                    <a:pt x="331" y="232"/>
                    <a:pt x="328" y="232"/>
                  </a:cubicBezTo>
                  <a:cubicBezTo>
                    <a:pt x="326" y="231"/>
                    <a:pt x="324" y="231"/>
                    <a:pt x="322" y="231"/>
                  </a:cubicBezTo>
                  <a:cubicBezTo>
                    <a:pt x="318" y="232"/>
                    <a:pt x="314" y="232"/>
                    <a:pt x="315" y="225"/>
                  </a:cubicBezTo>
                  <a:cubicBezTo>
                    <a:pt x="315" y="224"/>
                    <a:pt x="313" y="222"/>
                    <a:pt x="311" y="222"/>
                  </a:cubicBezTo>
                  <a:cubicBezTo>
                    <a:pt x="308" y="221"/>
                    <a:pt x="305" y="221"/>
                    <a:pt x="302" y="221"/>
                  </a:cubicBezTo>
                  <a:cubicBezTo>
                    <a:pt x="297" y="222"/>
                    <a:pt x="292" y="222"/>
                    <a:pt x="291" y="214"/>
                  </a:cubicBezTo>
                  <a:cubicBezTo>
                    <a:pt x="291" y="213"/>
                    <a:pt x="288" y="212"/>
                    <a:pt x="286" y="212"/>
                  </a:cubicBezTo>
                  <a:cubicBezTo>
                    <a:pt x="283" y="211"/>
                    <a:pt x="280" y="212"/>
                    <a:pt x="277" y="211"/>
                  </a:cubicBezTo>
                  <a:cubicBezTo>
                    <a:pt x="276" y="211"/>
                    <a:pt x="273" y="209"/>
                    <a:pt x="273" y="208"/>
                  </a:cubicBezTo>
                  <a:cubicBezTo>
                    <a:pt x="271" y="204"/>
                    <a:pt x="269" y="202"/>
                    <a:pt x="263" y="203"/>
                  </a:cubicBezTo>
                  <a:close/>
                  <a:moveTo>
                    <a:pt x="177" y="254"/>
                  </a:moveTo>
                  <a:cubicBezTo>
                    <a:pt x="171" y="253"/>
                    <a:pt x="165" y="254"/>
                    <a:pt x="159" y="256"/>
                  </a:cubicBezTo>
                  <a:cubicBezTo>
                    <a:pt x="156" y="256"/>
                    <a:pt x="151" y="258"/>
                    <a:pt x="149" y="256"/>
                  </a:cubicBezTo>
                  <a:cubicBezTo>
                    <a:pt x="142" y="251"/>
                    <a:pt x="135" y="253"/>
                    <a:pt x="128" y="254"/>
                  </a:cubicBezTo>
                  <a:cubicBezTo>
                    <a:pt x="126" y="254"/>
                    <a:pt x="124" y="254"/>
                    <a:pt x="123" y="252"/>
                  </a:cubicBezTo>
                  <a:cubicBezTo>
                    <a:pt x="119" y="248"/>
                    <a:pt x="114" y="249"/>
                    <a:pt x="110" y="248"/>
                  </a:cubicBezTo>
                  <a:cubicBezTo>
                    <a:pt x="109" y="247"/>
                    <a:pt x="108" y="246"/>
                    <a:pt x="109" y="245"/>
                  </a:cubicBezTo>
                  <a:cubicBezTo>
                    <a:pt x="109" y="244"/>
                    <a:pt x="111" y="242"/>
                    <a:pt x="111" y="243"/>
                  </a:cubicBezTo>
                  <a:cubicBezTo>
                    <a:pt x="120" y="244"/>
                    <a:pt x="130" y="240"/>
                    <a:pt x="138" y="246"/>
                  </a:cubicBezTo>
                  <a:cubicBezTo>
                    <a:pt x="138" y="246"/>
                    <a:pt x="139" y="247"/>
                    <a:pt x="139" y="247"/>
                  </a:cubicBezTo>
                  <a:cubicBezTo>
                    <a:pt x="151" y="244"/>
                    <a:pt x="162" y="249"/>
                    <a:pt x="174" y="249"/>
                  </a:cubicBezTo>
                  <a:cubicBezTo>
                    <a:pt x="177" y="250"/>
                    <a:pt x="180" y="249"/>
                    <a:pt x="183" y="250"/>
                  </a:cubicBezTo>
                  <a:cubicBezTo>
                    <a:pt x="191" y="255"/>
                    <a:pt x="199" y="255"/>
                    <a:pt x="208" y="254"/>
                  </a:cubicBezTo>
                  <a:cubicBezTo>
                    <a:pt x="216" y="254"/>
                    <a:pt x="223" y="257"/>
                    <a:pt x="229" y="260"/>
                  </a:cubicBezTo>
                  <a:cubicBezTo>
                    <a:pt x="241" y="266"/>
                    <a:pt x="253" y="269"/>
                    <a:pt x="265" y="272"/>
                  </a:cubicBezTo>
                  <a:cubicBezTo>
                    <a:pt x="267" y="272"/>
                    <a:pt x="268" y="272"/>
                    <a:pt x="269" y="273"/>
                  </a:cubicBezTo>
                  <a:cubicBezTo>
                    <a:pt x="270" y="274"/>
                    <a:pt x="271" y="275"/>
                    <a:pt x="272" y="277"/>
                  </a:cubicBezTo>
                  <a:cubicBezTo>
                    <a:pt x="272" y="277"/>
                    <a:pt x="271" y="278"/>
                    <a:pt x="270" y="279"/>
                  </a:cubicBezTo>
                  <a:cubicBezTo>
                    <a:pt x="266" y="281"/>
                    <a:pt x="262" y="282"/>
                    <a:pt x="258" y="279"/>
                  </a:cubicBezTo>
                  <a:cubicBezTo>
                    <a:pt x="257" y="278"/>
                    <a:pt x="255" y="276"/>
                    <a:pt x="254" y="276"/>
                  </a:cubicBezTo>
                  <a:cubicBezTo>
                    <a:pt x="244" y="278"/>
                    <a:pt x="235" y="272"/>
                    <a:pt x="226" y="272"/>
                  </a:cubicBezTo>
                  <a:cubicBezTo>
                    <a:pt x="224" y="272"/>
                    <a:pt x="222" y="271"/>
                    <a:pt x="222" y="270"/>
                  </a:cubicBezTo>
                  <a:cubicBezTo>
                    <a:pt x="219" y="261"/>
                    <a:pt x="211" y="265"/>
                    <a:pt x="206" y="266"/>
                  </a:cubicBezTo>
                  <a:cubicBezTo>
                    <a:pt x="202" y="266"/>
                    <a:pt x="198" y="265"/>
                    <a:pt x="200" y="260"/>
                  </a:cubicBezTo>
                  <a:cubicBezTo>
                    <a:pt x="200" y="257"/>
                    <a:pt x="198" y="257"/>
                    <a:pt x="196" y="257"/>
                  </a:cubicBezTo>
                  <a:cubicBezTo>
                    <a:pt x="190" y="258"/>
                    <a:pt x="185" y="260"/>
                    <a:pt x="180" y="262"/>
                  </a:cubicBezTo>
                  <a:cubicBezTo>
                    <a:pt x="178" y="262"/>
                    <a:pt x="176" y="261"/>
                    <a:pt x="174" y="260"/>
                  </a:cubicBezTo>
                  <a:cubicBezTo>
                    <a:pt x="175" y="258"/>
                    <a:pt x="176" y="257"/>
                    <a:pt x="177" y="254"/>
                  </a:cubicBezTo>
                  <a:close/>
                  <a:moveTo>
                    <a:pt x="466" y="109"/>
                  </a:moveTo>
                  <a:cubicBezTo>
                    <a:pt x="464" y="88"/>
                    <a:pt x="465" y="63"/>
                    <a:pt x="468" y="39"/>
                  </a:cubicBezTo>
                  <a:cubicBezTo>
                    <a:pt x="469" y="30"/>
                    <a:pt x="472" y="22"/>
                    <a:pt x="476" y="14"/>
                  </a:cubicBezTo>
                  <a:cubicBezTo>
                    <a:pt x="477" y="12"/>
                    <a:pt x="479" y="10"/>
                    <a:pt x="480" y="8"/>
                  </a:cubicBezTo>
                  <a:cubicBezTo>
                    <a:pt x="484" y="4"/>
                    <a:pt x="489" y="0"/>
                    <a:pt x="495" y="2"/>
                  </a:cubicBezTo>
                  <a:cubicBezTo>
                    <a:pt x="501" y="4"/>
                    <a:pt x="503" y="8"/>
                    <a:pt x="504" y="13"/>
                  </a:cubicBezTo>
                  <a:cubicBezTo>
                    <a:pt x="505" y="18"/>
                    <a:pt x="506" y="23"/>
                    <a:pt x="506" y="28"/>
                  </a:cubicBezTo>
                  <a:cubicBezTo>
                    <a:pt x="505" y="44"/>
                    <a:pt x="505" y="59"/>
                    <a:pt x="504" y="74"/>
                  </a:cubicBezTo>
                  <a:cubicBezTo>
                    <a:pt x="504" y="77"/>
                    <a:pt x="503" y="80"/>
                    <a:pt x="503" y="83"/>
                  </a:cubicBezTo>
                  <a:cubicBezTo>
                    <a:pt x="505" y="105"/>
                    <a:pt x="501" y="128"/>
                    <a:pt x="502" y="150"/>
                  </a:cubicBezTo>
                  <a:cubicBezTo>
                    <a:pt x="502" y="162"/>
                    <a:pt x="498" y="173"/>
                    <a:pt x="490" y="182"/>
                  </a:cubicBezTo>
                  <a:cubicBezTo>
                    <a:pt x="487" y="185"/>
                    <a:pt x="484" y="185"/>
                    <a:pt x="480" y="183"/>
                  </a:cubicBezTo>
                  <a:cubicBezTo>
                    <a:pt x="472" y="180"/>
                    <a:pt x="468" y="175"/>
                    <a:pt x="468" y="166"/>
                  </a:cubicBezTo>
                  <a:cubicBezTo>
                    <a:pt x="468" y="148"/>
                    <a:pt x="467" y="131"/>
                    <a:pt x="466" y="109"/>
                  </a:cubicBezTo>
                  <a:close/>
                  <a:moveTo>
                    <a:pt x="475" y="156"/>
                  </a:moveTo>
                  <a:cubicBezTo>
                    <a:pt x="477" y="152"/>
                    <a:pt x="478" y="150"/>
                    <a:pt x="477" y="149"/>
                  </a:cubicBezTo>
                  <a:cubicBezTo>
                    <a:pt x="477" y="143"/>
                    <a:pt x="477" y="137"/>
                    <a:pt x="476" y="130"/>
                  </a:cubicBezTo>
                  <a:cubicBezTo>
                    <a:pt x="476" y="130"/>
                    <a:pt x="475" y="129"/>
                    <a:pt x="474" y="129"/>
                  </a:cubicBezTo>
                  <a:cubicBezTo>
                    <a:pt x="474" y="129"/>
                    <a:pt x="473" y="129"/>
                    <a:pt x="473" y="130"/>
                  </a:cubicBezTo>
                  <a:cubicBezTo>
                    <a:pt x="472" y="138"/>
                    <a:pt x="473" y="145"/>
                    <a:pt x="475" y="156"/>
                  </a:cubicBezTo>
                  <a:close/>
                  <a:moveTo>
                    <a:pt x="476" y="54"/>
                  </a:moveTo>
                  <a:cubicBezTo>
                    <a:pt x="471" y="61"/>
                    <a:pt x="472" y="65"/>
                    <a:pt x="471" y="69"/>
                  </a:cubicBezTo>
                  <a:cubicBezTo>
                    <a:pt x="471" y="72"/>
                    <a:pt x="473" y="75"/>
                    <a:pt x="474" y="73"/>
                  </a:cubicBezTo>
                  <a:cubicBezTo>
                    <a:pt x="474" y="72"/>
                    <a:pt x="475" y="71"/>
                    <a:pt x="475" y="69"/>
                  </a:cubicBezTo>
                  <a:cubicBezTo>
                    <a:pt x="475" y="67"/>
                    <a:pt x="475" y="66"/>
                    <a:pt x="475" y="64"/>
                  </a:cubicBezTo>
                  <a:cubicBezTo>
                    <a:pt x="475" y="61"/>
                    <a:pt x="475" y="59"/>
                    <a:pt x="476" y="54"/>
                  </a:cubicBezTo>
                  <a:close/>
                  <a:moveTo>
                    <a:pt x="493" y="165"/>
                  </a:moveTo>
                  <a:cubicBezTo>
                    <a:pt x="494" y="163"/>
                    <a:pt x="495" y="161"/>
                    <a:pt x="495" y="159"/>
                  </a:cubicBezTo>
                  <a:cubicBezTo>
                    <a:pt x="496" y="158"/>
                    <a:pt x="495" y="157"/>
                    <a:pt x="494" y="156"/>
                  </a:cubicBezTo>
                  <a:cubicBezTo>
                    <a:pt x="494" y="156"/>
                    <a:pt x="493" y="157"/>
                    <a:pt x="493" y="157"/>
                  </a:cubicBezTo>
                  <a:cubicBezTo>
                    <a:pt x="492" y="159"/>
                    <a:pt x="492" y="161"/>
                    <a:pt x="491" y="164"/>
                  </a:cubicBezTo>
                  <a:cubicBezTo>
                    <a:pt x="491" y="164"/>
                    <a:pt x="492" y="164"/>
                    <a:pt x="493" y="165"/>
                  </a:cubicBezTo>
                  <a:close/>
                  <a:moveTo>
                    <a:pt x="716" y="563"/>
                  </a:moveTo>
                  <a:cubicBezTo>
                    <a:pt x="746" y="564"/>
                    <a:pt x="753" y="563"/>
                    <a:pt x="762" y="559"/>
                  </a:cubicBezTo>
                  <a:cubicBezTo>
                    <a:pt x="748" y="557"/>
                    <a:pt x="734" y="559"/>
                    <a:pt x="716" y="563"/>
                  </a:cubicBezTo>
                  <a:close/>
                  <a:moveTo>
                    <a:pt x="289" y="603"/>
                  </a:moveTo>
                  <a:cubicBezTo>
                    <a:pt x="290" y="603"/>
                    <a:pt x="293" y="603"/>
                    <a:pt x="296" y="602"/>
                  </a:cubicBezTo>
                  <a:cubicBezTo>
                    <a:pt x="297" y="602"/>
                    <a:pt x="297" y="601"/>
                    <a:pt x="297" y="600"/>
                  </a:cubicBezTo>
                  <a:cubicBezTo>
                    <a:pt x="297" y="600"/>
                    <a:pt x="297" y="599"/>
                    <a:pt x="297" y="599"/>
                  </a:cubicBezTo>
                  <a:cubicBezTo>
                    <a:pt x="291" y="597"/>
                    <a:pt x="286" y="601"/>
                    <a:pt x="281" y="601"/>
                  </a:cubicBezTo>
                  <a:cubicBezTo>
                    <a:pt x="281" y="601"/>
                    <a:pt x="280" y="602"/>
                    <a:pt x="280" y="602"/>
                  </a:cubicBezTo>
                  <a:cubicBezTo>
                    <a:pt x="281" y="602"/>
                    <a:pt x="281" y="603"/>
                    <a:pt x="282" y="603"/>
                  </a:cubicBezTo>
                  <a:cubicBezTo>
                    <a:pt x="283" y="603"/>
                    <a:pt x="285" y="603"/>
                    <a:pt x="289" y="603"/>
                  </a:cubicBezTo>
                  <a:close/>
                  <a:moveTo>
                    <a:pt x="100" y="551"/>
                  </a:moveTo>
                  <a:cubicBezTo>
                    <a:pt x="99" y="551"/>
                    <a:pt x="98" y="550"/>
                    <a:pt x="98" y="550"/>
                  </a:cubicBezTo>
                  <a:cubicBezTo>
                    <a:pt x="96" y="554"/>
                    <a:pt x="93" y="558"/>
                    <a:pt x="92" y="562"/>
                  </a:cubicBezTo>
                  <a:cubicBezTo>
                    <a:pt x="91" y="563"/>
                    <a:pt x="92" y="565"/>
                    <a:pt x="93" y="566"/>
                  </a:cubicBezTo>
                  <a:cubicBezTo>
                    <a:pt x="94" y="565"/>
                    <a:pt x="96" y="565"/>
                    <a:pt x="96" y="564"/>
                  </a:cubicBezTo>
                  <a:cubicBezTo>
                    <a:pt x="97" y="560"/>
                    <a:pt x="99" y="556"/>
                    <a:pt x="100" y="551"/>
                  </a:cubicBezTo>
                  <a:close/>
                  <a:moveTo>
                    <a:pt x="792" y="565"/>
                  </a:moveTo>
                  <a:cubicBezTo>
                    <a:pt x="796" y="565"/>
                    <a:pt x="798" y="565"/>
                    <a:pt x="801" y="565"/>
                  </a:cubicBezTo>
                  <a:cubicBezTo>
                    <a:pt x="801" y="564"/>
                    <a:pt x="802" y="563"/>
                    <a:pt x="802" y="563"/>
                  </a:cubicBezTo>
                  <a:cubicBezTo>
                    <a:pt x="802" y="562"/>
                    <a:pt x="802" y="560"/>
                    <a:pt x="801" y="560"/>
                  </a:cubicBezTo>
                  <a:cubicBezTo>
                    <a:pt x="798" y="559"/>
                    <a:pt x="795" y="559"/>
                    <a:pt x="792" y="559"/>
                  </a:cubicBezTo>
                  <a:cubicBezTo>
                    <a:pt x="792" y="559"/>
                    <a:pt x="790" y="561"/>
                    <a:pt x="790" y="562"/>
                  </a:cubicBezTo>
                  <a:cubicBezTo>
                    <a:pt x="790" y="563"/>
                    <a:pt x="792" y="564"/>
                    <a:pt x="792" y="565"/>
                  </a:cubicBezTo>
                  <a:close/>
                  <a:moveTo>
                    <a:pt x="100" y="579"/>
                  </a:moveTo>
                  <a:cubicBezTo>
                    <a:pt x="99" y="578"/>
                    <a:pt x="99" y="577"/>
                    <a:pt x="99" y="577"/>
                  </a:cubicBezTo>
                  <a:cubicBezTo>
                    <a:pt x="98" y="577"/>
                    <a:pt x="97" y="577"/>
                    <a:pt x="96" y="577"/>
                  </a:cubicBezTo>
                  <a:cubicBezTo>
                    <a:pt x="95" y="578"/>
                    <a:pt x="93" y="579"/>
                    <a:pt x="93" y="580"/>
                  </a:cubicBezTo>
                  <a:cubicBezTo>
                    <a:pt x="93" y="583"/>
                    <a:pt x="93" y="585"/>
                    <a:pt x="94" y="587"/>
                  </a:cubicBezTo>
                  <a:cubicBezTo>
                    <a:pt x="94" y="589"/>
                    <a:pt x="97" y="588"/>
                    <a:pt x="98" y="584"/>
                  </a:cubicBezTo>
                  <a:cubicBezTo>
                    <a:pt x="99" y="582"/>
                    <a:pt x="99" y="580"/>
                    <a:pt x="100" y="579"/>
                  </a:cubicBezTo>
                  <a:close/>
                  <a:moveTo>
                    <a:pt x="313" y="575"/>
                  </a:moveTo>
                  <a:cubicBezTo>
                    <a:pt x="308" y="571"/>
                    <a:pt x="304" y="572"/>
                    <a:pt x="300" y="573"/>
                  </a:cubicBezTo>
                  <a:cubicBezTo>
                    <a:pt x="300" y="573"/>
                    <a:pt x="299" y="574"/>
                    <a:pt x="299" y="574"/>
                  </a:cubicBezTo>
                  <a:cubicBezTo>
                    <a:pt x="299" y="575"/>
                    <a:pt x="298" y="576"/>
                    <a:pt x="298" y="577"/>
                  </a:cubicBezTo>
                  <a:cubicBezTo>
                    <a:pt x="298" y="578"/>
                    <a:pt x="300" y="579"/>
                    <a:pt x="300" y="578"/>
                  </a:cubicBezTo>
                  <a:cubicBezTo>
                    <a:pt x="304" y="577"/>
                    <a:pt x="308" y="576"/>
                    <a:pt x="313" y="575"/>
                  </a:cubicBezTo>
                  <a:close/>
                  <a:moveTo>
                    <a:pt x="195" y="597"/>
                  </a:moveTo>
                  <a:cubicBezTo>
                    <a:pt x="197" y="595"/>
                    <a:pt x="199" y="594"/>
                    <a:pt x="201" y="593"/>
                  </a:cubicBezTo>
                  <a:cubicBezTo>
                    <a:pt x="201" y="593"/>
                    <a:pt x="201" y="592"/>
                    <a:pt x="201" y="592"/>
                  </a:cubicBezTo>
                  <a:cubicBezTo>
                    <a:pt x="200" y="591"/>
                    <a:pt x="200" y="590"/>
                    <a:pt x="199" y="590"/>
                  </a:cubicBezTo>
                  <a:cubicBezTo>
                    <a:pt x="197" y="590"/>
                    <a:pt x="195" y="591"/>
                    <a:pt x="194" y="592"/>
                  </a:cubicBezTo>
                  <a:cubicBezTo>
                    <a:pt x="193" y="592"/>
                    <a:pt x="193" y="593"/>
                    <a:pt x="193" y="594"/>
                  </a:cubicBezTo>
                  <a:cubicBezTo>
                    <a:pt x="193" y="595"/>
                    <a:pt x="194" y="595"/>
                    <a:pt x="195" y="597"/>
                  </a:cubicBezTo>
                  <a:close/>
                  <a:moveTo>
                    <a:pt x="112" y="599"/>
                  </a:moveTo>
                  <a:cubicBezTo>
                    <a:pt x="112" y="598"/>
                    <a:pt x="111" y="598"/>
                    <a:pt x="110" y="597"/>
                  </a:cubicBezTo>
                  <a:cubicBezTo>
                    <a:pt x="109" y="600"/>
                    <a:pt x="107" y="602"/>
                    <a:pt x="106" y="605"/>
                  </a:cubicBezTo>
                  <a:cubicBezTo>
                    <a:pt x="106" y="606"/>
                    <a:pt x="107" y="607"/>
                    <a:pt x="107" y="607"/>
                  </a:cubicBezTo>
                  <a:cubicBezTo>
                    <a:pt x="107" y="607"/>
                    <a:pt x="109" y="607"/>
                    <a:pt x="109" y="606"/>
                  </a:cubicBezTo>
                  <a:cubicBezTo>
                    <a:pt x="110" y="604"/>
                    <a:pt x="111" y="601"/>
                    <a:pt x="112" y="5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256088" y="1414463"/>
              <a:ext cx="3933825" cy="1493838"/>
            </a:xfrm>
            <a:custGeom>
              <a:avLst/>
              <a:gdLst>
                <a:gd name="T0" fmla="*/ 741 w 927"/>
                <a:gd name="T1" fmla="*/ 281 h 351"/>
                <a:gd name="T2" fmla="*/ 670 w 927"/>
                <a:gd name="T3" fmla="*/ 281 h 351"/>
                <a:gd name="T4" fmla="*/ 638 w 927"/>
                <a:gd name="T5" fmla="*/ 232 h 351"/>
                <a:gd name="T6" fmla="*/ 561 w 927"/>
                <a:gd name="T7" fmla="*/ 302 h 351"/>
                <a:gd name="T8" fmla="*/ 434 w 927"/>
                <a:gd name="T9" fmla="*/ 272 h 351"/>
                <a:gd name="T10" fmla="*/ 325 w 927"/>
                <a:gd name="T11" fmla="*/ 274 h 351"/>
                <a:gd name="T12" fmla="*/ 310 w 927"/>
                <a:gd name="T13" fmla="*/ 275 h 351"/>
                <a:gd name="T14" fmla="*/ 201 w 927"/>
                <a:gd name="T15" fmla="*/ 329 h 351"/>
                <a:gd name="T16" fmla="*/ 138 w 927"/>
                <a:gd name="T17" fmla="*/ 329 h 351"/>
                <a:gd name="T18" fmla="*/ 49 w 927"/>
                <a:gd name="T19" fmla="*/ 336 h 351"/>
                <a:gd name="T20" fmla="*/ 11 w 927"/>
                <a:gd name="T21" fmla="*/ 169 h 351"/>
                <a:gd name="T22" fmla="*/ 28 w 927"/>
                <a:gd name="T23" fmla="*/ 174 h 351"/>
                <a:gd name="T24" fmla="*/ 24 w 927"/>
                <a:gd name="T25" fmla="*/ 243 h 351"/>
                <a:gd name="T26" fmla="*/ 106 w 927"/>
                <a:gd name="T27" fmla="*/ 332 h 351"/>
                <a:gd name="T28" fmla="*/ 196 w 927"/>
                <a:gd name="T29" fmla="*/ 184 h 351"/>
                <a:gd name="T30" fmla="*/ 323 w 927"/>
                <a:gd name="T31" fmla="*/ 150 h 351"/>
                <a:gd name="T32" fmla="*/ 333 w 927"/>
                <a:gd name="T33" fmla="*/ 60 h 351"/>
                <a:gd name="T34" fmla="*/ 346 w 927"/>
                <a:gd name="T35" fmla="*/ 5 h 351"/>
                <a:gd name="T36" fmla="*/ 344 w 927"/>
                <a:gd name="T37" fmla="*/ 127 h 351"/>
                <a:gd name="T38" fmla="*/ 344 w 927"/>
                <a:gd name="T39" fmla="*/ 274 h 351"/>
                <a:gd name="T40" fmla="*/ 430 w 927"/>
                <a:gd name="T41" fmla="*/ 264 h 351"/>
                <a:gd name="T42" fmla="*/ 431 w 927"/>
                <a:gd name="T43" fmla="*/ 151 h 351"/>
                <a:gd name="T44" fmla="*/ 476 w 927"/>
                <a:gd name="T45" fmla="*/ 97 h 351"/>
                <a:gd name="T46" fmla="*/ 509 w 927"/>
                <a:gd name="T47" fmla="*/ 186 h 351"/>
                <a:gd name="T48" fmla="*/ 459 w 927"/>
                <a:gd name="T49" fmla="*/ 265 h 351"/>
                <a:gd name="T50" fmla="*/ 535 w 927"/>
                <a:gd name="T51" fmla="*/ 287 h 351"/>
                <a:gd name="T52" fmla="*/ 647 w 927"/>
                <a:gd name="T53" fmla="*/ 186 h 351"/>
                <a:gd name="T54" fmla="*/ 662 w 927"/>
                <a:gd name="T55" fmla="*/ 128 h 351"/>
                <a:gd name="T56" fmla="*/ 792 w 927"/>
                <a:gd name="T57" fmla="*/ 88 h 351"/>
                <a:gd name="T58" fmla="*/ 818 w 927"/>
                <a:gd name="T59" fmla="*/ 92 h 351"/>
                <a:gd name="T60" fmla="*/ 813 w 927"/>
                <a:gd name="T61" fmla="*/ 183 h 351"/>
                <a:gd name="T62" fmla="*/ 864 w 927"/>
                <a:gd name="T63" fmla="*/ 275 h 351"/>
                <a:gd name="T64" fmla="*/ 917 w 927"/>
                <a:gd name="T65" fmla="*/ 213 h 351"/>
                <a:gd name="T66" fmla="*/ 908 w 927"/>
                <a:gd name="T67" fmla="*/ 256 h 351"/>
                <a:gd name="T68" fmla="*/ 825 w 927"/>
                <a:gd name="T69" fmla="*/ 285 h 351"/>
                <a:gd name="T70" fmla="*/ 20 w 927"/>
                <a:gd name="T71" fmla="*/ 121 h 351"/>
                <a:gd name="T72" fmla="*/ 14 w 927"/>
                <a:gd name="T73" fmla="*/ 95 h 351"/>
                <a:gd name="T74" fmla="*/ 43 w 927"/>
                <a:gd name="T75" fmla="*/ 112 h 351"/>
                <a:gd name="T76" fmla="*/ 660 w 927"/>
                <a:gd name="T77" fmla="*/ 236 h 351"/>
                <a:gd name="T78" fmla="*/ 728 w 927"/>
                <a:gd name="T79" fmla="*/ 271 h 351"/>
                <a:gd name="T80" fmla="*/ 789 w 927"/>
                <a:gd name="T81" fmla="*/ 186 h 351"/>
                <a:gd name="T82" fmla="*/ 711 w 927"/>
                <a:gd name="T83" fmla="*/ 100 h 351"/>
                <a:gd name="T84" fmla="*/ 664 w 927"/>
                <a:gd name="T85" fmla="*/ 184 h 351"/>
                <a:gd name="T86" fmla="*/ 325 w 927"/>
                <a:gd name="T87" fmla="*/ 201 h 351"/>
                <a:gd name="T88" fmla="*/ 249 w 927"/>
                <a:gd name="T89" fmla="*/ 151 h 351"/>
                <a:gd name="T90" fmla="*/ 197 w 927"/>
                <a:gd name="T91" fmla="*/ 223 h 351"/>
                <a:gd name="T92" fmla="*/ 194 w 927"/>
                <a:gd name="T93" fmla="*/ 300 h 351"/>
                <a:gd name="T94" fmla="*/ 296 w 927"/>
                <a:gd name="T95" fmla="*/ 278 h 351"/>
                <a:gd name="T96" fmla="*/ 438 w 927"/>
                <a:gd name="T97" fmla="*/ 197 h 351"/>
                <a:gd name="T98" fmla="*/ 453 w 927"/>
                <a:gd name="T99" fmla="*/ 244 h 351"/>
                <a:gd name="T100" fmla="*/ 510 w 927"/>
                <a:gd name="T101" fmla="*/ 133 h 351"/>
                <a:gd name="T102" fmla="*/ 463 w 927"/>
                <a:gd name="T103" fmla="*/ 11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351">
                  <a:moveTo>
                    <a:pt x="792" y="236"/>
                  </a:moveTo>
                  <a:cubicBezTo>
                    <a:pt x="790" y="238"/>
                    <a:pt x="788" y="239"/>
                    <a:pt x="787" y="241"/>
                  </a:cubicBezTo>
                  <a:cubicBezTo>
                    <a:pt x="774" y="257"/>
                    <a:pt x="758" y="269"/>
                    <a:pt x="741" y="281"/>
                  </a:cubicBezTo>
                  <a:cubicBezTo>
                    <a:pt x="733" y="287"/>
                    <a:pt x="723" y="291"/>
                    <a:pt x="712" y="290"/>
                  </a:cubicBezTo>
                  <a:cubicBezTo>
                    <a:pt x="709" y="290"/>
                    <a:pt x="705" y="290"/>
                    <a:pt x="702" y="291"/>
                  </a:cubicBezTo>
                  <a:cubicBezTo>
                    <a:pt x="690" y="292"/>
                    <a:pt x="680" y="288"/>
                    <a:pt x="670" y="281"/>
                  </a:cubicBezTo>
                  <a:cubicBezTo>
                    <a:pt x="656" y="270"/>
                    <a:pt x="646" y="256"/>
                    <a:pt x="644" y="238"/>
                  </a:cubicBezTo>
                  <a:cubicBezTo>
                    <a:pt x="644" y="236"/>
                    <a:pt x="643" y="235"/>
                    <a:pt x="643" y="233"/>
                  </a:cubicBezTo>
                  <a:cubicBezTo>
                    <a:pt x="643" y="231"/>
                    <a:pt x="640" y="230"/>
                    <a:pt x="638" y="232"/>
                  </a:cubicBezTo>
                  <a:cubicBezTo>
                    <a:pt x="636" y="234"/>
                    <a:pt x="635" y="236"/>
                    <a:pt x="633" y="239"/>
                  </a:cubicBezTo>
                  <a:cubicBezTo>
                    <a:pt x="624" y="249"/>
                    <a:pt x="615" y="260"/>
                    <a:pt x="606" y="270"/>
                  </a:cubicBezTo>
                  <a:cubicBezTo>
                    <a:pt x="594" y="284"/>
                    <a:pt x="578" y="294"/>
                    <a:pt x="561" y="302"/>
                  </a:cubicBezTo>
                  <a:cubicBezTo>
                    <a:pt x="548" y="308"/>
                    <a:pt x="534" y="309"/>
                    <a:pt x="521" y="306"/>
                  </a:cubicBezTo>
                  <a:cubicBezTo>
                    <a:pt x="493" y="300"/>
                    <a:pt x="467" y="291"/>
                    <a:pt x="445" y="272"/>
                  </a:cubicBezTo>
                  <a:cubicBezTo>
                    <a:pt x="441" y="268"/>
                    <a:pt x="439" y="268"/>
                    <a:pt x="434" y="272"/>
                  </a:cubicBezTo>
                  <a:cubicBezTo>
                    <a:pt x="424" y="279"/>
                    <a:pt x="413" y="287"/>
                    <a:pt x="402" y="294"/>
                  </a:cubicBezTo>
                  <a:cubicBezTo>
                    <a:pt x="387" y="301"/>
                    <a:pt x="372" y="306"/>
                    <a:pt x="355" y="304"/>
                  </a:cubicBezTo>
                  <a:cubicBezTo>
                    <a:pt x="337" y="302"/>
                    <a:pt x="327" y="293"/>
                    <a:pt x="325" y="274"/>
                  </a:cubicBezTo>
                  <a:cubicBezTo>
                    <a:pt x="324" y="267"/>
                    <a:pt x="324" y="260"/>
                    <a:pt x="324" y="253"/>
                  </a:cubicBezTo>
                  <a:cubicBezTo>
                    <a:pt x="320" y="252"/>
                    <a:pt x="320" y="255"/>
                    <a:pt x="319" y="257"/>
                  </a:cubicBezTo>
                  <a:cubicBezTo>
                    <a:pt x="316" y="263"/>
                    <a:pt x="313" y="269"/>
                    <a:pt x="310" y="275"/>
                  </a:cubicBezTo>
                  <a:cubicBezTo>
                    <a:pt x="306" y="288"/>
                    <a:pt x="298" y="298"/>
                    <a:pt x="289" y="307"/>
                  </a:cubicBezTo>
                  <a:cubicBezTo>
                    <a:pt x="285" y="312"/>
                    <a:pt x="279" y="315"/>
                    <a:pt x="274" y="319"/>
                  </a:cubicBezTo>
                  <a:cubicBezTo>
                    <a:pt x="251" y="331"/>
                    <a:pt x="226" y="337"/>
                    <a:pt x="201" y="329"/>
                  </a:cubicBezTo>
                  <a:cubicBezTo>
                    <a:pt x="185" y="324"/>
                    <a:pt x="174" y="314"/>
                    <a:pt x="170" y="298"/>
                  </a:cubicBezTo>
                  <a:cubicBezTo>
                    <a:pt x="168" y="293"/>
                    <a:pt x="165" y="293"/>
                    <a:pt x="162" y="297"/>
                  </a:cubicBezTo>
                  <a:cubicBezTo>
                    <a:pt x="154" y="308"/>
                    <a:pt x="146" y="318"/>
                    <a:pt x="138" y="329"/>
                  </a:cubicBezTo>
                  <a:cubicBezTo>
                    <a:pt x="132" y="337"/>
                    <a:pt x="123" y="344"/>
                    <a:pt x="113" y="347"/>
                  </a:cubicBezTo>
                  <a:cubicBezTo>
                    <a:pt x="105" y="350"/>
                    <a:pt x="97" y="351"/>
                    <a:pt x="89" y="349"/>
                  </a:cubicBezTo>
                  <a:cubicBezTo>
                    <a:pt x="75" y="346"/>
                    <a:pt x="61" y="342"/>
                    <a:pt x="49" y="336"/>
                  </a:cubicBezTo>
                  <a:cubicBezTo>
                    <a:pt x="26" y="324"/>
                    <a:pt x="11" y="306"/>
                    <a:pt x="6" y="280"/>
                  </a:cubicBezTo>
                  <a:cubicBezTo>
                    <a:pt x="2" y="253"/>
                    <a:pt x="0" y="227"/>
                    <a:pt x="3" y="200"/>
                  </a:cubicBezTo>
                  <a:cubicBezTo>
                    <a:pt x="4" y="189"/>
                    <a:pt x="6" y="179"/>
                    <a:pt x="11" y="169"/>
                  </a:cubicBezTo>
                  <a:cubicBezTo>
                    <a:pt x="13" y="166"/>
                    <a:pt x="15" y="163"/>
                    <a:pt x="18" y="161"/>
                  </a:cubicBezTo>
                  <a:cubicBezTo>
                    <a:pt x="21" y="157"/>
                    <a:pt x="26" y="159"/>
                    <a:pt x="27" y="163"/>
                  </a:cubicBezTo>
                  <a:cubicBezTo>
                    <a:pt x="28" y="167"/>
                    <a:pt x="28" y="170"/>
                    <a:pt x="28" y="174"/>
                  </a:cubicBezTo>
                  <a:cubicBezTo>
                    <a:pt x="28" y="180"/>
                    <a:pt x="28" y="186"/>
                    <a:pt x="26" y="192"/>
                  </a:cubicBezTo>
                  <a:cubicBezTo>
                    <a:pt x="23" y="206"/>
                    <a:pt x="24" y="221"/>
                    <a:pt x="23" y="236"/>
                  </a:cubicBezTo>
                  <a:cubicBezTo>
                    <a:pt x="23" y="238"/>
                    <a:pt x="23" y="241"/>
                    <a:pt x="24" y="243"/>
                  </a:cubicBezTo>
                  <a:cubicBezTo>
                    <a:pt x="28" y="257"/>
                    <a:pt x="28" y="271"/>
                    <a:pt x="29" y="285"/>
                  </a:cubicBezTo>
                  <a:cubicBezTo>
                    <a:pt x="32" y="305"/>
                    <a:pt x="42" y="319"/>
                    <a:pt x="60" y="328"/>
                  </a:cubicBezTo>
                  <a:cubicBezTo>
                    <a:pt x="75" y="335"/>
                    <a:pt x="90" y="338"/>
                    <a:pt x="106" y="332"/>
                  </a:cubicBezTo>
                  <a:cubicBezTo>
                    <a:pt x="109" y="331"/>
                    <a:pt x="113" y="330"/>
                    <a:pt x="115" y="328"/>
                  </a:cubicBezTo>
                  <a:cubicBezTo>
                    <a:pt x="138" y="312"/>
                    <a:pt x="156" y="293"/>
                    <a:pt x="163" y="266"/>
                  </a:cubicBezTo>
                  <a:cubicBezTo>
                    <a:pt x="170" y="237"/>
                    <a:pt x="182" y="210"/>
                    <a:pt x="196" y="184"/>
                  </a:cubicBezTo>
                  <a:cubicBezTo>
                    <a:pt x="208" y="161"/>
                    <a:pt x="227" y="144"/>
                    <a:pt x="252" y="135"/>
                  </a:cubicBezTo>
                  <a:cubicBezTo>
                    <a:pt x="268" y="129"/>
                    <a:pt x="299" y="133"/>
                    <a:pt x="314" y="142"/>
                  </a:cubicBezTo>
                  <a:cubicBezTo>
                    <a:pt x="317" y="145"/>
                    <a:pt x="320" y="147"/>
                    <a:pt x="323" y="150"/>
                  </a:cubicBezTo>
                  <a:cubicBezTo>
                    <a:pt x="325" y="151"/>
                    <a:pt x="327" y="155"/>
                    <a:pt x="330" y="154"/>
                  </a:cubicBezTo>
                  <a:cubicBezTo>
                    <a:pt x="332" y="153"/>
                    <a:pt x="333" y="149"/>
                    <a:pt x="333" y="147"/>
                  </a:cubicBezTo>
                  <a:cubicBezTo>
                    <a:pt x="335" y="118"/>
                    <a:pt x="336" y="89"/>
                    <a:pt x="333" y="60"/>
                  </a:cubicBezTo>
                  <a:cubicBezTo>
                    <a:pt x="331" y="47"/>
                    <a:pt x="331" y="33"/>
                    <a:pt x="331" y="19"/>
                  </a:cubicBezTo>
                  <a:cubicBezTo>
                    <a:pt x="331" y="14"/>
                    <a:pt x="332" y="9"/>
                    <a:pt x="335" y="5"/>
                  </a:cubicBezTo>
                  <a:cubicBezTo>
                    <a:pt x="338" y="0"/>
                    <a:pt x="343" y="0"/>
                    <a:pt x="346" y="5"/>
                  </a:cubicBezTo>
                  <a:cubicBezTo>
                    <a:pt x="348" y="8"/>
                    <a:pt x="349" y="12"/>
                    <a:pt x="350" y="15"/>
                  </a:cubicBezTo>
                  <a:cubicBezTo>
                    <a:pt x="353" y="33"/>
                    <a:pt x="353" y="51"/>
                    <a:pt x="351" y="70"/>
                  </a:cubicBezTo>
                  <a:cubicBezTo>
                    <a:pt x="349" y="89"/>
                    <a:pt x="347" y="108"/>
                    <a:pt x="344" y="127"/>
                  </a:cubicBezTo>
                  <a:cubicBezTo>
                    <a:pt x="344" y="129"/>
                    <a:pt x="344" y="131"/>
                    <a:pt x="344" y="133"/>
                  </a:cubicBezTo>
                  <a:cubicBezTo>
                    <a:pt x="344" y="160"/>
                    <a:pt x="339" y="186"/>
                    <a:pt x="336" y="213"/>
                  </a:cubicBezTo>
                  <a:cubicBezTo>
                    <a:pt x="333" y="234"/>
                    <a:pt x="337" y="254"/>
                    <a:pt x="344" y="274"/>
                  </a:cubicBezTo>
                  <a:cubicBezTo>
                    <a:pt x="347" y="283"/>
                    <a:pt x="353" y="288"/>
                    <a:pt x="362" y="290"/>
                  </a:cubicBezTo>
                  <a:cubicBezTo>
                    <a:pt x="381" y="295"/>
                    <a:pt x="397" y="289"/>
                    <a:pt x="412" y="278"/>
                  </a:cubicBezTo>
                  <a:cubicBezTo>
                    <a:pt x="418" y="274"/>
                    <a:pt x="424" y="269"/>
                    <a:pt x="430" y="264"/>
                  </a:cubicBezTo>
                  <a:cubicBezTo>
                    <a:pt x="435" y="260"/>
                    <a:pt x="435" y="258"/>
                    <a:pt x="433" y="252"/>
                  </a:cubicBezTo>
                  <a:cubicBezTo>
                    <a:pt x="431" y="244"/>
                    <a:pt x="428" y="236"/>
                    <a:pt x="426" y="228"/>
                  </a:cubicBezTo>
                  <a:cubicBezTo>
                    <a:pt x="420" y="202"/>
                    <a:pt x="425" y="176"/>
                    <a:pt x="431" y="151"/>
                  </a:cubicBezTo>
                  <a:cubicBezTo>
                    <a:pt x="432" y="144"/>
                    <a:pt x="436" y="138"/>
                    <a:pt x="440" y="132"/>
                  </a:cubicBezTo>
                  <a:cubicBezTo>
                    <a:pt x="447" y="123"/>
                    <a:pt x="454" y="114"/>
                    <a:pt x="462" y="106"/>
                  </a:cubicBezTo>
                  <a:cubicBezTo>
                    <a:pt x="465" y="102"/>
                    <a:pt x="471" y="100"/>
                    <a:pt x="476" y="97"/>
                  </a:cubicBezTo>
                  <a:cubicBezTo>
                    <a:pt x="498" y="88"/>
                    <a:pt x="518" y="99"/>
                    <a:pt x="521" y="124"/>
                  </a:cubicBezTo>
                  <a:cubicBezTo>
                    <a:pt x="522" y="130"/>
                    <a:pt x="522" y="137"/>
                    <a:pt x="520" y="143"/>
                  </a:cubicBezTo>
                  <a:cubicBezTo>
                    <a:pt x="517" y="158"/>
                    <a:pt x="513" y="172"/>
                    <a:pt x="509" y="186"/>
                  </a:cubicBezTo>
                  <a:cubicBezTo>
                    <a:pt x="503" y="205"/>
                    <a:pt x="491" y="222"/>
                    <a:pt x="477" y="237"/>
                  </a:cubicBezTo>
                  <a:cubicBezTo>
                    <a:pt x="471" y="243"/>
                    <a:pt x="465" y="249"/>
                    <a:pt x="459" y="256"/>
                  </a:cubicBezTo>
                  <a:cubicBezTo>
                    <a:pt x="456" y="259"/>
                    <a:pt x="457" y="262"/>
                    <a:pt x="459" y="265"/>
                  </a:cubicBezTo>
                  <a:cubicBezTo>
                    <a:pt x="464" y="272"/>
                    <a:pt x="470" y="278"/>
                    <a:pt x="477" y="281"/>
                  </a:cubicBezTo>
                  <a:cubicBezTo>
                    <a:pt x="493" y="288"/>
                    <a:pt x="510" y="291"/>
                    <a:pt x="528" y="288"/>
                  </a:cubicBezTo>
                  <a:cubicBezTo>
                    <a:pt x="530" y="288"/>
                    <a:pt x="533" y="287"/>
                    <a:pt x="535" y="287"/>
                  </a:cubicBezTo>
                  <a:cubicBezTo>
                    <a:pt x="562" y="286"/>
                    <a:pt x="582" y="272"/>
                    <a:pt x="601" y="256"/>
                  </a:cubicBezTo>
                  <a:cubicBezTo>
                    <a:pt x="617" y="242"/>
                    <a:pt x="629" y="224"/>
                    <a:pt x="641" y="206"/>
                  </a:cubicBezTo>
                  <a:cubicBezTo>
                    <a:pt x="644" y="200"/>
                    <a:pt x="646" y="193"/>
                    <a:pt x="647" y="186"/>
                  </a:cubicBezTo>
                  <a:cubicBezTo>
                    <a:pt x="649" y="177"/>
                    <a:pt x="651" y="167"/>
                    <a:pt x="653" y="158"/>
                  </a:cubicBezTo>
                  <a:cubicBezTo>
                    <a:pt x="654" y="153"/>
                    <a:pt x="655" y="149"/>
                    <a:pt x="656" y="145"/>
                  </a:cubicBezTo>
                  <a:cubicBezTo>
                    <a:pt x="656" y="138"/>
                    <a:pt x="658" y="133"/>
                    <a:pt x="662" y="128"/>
                  </a:cubicBezTo>
                  <a:cubicBezTo>
                    <a:pt x="674" y="112"/>
                    <a:pt x="687" y="97"/>
                    <a:pt x="704" y="86"/>
                  </a:cubicBezTo>
                  <a:cubicBezTo>
                    <a:pt x="723" y="74"/>
                    <a:pt x="744" y="69"/>
                    <a:pt x="766" y="76"/>
                  </a:cubicBezTo>
                  <a:cubicBezTo>
                    <a:pt x="775" y="78"/>
                    <a:pt x="783" y="84"/>
                    <a:pt x="792" y="88"/>
                  </a:cubicBezTo>
                  <a:cubicBezTo>
                    <a:pt x="798" y="91"/>
                    <a:pt x="798" y="92"/>
                    <a:pt x="803" y="86"/>
                  </a:cubicBezTo>
                  <a:cubicBezTo>
                    <a:pt x="806" y="84"/>
                    <a:pt x="808" y="79"/>
                    <a:pt x="813" y="80"/>
                  </a:cubicBezTo>
                  <a:cubicBezTo>
                    <a:pt x="818" y="82"/>
                    <a:pt x="818" y="88"/>
                    <a:pt x="818" y="92"/>
                  </a:cubicBezTo>
                  <a:cubicBezTo>
                    <a:pt x="817" y="104"/>
                    <a:pt x="817" y="116"/>
                    <a:pt x="816" y="128"/>
                  </a:cubicBezTo>
                  <a:cubicBezTo>
                    <a:pt x="816" y="131"/>
                    <a:pt x="816" y="133"/>
                    <a:pt x="816" y="135"/>
                  </a:cubicBezTo>
                  <a:cubicBezTo>
                    <a:pt x="818" y="151"/>
                    <a:pt x="815" y="167"/>
                    <a:pt x="813" y="183"/>
                  </a:cubicBezTo>
                  <a:cubicBezTo>
                    <a:pt x="812" y="201"/>
                    <a:pt x="812" y="218"/>
                    <a:pt x="814" y="236"/>
                  </a:cubicBezTo>
                  <a:cubicBezTo>
                    <a:pt x="816" y="248"/>
                    <a:pt x="820" y="259"/>
                    <a:pt x="828" y="269"/>
                  </a:cubicBezTo>
                  <a:cubicBezTo>
                    <a:pt x="838" y="281"/>
                    <a:pt x="852" y="283"/>
                    <a:pt x="864" y="275"/>
                  </a:cubicBezTo>
                  <a:cubicBezTo>
                    <a:pt x="877" y="267"/>
                    <a:pt x="887" y="256"/>
                    <a:pt x="895" y="244"/>
                  </a:cubicBezTo>
                  <a:cubicBezTo>
                    <a:pt x="899" y="236"/>
                    <a:pt x="904" y="229"/>
                    <a:pt x="909" y="222"/>
                  </a:cubicBezTo>
                  <a:cubicBezTo>
                    <a:pt x="911" y="219"/>
                    <a:pt x="914" y="216"/>
                    <a:pt x="917" y="213"/>
                  </a:cubicBezTo>
                  <a:cubicBezTo>
                    <a:pt x="920" y="210"/>
                    <a:pt x="927" y="213"/>
                    <a:pt x="927" y="217"/>
                  </a:cubicBezTo>
                  <a:cubicBezTo>
                    <a:pt x="927" y="220"/>
                    <a:pt x="927" y="224"/>
                    <a:pt x="926" y="226"/>
                  </a:cubicBezTo>
                  <a:cubicBezTo>
                    <a:pt x="922" y="237"/>
                    <a:pt x="918" y="248"/>
                    <a:pt x="908" y="256"/>
                  </a:cubicBezTo>
                  <a:cubicBezTo>
                    <a:pt x="903" y="259"/>
                    <a:pt x="900" y="265"/>
                    <a:pt x="896" y="269"/>
                  </a:cubicBezTo>
                  <a:cubicBezTo>
                    <a:pt x="883" y="282"/>
                    <a:pt x="869" y="291"/>
                    <a:pt x="851" y="292"/>
                  </a:cubicBezTo>
                  <a:cubicBezTo>
                    <a:pt x="841" y="292"/>
                    <a:pt x="833" y="290"/>
                    <a:pt x="825" y="285"/>
                  </a:cubicBezTo>
                  <a:cubicBezTo>
                    <a:pt x="806" y="273"/>
                    <a:pt x="804" y="271"/>
                    <a:pt x="797" y="249"/>
                  </a:cubicBezTo>
                  <a:cubicBezTo>
                    <a:pt x="796" y="245"/>
                    <a:pt x="794" y="241"/>
                    <a:pt x="792" y="236"/>
                  </a:cubicBezTo>
                  <a:close/>
                  <a:moveTo>
                    <a:pt x="20" y="121"/>
                  </a:moveTo>
                  <a:cubicBezTo>
                    <a:pt x="19" y="120"/>
                    <a:pt x="15" y="119"/>
                    <a:pt x="12" y="117"/>
                  </a:cubicBezTo>
                  <a:cubicBezTo>
                    <a:pt x="11" y="116"/>
                    <a:pt x="10" y="114"/>
                    <a:pt x="10" y="113"/>
                  </a:cubicBezTo>
                  <a:cubicBezTo>
                    <a:pt x="10" y="107"/>
                    <a:pt x="8" y="100"/>
                    <a:pt x="14" y="95"/>
                  </a:cubicBezTo>
                  <a:cubicBezTo>
                    <a:pt x="17" y="92"/>
                    <a:pt x="21" y="89"/>
                    <a:pt x="25" y="87"/>
                  </a:cubicBezTo>
                  <a:cubicBezTo>
                    <a:pt x="32" y="84"/>
                    <a:pt x="40" y="85"/>
                    <a:pt x="44" y="91"/>
                  </a:cubicBezTo>
                  <a:cubicBezTo>
                    <a:pt x="49" y="96"/>
                    <a:pt x="48" y="107"/>
                    <a:pt x="43" y="112"/>
                  </a:cubicBezTo>
                  <a:cubicBezTo>
                    <a:pt x="39" y="116"/>
                    <a:pt x="28" y="121"/>
                    <a:pt x="20" y="121"/>
                  </a:cubicBezTo>
                  <a:close/>
                  <a:moveTo>
                    <a:pt x="659" y="218"/>
                  </a:moveTo>
                  <a:cubicBezTo>
                    <a:pt x="660" y="224"/>
                    <a:pt x="659" y="230"/>
                    <a:pt x="660" y="236"/>
                  </a:cubicBezTo>
                  <a:cubicBezTo>
                    <a:pt x="660" y="243"/>
                    <a:pt x="661" y="249"/>
                    <a:pt x="663" y="255"/>
                  </a:cubicBezTo>
                  <a:cubicBezTo>
                    <a:pt x="666" y="267"/>
                    <a:pt x="673" y="274"/>
                    <a:pt x="685" y="277"/>
                  </a:cubicBezTo>
                  <a:cubicBezTo>
                    <a:pt x="701" y="281"/>
                    <a:pt x="715" y="278"/>
                    <a:pt x="728" y="271"/>
                  </a:cubicBezTo>
                  <a:cubicBezTo>
                    <a:pt x="751" y="259"/>
                    <a:pt x="767" y="240"/>
                    <a:pt x="781" y="218"/>
                  </a:cubicBezTo>
                  <a:cubicBezTo>
                    <a:pt x="783" y="215"/>
                    <a:pt x="785" y="211"/>
                    <a:pt x="785" y="207"/>
                  </a:cubicBezTo>
                  <a:cubicBezTo>
                    <a:pt x="785" y="200"/>
                    <a:pt x="787" y="193"/>
                    <a:pt x="789" y="186"/>
                  </a:cubicBezTo>
                  <a:cubicBezTo>
                    <a:pt x="795" y="168"/>
                    <a:pt x="798" y="149"/>
                    <a:pt x="797" y="130"/>
                  </a:cubicBezTo>
                  <a:cubicBezTo>
                    <a:pt x="797" y="109"/>
                    <a:pt x="795" y="104"/>
                    <a:pt x="777" y="94"/>
                  </a:cubicBezTo>
                  <a:cubicBezTo>
                    <a:pt x="753" y="81"/>
                    <a:pt x="732" y="79"/>
                    <a:pt x="711" y="100"/>
                  </a:cubicBezTo>
                  <a:cubicBezTo>
                    <a:pt x="710" y="101"/>
                    <a:pt x="708" y="103"/>
                    <a:pt x="707" y="104"/>
                  </a:cubicBezTo>
                  <a:cubicBezTo>
                    <a:pt x="695" y="121"/>
                    <a:pt x="684" y="137"/>
                    <a:pt x="675" y="155"/>
                  </a:cubicBezTo>
                  <a:cubicBezTo>
                    <a:pt x="671" y="165"/>
                    <a:pt x="668" y="174"/>
                    <a:pt x="664" y="184"/>
                  </a:cubicBezTo>
                  <a:cubicBezTo>
                    <a:pt x="661" y="190"/>
                    <a:pt x="659" y="196"/>
                    <a:pt x="659" y="203"/>
                  </a:cubicBezTo>
                  <a:cubicBezTo>
                    <a:pt x="660" y="208"/>
                    <a:pt x="659" y="213"/>
                    <a:pt x="659" y="218"/>
                  </a:cubicBezTo>
                  <a:close/>
                  <a:moveTo>
                    <a:pt x="325" y="201"/>
                  </a:moveTo>
                  <a:cubicBezTo>
                    <a:pt x="326" y="184"/>
                    <a:pt x="319" y="171"/>
                    <a:pt x="307" y="160"/>
                  </a:cubicBezTo>
                  <a:cubicBezTo>
                    <a:pt x="302" y="156"/>
                    <a:pt x="296" y="153"/>
                    <a:pt x="290" y="150"/>
                  </a:cubicBezTo>
                  <a:cubicBezTo>
                    <a:pt x="277" y="143"/>
                    <a:pt x="262" y="144"/>
                    <a:pt x="249" y="151"/>
                  </a:cubicBezTo>
                  <a:cubicBezTo>
                    <a:pt x="236" y="158"/>
                    <a:pt x="224" y="168"/>
                    <a:pt x="215" y="180"/>
                  </a:cubicBezTo>
                  <a:cubicBezTo>
                    <a:pt x="212" y="184"/>
                    <a:pt x="210" y="189"/>
                    <a:pt x="208" y="193"/>
                  </a:cubicBezTo>
                  <a:cubicBezTo>
                    <a:pt x="204" y="203"/>
                    <a:pt x="200" y="213"/>
                    <a:pt x="197" y="223"/>
                  </a:cubicBezTo>
                  <a:cubicBezTo>
                    <a:pt x="194" y="230"/>
                    <a:pt x="191" y="236"/>
                    <a:pt x="188" y="243"/>
                  </a:cubicBezTo>
                  <a:cubicBezTo>
                    <a:pt x="183" y="256"/>
                    <a:pt x="184" y="269"/>
                    <a:pt x="185" y="283"/>
                  </a:cubicBezTo>
                  <a:cubicBezTo>
                    <a:pt x="186" y="290"/>
                    <a:pt x="189" y="296"/>
                    <a:pt x="194" y="300"/>
                  </a:cubicBezTo>
                  <a:cubicBezTo>
                    <a:pt x="208" y="311"/>
                    <a:pt x="222" y="319"/>
                    <a:pt x="240" y="317"/>
                  </a:cubicBezTo>
                  <a:cubicBezTo>
                    <a:pt x="243" y="317"/>
                    <a:pt x="246" y="317"/>
                    <a:pt x="249" y="315"/>
                  </a:cubicBezTo>
                  <a:cubicBezTo>
                    <a:pt x="268" y="307"/>
                    <a:pt x="284" y="296"/>
                    <a:pt x="296" y="278"/>
                  </a:cubicBezTo>
                  <a:cubicBezTo>
                    <a:pt x="307" y="260"/>
                    <a:pt x="315" y="242"/>
                    <a:pt x="321" y="221"/>
                  </a:cubicBezTo>
                  <a:cubicBezTo>
                    <a:pt x="323" y="215"/>
                    <a:pt x="324" y="208"/>
                    <a:pt x="325" y="201"/>
                  </a:cubicBezTo>
                  <a:close/>
                  <a:moveTo>
                    <a:pt x="438" y="197"/>
                  </a:moveTo>
                  <a:cubicBezTo>
                    <a:pt x="438" y="201"/>
                    <a:pt x="438" y="206"/>
                    <a:pt x="439" y="211"/>
                  </a:cubicBezTo>
                  <a:cubicBezTo>
                    <a:pt x="440" y="221"/>
                    <a:pt x="442" y="232"/>
                    <a:pt x="444" y="242"/>
                  </a:cubicBezTo>
                  <a:cubicBezTo>
                    <a:pt x="445" y="247"/>
                    <a:pt x="449" y="248"/>
                    <a:pt x="453" y="244"/>
                  </a:cubicBezTo>
                  <a:cubicBezTo>
                    <a:pt x="471" y="227"/>
                    <a:pt x="483" y="207"/>
                    <a:pt x="494" y="186"/>
                  </a:cubicBezTo>
                  <a:cubicBezTo>
                    <a:pt x="501" y="174"/>
                    <a:pt x="504" y="161"/>
                    <a:pt x="508" y="148"/>
                  </a:cubicBezTo>
                  <a:cubicBezTo>
                    <a:pt x="510" y="143"/>
                    <a:pt x="510" y="138"/>
                    <a:pt x="510" y="133"/>
                  </a:cubicBezTo>
                  <a:cubicBezTo>
                    <a:pt x="512" y="125"/>
                    <a:pt x="508" y="119"/>
                    <a:pt x="502" y="115"/>
                  </a:cubicBezTo>
                  <a:cubicBezTo>
                    <a:pt x="497" y="112"/>
                    <a:pt x="492" y="110"/>
                    <a:pt x="486" y="109"/>
                  </a:cubicBezTo>
                  <a:cubicBezTo>
                    <a:pt x="477" y="107"/>
                    <a:pt x="469" y="109"/>
                    <a:pt x="463" y="116"/>
                  </a:cubicBezTo>
                  <a:cubicBezTo>
                    <a:pt x="458" y="121"/>
                    <a:pt x="454" y="126"/>
                    <a:pt x="451" y="132"/>
                  </a:cubicBezTo>
                  <a:cubicBezTo>
                    <a:pt x="442" y="153"/>
                    <a:pt x="437" y="174"/>
                    <a:pt x="438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Freeform 5"/>
          <p:cNvSpPr>
            <a:spLocks noEditPoints="1"/>
          </p:cNvSpPr>
          <p:nvPr/>
        </p:nvSpPr>
        <p:spPr bwMode="auto">
          <a:xfrm rot="20408742">
            <a:off x="8121498" y="2065994"/>
            <a:ext cx="1361422" cy="1992878"/>
          </a:xfrm>
          <a:custGeom>
            <a:avLst/>
            <a:gdLst>
              <a:gd name="T0" fmla="*/ 322 w 516"/>
              <a:gd name="T1" fmla="*/ 9 h 754"/>
              <a:gd name="T2" fmla="*/ 469 w 516"/>
              <a:gd name="T3" fmla="*/ 178 h 754"/>
              <a:gd name="T4" fmla="*/ 475 w 516"/>
              <a:gd name="T5" fmla="*/ 688 h 754"/>
              <a:gd name="T6" fmla="*/ 8 w 516"/>
              <a:gd name="T7" fmla="*/ 576 h 754"/>
              <a:gd name="T8" fmla="*/ 382 w 516"/>
              <a:gd name="T9" fmla="*/ 495 h 754"/>
              <a:gd name="T10" fmla="*/ 59 w 516"/>
              <a:gd name="T11" fmla="*/ 463 h 754"/>
              <a:gd name="T12" fmla="*/ 69 w 516"/>
              <a:gd name="T13" fmla="*/ 694 h 754"/>
              <a:gd name="T14" fmla="*/ 60 w 516"/>
              <a:gd name="T15" fmla="*/ 483 h 754"/>
              <a:gd name="T16" fmla="*/ 347 w 516"/>
              <a:gd name="T17" fmla="*/ 451 h 754"/>
              <a:gd name="T18" fmla="*/ 481 w 516"/>
              <a:gd name="T19" fmla="*/ 268 h 754"/>
              <a:gd name="T20" fmla="*/ 77 w 516"/>
              <a:gd name="T21" fmla="*/ 682 h 754"/>
              <a:gd name="T22" fmla="*/ 362 w 516"/>
              <a:gd name="T23" fmla="*/ 395 h 754"/>
              <a:gd name="T24" fmla="*/ 484 w 516"/>
              <a:gd name="T25" fmla="*/ 300 h 754"/>
              <a:gd name="T26" fmla="*/ 356 w 516"/>
              <a:gd name="T27" fmla="*/ 419 h 754"/>
              <a:gd name="T28" fmla="*/ 373 w 516"/>
              <a:gd name="T29" fmla="*/ 580 h 754"/>
              <a:gd name="T30" fmla="*/ 312 w 516"/>
              <a:gd name="T31" fmla="*/ 569 h 754"/>
              <a:gd name="T32" fmla="*/ 179 w 516"/>
              <a:gd name="T33" fmla="*/ 597 h 754"/>
              <a:gd name="T34" fmla="*/ 158 w 516"/>
              <a:gd name="T35" fmla="*/ 596 h 754"/>
              <a:gd name="T36" fmla="*/ 434 w 516"/>
              <a:gd name="T37" fmla="*/ 618 h 754"/>
              <a:gd name="T38" fmla="*/ 64 w 516"/>
              <a:gd name="T39" fmla="*/ 427 h 754"/>
              <a:gd name="T40" fmla="*/ 329 w 516"/>
              <a:gd name="T41" fmla="*/ 678 h 754"/>
              <a:gd name="T42" fmla="*/ 411 w 516"/>
              <a:gd name="T43" fmla="*/ 482 h 754"/>
              <a:gd name="T44" fmla="*/ 199 w 516"/>
              <a:gd name="T45" fmla="*/ 379 h 754"/>
              <a:gd name="T46" fmla="*/ 435 w 516"/>
              <a:gd name="T47" fmla="*/ 663 h 754"/>
              <a:gd name="T48" fmla="*/ 81 w 516"/>
              <a:gd name="T49" fmla="*/ 534 h 754"/>
              <a:gd name="T50" fmla="*/ 116 w 516"/>
              <a:gd name="T51" fmla="*/ 556 h 754"/>
              <a:gd name="T52" fmla="*/ 168 w 516"/>
              <a:gd name="T53" fmla="*/ 520 h 754"/>
              <a:gd name="T54" fmla="*/ 182 w 516"/>
              <a:gd name="T55" fmla="*/ 517 h 754"/>
              <a:gd name="T56" fmla="*/ 149 w 516"/>
              <a:gd name="T57" fmla="*/ 636 h 754"/>
              <a:gd name="T58" fmla="*/ 453 w 516"/>
              <a:gd name="T59" fmla="*/ 574 h 754"/>
              <a:gd name="T60" fmla="*/ 447 w 516"/>
              <a:gd name="T61" fmla="*/ 553 h 754"/>
              <a:gd name="T62" fmla="*/ 135 w 516"/>
              <a:gd name="T63" fmla="*/ 681 h 754"/>
              <a:gd name="T64" fmla="*/ 258 w 516"/>
              <a:gd name="T65" fmla="*/ 469 h 754"/>
              <a:gd name="T66" fmla="*/ 306 w 516"/>
              <a:gd name="T67" fmla="*/ 395 h 754"/>
              <a:gd name="T68" fmla="*/ 255 w 516"/>
              <a:gd name="T69" fmla="*/ 485 h 754"/>
              <a:gd name="T70" fmla="*/ 260 w 516"/>
              <a:gd name="T71" fmla="*/ 494 h 754"/>
              <a:gd name="T72" fmla="*/ 171 w 516"/>
              <a:gd name="T73" fmla="*/ 375 h 754"/>
              <a:gd name="T74" fmla="*/ 327 w 516"/>
              <a:gd name="T75" fmla="*/ 560 h 754"/>
              <a:gd name="T76" fmla="*/ 260 w 516"/>
              <a:gd name="T77" fmla="*/ 653 h 754"/>
              <a:gd name="T78" fmla="*/ 235 w 516"/>
              <a:gd name="T79" fmla="*/ 514 h 754"/>
              <a:gd name="T80" fmla="*/ 223 w 516"/>
              <a:gd name="T81" fmla="*/ 574 h 754"/>
              <a:gd name="T82" fmla="*/ 336 w 516"/>
              <a:gd name="T83" fmla="*/ 497 h 754"/>
              <a:gd name="T84" fmla="*/ 224 w 516"/>
              <a:gd name="T85" fmla="*/ 491 h 754"/>
              <a:gd name="T86" fmla="*/ 295 w 516"/>
              <a:gd name="T87" fmla="*/ 622 h 754"/>
              <a:gd name="T88" fmla="*/ 266 w 516"/>
              <a:gd name="T89" fmla="*/ 621 h 754"/>
              <a:gd name="T90" fmla="*/ 481 w 516"/>
              <a:gd name="T91" fmla="*/ 669 h 754"/>
              <a:gd name="T92" fmla="*/ 88 w 516"/>
              <a:gd name="T93" fmla="*/ 313 h 754"/>
              <a:gd name="T94" fmla="*/ 62 w 516"/>
              <a:gd name="T95" fmla="*/ 358 h 754"/>
              <a:gd name="T96" fmla="*/ 62 w 516"/>
              <a:gd name="T97" fmla="*/ 327 h 754"/>
              <a:gd name="T98" fmla="*/ 12 w 516"/>
              <a:gd name="T99" fmla="*/ 523 h 754"/>
              <a:gd name="T100" fmla="*/ 173 w 516"/>
              <a:gd name="T101" fmla="*/ 278 h 754"/>
              <a:gd name="T102" fmla="*/ 281 w 516"/>
              <a:gd name="T103" fmla="*/ 228 h 754"/>
              <a:gd name="T104" fmla="*/ 250 w 516"/>
              <a:gd name="T105" fmla="*/ 195 h 754"/>
              <a:gd name="T106" fmla="*/ 85 w 516"/>
              <a:gd name="T107" fmla="*/ 264 h 754"/>
              <a:gd name="T108" fmla="*/ 324 w 516"/>
              <a:gd name="T109" fmla="*/ 95 h 754"/>
              <a:gd name="T110" fmla="*/ 29 w 516"/>
              <a:gd name="T111" fmla="*/ 259 h 754"/>
              <a:gd name="T112" fmla="*/ 456 w 516"/>
              <a:gd name="T113" fmla="*/ 242 h 754"/>
              <a:gd name="T114" fmla="*/ 52 w 516"/>
              <a:gd name="T115" fmla="*/ 195 h 754"/>
              <a:gd name="T116" fmla="*/ 189 w 516"/>
              <a:gd name="T117" fmla="*/ 87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6" h="754">
                <a:moveTo>
                  <a:pt x="1" y="391"/>
                </a:moveTo>
                <a:cubicBezTo>
                  <a:pt x="2" y="372"/>
                  <a:pt x="3" y="353"/>
                  <a:pt x="3" y="333"/>
                </a:cubicBezTo>
                <a:cubicBezTo>
                  <a:pt x="4" y="313"/>
                  <a:pt x="5" y="293"/>
                  <a:pt x="6" y="273"/>
                </a:cubicBezTo>
                <a:cubicBezTo>
                  <a:pt x="7" y="255"/>
                  <a:pt x="8" y="238"/>
                  <a:pt x="9" y="221"/>
                </a:cubicBezTo>
                <a:cubicBezTo>
                  <a:pt x="9" y="206"/>
                  <a:pt x="16" y="195"/>
                  <a:pt x="28" y="187"/>
                </a:cubicBezTo>
                <a:cubicBezTo>
                  <a:pt x="32" y="184"/>
                  <a:pt x="36" y="180"/>
                  <a:pt x="40" y="178"/>
                </a:cubicBezTo>
                <a:cubicBezTo>
                  <a:pt x="57" y="168"/>
                  <a:pt x="73" y="158"/>
                  <a:pt x="90" y="148"/>
                </a:cubicBezTo>
                <a:cubicBezTo>
                  <a:pt x="96" y="144"/>
                  <a:pt x="101" y="140"/>
                  <a:pt x="106" y="135"/>
                </a:cubicBezTo>
                <a:cubicBezTo>
                  <a:pt x="113" y="128"/>
                  <a:pt x="121" y="122"/>
                  <a:pt x="129" y="117"/>
                </a:cubicBezTo>
                <a:cubicBezTo>
                  <a:pt x="155" y="101"/>
                  <a:pt x="180" y="84"/>
                  <a:pt x="206" y="68"/>
                </a:cubicBezTo>
                <a:cubicBezTo>
                  <a:pt x="210" y="65"/>
                  <a:pt x="215" y="62"/>
                  <a:pt x="220" y="59"/>
                </a:cubicBezTo>
                <a:cubicBezTo>
                  <a:pt x="243" y="48"/>
                  <a:pt x="263" y="33"/>
                  <a:pt x="281" y="15"/>
                </a:cubicBezTo>
                <a:cubicBezTo>
                  <a:pt x="286" y="11"/>
                  <a:pt x="292" y="7"/>
                  <a:pt x="298" y="4"/>
                </a:cubicBezTo>
                <a:cubicBezTo>
                  <a:pt x="307" y="0"/>
                  <a:pt x="315" y="2"/>
                  <a:pt x="322" y="9"/>
                </a:cubicBezTo>
                <a:cubicBezTo>
                  <a:pt x="330" y="17"/>
                  <a:pt x="332" y="25"/>
                  <a:pt x="333" y="36"/>
                </a:cubicBezTo>
                <a:cubicBezTo>
                  <a:pt x="334" y="52"/>
                  <a:pt x="335" y="69"/>
                  <a:pt x="336" y="85"/>
                </a:cubicBezTo>
                <a:cubicBezTo>
                  <a:pt x="337" y="89"/>
                  <a:pt x="339" y="91"/>
                  <a:pt x="343" y="89"/>
                </a:cubicBezTo>
                <a:cubicBezTo>
                  <a:pt x="349" y="86"/>
                  <a:pt x="354" y="83"/>
                  <a:pt x="360" y="80"/>
                </a:cubicBezTo>
                <a:cubicBezTo>
                  <a:pt x="363" y="79"/>
                  <a:pt x="366" y="80"/>
                  <a:pt x="366" y="83"/>
                </a:cubicBezTo>
                <a:cubicBezTo>
                  <a:pt x="366" y="85"/>
                  <a:pt x="367" y="87"/>
                  <a:pt x="367" y="89"/>
                </a:cubicBezTo>
                <a:cubicBezTo>
                  <a:pt x="368" y="106"/>
                  <a:pt x="370" y="124"/>
                  <a:pt x="371" y="141"/>
                </a:cubicBezTo>
                <a:cubicBezTo>
                  <a:pt x="371" y="143"/>
                  <a:pt x="371" y="145"/>
                  <a:pt x="372" y="147"/>
                </a:cubicBezTo>
                <a:cubicBezTo>
                  <a:pt x="373" y="153"/>
                  <a:pt x="376" y="155"/>
                  <a:pt x="383" y="153"/>
                </a:cubicBezTo>
                <a:cubicBezTo>
                  <a:pt x="397" y="149"/>
                  <a:pt x="412" y="144"/>
                  <a:pt x="426" y="139"/>
                </a:cubicBezTo>
                <a:cubicBezTo>
                  <a:pt x="434" y="137"/>
                  <a:pt x="437" y="138"/>
                  <a:pt x="438" y="146"/>
                </a:cubicBezTo>
                <a:cubicBezTo>
                  <a:pt x="439" y="158"/>
                  <a:pt x="442" y="169"/>
                  <a:pt x="440" y="181"/>
                </a:cubicBezTo>
                <a:cubicBezTo>
                  <a:pt x="439" y="184"/>
                  <a:pt x="442" y="187"/>
                  <a:pt x="446" y="186"/>
                </a:cubicBezTo>
                <a:cubicBezTo>
                  <a:pt x="454" y="184"/>
                  <a:pt x="462" y="183"/>
                  <a:pt x="469" y="178"/>
                </a:cubicBezTo>
                <a:cubicBezTo>
                  <a:pt x="473" y="175"/>
                  <a:pt x="475" y="176"/>
                  <a:pt x="476" y="181"/>
                </a:cubicBezTo>
                <a:cubicBezTo>
                  <a:pt x="477" y="189"/>
                  <a:pt x="478" y="197"/>
                  <a:pt x="478" y="206"/>
                </a:cubicBezTo>
                <a:cubicBezTo>
                  <a:pt x="479" y="211"/>
                  <a:pt x="478" y="217"/>
                  <a:pt x="479" y="222"/>
                </a:cubicBezTo>
                <a:cubicBezTo>
                  <a:pt x="479" y="230"/>
                  <a:pt x="482" y="231"/>
                  <a:pt x="488" y="230"/>
                </a:cubicBezTo>
                <a:cubicBezTo>
                  <a:pt x="493" y="229"/>
                  <a:pt x="497" y="227"/>
                  <a:pt x="502" y="227"/>
                </a:cubicBezTo>
                <a:cubicBezTo>
                  <a:pt x="508" y="226"/>
                  <a:pt x="511" y="228"/>
                  <a:pt x="514" y="234"/>
                </a:cubicBezTo>
                <a:cubicBezTo>
                  <a:pt x="514" y="236"/>
                  <a:pt x="515" y="239"/>
                  <a:pt x="515" y="241"/>
                </a:cubicBezTo>
                <a:cubicBezTo>
                  <a:pt x="515" y="251"/>
                  <a:pt x="516" y="260"/>
                  <a:pt x="515" y="270"/>
                </a:cubicBezTo>
                <a:cubicBezTo>
                  <a:pt x="511" y="310"/>
                  <a:pt x="509" y="351"/>
                  <a:pt x="507" y="391"/>
                </a:cubicBezTo>
                <a:cubicBezTo>
                  <a:pt x="506" y="430"/>
                  <a:pt x="502" y="469"/>
                  <a:pt x="500" y="508"/>
                </a:cubicBezTo>
                <a:cubicBezTo>
                  <a:pt x="498" y="535"/>
                  <a:pt x="496" y="562"/>
                  <a:pt x="494" y="588"/>
                </a:cubicBezTo>
                <a:cubicBezTo>
                  <a:pt x="493" y="599"/>
                  <a:pt x="490" y="610"/>
                  <a:pt x="490" y="621"/>
                </a:cubicBezTo>
                <a:cubicBezTo>
                  <a:pt x="488" y="637"/>
                  <a:pt x="487" y="652"/>
                  <a:pt x="487" y="667"/>
                </a:cubicBezTo>
                <a:cubicBezTo>
                  <a:pt x="487" y="677"/>
                  <a:pt x="483" y="683"/>
                  <a:pt x="475" y="688"/>
                </a:cubicBezTo>
                <a:cubicBezTo>
                  <a:pt x="473" y="689"/>
                  <a:pt x="472" y="690"/>
                  <a:pt x="470" y="691"/>
                </a:cubicBezTo>
                <a:cubicBezTo>
                  <a:pt x="454" y="696"/>
                  <a:pt x="439" y="704"/>
                  <a:pt x="422" y="707"/>
                </a:cubicBezTo>
                <a:cubicBezTo>
                  <a:pt x="418" y="707"/>
                  <a:pt x="413" y="708"/>
                  <a:pt x="409" y="709"/>
                </a:cubicBezTo>
                <a:cubicBezTo>
                  <a:pt x="392" y="714"/>
                  <a:pt x="376" y="718"/>
                  <a:pt x="359" y="722"/>
                </a:cubicBezTo>
                <a:cubicBezTo>
                  <a:pt x="354" y="723"/>
                  <a:pt x="350" y="723"/>
                  <a:pt x="345" y="723"/>
                </a:cubicBezTo>
                <a:cubicBezTo>
                  <a:pt x="330" y="722"/>
                  <a:pt x="315" y="726"/>
                  <a:pt x="300" y="730"/>
                </a:cubicBezTo>
                <a:cubicBezTo>
                  <a:pt x="292" y="732"/>
                  <a:pt x="284" y="732"/>
                  <a:pt x="276" y="734"/>
                </a:cubicBezTo>
                <a:cubicBezTo>
                  <a:pt x="270" y="735"/>
                  <a:pt x="263" y="736"/>
                  <a:pt x="257" y="737"/>
                </a:cubicBezTo>
                <a:cubicBezTo>
                  <a:pt x="220" y="741"/>
                  <a:pt x="184" y="749"/>
                  <a:pt x="147" y="750"/>
                </a:cubicBezTo>
                <a:cubicBezTo>
                  <a:pt x="131" y="750"/>
                  <a:pt x="114" y="752"/>
                  <a:pt x="98" y="753"/>
                </a:cubicBezTo>
                <a:cubicBezTo>
                  <a:pt x="81" y="754"/>
                  <a:pt x="66" y="750"/>
                  <a:pt x="53" y="737"/>
                </a:cubicBezTo>
                <a:cubicBezTo>
                  <a:pt x="38" y="722"/>
                  <a:pt x="28" y="704"/>
                  <a:pt x="19" y="685"/>
                </a:cubicBezTo>
                <a:cubicBezTo>
                  <a:pt x="17" y="680"/>
                  <a:pt x="16" y="675"/>
                  <a:pt x="15" y="670"/>
                </a:cubicBezTo>
                <a:cubicBezTo>
                  <a:pt x="12" y="639"/>
                  <a:pt x="9" y="608"/>
                  <a:pt x="8" y="576"/>
                </a:cubicBezTo>
                <a:cubicBezTo>
                  <a:pt x="8" y="552"/>
                  <a:pt x="7" y="528"/>
                  <a:pt x="6" y="503"/>
                </a:cubicBezTo>
                <a:cubicBezTo>
                  <a:pt x="5" y="494"/>
                  <a:pt x="3" y="485"/>
                  <a:pt x="3" y="476"/>
                </a:cubicBezTo>
                <a:cubicBezTo>
                  <a:pt x="1" y="448"/>
                  <a:pt x="0" y="419"/>
                  <a:pt x="1" y="391"/>
                </a:cubicBezTo>
                <a:close/>
                <a:moveTo>
                  <a:pt x="74" y="659"/>
                </a:moveTo>
                <a:cubicBezTo>
                  <a:pt x="73" y="658"/>
                  <a:pt x="71" y="657"/>
                  <a:pt x="70" y="656"/>
                </a:cubicBezTo>
                <a:cubicBezTo>
                  <a:pt x="70" y="656"/>
                  <a:pt x="70" y="653"/>
                  <a:pt x="71" y="653"/>
                </a:cubicBezTo>
                <a:cubicBezTo>
                  <a:pt x="74" y="653"/>
                  <a:pt x="76" y="654"/>
                  <a:pt x="76" y="657"/>
                </a:cubicBezTo>
                <a:cubicBezTo>
                  <a:pt x="76" y="657"/>
                  <a:pt x="75" y="658"/>
                  <a:pt x="74" y="659"/>
                </a:cubicBezTo>
                <a:close/>
                <a:moveTo>
                  <a:pt x="382" y="495"/>
                </a:moveTo>
                <a:cubicBezTo>
                  <a:pt x="381" y="496"/>
                  <a:pt x="381" y="496"/>
                  <a:pt x="380" y="497"/>
                </a:cubicBezTo>
                <a:cubicBezTo>
                  <a:pt x="377" y="499"/>
                  <a:pt x="375" y="502"/>
                  <a:pt x="371" y="500"/>
                </a:cubicBezTo>
                <a:cubicBezTo>
                  <a:pt x="368" y="499"/>
                  <a:pt x="374" y="496"/>
                  <a:pt x="380" y="495"/>
                </a:cubicBezTo>
                <a:cubicBezTo>
                  <a:pt x="381" y="495"/>
                  <a:pt x="381" y="495"/>
                  <a:pt x="382" y="495"/>
                </a:cubicBezTo>
                <a:cubicBezTo>
                  <a:pt x="382" y="495"/>
                  <a:pt x="382" y="495"/>
                  <a:pt x="382" y="495"/>
                </a:cubicBezTo>
                <a:cubicBezTo>
                  <a:pt x="389" y="494"/>
                  <a:pt x="397" y="494"/>
                  <a:pt x="402" y="488"/>
                </a:cubicBezTo>
                <a:cubicBezTo>
                  <a:pt x="401" y="495"/>
                  <a:pt x="396" y="498"/>
                  <a:pt x="391" y="501"/>
                </a:cubicBezTo>
                <a:cubicBezTo>
                  <a:pt x="389" y="502"/>
                  <a:pt x="386" y="502"/>
                  <a:pt x="384" y="501"/>
                </a:cubicBezTo>
                <a:cubicBezTo>
                  <a:pt x="383" y="501"/>
                  <a:pt x="383" y="497"/>
                  <a:pt x="382" y="495"/>
                </a:cubicBezTo>
                <a:close/>
                <a:moveTo>
                  <a:pt x="67" y="575"/>
                </a:moveTo>
                <a:cubicBezTo>
                  <a:pt x="68" y="577"/>
                  <a:pt x="68" y="578"/>
                  <a:pt x="69" y="580"/>
                </a:cubicBezTo>
                <a:cubicBezTo>
                  <a:pt x="68" y="580"/>
                  <a:pt x="67" y="582"/>
                  <a:pt x="66" y="581"/>
                </a:cubicBezTo>
                <a:cubicBezTo>
                  <a:pt x="65" y="580"/>
                  <a:pt x="64" y="579"/>
                  <a:pt x="63" y="577"/>
                </a:cubicBezTo>
                <a:cubicBezTo>
                  <a:pt x="64" y="577"/>
                  <a:pt x="65" y="576"/>
                  <a:pt x="67" y="575"/>
                </a:cubicBezTo>
                <a:close/>
                <a:moveTo>
                  <a:pt x="59" y="463"/>
                </a:moveTo>
                <a:cubicBezTo>
                  <a:pt x="62" y="462"/>
                  <a:pt x="63" y="461"/>
                  <a:pt x="64" y="461"/>
                </a:cubicBezTo>
                <a:cubicBezTo>
                  <a:pt x="66" y="461"/>
                  <a:pt x="68" y="462"/>
                  <a:pt x="67" y="465"/>
                </a:cubicBezTo>
                <a:cubicBezTo>
                  <a:pt x="67" y="465"/>
                  <a:pt x="65" y="466"/>
                  <a:pt x="65" y="466"/>
                </a:cubicBezTo>
                <a:cubicBezTo>
                  <a:pt x="63" y="465"/>
                  <a:pt x="62" y="464"/>
                  <a:pt x="59" y="463"/>
                </a:cubicBezTo>
                <a:close/>
                <a:moveTo>
                  <a:pt x="67" y="641"/>
                </a:moveTo>
                <a:cubicBezTo>
                  <a:pt x="69" y="639"/>
                  <a:pt x="71" y="638"/>
                  <a:pt x="71" y="638"/>
                </a:cubicBezTo>
                <a:cubicBezTo>
                  <a:pt x="73" y="639"/>
                  <a:pt x="74" y="640"/>
                  <a:pt x="75" y="641"/>
                </a:cubicBezTo>
                <a:cubicBezTo>
                  <a:pt x="74" y="642"/>
                  <a:pt x="73" y="643"/>
                  <a:pt x="73" y="643"/>
                </a:cubicBezTo>
                <a:cubicBezTo>
                  <a:pt x="71" y="642"/>
                  <a:pt x="70" y="642"/>
                  <a:pt x="67" y="641"/>
                </a:cubicBezTo>
                <a:close/>
                <a:moveTo>
                  <a:pt x="67" y="624"/>
                </a:moveTo>
                <a:cubicBezTo>
                  <a:pt x="68" y="623"/>
                  <a:pt x="69" y="622"/>
                  <a:pt x="70" y="622"/>
                </a:cubicBezTo>
                <a:cubicBezTo>
                  <a:pt x="73" y="621"/>
                  <a:pt x="75" y="624"/>
                  <a:pt x="74" y="626"/>
                </a:cubicBezTo>
                <a:cubicBezTo>
                  <a:pt x="73" y="627"/>
                  <a:pt x="72" y="628"/>
                  <a:pt x="71" y="627"/>
                </a:cubicBezTo>
                <a:cubicBezTo>
                  <a:pt x="70" y="626"/>
                  <a:pt x="68" y="625"/>
                  <a:pt x="67" y="624"/>
                </a:cubicBezTo>
                <a:close/>
                <a:moveTo>
                  <a:pt x="72" y="692"/>
                </a:moveTo>
                <a:cubicBezTo>
                  <a:pt x="74" y="694"/>
                  <a:pt x="75" y="696"/>
                  <a:pt x="76" y="697"/>
                </a:cubicBezTo>
                <a:cubicBezTo>
                  <a:pt x="75" y="698"/>
                  <a:pt x="74" y="699"/>
                  <a:pt x="74" y="699"/>
                </a:cubicBezTo>
                <a:cubicBezTo>
                  <a:pt x="71" y="698"/>
                  <a:pt x="68" y="696"/>
                  <a:pt x="69" y="694"/>
                </a:cubicBezTo>
                <a:cubicBezTo>
                  <a:pt x="70" y="694"/>
                  <a:pt x="71" y="693"/>
                  <a:pt x="72" y="692"/>
                </a:cubicBezTo>
                <a:close/>
                <a:moveTo>
                  <a:pt x="384" y="665"/>
                </a:moveTo>
                <a:cubicBezTo>
                  <a:pt x="384" y="662"/>
                  <a:pt x="388" y="659"/>
                  <a:pt x="391" y="659"/>
                </a:cubicBezTo>
                <a:cubicBezTo>
                  <a:pt x="392" y="659"/>
                  <a:pt x="393" y="661"/>
                  <a:pt x="393" y="662"/>
                </a:cubicBezTo>
                <a:cubicBezTo>
                  <a:pt x="393" y="665"/>
                  <a:pt x="389" y="668"/>
                  <a:pt x="386" y="667"/>
                </a:cubicBezTo>
                <a:cubicBezTo>
                  <a:pt x="385" y="667"/>
                  <a:pt x="385" y="666"/>
                  <a:pt x="384" y="665"/>
                </a:cubicBezTo>
                <a:close/>
                <a:moveTo>
                  <a:pt x="60" y="483"/>
                </a:moveTo>
                <a:cubicBezTo>
                  <a:pt x="60" y="483"/>
                  <a:pt x="59" y="482"/>
                  <a:pt x="59" y="482"/>
                </a:cubicBezTo>
                <a:cubicBezTo>
                  <a:pt x="60" y="480"/>
                  <a:pt x="59" y="478"/>
                  <a:pt x="60" y="477"/>
                </a:cubicBezTo>
                <a:cubicBezTo>
                  <a:pt x="61" y="476"/>
                  <a:pt x="65" y="479"/>
                  <a:pt x="65" y="481"/>
                </a:cubicBezTo>
                <a:cubicBezTo>
                  <a:pt x="65" y="483"/>
                  <a:pt x="65" y="485"/>
                  <a:pt x="65" y="487"/>
                </a:cubicBezTo>
                <a:cubicBezTo>
                  <a:pt x="64" y="488"/>
                  <a:pt x="63" y="489"/>
                  <a:pt x="62" y="490"/>
                </a:cubicBezTo>
                <a:cubicBezTo>
                  <a:pt x="61" y="490"/>
                  <a:pt x="60" y="489"/>
                  <a:pt x="59" y="488"/>
                </a:cubicBezTo>
                <a:cubicBezTo>
                  <a:pt x="59" y="486"/>
                  <a:pt x="60" y="485"/>
                  <a:pt x="60" y="483"/>
                </a:cubicBezTo>
                <a:close/>
                <a:moveTo>
                  <a:pt x="355" y="439"/>
                </a:moveTo>
                <a:cubicBezTo>
                  <a:pt x="354" y="439"/>
                  <a:pt x="353" y="437"/>
                  <a:pt x="352" y="436"/>
                </a:cubicBezTo>
                <a:cubicBezTo>
                  <a:pt x="353" y="435"/>
                  <a:pt x="355" y="434"/>
                  <a:pt x="356" y="433"/>
                </a:cubicBezTo>
                <a:cubicBezTo>
                  <a:pt x="357" y="433"/>
                  <a:pt x="357" y="433"/>
                  <a:pt x="358" y="433"/>
                </a:cubicBezTo>
                <a:cubicBezTo>
                  <a:pt x="359" y="433"/>
                  <a:pt x="360" y="433"/>
                  <a:pt x="361" y="433"/>
                </a:cubicBezTo>
                <a:cubicBezTo>
                  <a:pt x="362" y="434"/>
                  <a:pt x="363" y="435"/>
                  <a:pt x="364" y="436"/>
                </a:cubicBezTo>
                <a:cubicBezTo>
                  <a:pt x="363" y="437"/>
                  <a:pt x="361" y="439"/>
                  <a:pt x="360" y="439"/>
                </a:cubicBezTo>
                <a:cubicBezTo>
                  <a:pt x="359" y="440"/>
                  <a:pt x="357" y="439"/>
                  <a:pt x="355" y="439"/>
                </a:cubicBezTo>
                <a:close/>
                <a:moveTo>
                  <a:pt x="378" y="668"/>
                </a:moveTo>
                <a:cubicBezTo>
                  <a:pt x="374" y="670"/>
                  <a:pt x="372" y="673"/>
                  <a:pt x="369" y="673"/>
                </a:cubicBezTo>
                <a:cubicBezTo>
                  <a:pt x="367" y="674"/>
                  <a:pt x="365" y="673"/>
                  <a:pt x="364" y="670"/>
                </a:cubicBezTo>
                <a:cubicBezTo>
                  <a:pt x="364" y="668"/>
                  <a:pt x="364" y="666"/>
                  <a:pt x="367" y="666"/>
                </a:cubicBezTo>
                <a:cubicBezTo>
                  <a:pt x="370" y="666"/>
                  <a:pt x="373" y="667"/>
                  <a:pt x="378" y="668"/>
                </a:cubicBezTo>
                <a:close/>
                <a:moveTo>
                  <a:pt x="347" y="451"/>
                </a:moveTo>
                <a:cubicBezTo>
                  <a:pt x="348" y="452"/>
                  <a:pt x="349" y="453"/>
                  <a:pt x="350" y="454"/>
                </a:cubicBezTo>
                <a:cubicBezTo>
                  <a:pt x="350" y="455"/>
                  <a:pt x="349" y="456"/>
                  <a:pt x="348" y="456"/>
                </a:cubicBezTo>
                <a:cubicBezTo>
                  <a:pt x="345" y="457"/>
                  <a:pt x="341" y="458"/>
                  <a:pt x="338" y="458"/>
                </a:cubicBezTo>
                <a:cubicBezTo>
                  <a:pt x="338" y="459"/>
                  <a:pt x="336" y="457"/>
                  <a:pt x="336" y="457"/>
                </a:cubicBezTo>
                <a:cubicBezTo>
                  <a:pt x="336" y="456"/>
                  <a:pt x="337" y="454"/>
                  <a:pt x="337" y="454"/>
                </a:cubicBezTo>
                <a:cubicBezTo>
                  <a:pt x="340" y="453"/>
                  <a:pt x="343" y="452"/>
                  <a:pt x="347" y="451"/>
                </a:cubicBezTo>
                <a:close/>
                <a:moveTo>
                  <a:pt x="488" y="324"/>
                </a:moveTo>
                <a:cubicBezTo>
                  <a:pt x="488" y="324"/>
                  <a:pt x="488" y="325"/>
                  <a:pt x="487" y="325"/>
                </a:cubicBezTo>
                <a:cubicBezTo>
                  <a:pt x="484" y="329"/>
                  <a:pt x="480" y="332"/>
                  <a:pt x="474" y="332"/>
                </a:cubicBezTo>
                <a:cubicBezTo>
                  <a:pt x="474" y="332"/>
                  <a:pt x="473" y="331"/>
                  <a:pt x="472" y="330"/>
                </a:cubicBezTo>
                <a:cubicBezTo>
                  <a:pt x="472" y="330"/>
                  <a:pt x="472" y="328"/>
                  <a:pt x="472" y="328"/>
                </a:cubicBezTo>
                <a:cubicBezTo>
                  <a:pt x="477" y="326"/>
                  <a:pt x="481" y="324"/>
                  <a:pt x="486" y="322"/>
                </a:cubicBezTo>
                <a:cubicBezTo>
                  <a:pt x="486" y="322"/>
                  <a:pt x="487" y="323"/>
                  <a:pt x="488" y="324"/>
                </a:cubicBezTo>
                <a:close/>
                <a:moveTo>
                  <a:pt x="481" y="268"/>
                </a:moveTo>
                <a:cubicBezTo>
                  <a:pt x="482" y="270"/>
                  <a:pt x="483" y="270"/>
                  <a:pt x="484" y="271"/>
                </a:cubicBezTo>
                <a:cubicBezTo>
                  <a:pt x="484" y="272"/>
                  <a:pt x="483" y="273"/>
                  <a:pt x="482" y="274"/>
                </a:cubicBezTo>
                <a:cubicBezTo>
                  <a:pt x="480" y="275"/>
                  <a:pt x="477" y="276"/>
                  <a:pt x="474" y="277"/>
                </a:cubicBezTo>
                <a:cubicBezTo>
                  <a:pt x="472" y="277"/>
                  <a:pt x="469" y="278"/>
                  <a:pt x="469" y="275"/>
                </a:cubicBezTo>
                <a:cubicBezTo>
                  <a:pt x="469" y="274"/>
                  <a:pt x="471" y="272"/>
                  <a:pt x="472" y="271"/>
                </a:cubicBezTo>
                <a:cubicBezTo>
                  <a:pt x="475" y="270"/>
                  <a:pt x="478" y="269"/>
                  <a:pt x="481" y="268"/>
                </a:cubicBezTo>
                <a:close/>
                <a:moveTo>
                  <a:pt x="71" y="707"/>
                </a:moveTo>
                <a:cubicBezTo>
                  <a:pt x="72" y="707"/>
                  <a:pt x="73" y="705"/>
                  <a:pt x="74" y="706"/>
                </a:cubicBezTo>
                <a:cubicBezTo>
                  <a:pt x="81" y="708"/>
                  <a:pt x="83" y="713"/>
                  <a:pt x="79" y="718"/>
                </a:cubicBezTo>
                <a:cubicBezTo>
                  <a:pt x="78" y="718"/>
                  <a:pt x="75" y="718"/>
                  <a:pt x="74" y="717"/>
                </a:cubicBezTo>
                <a:cubicBezTo>
                  <a:pt x="73" y="714"/>
                  <a:pt x="72" y="711"/>
                  <a:pt x="71" y="707"/>
                </a:cubicBezTo>
                <a:close/>
                <a:moveTo>
                  <a:pt x="75" y="669"/>
                </a:moveTo>
                <a:cubicBezTo>
                  <a:pt x="76" y="671"/>
                  <a:pt x="78" y="673"/>
                  <a:pt x="77" y="674"/>
                </a:cubicBezTo>
                <a:cubicBezTo>
                  <a:pt x="76" y="676"/>
                  <a:pt x="74" y="679"/>
                  <a:pt x="77" y="682"/>
                </a:cubicBezTo>
                <a:cubicBezTo>
                  <a:pt x="77" y="682"/>
                  <a:pt x="76" y="685"/>
                  <a:pt x="76" y="685"/>
                </a:cubicBezTo>
                <a:cubicBezTo>
                  <a:pt x="74" y="685"/>
                  <a:pt x="71" y="685"/>
                  <a:pt x="70" y="683"/>
                </a:cubicBezTo>
                <a:cubicBezTo>
                  <a:pt x="68" y="681"/>
                  <a:pt x="69" y="673"/>
                  <a:pt x="71" y="671"/>
                </a:cubicBezTo>
                <a:cubicBezTo>
                  <a:pt x="72" y="670"/>
                  <a:pt x="73" y="670"/>
                  <a:pt x="75" y="669"/>
                </a:cubicBezTo>
                <a:close/>
                <a:moveTo>
                  <a:pt x="372" y="385"/>
                </a:moveTo>
                <a:cubicBezTo>
                  <a:pt x="370" y="385"/>
                  <a:pt x="368" y="384"/>
                  <a:pt x="365" y="384"/>
                </a:cubicBezTo>
                <a:cubicBezTo>
                  <a:pt x="365" y="384"/>
                  <a:pt x="365" y="383"/>
                  <a:pt x="364" y="382"/>
                </a:cubicBezTo>
                <a:cubicBezTo>
                  <a:pt x="364" y="381"/>
                  <a:pt x="365" y="381"/>
                  <a:pt x="365" y="381"/>
                </a:cubicBezTo>
                <a:cubicBezTo>
                  <a:pt x="370" y="377"/>
                  <a:pt x="374" y="378"/>
                  <a:pt x="379" y="379"/>
                </a:cubicBezTo>
                <a:cubicBezTo>
                  <a:pt x="380" y="380"/>
                  <a:pt x="381" y="381"/>
                  <a:pt x="381" y="382"/>
                </a:cubicBezTo>
                <a:cubicBezTo>
                  <a:pt x="380" y="383"/>
                  <a:pt x="380" y="384"/>
                  <a:pt x="379" y="384"/>
                </a:cubicBezTo>
                <a:cubicBezTo>
                  <a:pt x="377" y="385"/>
                  <a:pt x="375" y="385"/>
                  <a:pt x="372" y="385"/>
                </a:cubicBezTo>
                <a:close/>
                <a:moveTo>
                  <a:pt x="360" y="398"/>
                </a:moveTo>
                <a:cubicBezTo>
                  <a:pt x="361" y="397"/>
                  <a:pt x="362" y="395"/>
                  <a:pt x="362" y="395"/>
                </a:cubicBezTo>
                <a:cubicBezTo>
                  <a:pt x="366" y="395"/>
                  <a:pt x="369" y="396"/>
                  <a:pt x="373" y="397"/>
                </a:cubicBezTo>
                <a:cubicBezTo>
                  <a:pt x="374" y="397"/>
                  <a:pt x="375" y="399"/>
                  <a:pt x="375" y="400"/>
                </a:cubicBezTo>
                <a:cubicBezTo>
                  <a:pt x="375" y="401"/>
                  <a:pt x="373" y="402"/>
                  <a:pt x="372" y="402"/>
                </a:cubicBezTo>
                <a:cubicBezTo>
                  <a:pt x="368" y="402"/>
                  <a:pt x="365" y="401"/>
                  <a:pt x="361" y="401"/>
                </a:cubicBezTo>
                <a:cubicBezTo>
                  <a:pt x="361" y="400"/>
                  <a:pt x="360" y="399"/>
                  <a:pt x="360" y="398"/>
                </a:cubicBezTo>
                <a:close/>
                <a:moveTo>
                  <a:pt x="417" y="527"/>
                </a:moveTo>
                <a:cubicBezTo>
                  <a:pt x="414" y="533"/>
                  <a:pt x="409" y="536"/>
                  <a:pt x="402" y="536"/>
                </a:cubicBezTo>
                <a:cubicBezTo>
                  <a:pt x="401" y="536"/>
                  <a:pt x="400" y="534"/>
                  <a:pt x="399" y="532"/>
                </a:cubicBezTo>
                <a:cubicBezTo>
                  <a:pt x="399" y="532"/>
                  <a:pt x="401" y="529"/>
                  <a:pt x="401" y="529"/>
                </a:cubicBezTo>
                <a:cubicBezTo>
                  <a:pt x="407" y="530"/>
                  <a:pt x="411" y="528"/>
                  <a:pt x="417" y="527"/>
                </a:cubicBezTo>
                <a:close/>
                <a:moveTo>
                  <a:pt x="472" y="311"/>
                </a:moveTo>
                <a:cubicBezTo>
                  <a:pt x="471" y="310"/>
                  <a:pt x="470" y="309"/>
                  <a:pt x="470" y="308"/>
                </a:cubicBezTo>
                <a:cubicBezTo>
                  <a:pt x="470" y="307"/>
                  <a:pt x="471" y="305"/>
                  <a:pt x="472" y="305"/>
                </a:cubicBezTo>
                <a:cubicBezTo>
                  <a:pt x="476" y="303"/>
                  <a:pt x="480" y="302"/>
                  <a:pt x="484" y="300"/>
                </a:cubicBezTo>
                <a:cubicBezTo>
                  <a:pt x="486" y="300"/>
                  <a:pt x="488" y="301"/>
                  <a:pt x="490" y="302"/>
                </a:cubicBezTo>
                <a:cubicBezTo>
                  <a:pt x="491" y="303"/>
                  <a:pt x="489" y="306"/>
                  <a:pt x="486" y="307"/>
                </a:cubicBezTo>
                <a:cubicBezTo>
                  <a:pt x="482" y="309"/>
                  <a:pt x="477" y="310"/>
                  <a:pt x="472" y="311"/>
                </a:cubicBezTo>
                <a:close/>
                <a:moveTo>
                  <a:pt x="472" y="291"/>
                </a:moveTo>
                <a:cubicBezTo>
                  <a:pt x="471" y="291"/>
                  <a:pt x="470" y="291"/>
                  <a:pt x="470" y="290"/>
                </a:cubicBezTo>
                <a:cubicBezTo>
                  <a:pt x="470" y="290"/>
                  <a:pt x="470" y="288"/>
                  <a:pt x="470" y="288"/>
                </a:cubicBezTo>
                <a:cubicBezTo>
                  <a:pt x="475" y="283"/>
                  <a:pt x="481" y="279"/>
                  <a:pt x="488" y="278"/>
                </a:cubicBezTo>
                <a:cubicBezTo>
                  <a:pt x="489" y="277"/>
                  <a:pt x="491" y="279"/>
                  <a:pt x="492" y="279"/>
                </a:cubicBezTo>
                <a:cubicBezTo>
                  <a:pt x="491" y="280"/>
                  <a:pt x="491" y="282"/>
                  <a:pt x="490" y="283"/>
                </a:cubicBezTo>
                <a:cubicBezTo>
                  <a:pt x="485" y="286"/>
                  <a:pt x="480" y="288"/>
                  <a:pt x="474" y="291"/>
                </a:cubicBezTo>
                <a:cubicBezTo>
                  <a:pt x="474" y="291"/>
                  <a:pt x="472" y="291"/>
                  <a:pt x="472" y="291"/>
                </a:cubicBezTo>
                <a:close/>
                <a:moveTo>
                  <a:pt x="366" y="420"/>
                </a:moveTo>
                <a:cubicBezTo>
                  <a:pt x="363" y="420"/>
                  <a:pt x="361" y="421"/>
                  <a:pt x="359" y="421"/>
                </a:cubicBezTo>
                <a:cubicBezTo>
                  <a:pt x="358" y="420"/>
                  <a:pt x="357" y="419"/>
                  <a:pt x="356" y="419"/>
                </a:cubicBezTo>
                <a:cubicBezTo>
                  <a:pt x="357" y="417"/>
                  <a:pt x="357" y="415"/>
                  <a:pt x="359" y="414"/>
                </a:cubicBezTo>
                <a:cubicBezTo>
                  <a:pt x="363" y="412"/>
                  <a:pt x="368" y="412"/>
                  <a:pt x="373" y="415"/>
                </a:cubicBezTo>
                <a:cubicBezTo>
                  <a:pt x="374" y="415"/>
                  <a:pt x="375" y="417"/>
                  <a:pt x="375" y="418"/>
                </a:cubicBezTo>
                <a:cubicBezTo>
                  <a:pt x="375" y="420"/>
                  <a:pt x="373" y="421"/>
                  <a:pt x="371" y="421"/>
                </a:cubicBezTo>
                <a:cubicBezTo>
                  <a:pt x="369" y="421"/>
                  <a:pt x="367" y="420"/>
                  <a:pt x="366" y="420"/>
                </a:cubicBezTo>
                <a:close/>
                <a:moveTo>
                  <a:pt x="402" y="625"/>
                </a:moveTo>
                <a:cubicBezTo>
                  <a:pt x="401" y="625"/>
                  <a:pt x="399" y="625"/>
                  <a:pt x="399" y="625"/>
                </a:cubicBezTo>
                <a:cubicBezTo>
                  <a:pt x="395" y="622"/>
                  <a:pt x="389" y="625"/>
                  <a:pt x="387" y="620"/>
                </a:cubicBezTo>
                <a:cubicBezTo>
                  <a:pt x="385" y="618"/>
                  <a:pt x="393" y="613"/>
                  <a:pt x="400" y="614"/>
                </a:cubicBezTo>
                <a:cubicBezTo>
                  <a:pt x="402" y="614"/>
                  <a:pt x="404" y="615"/>
                  <a:pt x="404" y="617"/>
                </a:cubicBezTo>
                <a:cubicBezTo>
                  <a:pt x="405" y="619"/>
                  <a:pt x="404" y="622"/>
                  <a:pt x="404" y="624"/>
                </a:cubicBezTo>
                <a:cubicBezTo>
                  <a:pt x="404" y="624"/>
                  <a:pt x="402" y="625"/>
                  <a:pt x="402" y="625"/>
                </a:cubicBezTo>
                <a:close/>
                <a:moveTo>
                  <a:pt x="391" y="574"/>
                </a:moveTo>
                <a:cubicBezTo>
                  <a:pt x="385" y="583"/>
                  <a:pt x="381" y="584"/>
                  <a:pt x="373" y="580"/>
                </a:cubicBezTo>
                <a:cubicBezTo>
                  <a:pt x="371" y="579"/>
                  <a:pt x="369" y="578"/>
                  <a:pt x="367" y="577"/>
                </a:cubicBezTo>
                <a:cubicBezTo>
                  <a:pt x="364" y="576"/>
                  <a:pt x="364" y="573"/>
                  <a:pt x="366" y="571"/>
                </a:cubicBezTo>
                <a:cubicBezTo>
                  <a:pt x="370" y="568"/>
                  <a:pt x="373" y="567"/>
                  <a:pt x="375" y="570"/>
                </a:cubicBezTo>
                <a:cubicBezTo>
                  <a:pt x="379" y="576"/>
                  <a:pt x="383" y="575"/>
                  <a:pt x="388" y="573"/>
                </a:cubicBezTo>
                <a:cubicBezTo>
                  <a:pt x="389" y="573"/>
                  <a:pt x="390" y="574"/>
                  <a:pt x="391" y="574"/>
                </a:cubicBezTo>
                <a:close/>
                <a:moveTo>
                  <a:pt x="426" y="519"/>
                </a:moveTo>
                <a:cubicBezTo>
                  <a:pt x="429" y="518"/>
                  <a:pt x="430" y="516"/>
                  <a:pt x="431" y="516"/>
                </a:cubicBezTo>
                <a:cubicBezTo>
                  <a:pt x="439" y="515"/>
                  <a:pt x="448" y="514"/>
                  <a:pt x="455" y="511"/>
                </a:cubicBezTo>
                <a:cubicBezTo>
                  <a:pt x="456" y="511"/>
                  <a:pt x="458" y="513"/>
                  <a:pt x="458" y="514"/>
                </a:cubicBezTo>
                <a:cubicBezTo>
                  <a:pt x="459" y="515"/>
                  <a:pt x="458" y="517"/>
                  <a:pt x="457" y="517"/>
                </a:cubicBezTo>
                <a:cubicBezTo>
                  <a:pt x="450" y="519"/>
                  <a:pt x="443" y="520"/>
                  <a:pt x="437" y="524"/>
                </a:cubicBezTo>
                <a:cubicBezTo>
                  <a:pt x="434" y="523"/>
                  <a:pt x="431" y="521"/>
                  <a:pt x="426" y="519"/>
                </a:cubicBezTo>
                <a:close/>
                <a:moveTo>
                  <a:pt x="313" y="566"/>
                </a:moveTo>
                <a:cubicBezTo>
                  <a:pt x="312" y="567"/>
                  <a:pt x="313" y="569"/>
                  <a:pt x="312" y="569"/>
                </a:cubicBezTo>
                <a:cubicBezTo>
                  <a:pt x="306" y="576"/>
                  <a:pt x="299" y="581"/>
                  <a:pt x="290" y="585"/>
                </a:cubicBezTo>
                <a:cubicBezTo>
                  <a:pt x="289" y="585"/>
                  <a:pt x="288" y="585"/>
                  <a:pt x="287" y="585"/>
                </a:cubicBezTo>
                <a:cubicBezTo>
                  <a:pt x="286" y="585"/>
                  <a:pt x="283" y="584"/>
                  <a:pt x="283" y="584"/>
                </a:cubicBezTo>
                <a:cubicBezTo>
                  <a:pt x="283" y="582"/>
                  <a:pt x="284" y="578"/>
                  <a:pt x="285" y="578"/>
                </a:cubicBezTo>
                <a:cubicBezTo>
                  <a:pt x="294" y="576"/>
                  <a:pt x="301" y="569"/>
                  <a:pt x="310" y="565"/>
                </a:cubicBezTo>
                <a:cubicBezTo>
                  <a:pt x="311" y="565"/>
                  <a:pt x="312" y="566"/>
                  <a:pt x="313" y="566"/>
                </a:cubicBezTo>
                <a:close/>
                <a:moveTo>
                  <a:pt x="158" y="596"/>
                </a:moveTo>
                <a:cubicBezTo>
                  <a:pt x="159" y="594"/>
                  <a:pt x="160" y="593"/>
                  <a:pt x="161" y="591"/>
                </a:cubicBezTo>
                <a:cubicBezTo>
                  <a:pt x="162" y="590"/>
                  <a:pt x="165" y="589"/>
                  <a:pt x="165" y="589"/>
                </a:cubicBezTo>
                <a:cubicBezTo>
                  <a:pt x="170" y="595"/>
                  <a:pt x="174" y="591"/>
                  <a:pt x="178" y="587"/>
                </a:cubicBezTo>
                <a:cubicBezTo>
                  <a:pt x="179" y="587"/>
                  <a:pt x="180" y="586"/>
                  <a:pt x="182" y="586"/>
                </a:cubicBezTo>
                <a:cubicBezTo>
                  <a:pt x="183" y="587"/>
                  <a:pt x="185" y="588"/>
                  <a:pt x="186" y="590"/>
                </a:cubicBezTo>
                <a:cubicBezTo>
                  <a:pt x="187" y="591"/>
                  <a:pt x="186" y="593"/>
                  <a:pt x="185" y="595"/>
                </a:cubicBezTo>
                <a:cubicBezTo>
                  <a:pt x="183" y="596"/>
                  <a:pt x="181" y="597"/>
                  <a:pt x="179" y="597"/>
                </a:cubicBezTo>
                <a:cubicBezTo>
                  <a:pt x="177" y="598"/>
                  <a:pt x="174" y="598"/>
                  <a:pt x="171" y="599"/>
                </a:cubicBezTo>
                <a:cubicBezTo>
                  <a:pt x="163" y="602"/>
                  <a:pt x="163" y="602"/>
                  <a:pt x="158" y="596"/>
                </a:cubicBezTo>
                <a:cubicBezTo>
                  <a:pt x="155" y="598"/>
                  <a:pt x="152" y="600"/>
                  <a:pt x="150" y="602"/>
                </a:cubicBezTo>
                <a:cubicBezTo>
                  <a:pt x="146" y="604"/>
                  <a:pt x="143" y="606"/>
                  <a:pt x="139" y="603"/>
                </a:cubicBezTo>
                <a:cubicBezTo>
                  <a:pt x="135" y="600"/>
                  <a:pt x="132" y="604"/>
                  <a:pt x="129" y="605"/>
                </a:cubicBezTo>
                <a:cubicBezTo>
                  <a:pt x="126" y="607"/>
                  <a:pt x="123" y="608"/>
                  <a:pt x="120" y="604"/>
                </a:cubicBezTo>
                <a:cubicBezTo>
                  <a:pt x="119" y="602"/>
                  <a:pt x="117" y="602"/>
                  <a:pt x="115" y="603"/>
                </a:cubicBezTo>
                <a:cubicBezTo>
                  <a:pt x="113" y="604"/>
                  <a:pt x="111" y="607"/>
                  <a:pt x="109" y="604"/>
                </a:cubicBezTo>
                <a:cubicBezTo>
                  <a:pt x="108" y="602"/>
                  <a:pt x="111" y="599"/>
                  <a:pt x="112" y="597"/>
                </a:cubicBezTo>
                <a:cubicBezTo>
                  <a:pt x="114" y="596"/>
                  <a:pt x="116" y="594"/>
                  <a:pt x="118" y="593"/>
                </a:cubicBezTo>
                <a:cubicBezTo>
                  <a:pt x="120" y="592"/>
                  <a:pt x="124" y="592"/>
                  <a:pt x="125" y="593"/>
                </a:cubicBezTo>
                <a:cubicBezTo>
                  <a:pt x="129" y="599"/>
                  <a:pt x="132" y="598"/>
                  <a:pt x="136" y="594"/>
                </a:cubicBezTo>
                <a:cubicBezTo>
                  <a:pt x="138" y="592"/>
                  <a:pt x="141" y="592"/>
                  <a:pt x="144" y="590"/>
                </a:cubicBezTo>
                <a:cubicBezTo>
                  <a:pt x="147" y="596"/>
                  <a:pt x="154" y="592"/>
                  <a:pt x="158" y="596"/>
                </a:cubicBezTo>
                <a:close/>
                <a:moveTo>
                  <a:pt x="357" y="626"/>
                </a:moveTo>
                <a:cubicBezTo>
                  <a:pt x="353" y="627"/>
                  <a:pt x="350" y="627"/>
                  <a:pt x="347" y="623"/>
                </a:cubicBezTo>
                <a:cubicBezTo>
                  <a:pt x="346" y="620"/>
                  <a:pt x="342" y="621"/>
                  <a:pt x="340" y="620"/>
                </a:cubicBezTo>
                <a:cubicBezTo>
                  <a:pt x="339" y="620"/>
                  <a:pt x="337" y="618"/>
                  <a:pt x="337" y="617"/>
                </a:cubicBezTo>
                <a:cubicBezTo>
                  <a:pt x="338" y="616"/>
                  <a:pt x="339" y="614"/>
                  <a:pt x="341" y="614"/>
                </a:cubicBezTo>
                <a:cubicBezTo>
                  <a:pt x="343" y="614"/>
                  <a:pt x="347" y="613"/>
                  <a:pt x="349" y="614"/>
                </a:cubicBezTo>
                <a:cubicBezTo>
                  <a:pt x="355" y="620"/>
                  <a:pt x="363" y="620"/>
                  <a:pt x="370" y="621"/>
                </a:cubicBezTo>
                <a:cubicBezTo>
                  <a:pt x="371" y="621"/>
                  <a:pt x="372" y="622"/>
                  <a:pt x="372" y="623"/>
                </a:cubicBezTo>
                <a:cubicBezTo>
                  <a:pt x="372" y="624"/>
                  <a:pt x="371" y="625"/>
                  <a:pt x="370" y="625"/>
                </a:cubicBezTo>
                <a:cubicBezTo>
                  <a:pt x="366" y="626"/>
                  <a:pt x="361" y="626"/>
                  <a:pt x="357" y="626"/>
                </a:cubicBezTo>
                <a:close/>
                <a:moveTo>
                  <a:pt x="457" y="610"/>
                </a:moveTo>
                <a:cubicBezTo>
                  <a:pt x="457" y="611"/>
                  <a:pt x="457" y="613"/>
                  <a:pt x="456" y="613"/>
                </a:cubicBezTo>
                <a:cubicBezTo>
                  <a:pt x="453" y="614"/>
                  <a:pt x="451" y="615"/>
                  <a:pt x="448" y="615"/>
                </a:cubicBezTo>
                <a:cubicBezTo>
                  <a:pt x="443" y="615"/>
                  <a:pt x="439" y="616"/>
                  <a:pt x="434" y="618"/>
                </a:cubicBezTo>
                <a:cubicBezTo>
                  <a:pt x="428" y="620"/>
                  <a:pt x="425" y="615"/>
                  <a:pt x="425" y="610"/>
                </a:cubicBezTo>
                <a:cubicBezTo>
                  <a:pt x="426" y="608"/>
                  <a:pt x="427" y="606"/>
                  <a:pt x="428" y="604"/>
                </a:cubicBezTo>
                <a:cubicBezTo>
                  <a:pt x="429" y="603"/>
                  <a:pt x="430" y="603"/>
                  <a:pt x="432" y="603"/>
                </a:cubicBezTo>
                <a:cubicBezTo>
                  <a:pt x="432" y="604"/>
                  <a:pt x="432" y="605"/>
                  <a:pt x="432" y="605"/>
                </a:cubicBezTo>
                <a:cubicBezTo>
                  <a:pt x="432" y="610"/>
                  <a:pt x="434" y="612"/>
                  <a:pt x="437" y="609"/>
                </a:cubicBezTo>
                <a:cubicBezTo>
                  <a:pt x="443" y="606"/>
                  <a:pt x="449" y="609"/>
                  <a:pt x="455" y="609"/>
                </a:cubicBezTo>
                <a:cubicBezTo>
                  <a:pt x="456" y="608"/>
                  <a:pt x="457" y="610"/>
                  <a:pt x="457" y="610"/>
                </a:cubicBezTo>
                <a:close/>
                <a:moveTo>
                  <a:pt x="57" y="417"/>
                </a:moveTo>
                <a:cubicBezTo>
                  <a:pt x="59" y="408"/>
                  <a:pt x="60" y="398"/>
                  <a:pt x="62" y="388"/>
                </a:cubicBezTo>
                <a:cubicBezTo>
                  <a:pt x="62" y="388"/>
                  <a:pt x="65" y="386"/>
                  <a:pt x="65" y="387"/>
                </a:cubicBezTo>
                <a:cubicBezTo>
                  <a:pt x="67" y="387"/>
                  <a:pt x="70" y="389"/>
                  <a:pt x="70" y="390"/>
                </a:cubicBezTo>
                <a:cubicBezTo>
                  <a:pt x="69" y="394"/>
                  <a:pt x="68" y="398"/>
                  <a:pt x="68" y="402"/>
                </a:cubicBezTo>
                <a:cubicBezTo>
                  <a:pt x="67" y="406"/>
                  <a:pt x="64" y="409"/>
                  <a:pt x="66" y="415"/>
                </a:cubicBezTo>
                <a:cubicBezTo>
                  <a:pt x="68" y="418"/>
                  <a:pt x="65" y="423"/>
                  <a:pt x="64" y="427"/>
                </a:cubicBezTo>
                <a:cubicBezTo>
                  <a:pt x="64" y="428"/>
                  <a:pt x="63" y="428"/>
                  <a:pt x="62" y="428"/>
                </a:cubicBezTo>
                <a:cubicBezTo>
                  <a:pt x="61" y="428"/>
                  <a:pt x="59" y="428"/>
                  <a:pt x="59" y="427"/>
                </a:cubicBezTo>
                <a:cubicBezTo>
                  <a:pt x="59" y="424"/>
                  <a:pt x="58" y="421"/>
                  <a:pt x="57" y="417"/>
                </a:cubicBezTo>
                <a:close/>
                <a:moveTo>
                  <a:pt x="391" y="538"/>
                </a:moveTo>
                <a:cubicBezTo>
                  <a:pt x="388" y="541"/>
                  <a:pt x="386" y="544"/>
                  <a:pt x="383" y="546"/>
                </a:cubicBezTo>
                <a:cubicBezTo>
                  <a:pt x="381" y="547"/>
                  <a:pt x="378" y="548"/>
                  <a:pt x="377" y="547"/>
                </a:cubicBezTo>
                <a:cubicBezTo>
                  <a:pt x="372" y="543"/>
                  <a:pt x="367" y="546"/>
                  <a:pt x="362" y="548"/>
                </a:cubicBezTo>
                <a:cubicBezTo>
                  <a:pt x="360" y="548"/>
                  <a:pt x="359" y="548"/>
                  <a:pt x="357" y="547"/>
                </a:cubicBezTo>
                <a:cubicBezTo>
                  <a:pt x="357" y="547"/>
                  <a:pt x="357" y="547"/>
                  <a:pt x="357" y="546"/>
                </a:cubicBezTo>
                <a:cubicBezTo>
                  <a:pt x="357" y="545"/>
                  <a:pt x="357" y="544"/>
                  <a:pt x="357" y="544"/>
                </a:cubicBezTo>
                <a:cubicBezTo>
                  <a:pt x="365" y="540"/>
                  <a:pt x="373" y="535"/>
                  <a:pt x="381" y="532"/>
                </a:cubicBezTo>
                <a:cubicBezTo>
                  <a:pt x="386" y="530"/>
                  <a:pt x="388" y="535"/>
                  <a:pt x="391" y="538"/>
                </a:cubicBezTo>
                <a:close/>
                <a:moveTo>
                  <a:pt x="351" y="669"/>
                </a:moveTo>
                <a:cubicBezTo>
                  <a:pt x="346" y="677"/>
                  <a:pt x="339" y="683"/>
                  <a:pt x="329" y="678"/>
                </a:cubicBezTo>
                <a:cubicBezTo>
                  <a:pt x="328" y="677"/>
                  <a:pt x="325" y="679"/>
                  <a:pt x="324" y="680"/>
                </a:cubicBezTo>
                <a:cubicBezTo>
                  <a:pt x="322" y="682"/>
                  <a:pt x="321" y="684"/>
                  <a:pt x="319" y="685"/>
                </a:cubicBezTo>
                <a:cubicBezTo>
                  <a:pt x="317" y="686"/>
                  <a:pt x="314" y="686"/>
                  <a:pt x="312" y="686"/>
                </a:cubicBezTo>
                <a:cubicBezTo>
                  <a:pt x="309" y="685"/>
                  <a:pt x="308" y="682"/>
                  <a:pt x="310" y="680"/>
                </a:cubicBezTo>
                <a:cubicBezTo>
                  <a:pt x="316" y="676"/>
                  <a:pt x="322" y="672"/>
                  <a:pt x="329" y="668"/>
                </a:cubicBezTo>
                <a:cubicBezTo>
                  <a:pt x="330" y="667"/>
                  <a:pt x="333" y="668"/>
                  <a:pt x="334" y="669"/>
                </a:cubicBezTo>
                <a:cubicBezTo>
                  <a:pt x="337" y="674"/>
                  <a:pt x="341" y="673"/>
                  <a:pt x="346" y="671"/>
                </a:cubicBezTo>
                <a:cubicBezTo>
                  <a:pt x="348" y="670"/>
                  <a:pt x="350" y="670"/>
                  <a:pt x="351" y="669"/>
                </a:cubicBezTo>
                <a:close/>
                <a:moveTo>
                  <a:pt x="454" y="474"/>
                </a:moveTo>
                <a:cubicBezTo>
                  <a:pt x="451" y="481"/>
                  <a:pt x="445" y="484"/>
                  <a:pt x="440" y="487"/>
                </a:cubicBezTo>
                <a:cubicBezTo>
                  <a:pt x="440" y="487"/>
                  <a:pt x="438" y="488"/>
                  <a:pt x="437" y="487"/>
                </a:cubicBezTo>
                <a:cubicBezTo>
                  <a:pt x="430" y="481"/>
                  <a:pt x="426" y="488"/>
                  <a:pt x="420" y="491"/>
                </a:cubicBezTo>
                <a:cubicBezTo>
                  <a:pt x="419" y="492"/>
                  <a:pt x="415" y="492"/>
                  <a:pt x="413" y="491"/>
                </a:cubicBezTo>
                <a:cubicBezTo>
                  <a:pt x="411" y="490"/>
                  <a:pt x="410" y="486"/>
                  <a:pt x="411" y="482"/>
                </a:cubicBezTo>
                <a:cubicBezTo>
                  <a:pt x="412" y="479"/>
                  <a:pt x="415" y="479"/>
                  <a:pt x="417" y="481"/>
                </a:cubicBezTo>
                <a:cubicBezTo>
                  <a:pt x="419" y="483"/>
                  <a:pt x="420" y="484"/>
                  <a:pt x="423" y="483"/>
                </a:cubicBezTo>
                <a:cubicBezTo>
                  <a:pt x="426" y="481"/>
                  <a:pt x="429" y="478"/>
                  <a:pt x="432" y="477"/>
                </a:cubicBezTo>
                <a:cubicBezTo>
                  <a:pt x="434" y="476"/>
                  <a:pt x="438" y="474"/>
                  <a:pt x="439" y="475"/>
                </a:cubicBezTo>
                <a:cubicBezTo>
                  <a:pt x="444" y="479"/>
                  <a:pt x="448" y="475"/>
                  <a:pt x="454" y="474"/>
                </a:cubicBezTo>
                <a:close/>
                <a:moveTo>
                  <a:pt x="210" y="377"/>
                </a:moveTo>
                <a:cubicBezTo>
                  <a:pt x="210" y="388"/>
                  <a:pt x="199" y="397"/>
                  <a:pt x="190" y="396"/>
                </a:cubicBezTo>
                <a:cubicBezTo>
                  <a:pt x="184" y="395"/>
                  <a:pt x="182" y="390"/>
                  <a:pt x="183" y="384"/>
                </a:cubicBezTo>
                <a:cubicBezTo>
                  <a:pt x="185" y="374"/>
                  <a:pt x="194" y="370"/>
                  <a:pt x="205" y="373"/>
                </a:cubicBezTo>
                <a:cubicBezTo>
                  <a:pt x="207" y="373"/>
                  <a:pt x="209" y="376"/>
                  <a:pt x="210" y="377"/>
                </a:cubicBezTo>
                <a:close/>
                <a:moveTo>
                  <a:pt x="189" y="384"/>
                </a:moveTo>
                <a:cubicBezTo>
                  <a:pt x="190" y="385"/>
                  <a:pt x="190" y="387"/>
                  <a:pt x="190" y="387"/>
                </a:cubicBezTo>
                <a:cubicBezTo>
                  <a:pt x="195" y="390"/>
                  <a:pt x="201" y="387"/>
                  <a:pt x="202" y="382"/>
                </a:cubicBezTo>
                <a:cubicBezTo>
                  <a:pt x="202" y="381"/>
                  <a:pt x="200" y="379"/>
                  <a:pt x="199" y="379"/>
                </a:cubicBezTo>
                <a:cubicBezTo>
                  <a:pt x="196" y="379"/>
                  <a:pt x="194" y="380"/>
                  <a:pt x="191" y="381"/>
                </a:cubicBezTo>
                <a:cubicBezTo>
                  <a:pt x="190" y="381"/>
                  <a:pt x="190" y="383"/>
                  <a:pt x="189" y="384"/>
                </a:cubicBezTo>
                <a:close/>
                <a:moveTo>
                  <a:pt x="307" y="541"/>
                </a:moveTo>
                <a:cubicBezTo>
                  <a:pt x="307" y="542"/>
                  <a:pt x="307" y="543"/>
                  <a:pt x="306" y="543"/>
                </a:cubicBezTo>
                <a:cubicBezTo>
                  <a:pt x="304" y="546"/>
                  <a:pt x="301" y="548"/>
                  <a:pt x="298" y="550"/>
                </a:cubicBezTo>
                <a:cubicBezTo>
                  <a:pt x="286" y="556"/>
                  <a:pt x="276" y="563"/>
                  <a:pt x="266" y="571"/>
                </a:cubicBezTo>
                <a:cubicBezTo>
                  <a:pt x="265" y="572"/>
                  <a:pt x="263" y="573"/>
                  <a:pt x="261" y="574"/>
                </a:cubicBezTo>
                <a:cubicBezTo>
                  <a:pt x="260" y="574"/>
                  <a:pt x="259" y="573"/>
                  <a:pt x="258" y="573"/>
                </a:cubicBezTo>
                <a:cubicBezTo>
                  <a:pt x="258" y="572"/>
                  <a:pt x="258" y="570"/>
                  <a:pt x="258" y="570"/>
                </a:cubicBezTo>
                <a:cubicBezTo>
                  <a:pt x="261" y="567"/>
                  <a:pt x="263" y="564"/>
                  <a:pt x="266" y="562"/>
                </a:cubicBezTo>
                <a:cubicBezTo>
                  <a:pt x="276" y="556"/>
                  <a:pt x="286" y="549"/>
                  <a:pt x="297" y="543"/>
                </a:cubicBezTo>
                <a:cubicBezTo>
                  <a:pt x="299" y="542"/>
                  <a:pt x="302" y="540"/>
                  <a:pt x="305" y="539"/>
                </a:cubicBezTo>
                <a:cubicBezTo>
                  <a:pt x="305" y="539"/>
                  <a:pt x="306" y="540"/>
                  <a:pt x="307" y="541"/>
                </a:cubicBezTo>
                <a:close/>
                <a:moveTo>
                  <a:pt x="435" y="663"/>
                </a:moveTo>
                <a:cubicBezTo>
                  <a:pt x="432" y="662"/>
                  <a:pt x="429" y="659"/>
                  <a:pt x="426" y="659"/>
                </a:cubicBezTo>
                <a:cubicBezTo>
                  <a:pt x="419" y="659"/>
                  <a:pt x="411" y="654"/>
                  <a:pt x="405" y="661"/>
                </a:cubicBezTo>
                <a:cubicBezTo>
                  <a:pt x="404" y="661"/>
                  <a:pt x="401" y="660"/>
                  <a:pt x="401" y="659"/>
                </a:cubicBezTo>
                <a:cubicBezTo>
                  <a:pt x="400" y="659"/>
                  <a:pt x="401" y="656"/>
                  <a:pt x="401" y="656"/>
                </a:cubicBezTo>
                <a:cubicBezTo>
                  <a:pt x="407" y="652"/>
                  <a:pt x="413" y="648"/>
                  <a:pt x="419" y="647"/>
                </a:cubicBezTo>
                <a:cubicBezTo>
                  <a:pt x="423" y="645"/>
                  <a:pt x="428" y="647"/>
                  <a:pt x="433" y="647"/>
                </a:cubicBezTo>
                <a:cubicBezTo>
                  <a:pt x="435" y="647"/>
                  <a:pt x="436" y="649"/>
                  <a:pt x="438" y="651"/>
                </a:cubicBezTo>
                <a:cubicBezTo>
                  <a:pt x="439" y="652"/>
                  <a:pt x="441" y="654"/>
                  <a:pt x="443" y="655"/>
                </a:cubicBezTo>
                <a:cubicBezTo>
                  <a:pt x="445" y="657"/>
                  <a:pt x="445" y="660"/>
                  <a:pt x="442" y="661"/>
                </a:cubicBezTo>
                <a:cubicBezTo>
                  <a:pt x="440" y="662"/>
                  <a:pt x="437" y="662"/>
                  <a:pt x="435" y="663"/>
                </a:cubicBezTo>
                <a:close/>
                <a:moveTo>
                  <a:pt x="79" y="438"/>
                </a:moveTo>
                <a:cubicBezTo>
                  <a:pt x="79" y="441"/>
                  <a:pt x="79" y="445"/>
                  <a:pt x="79" y="448"/>
                </a:cubicBezTo>
                <a:cubicBezTo>
                  <a:pt x="80" y="475"/>
                  <a:pt x="81" y="503"/>
                  <a:pt x="82" y="530"/>
                </a:cubicBezTo>
                <a:cubicBezTo>
                  <a:pt x="82" y="531"/>
                  <a:pt x="82" y="533"/>
                  <a:pt x="81" y="534"/>
                </a:cubicBezTo>
                <a:cubicBezTo>
                  <a:pt x="81" y="535"/>
                  <a:pt x="80" y="535"/>
                  <a:pt x="79" y="535"/>
                </a:cubicBezTo>
                <a:cubicBezTo>
                  <a:pt x="78" y="535"/>
                  <a:pt x="77" y="535"/>
                  <a:pt x="77" y="534"/>
                </a:cubicBezTo>
                <a:cubicBezTo>
                  <a:pt x="76" y="533"/>
                  <a:pt x="76" y="531"/>
                  <a:pt x="76" y="530"/>
                </a:cubicBezTo>
                <a:cubicBezTo>
                  <a:pt x="75" y="507"/>
                  <a:pt x="74" y="484"/>
                  <a:pt x="74" y="460"/>
                </a:cubicBezTo>
                <a:cubicBezTo>
                  <a:pt x="74" y="453"/>
                  <a:pt x="76" y="445"/>
                  <a:pt x="76" y="438"/>
                </a:cubicBezTo>
                <a:cubicBezTo>
                  <a:pt x="77" y="438"/>
                  <a:pt x="78" y="438"/>
                  <a:pt x="79" y="438"/>
                </a:cubicBezTo>
                <a:close/>
                <a:moveTo>
                  <a:pt x="185" y="547"/>
                </a:moveTo>
                <a:cubicBezTo>
                  <a:pt x="182" y="550"/>
                  <a:pt x="178" y="554"/>
                  <a:pt x="174" y="554"/>
                </a:cubicBezTo>
                <a:cubicBezTo>
                  <a:pt x="165" y="555"/>
                  <a:pt x="158" y="558"/>
                  <a:pt x="151" y="563"/>
                </a:cubicBezTo>
                <a:cubicBezTo>
                  <a:pt x="149" y="564"/>
                  <a:pt x="145" y="564"/>
                  <a:pt x="144" y="563"/>
                </a:cubicBezTo>
                <a:cubicBezTo>
                  <a:pt x="139" y="558"/>
                  <a:pt x="136" y="560"/>
                  <a:pt x="132" y="563"/>
                </a:cubicBezTo>
                <a:cubicBezTo>
                  <a:pt x="130" y="564"/>
                  <a:pt x="128" y="565"/>
                  <a:pt x="126" y="566"/>
                </a:cubicBezTo>
                <a:cubicBezTo>
                  <a:pt x="126" y="566"/>
                  <a:pt x="124" y="566"/>
                  <a:pt x="124" y="565"/>
                </a:cubicBezTo>
                <a:cubicBezTo>
                  <a:pt x="122" y="561"/>
                  <a:pt x="120" y="558"/>
                  <a:pt x="116" y="556"/>
                </a:cubicBezTo>
                <a:cubicBezTo>
                  <a:pt x="116" y="556"/>
                  <a:pt x="116" y="553"/>
                  <a:pt x="117" y="553"/>
                </a:cubicBezTo>
                <a:cubicBezTo>
                  <a:pt x="121" y="551"/>
                  <a:pt x="125" y="549"/>
                  <a:pt x="129" y="548"/>
                </a:cubicBezTo>
                <a:cubicBezTo>
                  <a:pt x="130" y="548"/>
                  <a:pt x="132" y="549"/>
                  <a:pt x="133" y="550"/>
                </a:cubicBezTo>
                <a:cubicBezTo>
                  <a:pt x="134" y="555"/>
                  <a:pt x="137" y="555"/>
                  <a:pt x="140" y="552"/>
                </a:cubicBezTo>
                <a:cubicBezTo>
                  <a:pt x="144" y="549"/>
                  <a:pt x="147" y="548"/>
                  <a:pt x="150" y="554"/>
                </a:cubicBezTo>
                <a:cubicBezTo>
                  <a:pt x="151" y="556"/>
                  <a:pt x="153" y="556"/>
                  <a:pt x="155" y="555"/>
                </a:cubicBezTo>
                <a:cubicBezTo>
                  <a:pt x="156" y="554"/>
                  <a:pt x="158" y="553"/>
                  <a:pt x="160" y="551"/>
                </a:cubicBezTo>
                <a:cubicBezTo>
                  <a:pt x="164" y="548"/>
                  <a:pt x="168" y="545"/>
                  <a:pt x="175" y="547"/>
                </a:cubicBezTo>
                <a:cubicBezTo>
                  <a:pt x="177" y="547"/>
                  <a:pt x="180" y="545"/>
                  <a:pt x="183" y="544"/>
                </a:cubicBezTo>
                <a:cubicBezTo>
                  <a:pt x="184" y="544"/>
                  <a:pt x="184" y="546"/>
                  <a:pt x="185" y="547"/>
                </a:cubicBezTo>
                <a:close/>
                <a:moveTo>
                  <a:pt x="183" y="518"/>
                </a:moveTo>
                <a:cubicBezTo>
                  <a:pt x="183" y="518"/>
                  <a:pt x="183" y="519"/>
                  <a:pt x="183" y="519"/>
                </a:cubicBezTo>
                <a:cubicBezTo>
                  <a:pt x="180" y="523"/>
                  <a:pt x="177" y="524"/>
                  <a:pt x="173" y="525"/>
                </a:cubicBezTo>
                <a:cubicBezTo>
                  <a:pt x="170" y="525"/>
                  <a:pt x="168" y="523"/>
                  <a:pt x="168" y="520"/>
                </a:cubicBezTo>
                <a:cubicBezTo>
                  <a:pt x="167" y="518"/>
                  <a:pt x="166" y="517"/>
                  <a:pt x="163" y="518"/>
                </a:cubicBezTo>
                <a:cubicBezTo>
                  <a:pt x="160" y="520"/>
                  <a:pt x="156" y="522"/>
                  <a:pt x="152" y="519"/>
                </a:cubicBezTo>
                <a:cubicBezTo>
                  <a:pt x="151" y="519"/>
                  <a:pt x="148" y="519"/>
                  <a:pt x="146" y="520"/>
                </a:cubicBezTo>
                <a:cubicBezTo>
                  <a:pt x="142" y="522"/>
                  <a:pt x="138" y="525"/>
                  <a:pt x="132" y="523"/>
                </a:cubicBezTo>
                <a:cubicBezTo>
                  <a:pt x="131" y="523"/>
                  <a:pt x="129" y="524"/>
                  <a:pt x="128" y="525"/>
                </a:cubicBezTo>
                <a:cubicBezTo>
                  <a:pt x="123" y="531"/>
                  <a:pt x="116" y="527"/>
                  <a:pt x="110" y="526"/>
                </a:cubicBezTo>
                <a:cubicBezTo>
                  <a:pt x="109" y="526"/>
                  <a:pt x="108" y="523"/>
                  <a:pt x="108" y="523"/>
                </a:cubicBezTo>
                <a:cubicBezTo>
                  <a:pt x="111" y="521"/>
                  <a:pt x="114" y="519"/>
                  <a:pt x="117" y="517"/>
                </a:cubicBezTo>
                <a:cubicBezTo>
                  <a:pt x="118" y="516"/>
                  <a:pt x="120" y="516"/>
                  <a:pt x="121" y="517"/>
                </a:cubicBezTo>
                <a:cubicBezTo>
                  <a:pt x="124" y="520"/>
                  <a:pt x="127" y="519"/>
                  <a:pt x="129" y="517"/>
                </a:cubicBezTo>
                <a:cubicBezTo>
                  <a:pt x="133" y="514"/>
                  <a:pt x="136" y="511"/>
                  <a:pt x="141" y="514"/>
                </a:cubicBezTo>
                <a:cubicBezTo>
                  <a:pt x="149" y="511"/>
                  <a:pt x="159" y="513"/>
                  <a:pt x="167" y="509"/>
                </a:cubicBezTo>
                <a:cubicBezTo>
                  <a:pt x="170" y="507"/>
                  <a:pt x="173" y="507"/>
                  <a:pt x="174" y="511"/>
                </a:cubicBezTo>
                <a:cubicBezTo>
                  <a:pt x="176" y="515"/>
                  <a:pt x="178" y="516"/>
                  <a:pt x="182" y="517"/>
                </a:cubicBezTo>
                <a:cubicBezTo>
                  <a:pt x="182" y="517"/>
                  <a:pt x="183" y="517"/>
                  <a:pt x="183" y="518"/>
                </a:cubicBezTo>
                <a:close/>
                <a:moveTo>
                  <a:pt x="196" y="631"/>
                </a:moveTo>
                <a:cubicBezTo>
                  <a:pt x="190" y="636"/>
                  <a:pt x="186" y="640"/>
                  <a:pt x="180" y="640"/>
                </a:cubicBezTo>
                <a:cubicBezTo>
                  <a:pt x="176" y="640"/>
                  <a:pt x="173" y="642"/>
                  <a:pt x="170" y="644"/>
                </a:cubicBezTo>
                <a:cubicBezTo>
                  <a:pt x="168" y="645"/>
                  <a:pt x="165" y="646"/>
                  <a:pt x="164" y="645"/>
                </a:cubicBezTo>
                <a:cubicBezTo>
                  <a:pt x="159" y="642"/>
                  <a:pt x="156" y="644"/>
                  <a:pt x="153" y="647"/>
                </a:cubicBezTo>
                <a:cubicBezTo>
                  <a:pt x="150" y="649"/>
                  <a:pt x="146" y="651"/>
                  <a:pt x="144" y="648"/>
                </a:cubicBezTo>
                <a:cubicBezTo>
                  <a:pt x="140" y="643"/>
                  <a:pt x="136" y="643"/>
                  <a:pt x="132" y="647"/>
                </a:cubicBezTo>
                <a:cubicBezTo>
                  <a:pt x="129" y="649"/>
                  <a:pt x="125" y="650"/>
                  <a:pt x="121" y="648"/>
                </a:cubicBezTo>
                <a:cubicBezTo>
                  <a:pt x="118" y="647"/>
                  <a:pt x="113" y="651"/>
                  <a:pt x="112" y="645"/>
                </a:cubicBezTo>
                <a:cubicBezTo>
                  <a:pt x="112" y="641"/>
                  <a:pt x="120" y="637"/>
                  <a:pt x="124" y="639"/>
                </a:cubicBezTo>
                <a:cubicBezTo>
                  <a:pt x="128" y="642"/>
                  <a:pt x="131" y="641"/>
                  <a:pt x="135" y="639"/>
                </a:cubicBezTo>
                <a:cubicBezTo>
                  <a:pt x="138" y="637"/>
                  <a:pt x="141" y="635"/>
                  <a:pt x="144" y="634"/>
                </a:cubicBezTo>
                <a:cubicBezTo>
                  <a:pt x="146" y="634"/>
                  <a:pt x="149" y="635"/>
                  <a:pt x="149" y="636"/>
                </a:cubicBezTo>
                <a:cubicBezTo>
                  <a:pt x="150" y="641"/>
                  <a:pt x="152" y="642"/>
                  <a:pt x="156" y="639"/>
                </a:cubicBezTo>
                <a:cubicBezTo>
                  <a:pt x="158" y="637"/>
                  <a:pt x="161" y="636"/>
                  <a:pt x="163" y="634"/>
                </a:cubicBezTo>
                <a:cubicBezTo>
                  <a:pt x="166" y="632"/>
                  <a:pt x="168" y="631"/>
                  <a:pt x="170" y="633"/>
                </a:cubicBezTo>
                <a:cubicBezTo>
                  <a:pt x="171" y="634"/>
                  <a:pt x="173" y="634"/>
                  <a:pt x="174" y="634"/>
                </a:cubicBezTo>
                <a:cubicBezTo>
                  <a:pt x="184" y="631"/>
                  <a:pt x="184" y="630"/>
                  <a:pt x="196" y="631"/>
                </a:cubicBezTo>
                <a:close/>
                <a:moveTo>
                  <a:pt x="444" y="561"/>
                </a:moveTo>
                <a:cubicBezTo>
                  <a:pt x="454" y="560"/>
                  <a:pt x="459" y="554"/>
                  <a:pt x="463" y="547"/>
                </a:cubicBezTo>
                <a:cubicBezTo>
                  <a:pt x="463" y="547"/>
                  <a:pt x="465" y="547"/>
                  <a:pt x="467" y="546"/>
                </a:cubicBezTo>
                <a:cubicBezTo>
                  <a:pt x="467" y="547"/>
                  <a:pt x="467" y="548"/>
                  <a:pt x="467" y="549"/>
                </a:cubicBezTo>
                <a:cubicBezTo>
                  <a:pt x="465" y="555"/>
                  <a:pt x="463" y="560"/>
                  <a:pt x="461" y="566"/>
                </a:cubicBezTo>
                <a:cubicBezTo>
                  <a:pt x="460" y="570"/>
                  <a:pt x="460" y="572"/>
                  <a:pt x="465" y="572"/>
                </a:cubicBezTo>
                <a:cubicBezTo>
                  <a:pt x="468" y="572"/>
                  <a:pt x="469" y="575"/>
                  <a:pt x="468" y="577"/>
                </a:cubicBezTo>
                <a:cubicBezTo>
                  <a:pt x="467" y="579"/>
                  <a:pt x="466" y="582"/>
                  <a:pt x="462" y="581"/>
                </a:cubicBezTo>
                <a:cubicBezTo>
                  <a:pt x="455" y="580"/>
                  <a:pt x="453" y="578"/>
                  <a:pt x="453" y="574"/>
                </a:cubicBezTo>
                <a:cubicBezTo>
                  <a:pt x="453" y="572"/>
                  <a:pt x="453" y="569"/>
                  <a:pt x="454" y="566"/>
                </a:cubicBezTo>
                <a:cubicBezTo>
                  <a:pt x="449" y="568"/>
                  <a:pt x="446" y="570"/>
                  <a:pt x="443" y="570"/>
                </a:cubicBezTo>
                <a:cubicBezTo>
                  <a:pt x="440" y="570"/>
                  <a:pt x="437" y="567"/>
                  <a:pt x="433" y="565"/>
                </a:cubicBezTo>
                <a:cubicBezTo>
                  <a:pt x="430" y="568"/>
                  <a:pt x="426" y="571"/>
                  <a:pt x="422" y="573"/>
                </a:cubicBezTo>
                <a:cubicBezTo>
                  <a:pt x="421" y="574"/>
                  <a:pt x="418" y="573"/>
                  <a:pt x="417" y="572"/>
                </a:cubicBezTo>
                <a:cubicBezTo>
                  <a:pt x="416" y="571"/>
                  <a:pt x="415" y="569"/>
                  <a:pt x="415" y="567"/>
                </a:cubicBezTo>
                <a:cubicBezTo>
                  <a:pt x="415" y="565"/>
                  <a:pt x="416" y="562"/>
                  <a:pt x="418" y="560"/>
                </a:cubicBezTo>
                <a:cubicBezTo>
                  <a:pt x="419" y="558"/>
                  <a:pt x="422" y="557"/>
                  <a:pt x="423" y="561"/>
                </a:cubicBezTo>
                <a:cubicBezTo>
                  <a:pt x="424" y="563"/>
                  <a:pt x="427" y="563"/>
                  <a:pt x="428" y="561"/>
                </a:cubicBezTo>
                <a:cubicBezTo>
                  <a:pt x="433" y="557"/>
                  <a:pt x="437" y="552"/>
                  <a:pt x="442" y="548"/>
                </a:cubicBezTo>
                <a:cubicBezTo>
                  <a:pt x="443" y="546"/>
                  <a:pt x="444" y="544"/>
                  <a:pt x="446" y="543"/>
                </a:cubicBezTo>
                <a:cubicBezTo>
                  <a:pt x="446" y="543"/>
                  <a:pt x="448" y="543"/>
                  <a:pt x="449" y="543"/>
                </a:cubicBezTo>
                <a:cubicBezTo>
                  <a:pt x="449" y="544"/>
                  <a:pt x="450" y="545"/>
                  <a:pt x="450" y="546"/>
                </a:cubicBezTo>
                <a:cubicBezTo>
                  <a:pt x="449" y="548"/>
                  <a:pt x="448" y="550"/>
                  <a:pt x="447" y="553"/>
                </a:cubicBezTo>
                <a:cubicBezTo>
                  <a:pt x="446" y="555"/>
                  <a:pt x="445" y="557"/>
                  <a:pt x="444" y="561"/>
                </a:cubicBezTo>
                <a:close/>
                <a:moveTo>
                  <a:pt x="214" y="681"/>
                </a:moveTo>
                <a:cubicBezTo>
                  <a:pt x="215" y="681"/>
                  <a:pt x="212" y="680"/>
                  <a:pt x="211" y="681"/>
                </a:cubicBezTo>
                <a:cubicBezTo>
                  <a:pt x="206" y="686"/>
                  <a:pt x="200" y="687"/>
                  <a:pt x="193" y="688"/>
                </a:cubicBezTo>
                <a:cubicBezTo>
                  <a:pt x="189" y="688"/>
                  <a:pt x="185" y="693"/>
                  <a:pt x="179" y="691"/>
                </a:cubicBezTo>
                <a:cubicBezTo>
                  <a:pt x="175" y="689"/>
                  <a:pt x="171" y="693"/>
                  <a:pt x="166" y="690"/>
                </a:cubicBezTo>
                <a:cubicBezTo>
                  <a:pt x="164" y="689"/>
                  <a:pt x="161" y="691"/>
                  <a:pt x="158" y="692"/>
                </a:cubicBezTo>
                <a:cubicBezTo>
                  <a:pt x="153" y="694"/>
                  <a:pt x="150" y="695"/>
                  <a:pt x="146" y="691"/>
                </a:cubicBezTo>
                <a:cubicBezTo>
                  <a:pt x="145" y="690"/>
                  <a:pt x="142" y="690"/>
                  <a:pt x="140" y="691"/>
                </a:cubicBezTo>
                <a:cubicBezTo>
                  <a:pt x="137" y="692"/>
                  <a:pt x="134" y="695"/>
                  <a:pt x="130" y="697"/>
                </a:cubicBezTo>
                <a:cubicBezTo>
                  <a:pt x="128" y="698"/>
                  <a:pt x="126" y="698"/>
                  <a:pt x="123" y="698"/>
                </a:cubicBezTo>
                <a:cubicBezTo>
                  <a:pt x="122" y="698"/>
                  <a:pt x="121" y="697"/>
                  <a:pt x="120" y="696"/>
                </a:cubicBezTo>
                <a:cubicBezTo>
                  <a:pt x="120" y="695"/>
                  <a:pt x="120" y="693"/>
                  <a:pt x="120" y="693"/>
                </a:cubicBezTo>
                <a:cubicBezTo>
                  <a:pt x="125" y="689"/>
                  <a:pt x="130" y="685"/>
                  <a:pt x="135" y="681"/>
                </a:cubicBezTo>
                <a:cubicBezTo>
                  <a:pt x="136" y="680"/>
                  <a:pt x="136" y="680"/>
                  <a:pt x="137" y="680"/>
                </a:cubicBezTo>
                <a:cubicBezTo>
                  <a:pt x="141" y="683"/>
                  <a:pt x="145" y="682"/>
                  <a:pt x="150" y="680"/>
                </a:cubicBezTo>
                <a:cubicBezTo>
                  <a:pt x="150" y="680"/>
                  <a:pt x="153" y="681"/>
                  <a:pt x="153" y="682"/>
                </a:cubicBezTo>
                <a:cubicBezTo>
                  <a:pt x="154" y="687"/>
                  <a:pt x="157" y="687"/>
                  <a:pt x="161" y="685"/>
                </a:cubicBezTo>
                <a:cubicBezTo>
                  <a:pt x="164" y="683"/>
                  <a:pt x="166" y="681"/>
                  <a:pt x="169" y="679"/>
                </a:cubicBezTo>
                <a:cubicBezTo>
                  <a:pt x="171" y="678"/>
                  <a:pt x="173" y="677"/>
                  <a:pt x="173" y="678"/>
                </a:cubicBezTo>
                <a:cubicBezTo>
                  <a:pt x="177" y="683"/>
                  <a:pt x="182" y="678"/>
                  <a:pt x="186" y="680"/>
                </a:cubicBezTo>
                <a:cubicBezTo>
                  <a:pt x="195" y="683"/>
                  <a:pt x="202" y="681"/>
                  <a:pt x="210" y="676"/>
                </a:cubicBezTo>
                <a:cubicBezTo>
                  <a:pt x="213" y="674"/>
                  <a:pt x="216" y="673"/>
                  <a:pt x="219" y="673"/>
                </a:cubicBezTo>
                <a:cubicBezTo>
                  <a:pt x="222" y="673"/>
                  <a:pt x="224" y="674"/>
                  <a:pt x="225" y="677"/>
                </a:cubicBezTo>
                <a:cubicBezTo>
                  <a:pt x="225" y="679"/>
                  <a:pt x="223" y="681"/>
                  <a:pt x="220" y="682"/>
                </a:cubicBezTo>
                <a:cubicBezTo>
                  <a:pt x="219" y="682"/>
                  <a:pt x="218" y="681"/>
                  <a:pt x="214" y="681"/>
                </a:cubicBezTo>
                <a:close/>
                <a:moveTo>
                  <a:pt x="255" y="485"/>
                </a:moveTo>
                <a:cubicBezTo>
                  <a:pt x="256" y="480"/>
                  <a:pt x="256" y="475"/>
                  <a:pt x="258" y="469"/>
                </a:cubicBezTo>
                <a:cubicBezTo>
                  <a:pt x="262" y="450"/>
                  <a:pt x="264" y="431"/>
                  <a:pt x="264" y="412"/>
                </a:cubicBezTo>
                <a:cubicBezTo>
                  <a:pt x="264" y="405"/>
                  <a:pt x="263" y="404"/>
                  <a:pt x="256" y="402"/>
                </a:cubicBezTo>
                <a:cubicBezTo>
                  <a:pt x="252" y="402"/>
                  <a:pt x="249" y="401"/>
                  <a:pt x="245" y="400"/>
                </a:cubicBezTo>
                <a:cubicBezTo>
                  <a:pt x="234" y="395"/>
                  <a:pt x="228" y="383"/>
                  <a:pt x="231" y="371"/>
                </a:cubicBezTo>
                <a:cubicBezTo>
                  <a:pt x="232" y="366"/>
                  <a:pt x="235" y="363"/>
                  <a:pt x="240" y="363"/>
                </a:cubicBezTo>
                <a:cubicBezTo>
                  <a:pt x="251" y="363"/>
                  <a:pt x="259" y="368"/>
                  <a:pt x="263" y="378"/>
                </a:cubicBezTo>
                <a:cubicBezTo>
                  <a:pt x="264" y="380"/>
                  <a:pt x="264" y="383"/>
                  <a:pt x="265" y="385"/>
                </a:cubicBezTo>
                <a:cubicBezTo>
                  <a:pt x="268" y="393"/>
                  <a:pt x="269" y="394"/>
                  <a:pt x="277" y="393"/>
                </a:cubicBezTo>
                <a:cubicBezTo>
                  <a:pt x="279" y="393"/>
                  <a:pt x="282" y="393"/>
                  <a:pt x="284" y="392"/>
                </a:cubicBezTo>
                <a:cubicBezTo>
                  <a:pt x="287" y="392"/>
                  <a:pt x="289" y="390"/>
                  <a:pt x="289" y="387"/>
                </a:cubicBezTo>
                <a:cubicBezTo>
                  <a:pt x="289" y="381"/>
                  <a:pt x="291" y="374"/>
                  <a:pt x="294" y="369"/>
                </a:cubicBezTo>
                <a:cubicBezTo>
                  <a:pt x="298" y="362"/>
                  <a:pt x="304" y="360"/>
                  <a:pt x="311" y="361"/>
                </a:cubicBezTo>
                <a:cubicBezTo>
                  <a:pt x="322" y="363"/>
                  <a:pt x="327" y="374"/>
                  <a:pt x="319" y="383"/>
                </a:cubicBezTo>
                <a:cubicBezTo>
                  <a:pt x="316" y="387"/>
                  <a:pt x="311" y="392"/>
                  <a:pt x="306" y="395"/>
                </a:cubicBezTo>
                <a:cubicBezTo>
                  <a:pt x="299" y="399"/>
                  <a:pt x="296" y="405"/>
                  <a:pt x="296" y="412"/>
                </a:cubicBezTo>
                <a:cubicBezTo>
                  <a:pt x="296" y="419"/>
                  <a:pt x="296" y="425"/>
                  <a:pt x="296" y="432"/>
                </a:cubicBezTo>
                <a:cubicBezTo>
                  <a:pt x="294" y="447"/>
                  <a:pt x="293" y="462"/>
                  <a:pt x="291" y="477"/>
                </a:cubicBezTo>
                <a:cubicBezTo>
                  <a:pt x="291" y="478"/>
                  <a:pt x="289" y="479"/>
                  <a:pt x="288" y="479"/>
                </a:cubicBezTo>
                <a:cubicBezTo>
                  <a:pt x="287" y="479"/>
                  <a:pt x="287" y="478"/>
                  <a:pt x="287" y="477"/>
                </a:cubicBezTo>
                <a:cubicBezTo>
                  <a:pt x="286" y="475"/>
                  <a:pt x="287" y="473"/>
                  <a:pt x="287" y="471"/>
                </a:cubicBezTo>
                <a:cubicBezTo>
                  <a:pt x="288" y="450"/>
                  <a:pt x="289" y="429"/>
                  <a:pt x="290" y="409"/>
                </a:cubicBezTo>
                <a:cubicBezTo>
                  <a:pt x="291" y="400"/>
                  <a:pt x="288" y="398"/>
                  <a:pt x="280" y="399"/>
                </a:cubicBezTo>
                <a:cubicBezTo>
                  <a:pt x="278" y="399"/>
                  <a:pt x="277" y="399"/>
                  <a:pt x="275" y="400"/>
                </a:cubicBezTo>
                <a:cubicBezTo>
                  <a:pt x="271" y="401"/>
                  <a:pt x="269" y="402"/>
                  <a:pt x="269" y="407"/>
                </a:cubicBezTo>
                <a:cubicBezTo>
                  <a:pt x="268" y="411"/>
                  <a:pt x="269" y="415"/>
                  <a:pt x="269" y="419"/>
                </a:cubicBezTo>
                <a:cubicBezTo>
                  <a:pt x="268" y="440"/>
                  <a:pt x="266" y="460"/>
                  <a:pt x="260" y="480"/>
                </a:cubicBezTo>
                <a:cubicBezTo>
                  <a:pt x="259" y="482"/>
                  <a:pt x="258" y="484"/>
                  <a:pt x="258" y="486"/>
                </a:cubicBezTo>
                <a:cubicBezTo>
                  <a:pt x="257" y="486"/>
                  <a:pt x="256" y="485"/>
                  <a:pt x="255" y="485"/>
                </a:cubicBezTo>
                <a:close/>
                <a:moveTo>
                  <a:pt x="261" y="388"/>
                </a:moveTo>
                <a:cubicBezTo>
                  <a:pt x="260" y="386"/>
                  <a:pt x="259" y="382"/>
                  <a:pt x="258" y="378"/>
                </a:cubicBezTo>
                <a:cubicBezTo>
                  <a:pt x="255" y="373"/>
                  <a:pt x="251" y="371"/>
                  <a:pt x="246" y="369"/>
                </a:cubicBezTo>
                <a:cubicBezTo>
                  <a:pt x="239" y="367"/>
                  <a:pt x="234" y="372"/>
                  <a:pt x="235" y="379"/>
                </a:cubicBezTo>
                <a:cubicBezTo>
                  <a:pt x="238" y="389"/>
                  <a:pt x="245" y="395"/>
                  <a:pt x="256" y="396"/>
                </a:cubicBezTo>
                <a:cubicBezTo>
                  <a:pt x="259" y="396"/>
                  <a:pt x="262" y="393"/>
                  <a:pt x="261" y="388"/>
                </a:cubicBezTo>
                <a:close/>
                <a:moveTo>
                  <a:pt x="295" y="383"/>
                </a:moveTo>
                <a:cubicBezTo>
                  <a:pt x="296" y="386"/>
                  <a:pt x="296" y="387"/>
                  <a:pt x="296" y="388"/>
                </a:cubicBezTo>
                <a:cubicBezTo>
                  <a:pt x="296" y="391"/>
                  <a:pt x="300" y="393"/>
                  <a:pt x="303" y="391"/>
                </a:cubicBezTo>
                <a:cubicBezTo>
                  <a:pt x="307" y="387"/>
                  <a:pt x="312" y="383"/>
                  <a:pt x="315" y="378"/>
                </a:cubicBezTo>
                <a:cubicBezTo>
                  <a:pt x="318" y="375"/>
                  <a:pt x="316" y="370"/>
                  <a:pt x="312" y="368"/>
                </a:cubicBezTo>
                <a:cubicBezTo>
                  <a:pt x="307" y="366"/>
                  <a:pt x="302" y="367"/>
                  <a:pt x="299" y="372"/>
                </a:cubicBezTo>
                <a:cubicBezTo>
                  <a:pt x="297" y="376"/>
                  <a:pt x="296" y="380"/>
                  <a:pt x="295" y="383"/>
                </a:cubicBezTo>
                <a:close/>
                <a:moveTo>
                  <a:pt x="260" y="494"/>
                </a:moveTo>
                <a:cubicBezTo>
                  <a:pt x="274" y="495"/>
                  <a:pt x="289" y="494"/>
                  <a:pt x="303" y="491"/>
                </a:cubicBezTo>
                <a:cubicBezTo>
                  <a:pt x="309" y="490"/>
                  <a:pt x="315" y="490"/>
                  <a:pt x="320" y="490"/>
                </a:cubicBezTo>
                <a:cubicBezTo>
                  <a:pt x="322" y="490"/>
                  <a:pt x="325" y="491"/>
                  <a:pt x="327" y="493"/>
                </a:cubicBezTo>
                <a:cubicBezTo>
                  <a:pt x="327" y="493"/>
                  <a:pt x="327" y="495"/>
                  <a:pt x="327" y="495"/>
                </a:cubicBezTo>
                <a:cubicBezTo>
                  <a:pt x="326" y="496"/>
                  <a:pt x="325" y="497"/>
                  <a:pt x="324" y="496"/>
                </a:cubicBezTo>
                <a:cubicBezTo>
                  <a:pt x="312" y="495"/>
                  <a:pt x="301" y="498"/>
                  <a:pt x="289" y="499"/>
                </a:cubicBezTo>
                <a:cubicBezTo>
                  <a:pt x="283" y="501"/>
                  <a:pt x="276" y="500"/>
                  <a:pt x="270" y="500"/>
                </a:cubicBezTo>
                <a:cubicBezTo>
                  <a:pt x="266" y="500"/>
                  <a:pt x="263" y="500"/>
                  <a:pt x="259" y="500"/>
                </a:cubicBezTo>
                <a:cubicBezTo>
                  <a:pt x="246" y="499"/>
                  <a:pt x="232" y="504"/>
                  <a:pt x="219" y="498"/>
                </a:cubicBezTo>
                <a:cubicBezTo>
                  <a:pt x="207" y="493"/>
                  <a:pt x="195" y="486"/>
                  <a:pt x="183" y="480"/>
                </a:cubicBezTo>
                <a:cubicBezTo>
                  <a:pt x="178" y="477"/>
                  <a:pt x="173" y="473"/>
                  <a:pt x="167" y="469"/>
                </a:cubicBezTo>
                <a:cubicBezTo>
                  <a:pt x="165" y="466"/>
                  <a:pt x="162" y="464"/>
                  <a:pt x="161" y="460"/>
                </a:cubicBezTo>
                <a:cubicBezTo>
                  <a:pt x="153" y="443"/>
                  <a:pt x="149" y="426"/>
                  <a:pt x="156" y="407"/>
                </a:cubicBezTo>
                <a:cubicBezTo>
                  <a:pt x="160" y="396"/>
                  <a:pt x="166" y="385"/>
                  <a:pt x="171" y="375"/>
                </a:cubicBezTo>
                <a:cubicBezTo>
                  <a:pt x="175" y="368"/>
                  <a:pt x="180" y="362"/>
                  <a:pt x="186" y="357"/>
                </a:cubicBezTo>
                <a:cubicBezTo>
                  <a:pt x="192" y="351"/>
                  <a:pt x="198" y="345"/>
                  <a:pt x="205" y="339"/>
                </a:cubicBezTo>
                <a:cubicBezTo>
                  <a:pt x="222" y="324"/>
                  <a:pt x="242" y="315"/>
                  <a:pt x="264" y="311"/>
                </a:cubicBezTo>
                <a:cubicBezTo>
                  <a:pt x="274" y="309"/>
                  <a:pt x="283" y="309"/>
                  <a:pt x="293" y="309"/>
                </a:cubicBezTo>
                <a:cubicBezTo>
                  <a:pt x="326" y="307"/>
                  <a:pt x="354" y="321"/>
                  <a:pt x="378" y="342"/>
                </a:cubicBezTo>
                <a:cubicBezTo>
                  <a:pt x="391" y="353"/>
                  <a:pt x="399" y="368"/>
                  <a:pt x="403" y="383"/>
                </a:cubicBezTo>
                <a:cubicBezTo>
                  <a:pt x="408" y="400"/>
                  <a:pt x="404" y="417"/>
                  <a:pt x="396" y="432"/>
                </a:cubicBezTo>
                <a:cubicBezTo>
                  <a:pt x="387" y="449"/>
                  <a:pt x="374" y="465"/>
                  <a:pt x="358" y="477"/>
                </a:cubicBezTo>
                <a:cubicBezTo>
                  <a:pt x="356" y="479"/>
                  <a:pt x="353" y="481"/>
                  <a:pt x="350" y="483"/>
                </a:cubicBezTo>
                <a:cubicBezTo>
                  <a:pt x="344" y="487"/>
                  <a:pt x="341" y="492"/>
                  <a:pt x="344" y="499"/>
                </a:cubicBezTo>
                <a:cubicBezTo>
                  <a:pt x="344" y="499"/>
                  <a:pt x="344" y="500"/>
                  <a:pt x="344" y="500"/>
                </a:cubicBezTo>
                <a:cubicBezTo>
                  <a:pt x="340" y="510"/>
                  <a:pt x="341" y="520"/>
                  <a:pt x="344" y="530"/>
                </a:cubicBezTo>
                <a:cubicBezTo>
                  <a:pt x="345" y="537"/>
                  <a:pt x="341" y="543"/>
                  <a:pt x="335" y="546"/>
                </a:cubicBezTo>
                <a:cubicBezTo>
                  <a:pt x="329" y="549"/>
                  <a:pt x="327" y="554"/>
                  <a:pt x="327" y="560"/>
                </a:cubicBezTo>
                <a:cubicBezTo>
                  <a:pt x="327" y="584"/>
                  <a:pt x="316" y="605"/>
                  <a:pt x="305" y="626"/>
                </a:cubicBezTo>
                <a:cubicBezTo>
                  <a:pt x="300" y="634"/>
                  <a:pt x="294" y="643"/>
                  <a:pt x="284" y="648"/>
                </a:cubicBezTo>
                <a:cubicBezTo>
                  <a:pt x="278" y="651"/>
                  <a:pt x="275" y="656"/>
                  <a:pt x="273" y="663"/>
                </a:cubicBezTo>
                <a:cubicBezTo>
                  <a:pt x="271" y="667"/>
                  <a:pt x="270" y="672"/>
                  <a:pt x="268" y="677"/>
                </a:cubicBezTo>
                <a:cubicBezTo>
                  <a:pt x="266" y="682"/>
                  <a:pt x="262" y="684"/>
                  <a:pt x="257" y="684"/>
                </a:cubicBezTo>
                <a:cubicBezTo>
                  <a:pt x="252" y="684"/>
                  <a:pt x="248" y="680"/>
                  <a:pt x="246" y="675"/>
                </a:cubicBezTo>
                <a:cubicBezTo>
                  <a:pt x="246" y="673"/>
                  <a:pt x="246" y="671"/>
                  <a:pt x="246" y="669"/>
                </a:cubicBezTo>
                <a:cubicBezTo>
                  <a:pt x="246" y="664"/>
                  <a:pt x="247" y="661"/>
                  <a:pt x="250" y="662"/>
                </a:cubicBezTo>
                <a:cubicBezTo>
                  <a:pt x="252" y="663"/>
                  <a:pt x="252" y="666"/>
                  <a:pt x="253" y="668"/>
                </a:cubicBezTo>
                <a:cubicBezTo>
                  <a:pt x="253" y="670"/>
                  <a:pt x="253" y="672"/>
                  <a:pt x="254" y="674"/>
                </a:cubicBezTo>
                <a:cubicBezTo>
                  <a:pt x="255" y="676"/>
                  <a:pt x="259" y="677"/>
                  <a:pt x="260" y="675"/>
                </a:cubicBezTo>
                <a:cubicBezTo>
                  <a:pt x="265" y="670"/>
                  <a:pt x="266" y="664"/>
                  <a:pt x="267" y="657"/>
                </a:cubicBezTo>
                <a:cubicBezTo>
                  <a:pt x="268" y="656"/>
                  <a:pt x="266" y="655"/>
                  <a:pt x="265" y="654"/>
                </a:cubicBezTo>
                <a:cubicBezTo>
                  <a:pt x="263" y="653"/>
                  <a:pt x="262" y="653"/>
                  <a:pt x="260" y="653"/>
                </a:cubicBezTo>
                <a:cubicBezTo>
                  <a:pt x="243" y="654"/>
                  <a:pt x="226" y="640"/>
                  <a:pt x="221" y="617"/>
                </a:cubicBezTo>
                <a:cubicBezTo>
                  <a:pt x="220" y="614"/>
                  <a:pt x="221" y="611"/>
                  <a:pt x="221" y="608"/>
                </a:cubicBezTo>
                <a:cubicBezTo>
                  <a:pt x="222" y="604"/>
                  <a:pt x="224" y="601"/>
                  <a:pt x="225" y="597"/>
                </a:cubicBezTo>
                <a:cubicBezTo>
                  <a:pt x="227" y="590"/>
                  <a:pt x="226" y="585"/>
                  <a:pt x="220" y="581"/>
                </a:cubicBezTo>
                <a:cubicBezTo>
                  <a:pt x="214" y="576"/>
                  <a:pt x="214" y="575"/>
                  <a:pt x="218" y="568"/>
                </a:cubicBezTo>
                <a:cubicBezTo>
                  <a:pt x="219" y="566"/>
                  <a:pt x="220" y="565"/>
                  <a:pt x="221" y="563"/>
                </a:cubicBezTo>
                <a:cubicBezTo>
                  <a:pt x="225" y="557"/>
                  <a:pt x="226" y="553"/>
                  <a:pt x="220" y="547"/>
                </a:cubicBezTo>
                <a:cubicBezTo>
                  <a:pt x="214" y="543"/>
                  <a:pt x="215" y="536"/>
                  <a:pt x="219" y="531"/>
                </a:cubicBezTo>
                <a:cubicBezTo>
                  <a:pt x="221" y="526"/>
                  <a:pt x="225" y="523"/>
                  <a:pt x="228" y="518"/>
                </a:cubicBezTo>
                <a:cubicBezTo>
                  <a:pt x="231" y="513"/>
                  <a:pt x="231" y="512"/>
                  <a:pt x="224" y="509"/>
                </a:cubicBezTo>
                <a:cubicBezTo>
                  <a:pt x="223" y="508"/>
                  <a:pt x="222" y="507"/>
                  <a:pt x="222" y="506"/>
                </a:cubicBezTo>
                <a:cubicBezTo>
                  <a:pt x="223" y="505"/>
                  <a:pt x="224" y="504"/>
                  <a:pt x="225" y="504"/>
                </a:cubicBezTo>
                <a:cubicBezTo>
                  <a:pt x="227" y="504"/>
                  <a:pt x="229" y="504"/>
                  <a:pt x="231" y="505"/>
                </a:cubicBezTo>
                <a:cubicBezTo>
                  <a:pt x="235" y="506"/>
                  <a:pt x="237" y="510"/>
                  <a:pt x="235" y="514"/>
                </a:cubicBezTo>
                <a:cubicBezTo>
                  <a:pt x="234" y="517"/>
                  <a:pt x="233" y="520"/>
                  <a:pt x="231" y="523"/>
                </a:cubicBezTo>
                <a:cubicBezTo>
                  <a:pt x="229" y="526"/>
                  <a:pt x="226" y="528"/>
                  <a:pt x="224" y="531"/>
                </a:cubicBezTo>
                <a:cubicBezTo>
                  <a:pt x="222" y="535"/>
                  <a:pt x="220" y="539"/>
                  <a:pt x="223" y="542"/>
                </a:cubicBezTo>
                <a:cubicBezTo>
                  <a:pt x="226" y="546"/>
                  <a:pt x="230" y="548"/>
                  <a:pt x="235" y="547"/>
                </a:cubicBezTo>
                <a:cubicBezTo>
                  <a:pt x="238" y="546"/>
                  <a:pt x="242" y="544"/>
                  <a:pt x="245" y="543"/>
                </a:cubicBezTo>
                <a:cubicBezTo>
                  <a:pt x="258" y="535"/>
                  <a:pt x="272" y="526"/>
                  <a:pt x="285" y="519"/>
                </a:cubicBezTo>
                <a:cubicBezTo>
                  <a:pt x="291" y="515"/>
                  <a:pt x="297" y="512"/>
                  <a:pt x="303" y="510"/>
                </a:cubicBezTo>
                <a:cubicBezTo>
                  <a:pt x="303" y="510"/>
                  <a:pt x="306" y="512"/>
                  <a:pt x="307" y="513"/>
                </a:cubicBezTo>
                <a:cubicBezTo>
                  <a:pt x="307" y="514"/>
                  <a:pt x="306" y="516"/>
                  <a:pt x="305" y="517"/>
                </a:cubicBezTo>
                <a:cubicBezTo>
                  <a:pt x="305" y="517"/>
                  <a:pt x="304" y="518"/>
                  <a:pt x="304" y="518"/>
                </a:cubicBezTo>
                <a:cubicBezTo>
                  <a:pt x="298" y="517"/>
                  <a:pt x="293" y="521"/>
                  <a:pt x="289" y="524"/>
                </a:cubicBezTo>
                <a:cubicBezTo>
                  <a:pt x="274" y="534"/>
                  <a:pt x="258" y="544"/>
                  <a:pt x="241" y="551"/>
                </a:cubicBezTo>
                <a:cubicBezTo>
                  <a:pt x="232" y="554"/>
                  <a:pt x="228" y="562"/>
                  <a:pt x="223" y="570"/>
                </a:cubicBezTo>
                <a:cubicBezTo>
                  <a:pt x="222" y="571"/>
                  <a:pt x="223" y="573"/>
                  <a:pt x="223" y="574"/>
                </a:cubicBezTo>
                <a:cubicBezTo>
                  <a:pt x="224" y="576"/>
                  <a:pt x="225" y="577"/>
                  <a:pt x="226" y="578"/>
                </a:cubicBezTo>
                <a:cubicBezTo>
                  <a:pt x="232" y="583"/>
                  <a:pt x="233" y="589"/>
                  <a:pt x="231" y="596"/>
                </a:cubicBezTo>
                <a:cubicBezTo>
                  <a:pt x="231" y="599"/>
                  <a:pt x="230" y="603"/>
                  <a:pt x="230" y="607"/>
                </a:cubicBezTo>
                <a:cubicBezTo>
                  <a:pt x="234" y="610"/>
                  <a:pt x="239" y="610"/>
                  <a:pt x="244" y="609"/>
                </a:cubicBezTo>
                <a:cubicBezTo>
                  <a:pt x="249" y="609"/>
                  <a:pt x="253" y="607"/>
                  <a:pt x="258" y="606"/>
                </a:cubicBezTo>
                <a:cubicBezTo>
                  <a:pt x="269" y="604"/>
                  <a:pt x="280" y="603"/>
                  <a:pt x="291" y="604"/>
                </a:cubicBezTo>
                <a:cubicBezTo>
                  <a:pt x="293" y="604"/>
                  <a:pt x="296" y="604"/>
                  <a:pt x="298" y="604"/>
                </a:cubicBezTo>
                <a:cubicBezTo>
                  <a:pt x="306" y="605"/>
                  <a:pt x="311" y="602"/>
                  <a:pt x="313" y="594"/>
                </a:cubicBezTo>
                <a:cubicBezTo>
                  <a:pt x="317" y="584"/>
                  <a:pt x="321" y="574"/>
                  <a:pt x="321" y="564"/>
                </a:cubicBezTo>
                <a:cubicBezTo>
                  <a:pt x="321" y="560"/>
                  <a:pt x="322" y="556"/>
                  <a:pt x="323" y="552"/>
                </a:cubicBezTo>
                <a:cubicBezTo>
                  <a:pt x="324" y="546"/>
                  <a:pt x="326" y="542"/>
                  <a:pt x="332" y="539"/>
                </a:cubicBezTo>
                <a:cubicBezTo>
                  <a:pt x="338" y="537"/>
                  <a:pt x="339" y="533"/>
                  <a:pt x="337" y="527"/>
                </a:cubicBezTo>
                <a:cubicBezTo>
                  <a:pt x="335" y="519"/>
                  <a:pt x="333" y="511"/>
                  <a:pt x="337" y="503"/>
                </a:cubicBezTo>
                <a:cubicBezTo>
                  <a:pt x="338" y="502"/>
                  <a:pt x="337" y="499"/>
                  <a:pt x="336" y="497"/>
                </a:cubicBezTo>
                <a:cubicBezTo>
                  <a:pt x="334" y="487"/>
                  <a:pt x="335" y="484"/>
                  <a:pt x="344" y="478"/>
                </a:cubicBezTo>
                <a:cubicBezTo>
                  <a:pt x="355" y="471"/>
                  <a:pt x="365" y="463"/>
                  <a:pt x="374" y="453"/>
                </a:cubicBezTo>
                <a:cubicBezTo>
                  <a:pt x="380" y="445"/>
                  <a:pt x="386" y="437"/>
                  <a:pt x="391" y="428"/>
                </a:cubicBezTo>
                <a:cubicBezTo>
                  <a:pt x="398" y="416"/>
                  <a:pt x="400" y="403"/>
                  <a:pt x="399" y="390"/>
                </a:cubicBezTo>
                <a:cubicBezTo>
                  <a:pt x="399" y="387"/>
                  <a:pt x="398" y="384"/>
                  <a:pt x="397" y="381"/>
                </a:cubicBezTo>
                <a:cubicBezTo>
                  <a:pt x="389" y="364"/>
                  <a:pt x="380" y="348"/>
                  <a:pt x="363" y="337"/>
                </a:cubicBezTo>
                <a:cubicBezTo>
                  <a:pt x="349" y="328"/>
                  <a:pt x="335" y="319"/>
                  <a:pt x="318" y="316"/>
                </a:cubicBezTo>
                <a:cubicBezTo>
                  <a:pt x="275" y="309"/>
                  <a:pt x="235" y="316"/>
                  <a:pt x="202" y="347"/>
                </a:cubicBezTo>
                <a:cubicBezTo>
                  <a:pt x="201" y="349"/>
                  <a:pt x="200" y="350"/>
                  <a:pt x="198" y="352"/>
                </a:cubicBezTo>
                <a:cubicBezTo>
                  <a:pt x="180" y="366"/>
                  <a:pt x="170" y="385"/>
                  <a:pt x="162" y="405"/>
                </a:cubicBezTo>
                <a:cubicBezTo>
                  <a:pt x="155" y="422"/>
                  <a:pt x="158" y="438"/>
                  <a:pt x="165" y="454"/>
                </a:cubicBezTo>
                <a:cubicBezTo>
                  <a:pt x="168" y="462"/>
                  <a:pt x="175" y="468"/>
                  <a:pt x="183" y="472"/>
                </a:cubicBezTo>
                <a:cubicBezTo>
                  <a:pt x="191" y="477"/>
                  <a:pt x="200" y="481"/>
                  <a:pt x="209" y="484"/>
                </a:cubicBezTo>
                <a:cubicBezTo>
                  <a:pt x="214" y="486"/>
                  <a:pt x="220" y="487"/>
                  <a:pt x="224" y="491"/>
                </a:cubicBezTo>
                <a:cubicBezTo>
                  <a:pt x="226" y="493"/>
                  <a:pt x="230" y="494"/>
                  <a:pt x="234" y="494"/>
                </a:cubicBezTo>
                <a:cubicBezTo>
                  <a:pt x="242" y="494"/>
                  <a:pt x="251" y="494"/>
                  <a:pt x="260" y="494"/>
                </a:cubicBezTo>
                <a:close/>
                <a:moveTo>
                  <a:pt x="295" y="622"/>
                </a:moveTo>
                <a:cubicBezTo>
                  <a:pt x="291" y="625"/>
                  <a:pt x="288" y="629"/>
                  <a:pt x="285" y="633"/>
                </a:cubicBezTo>
                <a:cubicBezTo>
                  <a:pt x="283" y="635"/>
                  <a:pt x="280" y="635"/>
                  <a:pt x="278" y="633"/>
                </a:cubicBezTo>
                <a:cubicBezTo>
                  <a:pt x="275" y="630"/>
                  <a:pt x="273" y="630"/>
                  <a:pt x="271" y="633"/>
                </a:cubicBezTo>
                <a:cubicBezTo>
                  <a:pt x="269" y="635"/>
                  <a:pt x="267" y="637"/>
                  <a:pt x="265" y="638"/>
                </a:cubicBezTo>
                <a:cubicBezTo>
                  <a:pt x="262" y="641"/>
                  <a:pt x="260" y="640"/>
                  <a:pt x="258" y="637"/>
                </a:cubicBezTo>
                <a:cubicBezTo>
                  <a:pt x="256" y="635"/>
                  <a:pt x="255" y="633"/>
                  <a:pt x="252" y="634"/>
                </a:cubicBezTo>
                <a:cubicBezTo>
                  <a:pt x="250" y="635"/>
                  <a:pt x="248" y="635"/>
                  <a:pt x="246" y="635"/>
                </a:cubicBezTo>
                <a:cubicBezTo>
                  <a:pt x="244" y="635"/>
                  <a:pt x="242" y="634"/>
                  <a:pt x="242" y="637"/>
                </a:cubicBezTo>
                <a:cubicBezTo>
                  <a:pt x="242" y="639"/>
                  <a:pt x="243" y="640"/>
                  <a:pt x="244" y="641"/>
                </a:cubicBezTo>
                <a:cubicBezTo>
                  <a:pt x="247" y="643"/>
                  <a:pt x="251" y="645"/>
                  <a:pt x="255" y="646"/>
                </a:cubicBezTo>
                <a:cubicBezTo>
                  <a:pt x="273" y="650"/>
                  <a:pt x="288" y="641"/>
                  <a:pt x="295" y="622"/>
                </a:cubicBezTo>
                <a:close/>
                <a:moveTo>
                  <a:pt x="232" y="618"/>
                </a:moveTo>
                <a:cubicBezTo>
                  <a:pt x="232" y="619"/>
                  <a:pt x="232" y="620"/>
                  <a:pt x="232" y="621"/>
                </a:cubicBezTo>
                <a:cubicBezTo>
                  <a:pt x="236" y="622"/>
                  <a:pt x="240" y="625"/>
                  <a:pt x="242" y="624"/>
                </a:cubicBezTo>
                <a:cubicBezTo>
                  <a:pt x="246" y="621"/>
                  <a:pt x="251" y="619"/>
                  <a:pt x="256" y="618"/>
                </a:cubicBezTo>
                <a:cubicBezTo>
                  <a:pt x="257" y="618"/>
                  <a:pt x="257" y="617"/>
                  <a:pt x="257" y="616"/>
                </a:cubicBezTo>
                <a:cubicBezTo>
                  <a:pt x="257" y="615"/>
                  <a:pt x="256" y="614"/>
                  <a:pt x="255" y="614"/>
                </a:cubicBezTo>
                <a:cubicBezTo>
                  <a:pt x="248" y="616"/>
                  <a:pt x="240" y="617"/>
                  <a:pt x="232" y="618"/>
                </a:cubicBezTo>
                <a:close/>
                <a:moveTo>
                  <a:pt x="266" y="621"/>
                </a:moveTo>
                <a:cubicBezTo>
                  <a:pt x="266" y="621"/>
                  <a:pt x="267" y="623"/>
                  <a:pt x="268" y="624"/>
                </a:cubicBezTo>
                <a:cubicBezTo>
                  <a:pt x="269" y="624"/>
                  <a:pt x="270" y="623"/>
                  <a:pt x="271" y="622"/>
                </a:cubicBezTo>
                <a:cubicBezTo>
                  <a:pt x="273" y="620"/>
                  <a:pt x="274" y="618"/>
                  <a:pt x="276" y="616"/>
                </a:cubicBezTo>
                <a:cubicBezTo>
                  <a:pt x="277" y="614"/>
                  <a:pt x="275" y="611"/>
                  <a:pt x="272" y="611"/>
                </a:cubicBezTo>
                <a:cubicBezTo>
                  <a:pt x="270" y="611"/>
                  <a:pt x="268" y="612"/>
                  <a:pt x="267" y="614"/>
                </a:cubicBezTo>
                <a:cubicBezTo>
                  <a:pt x="266" y="615"/>
                  <a:pt x="266" y="618"/>
                  <a:pt x="266" y="621"/>
                </a:cubicBezTo>
                <a:close/>
                <a:moveTo>
                  <a:pt x="91" y="682"/>
                </a:moveTo>
                <a:cubicBezTo>
                  <a:pt x="91" y="684"/>
                  <a:pt x="91" y="686"/>
                  <a:pt x="91" y="688"/>
                </a:cubicBezTo>
                <a:cubicBezTo>
                  <a:pt x="93" y="704"/>
                  <a:pt x="94" y="720"/>
                  <a:pt x="96" y="736"/>
                </a:cubicBezTo>
                <a:cubicBezTo>
                  <a:pt x="97" y="745"/>
                  <a:pt x="99" y="746"/>
                  <a:pt x="108" y="746"/>
                </a:cubicBezTo>
                <a:cubicBezTo>
                  <a:pt x="138" y="744"/>
                  <a:pt x="168" y="743"/>
                  <a:pt x="197" y="739"/>
                </a:cubicBezTo>
                <a:cubicBezTo>
                  <a:pt x="227" y="736"/>
                  <a:pt x="256" y="731"/>
                  <a:pt x="285" y="727"/>
                </a:cubicBezTo>
                <a:cubicBezTo>
                  <a:pt x="292" y="726"/>
                  <a:pt x="299" y="724"/>
                  <a:pt x="305" y="722"/>
                </a:cubicBezTo>
                <a:cubicBezTo>
                  <a:pt x="318" y="719"/>
                  <a:pt x="330" y="717"/>
                  <a:pt x="343" y="717"/>
                </a:cubicBezTo>
                <a:cubicBezTo>
                  <a:pt x="349" y="717"/>
                  <a:pt x="356" y="716"/>
                  <a:pt x="362" y="715"/>
                </a:cubicBezTo>
                <a:cubicBezTo>
                  <a:pt x="379" y="711"/>
                  <a:pt x="395" y="707"/>
                  <a:pt x="411" y="703"/>
                </a:cubicBezTo>
                <a:cubicBezTo>
                  <a:pt x="415" y="702"/>
                  <a:pt x="419" y="701"/>
                  <a:pt x="423" y="701"/>
                </a:cubicBezTo>
                <a:cubicBezTo>
                  <a:pt x="439" y="698"/>
                  <a:pt x="453" y="691"/>
                  <a:pt x="467" y="686"/>
                </a:cubicBezTo>
                <a:cubicBezTo>
                  <a:pt x="470" y="685"/>
                  <a:pt x="472" y="683"/>
                  <a:pt x="474" y="682"/>
                </a:cubicBezTo>
                <a:cubicBezTo>
                  <a:pt x="478" y="679"/>
                  <a:pt x="481" y="675"/>
                  <a:pt x="481" y="669"/>
                </a:cubicBezTo>
                <a:cubicBezTo>
                  <a:pt x="482" y="654"/>
                  <a:pt x="482" y="640"/>
                  <a:pt x="483" y="625"/>
                </a:cubicBezTo>
                <a:cubicBezTo>
                  <a:pt x="484" y="620"/>
                  <a:pt x="484" y="616"/>
                  <a:pt x="485" y="611"/>
                </a:cubicBezTo>
                <a:cubicBezTo>
                  <a:pt x="487" y="596"/>
                  <a:pt x="489" y="580"/>
                  <a:pt x="490" y="565"/>
                </a:cubicBezTo>
                <a:cubicBezTo>
                  <a:pt x="492" y="546"/>
                  <a:pt x="492" y="527"/>
                  <a:pt x="494" y="509"/>
                </a:cubicBezTo>
                <a:cubicBezTo>
                  <a:pt x="499" y="469"/>
                  <a:pt x="499" y="429"/>
                  <a:pt x="501" y="389"/>
                </a:cubicBezTo>
                <a:cubicBezTo>
                  <a:pt x="503" y="351"/>
                  <a:pt x="504" y="314"/>
                  <a:pt x="509" y="277"/>
                </a:cubicBezTo>
                <a:cubicBezTo>
                  <a:pt x="509" y="272"/>
                  <a:pt x="509" y="267"/>
                  <a:pt x="509" y="263"/>
                </a:cubicBezTo>
                <a:cubicBezTo>
                  <a:pt x="509" y="257"/>
                  <a:pt x="508" y="256"/>
                  <a:pt x="502" y="257"/>
                </a:cubicBezTo>
                <a:cubicBezTo>
                  <a:pt x="474" y="260"/>
                  <a:pt x="447" y="264"/>
                  <a:pt x="420" y="268"/>
                </a:cubicBezTo>
                <a:cubicBezTo>
                  <a:pt x="384" y="273"/>
                  <a:pt x="348" y="279"/>
                  <a:pt x="312" y="284"/>
                </a:cubicBezTo>
                <a:cubicBezTo>
                  <a:pt x="287" y="288"/>
                  <a:pt x="261" y="292"/>
                  <a:pt x="236" y="295"/>
                </a:cubicBezTo>
                <a:cubicBezTo>
                  <a:pt x="213" y="299"/>
                  <a:pt x="191" y="302"/>
                  <a:pt x="168" y="305"/>
                </a:cubicBezTo>
                <a:cubicBezTo>
                  <a:pt x="147" y="308"/>
                  <a:pt x="126" y="310"/>
                  <a:pt x="105" y="313"/>
                </a:cubicBezTo>
                <a:cubicBezTo>
                  <a:pt x="99" y="314"/>
                  <a:pt x="94" y="314"/>
                  <a:pt x="88" y="313"/>
                </a:cubicBezTo>
                <a:cubicBezTo>
                  <a:pt x="83" y="312"/>
                  <a:pt x="81" y="314"/>
                  <a:pt x="81" y="320"/>
                </a:cubicBezTo>
                <a:cubicBezTo>
                  <a:pt x="80" y="337"/>
                  <a:pt x="80" y="354"/>
                  <a:pt x="80" y="371"/>
                </a:cubicBezTo>
                <a:cubicBezTo>
                  <a:pt x="80" y="375"/>
                  <a:pt x="80" y="378"/>
                  <a:pt x="79" y="382"/>
                </a:cubicBezTo>
                <a:cubicBezTo>
                  <a:pt x="79" y="383"/>
                  <a:pt x="78" y="384"/>
                  <a:pt x="78" y="384"/>
                </a:cubicBezTo>
                <a:cubicBezTo>
                  <a:pt x="77" y="384"/>
                  <a:pt x="75" y="384"/>
                  <a:pt x="75" y="383"/>
                </a:cubicBezTo>
                <a:cubicBezTo>
                  <a:pt x="74" y="377"/>
                  <a:pt x="69" y="376"/>
                  <a:pt x="64" y="375"/>
                </a:cubicBezTo>
                <a:cubicBezTo>
                  <a:pt x="63" y="375"/>
                  <a:pt x="62" y="374"/>
                  <a:pt x="62" y="373"/>
                </a:cubicBezTo>
                <a:cubicBezTo>
                  <a:pt x="63" y="372"/>
                  <a:pt x="63" y="371"/>
                  <a:pt x="64" y="371"/>
                </a:cubicBezTo>
                <a:cubicBezTo>
                  <a:pt x="64" y="370"/>
                  <a:pt x="65" y="370"/>
                  <a:pt x="65" y="370"/>
                </a:cubicBezTo>
                <a:cubicBezTo>
                  <a:pt x="68" y="369"/>
                  <a:pt x="72" y="370"/>
                  <a:pt x="72" y="366"/>
                </a:cubicBezTo>
                <a:cubicBezTo>
                  <a:pt x="71" y="365"/>
                  <a:pt x="68" y="364"/>
                  <a:pt x="65" y="363"/>
                </a:cubicBezTo>
                <a:cubicBezTo>
                  <a:pt x="64" y="363"/>
                  <a:pt x="63" y="363"/>
                  <a:pt x="62" y="362"/>
                </a:cubicBezTo>
                <a:cubicBezTo>
                  <a:pt x="62" y="362"/>
                  <a:pt x="61" y="361"/>
                  <a:pt x="61" y="360"/>
                </a:cubicBezTo>
                <a:cubicBezTo>
                  <a:pt x="61" y="359"/>
                  <a:pt x="62" y="358"/>
                  <a:pt x="62" y="358"/>
                </a:cubicBezTo>
                <a:cubicBezTo>
                  <a:pt x="64" y="357"/>
                  <a:pt x="65" y="358"/>
                  <a:pt x="67" y="357"/>
                </a:cubicBezTo>
                <a:cubicBezTo>
                  <a:pt x="68" y="357"/>
                  <a:pt x="69" y="355"/>
                  <a:pt x="70" y="355"/>
                </a:cubicBezTo>
                <a:cubicBezTo>
                  <a:pt x="69" y="354"/>
                  <a:pt x="68" y="353"/>
                  <a:pt x="68" y="353"/>
                </a:cubicBezTo>
                <a:cubicBezTo>
                  <a:pt x="65" y="352"/>
                  <a:pt x="62" y="350"/>
                  <a:pt x="60" y="349"/>
                </a:cubicBezTo>
                <a:cubicBezTo>
                  <a:pt x="61" y="344"/>
                  <a:pt x="66" y="347"/>
                  <a:pt x="69" y="346"/>
                </a:cubicBezTo>
                <a:cubicBezTo>
                  <a:pt x="69" y="346"/>
                  <a:pt x="70" y="346"/>
                  <a:pt x="70" y="346"/>
                </a:cubicBezTo>
                <a:cubicBezTo>
                  <a:pt x="71" y="345"/>
                  <a:pt x="71" y="345"/>
                  <a:pt x="71" y="344"/>
                </a:cubicBezTo>
                <a:cubicBezTo>
                  <a:pt x="71" y="344"/>
                  <a:pt x="70" y="342"/>
                  <a:pt x="70" y="342"/>
                </a:cubicBezTo>
                <a:cubicBezTo>
                  <a:pt x="68" y="342"/>
                  <a:pt x="66" y="342"/>
                  <a:pt x="64" y="342"/>
                </a:cubicBezTo>
                <a:cubicBezTo>
                  <a:pt x="62" y="342"/>
                  <a:pt x="59" y="342"/>
                  <a:pt x="60" y="339"/>
                </a:cubicBezTo>
                <a:cubicBezTo>
                  <a:pt x="60" y="338"/>
                  <a:pt x="61" y="336"/>
                  <a:pt x="62" y="336"/>
                </a:cubicBezTo>
                <a:cubicBezTo>
                  <a:pt x="65" y="334"/>
                  <a:pt x="68" y="333"/>
                  <a:pt x="72" y="332"/>
                </a:cubicBezTo>
                <a:cubicBezTo>
                  <a:pt x="68" y="330"/>
                  <a:pt x="66" y="330"/>
                  <a:pt x="64" y="329"/>
                </a:cubicBezTo>
                <a:cubicBezTo>
                  <a:pt x="63" y="328"/>
                  <a:pt x="62" y="327"/>
                  <a:pt x="62" y="327"/>
                </a:cubicBezTo>
                <a:cubicBezTo>
                  <a:pt x="62" y="325"/>
                  <a:pt x="63" y="324"/>
                  <a:pt x="64" y="323"/>
                </a:cubicBezTo>
                <a:cubicBezTo>
                  <a:pt x="65" y="322"/>
                  <a:pt x="67" y="322"/>
                  <a:pt x="68" y="322"/>
                </a:cubicBezTo>
                <a:cubicBezTo>
                  <a:pt x="73" y="320"/>
                  <a:pt x="74" y="314"/>
                  <a:pt x="70" y="311"/>
                </a:cubicBezTo>
                <a:cubicBezTo>
                  <a:pt x="65" y="308"/>
                  <a:pt x="60" y="305"/>
                  <a:pt x="55" y="301"/>
                </a:cubicBezTo>
                <a:cubicBezTo>
                  <a:pt x="43" y="291"/>
                  <a:pt x="35" y="279"/>
                  <a:pt x="25" y="267"/>
                </a:cubicBezTo>
                <a:cubicBezTo>
                  <a:pt x="23" y="264"/>
                  <a:pt x="23" y="260"/>
                  <a:pt x="22" y="257"/>
                </a:cubicBezTo>
                <a:cubicBezTo>
                  <a:pt x="20" y="253"/>
                  <a:pt x="19" y="249"/>
                  <a:pt x="18" y="246"/>
                </a:cubicBezTo>
                <a:cubicBezTo>
                  <a:pt x="18" y="245"/>
                  <a:pt x="16" y="245"/>
                  <a:pt x="15" y="245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14" y="247"/>
                  <a:pt x="13" y="249"/>
                  <a:pt x="13" y="250"/>
                </a:cubicBezTo>
                <a:cubicBezTo>
                  <a:pt x="12" y="273"/>
                  <a:pt x="10" y="297"/>
                  <a:pt x="9" y="320"/>
                </a:cubicBezTo>
                <a:cubicBezTo>
                  <a:pt x="8" y="345"/>
                  <a:pt x="8" y="370"/>
                  <a:pt x="7" y="394"/>
                </a:cubicBezTo>
                <a:cubicBezTo>
                  <a:pt x="7" y="424"/>
                  <a:pt x="6" y="453"/>
                  <a:pt x="9" y="482"/>
                </a:cubicBezTo>
                <a:cubicBezTo>
                  <a:pt x="10" y="496"/>
                  <a:pt x="11" y="510"/>
                  <a:pt x="12" y="523"/>
                </a:cubicBezTo>
                <a:cubicBezTo>
                  <a:pt x="14" y="572"/>
                  <a:pt x="15" y="622"/>
                  <a:pt x="21" y="670"/>
                </a:cubicBezTo>
                <a:cubicBezTo>
                  <a:pt x="22" y="676"/>
                  <a:pt x="24" y="682"/>
                  <a:pt x="26" y="688"/>
                </a:cubicBezTo>
                <a:cubicBezTo>
                  <a:pt x="30" y="695"/>
                  <a:pt x="34" y="702"/>
                  <a:pt x="38" y="709"/>
                </a:cubicBezTo>
                <a:cubicBezTo>
                  <a:pt x="44" y="720"/>
                  <a:pt x="53" y="729"/>
                  <a:pt x="63" y="737"/>
                </a:cubicBezTo>
                <a:cubicBezTo>
                  <a:pt x="69" y="742"/>
                  <a:pt x="75" y="746"/>
                  <a:pt x="84" y="746"/>
                </a:cubicBezTo>
                <a:cubicBezTo>
                  <a:pt x="86" y="746"/>
                  <a:pt x="88" y="745"/>
                  <a:pt x="89" y="742"/>
                </a:cubicBezTo>
                <a:cubicBezTo>
                  <a:pt x="89" y="740"/>
                  <a:pt x="90" y="738"/>
                  <a:pt x="90" y="736"/>
                </a:cubicBezTo>
                <a:cubicBezTo>
                  <a:pt x="89" y="726"/>
                  <a:pt x="88" y="717"/>
                  <a:pt x="87" y="707"/>
                </a:cubicBezTo>
                <a:cubicBezTo>
                  <a:pt x="86" y="698"/>
                  <a:pt x="87" y="690"/>
                  <a:pt x="91" y="682"/>
                </a:cubicBezTo>
                <a:close/>
                <a:moveTo>
                  <a:pt x="91" y="273"/>
                </a:moveTo>
                <a:cubicBezTo>
                  <a:pt x="93" y="277"/>
                  <a:pt x="94" y="280"/>
                  <a:pt x="95" y="282"/>
                </a:cubicBezTo>
                <a:cubicBezTo>
                  <a:pt x="96" y="287"/>
                  <a:pt x="100" y="288"/>
                  <a:pt x="104" y="287"/>
                </a:cubicBezTo>
                <a:cubicBezTo>
                  <a:pt x="106" y="287"/>
                  <a:pt x="108" y="287"/>
                  <a:pt x="109" y="287"/>
                </a:cubicBezTo>
                <a:cubicBezTo>
                  <a:pt x="130" y="280"/>
                  <a:pt x="152" y="280"/>
                  <a:pt x="173" y="278"/>
                </a:cubicBezTo>
                <a:cubicBezTo>
                  <a:pt x="203" y="276"/>
                  <a:pt x="232" y="272"/>
                  <a:pt x="261" y="268"/>
                </a:cubicBezTo>
                <a:cubicBezTo>
                  <a:pt x="270" y="267"/>
                  <a:pt x="279" y="265"/>
                  <a:pt x="288" y="263"/>
                </a:cubicBezTo>
                <a:cubicBezTo>
                  <a:pt x="302" y="260"/>
                  <a:pt x="316" y="257"/>
                  <a:pt x="331" y="257"/>
                </a:cubicBezTo>
                <a:cubicBezTo>
                  <a:pt x="335" y="256"/>
                  <a:pt x="339" y="255"/>
                  <a:pt x="343" y="255"/>
                </a:cubicBezTo>
                <a:cubicBezTo>
                  <a:pt x="355" y="252"/>
                  <a:pt x="366" y="250"/>
                  <a:pt x="378" y="251"/>
                </a:cubicBezTo>
                <a:cubicBezTo>
                  <a:pt x="384" y="251"/>
                  <a:pt x="390" y="250"/>
                  <a:pt x="396" y="249"/>
                </a:cubicBezTo>
                <a:cubicBezTo>
                  <a:pt x="415" y="245"/>
                  <a:pt x="433" y="240"/>
                  <a:pt x="452" y="236"/>
                </a:cubicBezTo>
                <a:cubicBezTo>
                  <a:pt x="457" y="235"/>
                  <a:pt x="462" y="234"/>
                  <a:pt x="467" y="233"/>
                </a:cubicBezTo>
                <a:cubicBezTo>
                  <a:pt x="470" y="232"/>
                  <a:pt x="472" y="230"/>
                  <a:pt x="472" y="227"/>
                </a:cubicBezTo>
                <a:cubicBezTo>
                  <a:pt x="471" y="216"/>
                  <a:pt x="471" y="205"/>
                  <a:pt x="470" y="194"/>
                </a:cubicBezTo>
                <a:cubicBezTo>
                  <a:pt x="470" y="189"/>
                  <a:pt x="467" y="187"/>
                  <a:pt x="462" y="188"/>
                </a:cubicBezTo>
                <a:cubicBezTo>
                  <a:pt x="450" y="191"/>
                  <a:pt x="439" y="194"/>
                  <a:pt x="428" y="196"/>
                </a:cubicBezTo>
                <a:cubicBezTo>
                  <a:pt x="389" y="205"/>
                  <a:pt x="350" y="214"/>
                  <a:pt x="311" y="222"/>
                </a:cubicBezTo>
                <a:cubicBezTo>
                  <a:pt x="301" y="224"/>
                  <a:pt x="291" y="225"/>
                  <a:pt x="281" y="228"/>
                </a:cubicBezTo>
                <a:cubicBezTo>
                  <a:pt x="222" y="241"/>
                  <a:pt x="164" y="255"/>
                  <a:pt x="105" y="269"/>
                </a:cubicBezTo>
                <a:cubicBezTo>
                  <a:pt x="101" y="270"/>
                  <a:pt x="96" y="272"/>
                  <a:pt x="91" y="273"/>
                </a:cubicBezTo>
                <a:close/>
                <a:moveTo>
                  <a:pt x="359" y="89"/>
                </a:moveTo>
                <a:cubicBezTo>
                  <a:pt x="356" y="90"/>
                  <a:pt x="354" y="90"/>
                  <a:pt x="353" y="91"/>
                </a:cubicBezTo>
                <a:cubicBezTo>
                  <a:pt x="339" y="98"/>
                  <a:pt x="326" y="106"/>
                  <a:pt x="313" y="113"/>
                </a:cubicBezTo>
                <a:cubicBezTo>
                  <a:pt x="285" y="126"/>
                  <a:pt x="258" y="142"/>
                  <a:pt x="232" y="158"/>
                </a:cubicBezTo>
                <a:cubicBezTo>
                  <a:pt x="203" y="174"/>
                  <a:pt x="174" y="192"/>
                  <a:pt x="146" y="209"/>
                </a:cubicBezTo>
                <a:cubicBezTo>
                  <a:pt x="133" y="216"/>
                  <a:pt x="120" y="223"/>
                  <a:pt x="107" y="231"/>
                </a:cubicBezTo>
                <a:cubicBezTo>
                  <a:pt x="97" y="236"/>
                  <a:pt x="88" y="242"/>
                  <a:pt x="80" y="250"/>
                </a:cubicBezTo>
                <a:cubicBezTo>
                  <a:pt x="80" y="250"/>
                  <a:pt x="79" y="252"/>
                  <a:pt x="80" y="253"/>
                </a:cubicBezTo>
                <a:cubicBezTo>
                  <a:pt x="80" y="253"/>
                  <a:pt x="82" y="254"/>
                  <a:pt x="82" y="253"/>
                </a:cubicBezTo>
                <a:cubicBezTo>
                  <a:pt x="97" y="248"/>
                  <a:pt x="112" y="243"/>
                  <a:pt x="127" y="238"/>
                </a:cubicBezTo>
                <a:cubicBezTo>
                  <a:pt x="153" y="229"/>
                  <a:pt x="179" y="219"/>
                  <a:pt x="205" y="210"/>
                </a:cubicBezTo>
                <a:cubicBezTo>
                  <a:pt x="220" y="205"/>
                  <a:pt x="235" y="200"/>
                  <a:pt x="250" y="195"/>
                </a:cubicBezTo>
                <a:cubicBezTo>
                  <a:pt x="273" y="188"/>
                  <a:pt x="295" y="180"/>
                  <a:pt x="318" y="173"/>
                </a:cubicBezTo>
                <a:cubicBezTo>
                  <a:pt x="331" y="169"/>
                  <a:pt x="345" y="165"/>
                  <a:pt x="358" y="160"/>
                </a:cubicBezTo>
                <a:cubicBezTo>
                  <a:pt x="364" y="158"/>
                  <a:pt x="365" y="157"/>
                  <a:pt x="365" y="151"/>
                </a:cubicBezTo>
                <a:cubicBezTo>
                  <a:pt x="364" y="146"/>
                  <a:pt x="364" y="140"/>
                  <a:pt x="364" y="135"/>
                </a:cubicBezTo>
                <a:cubicBezTo>
                  <a:pt x="362" y="120"/>
                  <a:pt x="361" y="105"/>
                  <a:pt x="359" y="89"/>
                </a:cubicBezTo>
                <a:close/>
                <a:moveTo>
                  <a:pt x="434" y="171"/>
                </a:moveTo>
                <a:cubicBezTo>
                  <a:pt x="433" y="166"/>
                  <a:pt x="432" y="159"/>
                  <a:pt x="431" y="151"/>
                </a:cubicBezTo>
                <a:cubicBezTo>
                  <a:pt x="431" y="148"/>
                  <a:pt x="428" y="146"/>
                  <a:pt x="425" y="147"/>
                </a:cubicBezTo>
                <a:cubicBezTo>
                  <a:pt x="419" y="148"/>
                  <a:pt x="413" y="150"/>
                  <a:pt x="407" y="151"/>
                </a:cubicBezTo>
                <a:cubicBezTo>
                  <a:pt x="370" y="163"/>
                  <a:pt x="333" y="174"/>
                  <a:pt x="296" y="186"/>
                </a:cubicBezTo>
                <a:cubicBezTo>
                  <a:pt x="260" y="197"/>
                  <a:pt x="225" y="209"/>
                  <a:pt x="191" y="221"/>
                </a:cubicBezTo>
                <a:cubicBezTo>
                  <a:pt x="166" y="229"/>
                  <a:pt x="141" y="239"/>
                  <a:pt x="116" y="248"/>
                </a:cubicBezTo>
                <a:cubicBezTo>
                  <a:pt x="106" y="251"/>
                  <a:pt x="97" y="255"/>
                  <a:pt x="87" y="259"/>
                </a:cubicBezTo>
                <a:cubicBezTo>
                  <a:pt x="85" y="260"/>
                  <a:pt x="83" y="262"/>
                  <a:pt x="85" y="264"/>
                </a:cubicBezTo>
                <a:cubicBezTo>
                  <a:pt x="86" y="265"/>
                  <a:pt x="88" y="267"/>
                  <a:pt x="89" y="267"/>
                </a:cubicBezTo>
                <a:cubicBezTo>
                  <a:pt x="95" y="266"/>
                  <a:pt x="101" y="264"/>
                  <a:pt x="107" y="263"/>
                </a:cubicBezTo>
                <a:cubicBezTo>
                  <a:pt x="143" y="254"/>
                  <a:pt x="180" y="246"/>
                  <a:pt x="216" y="237"/>
                </a:cubicBezTo>
                <a:cubicBezTo>
                  <a:pt x="240" y="232"/>
                  <a:pt x="263" y="225"/>
                  <a:pt x="287" y="221"/>
                </a:cubicBezTo>
                <a:cubicBezTo>
                  <a:pt x="332" y="213"/>
                  <a:pt x="376" y="203"/>
                  <a:pt x="421" y="192"/>
                </a:cubicBezTo>
                <a:cubicBezTo>
                  <a:pt x="433" y="189"/>
                  <a:pt x="431" y="190"/>
                  <a:pt x="434" y="177"/>
                </a:cubicBezTo>
                <a:cubicBezTo>
                  <a:pt x="434" y="176"/>
                  <a:pt x="434" y="175"/>
                  <a:pt x="434" y="171"/>
                </a:cubicBezTo>
                <a:close/>
                <a:moveTo>
                  <a:pt x="73" y="247"/>
                </a:moveTo>
                <a:cubicBezTo>
                  <a:pt x="76" y="245"/>
                  <a:pt x="78" y="244"/>
                  <a:pt x="80" y="243"/>
                </a:cubicBezTo>
                <a:cubicBezTo>
                  <a:pt x="90" y="237"/>
                  <a:pt x="99" y="230"/>
                  <a:pt x="109" y="225"/>
                </a:cubicBezTo>
                <a:cubicBezTo>
                  <a:pt x="138" y="207"/>
                  <a:pt x="168" y="190"/>
                  <a:pt x="198" y="172"/>
                </a:cubicBezTo>
                <a:cubicBezTo>
                  <a:pt x="233" y="151"/>
                  <a:pt x="268" y="130"/>
                  <a:pt x="304" y="111"/>
                </a:cubicBezTo>
                <a:cubicBezTo>
                  <a:pt x="310" y="108"/>
                  <a:pt x="316" y="104"/>
                  <a:pt x="322" y="100"/>
                </a:cubicBezTo>
                <a:cubicBezTo>
                  <a:pt x="324" y="99"/>
                  <a:pt x="324" y="97"/>
                  <a:pt x="324" y="95"/>
                </a:cubicBezTo>
                <a:cubicBezTo>
                  <a:pt x="323" y="91"/>
                  <a:pt x="322" y="86"/>
                  <a:pt x="321" y="82"/>
                </a:cubicBezTo>
                <a:cubicBezTo>
                  <a:pt x="321" y="76"/>
                  <a:pt x="320" y="70"/>
                  <a:pt x="320" y="64"/>
                </a:cubicBezTo>
                <a:cubicBezTo>
                  <a:pt x="319" y="53"/>
                  <a:pt x="316" y="52"/>
                  <a:pt x="307" y="56"/>
                </a:cubicBezTo>
                <a:cubicBezTo>
                  <a:pt x="303" y="57"/>
                  <a:pt x="301" y="60"/>
                  <a:pt x="298" y="62"/>
                </a:cubicBezTo>
                <a:cubicBezTo>
                  <a:pt x="286" y="71"/>
                  <a:pt x="275" y="80"/>
                  <a:pt x="263" y="89"/>
                </a:cubicBezTo>
                <a:cubicBezTo>
                  <a:pt x="242" y="105"/>
                  <a:pt x="220" y="121"/>
                  <a:pt x="199" y="138"/>
                </a:cubicBezTo>
                <a:cubicBezTo>
                  <a:pt x="178" y="155"/>
                  <a:pt x="157" y="173"/>
                  <a:pt x="134" y="188"/>
                </a:cubicBezTo>
                <a:cubicBezTo>
                  <a:pt x="122" y="196"/>
                  <a:pt x="111" y="204"/>
                  <a:pt x="100" y="213"/>
                </a:cubicBezTo>
                <a:cubicBezTo>
                  <a:pt x="94" y="217"/>
                  <a:pt x="88" y="221"/>
                  <a:pt x="82" y="225"/>
                </a:cubicBezTo>
                <a:cubicBezTo>
                  <a:pt x="78" y="228"/>
                  <a:pt x="73" y="231"/>
                  <a:pt x="69" y="234"/>
                </a:cubicBezTo>
                <a:cubicBezTo>
                  <a:pt x="66" y="236"/>
                  <a:pt x="67" y="239"/>
                  <a:pt x="68" y="241"/>
                </a:cubicBezTo>
                <a:cubicBezTo>
                  <a:pt x="70" y="243"/>
                  <a:pt x="72" y="245"/>
                  <a:pt x="73" y="247"/>
                </a:cubicBezTo>
                <a:close/>
                <a:moveTo>
                  <a:pt x="21" y="215"/>
                </a:moveTo>
                <a:cubicBezTo>
                  <a:pt x="21" y="231"/>
                  <a:pt x="25" y="245"/>
                  <a:pt x="29" y="259"/>
                </a:cubicBezTo>
                <a:cubicBezTo>
                  <a:pt x="31" y="264"/>
                  <a:pt x="34" y="268"/>
                  <a:pt x="37" y="272"/>
                </a:cubicBezTo>
                <a:cubicBezTo>
                  <a:pt x="41" y="278"/>
                  <a:pt x="46" y="283"/>
                  <a:pt x="51" y="288"/>
                </a:cubicBezTo>
                <a:cubicBezTo>
                  <a:pt x="58" y="295"/>
                  <a:pt x="65" y="303"/>
                  <a:pt x="76" y="305"/>
                </a:cubicBezTo>
                <a:cubicBezTo>
                  <a:pt x="86" y="306"/>
                  <a:pt x="97" y="308"/>
                  <a:pt x="107" y="306"/>
                </a:cubicBezTo>
                <a:cubicBezTo>
                  <a:pt x="123" y="304"/>
                  <a:pt x="138" y="302"/>
                  <a:pt x="154" y="300"/>
                </a:cubicBezTo>
                <a:cubicBezTo>
                  <a:pt x="179" y="297"/>
                  <a:pt x="204" y="294"/>
                  <a:pt x="229" y="290"/>
                </a:cubicBezTo>
                <a:cubicBezTo>
                  <a:pt x="249" y="288"/>
                  <a:pt x="268" y="284"/>
                  <a:pt x="288" y="281"/>
                </a:cubicBezTo>
                <a:cubicBezTo>
                  <a:pt x="317" y="277"/>
                  <a:pt x="347" y="273"/>
                  <a:pt x="377" y="269"/>
                </a:cubicBezTo>
                <a:cubicBezTo>
                  <a:pt x="415" y="263"/>
                  <a:pt x="453" y="257"/>
                  <a:pt x="491" y="251"/>
                </a:cubicBezTo>
                <a:cubicBezTo>
                  <a:pt x="495" y="250"/>
                  <a:pt x="500" y="248"/>
                  <a:pt x="505" y="247"/>
                </a:cubicBezTo>
                <a:cubicBezTo>
                  <a:pt x="506" y="246"/>
                  <a:pt x="508" y="243"/>
                  <a:pt x="508" y="242"/>
                </a:cubicBezTo>
                <a:cubicBezTo>
                  <a:pt x="507" y="240"/>
                  <a:pt x="506" y="237"/>
                  <a:pt x="504" y="236"/>
                </a:cubicBezTo>
                <a:cubicBezTo>
                  <a:pt x="502" y="235"/>
                  <a:pt x="500" y="235"/>
                  <a:pt x="498" y="235"/>
                </a:cubicBezTo>
                <a:cubicBezTo>
                  <a:pt x="484" y="237"/>
                  <a:pt x="470" y="240"/>
                  <a:pt x="456" y="242"/>
                </a:cubicBezTo>
                <a:cubicBezTo>
                  <a:pt x="448" y="244"/>
                  <a:pt x="439" y="246"/>
                  <a:pt x="431" y="248"/>
                </a:cubicBezTo>
                <a:cubicBezTo>
                  <a:pt x="407" y="252"/>
                  <a:pt x="383" y="259"/>
                  <a:pt x="358" y="259"/>
                </a:cubicBezTo>
                <a:cubicBezTo>
                  <a:pt x="342" y="260"/>
                  <a:pt x="326" y="263"/>
                  <a:pt x="311" y="266"/>
                </a:cubicBezTo>
                <a:cubicBezTo>
                  <a:pt x="305" y="266"/>
                  <a:pt x="299" y="268"/>
                  <a:pt x="293" y="269"/>
                </a:cubicBezTo>
                <a:cubicBezTo>
                  <a:pt x="278" y="272"/>
                  <a:pt x="263" y="276"/>
                  <a:pt x="248" y="277"/>
                </a:cubicBezTo>
                <a:cubicBezTo>
                  <a:pt x="216" y="281"/>
                  <a:pt x="183" y="284"/>
                  <a:pt x="150" y="287"/>
                </a:cubicBezTo>
                <a:cubicBezTo>
                  <a:pt x="136" y="289"/>
                  <a:pt x="122" y="290"/>
                  <a:pt x="108" y="294"/>
                </a:cubicBezTo>
                <a:cubicBezTo>
                  <a:pt x="99" y="297"/>
                  <a:pt x="89" y="297"/>
                  <a:pt x="80" y="296"/>
                </a:cubicBezTo>
                <a:cubicBezTo>
                  <a:pt x="76" y="296"/>
                  <a:pt x="73" y="295"/>
                  <a:pt x="70" y="293"/>
                </a:cubicBezTo>
                <a:cubicBezTo>
                  <a:pt x="62" y="286"/>
                  <a:pt x="55" y="280"/>
                  <a:pt x="47" y="273"/>
                </a:cubicBezTo>
                <a:cubicBezTo>
                  <a:pt x="45" y="271"/>
                  <a:pt x="44" y="269"/>
                  <a:pt x="43" y="267"/>
                </a:cubicBezTo>
                <a:cubicBezTo>
                  <a:pt x="37" y="253"/>
                  <a:pt x="32" y="239"/>
                  <a:pt x="32" y="224"/>
                </a:cubicBezTo>
                <a:cubicBezTo>
                  <a:pt x="31" y="216"/>
                  <a:pt x="34" y="207"/>
                  <a:pt x="43" y="203"/>
                </a:cubicBezTo>
                <a:cubicBezTo>
                  <a:pt x="46" y="201"/>
                  <a:pt x="49" y="198"/>
                  <a:pt x="52" y="195"/>
                </a:cubicBezTo>
                <a:cubicBezTo>
                  <a:pt x="65" y="184"/>
                  <a:pt x="76" y="172"/>
                  <a:pt x="90" y="163"/>
                </a:cubicBezTo>
                <a:cubicBezTo>
                  <a:pt x="91" y="162"/>
                  <a:pt x="92" y="161"/>
                  <a:pt x="92" y="160"/>
                </a:cubicBezTo>
                <a:cubicBezTo>
                  <a:pt x="92" y="160"/>
                  <a:pt x="92" y="159"/>
                  <a:pt x="92" y="158"/>
                </a:cubicBezTo>
                <a:cubicBezTo>
                  <a:pt x="92" y="158"/>
                  <a:pt x="91" y="157"/>
                  <a:pt x="90" y="157"/>
                </a:cubicBezTo>
                <a:cubicBezTo>
                  <a:pt x="87" y="159"/>
                  <a:pt x="84" y="160"/>
                  <a:pt x="81" y="162"/>
                </a:cubicBezTo>
                <a:cubicBezTo>
                  <a:pt x="69" y="169"/>
                  <a:pt x="57" y="177"/>
                  <a:pt x="45" y="184"/>
                </a:cubicBezTo>
                <a:cubicBezTo>
                  <a:pt x="40" y="187"/>
                  <a:pt x="36" y="190"/>
                  <a:pt x="32" y="193"/>
                </a:cubicBezTo>
                <a:cubicBezTo>
                  <a:pt x="24" y="198"/>
                  <a:pt x="19" y="206"/>
                  <a:pt x="21" y="215"/>
                </a:cubicBezTo>
                <a:close/>
                <a:moveTo>
                  <a:pt x="312" y="13"/>
                </a:moveTo>
                <a:cubicBezTo>
                  <a:pt x="310" y="12"/>
                  <a:pt x="309" y="11"/>
                  <a:pt x="308" y="11"/>
                </a:cubicBezTo>
                <a:cubicBezTo>
                  <a:pt x="299" y="10"/>
                  <a:pt x="293" y="13"/>
                  <a:pt x="288" y="19"/>
                </a:cubicBezTo>
                <a:cubicBezTo>
                  <a:pt x="285" y="23"/>
                  <a:pt x="282" y="27"/>
                  <a:pt x="279" y="29"/>
                </a:cubicBezTo>
                <a:cubicBezTo>
                  <a:pt x="263" y="40"/>
                  <a:pt x="247" y="52"/>
                  <a:pt x="230" y="61"/>
                </a:cubicBezTo>
                <a:cubicBezTo>
                  <a:pt x="216" y="69"/>
                  <a:pt x="203" y="78"/>
                  <a:pt x="189" y="87"/>
                </a:cubicBezTo>
                <a:cubicBezTo>
                  <a:pt x="181" y="92"/>
                  <a:pt x="173" y="97"/>
                  <a:pt x="165" y="102"/>
                </a:cubicBezTo>
                <a:cubicBezTo>
                  <a:pt x="149" y="113"/>
                  <a:pt x="134" y="123"/>
                  <a:pt x="118" y="134"/>
                </a:cubicBezTo>
                <a:cubicBezTo>
                  <a:pt x="114" y="137"/>
                  <a:pt x="109" y="140"/>
                  <a:pt x="108" y="146"/>
                </a:cubicBezTo>
                <a:cubicBezTo>
                  <a:pt x="114" y="148"/>
                  <a:pt x="118" y="143"/>
                  <a:pt x="122" y="140"/>
                </a:cubicBezTo>
                <a:cubicBezTo>
                  <a:pt x="132" y="135"/>
                  <a:pt x="142" y="129"/>
                  <a:pt x="151" y="122"/>
                </a:cubicBezTo>
                <a:cubicBezTo>
                  <a:pt x="165" y="111"/>
                  <a:pt x="179" y="102"/>
                  <a:pt x="194" y="93"/>
                </a:cubicBezTo>
                <a:cubicBezTo>
                  <a:pt x="216" y="80"/>
                  <a:pt x="237" y="67"/>
                  <a:pt x="260" y="54"/>
                </a:cubicBezTo>
                <a:cubicBezTo>
                  <a:pt x="277" y="45"/>
                  <a:pt x="292" y="31"/>
                  <a:pt x="308" y="19"/>
                </a:cubicBezTo>
                <a:cubicBezTo>
                  <a:pt x="310" y="17"/>
                  <a:pt x="310" y="15"/>
                  <a:pt x="312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5059539" y="318674"/>
            <a:ext cx="2312105" cy="970554"/>
          </a:xfrm>
          <a:custGeom>
            <a:avLst/>
            <a:gdLst>
              <a:gd name="T0" fmla="*/ 252 w 783"/>
              <a:gd name="T1" fmla="*/ 1 h 326"/>
              <a:gd name="T2" fmla="*/ 248 w 783"/>
              <a:gd name="T3" fmla="*/ 277 h 326"/>
              <a:gd name="T4" fmla="*/ 127 w 783"/>
              <a:gd name="T5" fmla="*/ 290 h 326"/>
              <a:gd name="T6" fmla="*/ 135 w 783"/>
              <a:gd name="T7" fmla="*/ 137 h 326"/>
              <a:gd name="T8" fmla="*/ 551 w 783"/>
              <a:gd name="T9" fmla="*/ 133 h 326"/>
              <a:gd name="T10" fmla="*/ 501 w 783"/>
              <a:gd name="T11" fmla="*/ 225 h 326"/>
              <a:gd name="T12" fmla="*/ 519 w 783"/>
              <a:gd name="T13" fmla="*/ 234 h 326"/>
              <a:gd name="T14" fmla="*/ 530 w 783"/>
              <a:gd name="T15" fmla="*/ 167 h 326"/>
              <a:gd name="T16" fmla="*/ 313 w 783"/>
              <a:gd name="T17" fmla="*/ 162 h 326"/>
              <a:gd name="T18" fmla="*/ 338 w 783"/>
              <a:gd name="T19" fmla="*/ 155 h 326"/>
              <a:gd name="T20" fmla="*/ 198 w 783"/>
              <a:gd name="T21" fmla="*/ 264 h 326"/>
              <a:gd name="T22" fmla="*/ 138 w 783"/>
              <a:gd name="T23" fmla="*/ 182 h 326"/>
              <a:gd name="T24" fmla="*/ 198 w 783"/>
              <a:gd name="T25" fmla="*/ 264 h 326"/>
              <a:gd name="T26" fmla="*/ 193 w 783"/>
              <a:gd name="T27" fmla="*/ 181 h 326"/>
              <a:gd name="T28" fmla="*/ 686 w 783"/>
              <a:gd name="T29" fmla="*/ 255 h 326"/>
              <a:gd name="T30" fmla="*/ 748 w 783"/>
              <a:gd name="T31" fmla="*/ 249 h 326"/>
              <a:gd name="T32" fmla="*/ 740 w 783"/>
              <a:gd name="T33" fmla="*/ 265 h 326"/>
              <a:gd name="T34" fmla="*/ 51 w 783"/>
              <a:gd name="T35" fmla="*/ 113 h 326"/>
              <a:gd name="T36" fmla="*/ 34 w 783"/>
              <a:gd name="T37" fmla="*/ 66 h 326"/>
              <a:gd name="T38" fmla="*/ 54 w 783"/>
              <a:gd name="T39" fmla="*/ 100 h 326"/>
              <a:gd name="T40" fmla="*/ 733 w 783"/>
              <a:gd name="T41" fmla="*/ 215 h 326"/>
              <a:gd name="T42" fmla="*/ 699 w 783"/>
              <a:gd name="T43" fmla="*/ 67 h 326"/>
              <a:gd name="T44" fmla="*/ 783 w 783"/>
              <a:gd name="T45" fmla="*/ 52 h 326"/>
              <a:gd name="T46" fmla="*/ 775 w 783"/>
              <a:gd name="T47" fmla="*/ 42 h 326"/>
              <a:gd name="T48" fmla="*/ 717 w 783"/>
              <a:gd name="T49" fmla="*/ 179 h 326"/>
              <a:gd name="T50" fmla="*/ 774 w 783"/>
              <a:gd name="T51" fmla="*/ 71 h 326"/>
              <a:gd name="T52" fmla="*/ 77 w 783"/>
              <a:gd name="T53" fmla="*/ 186 h 326"/>
              <a:gd name="T54" fmla="*/ 13 w 783"/>
              <a:gd name="T55" fmla="*/ 299 h 326"/>
              <a:gd name="T56" fmla="*/ 56 w 783"/>
              <a:gd name="T57" fmla="*/ 125 h 326"/>
              <a:gd name="T58" fmla="*/ 73 w 783"/>
              <a:gd name="T59" fmla="*/ 207 h 326"/>
              <a:gd name="T60" fmla="*/ 38 w 783"/>
              <a:gd name="T61" fmla="*/ 200 h 326"/>
              <a:gd name="T62" fmla="*/ 26 w 783"/>
              <a:gd name="T63" fmla="*/ 193 h 326"/>
              <a:gd name="T64" fmla="*/ 22 w 783"/>
              <a:gd name="T65" fmla="*/ 168 h 326"/>
              <a:gd name="T66" fmla="*/ 12 w 783"/>
              <a:gd name="T67" fmla="*/ 234 h 326"/>
              <a:gd name="T68" fmla="*/ 15 w 783"/>
              <a:gd name="T69" fmla="*/ 274 h 326"/>
              <a:gd name="T70" fmla="*/ 622 w 783"/>
              <a:gd name="T71" fmla="*/ 305 h 326"/>
              <a:gd name="T72" fmla="*/ 496 w 783"/>
              <a:gd name="T73" fmla="*/ 284 h 326"/>
              <a:gd name="T74" fmla="*/ 560 w 783"/>
              <a:gd name="T75" fmla="*/ 90 h 326"/>
              <a:gd name="T76" fmla="*/ 610 w 783"/>
              <a:gd name="T77" fmla="*/ 246 h 326"/>
              <a:gd name="T78" fmla="*/ 627 w 783"/>
              <a:gd name="T79" fmla="*/ 266 h 326"/>
              <a:gd name="T80" fmla="*/ 591 w 783"/>
              <a:gd name="T81" fmla="*/ 209 h 326"/>
              <a:gd name="T82" fmla="*/ 500 w 783"/>
              <a:gd name="T83" fmla="*/ 116 h 326"/>
              <a:gd name="T84" fmla="*/ 609 w 783"/>
              <a:gd name="T85" fmla="*/ 303 h 326"/>
              <a:gd name="T86" fmla="*/ 596 w 783"/>
              <a:gd name="T87" fmla="*/ 304 h 326"/>
              <a:gd name="T88" fmla="*/ 333 w 783"/>
              <a:gd name="T89" fmla="*/ 223 h 326"/>
              <a:gd name="T90" fmla="*/ 411 w 783"/>
              <a:gd name="T91" fmla="*/ 244 h 326"/>
              <a:gd name="T92" fmla="*/ 360 w 783"/>
              <a:gd name="T93" fmla="*/ 313 h 326"/>
              <a:gd name="T94" fmla="*/ 308 w 783"/>
              <a:gd name="T95" fmla="*/ 105 h 326"/>
              <a:gd name="T96" fmla="*/ 431 w 783"/>
              <a:gd name="T97" fmla="*/ 146 h 326"/>
              <a:gd name="T98" fmla="*/ 333 w 783"/>
              <a:gd name="T99" fmla="*/ 223 h 326"/>
              <a:gd name="T100" fmla="*/ 370 w 783"/>
              <a:gd name="T101" fmla="*/ 93 h 326"/>
              <a:gd name="T102" fmla="*/ 283 w 783"/>
              <a:gd name="T103" fmla="*/ 225 h 326"/>
              <a:gd name="T104" fmla="*/ 410 w 783"/>
              <a:gd name="T105" fmla="*/ 266 h 326"/>
              <a:gd name="T106" fmla="*/ 324 w 783"/>
              <a:gd name="T107" fmla="*/ 193 h 326"/>
              <a:gd name="T108" fmla="*/ 235 w 783"/>
              <a:gd name="T109" fmla="*/ 26 h 326"/>
              <a:gd name="T110" fmla="*/ 141 w 783"/>
              <a:gd name="T111" fmla="*/ 141 h 326"/>
              <a:gd name="T112" fmla="*/ 145 w 783"/>
              <a:gd name="T113" fmla="*/ 272 h 326"/>
              <a:gd name="T114" fmla="*/ 244 w 783"/>
              <a:gd name="T115" fmla="*/ 178 h 326"/>
              <a:gd name="T116" fmla="*/ 249 w 783"/>
              <a:gd name="T117" fmla="*/ 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3" h="326">
                <a:moveTo>
                  <a:pt x="211" y="107"/>
                </a:moveTo>
                <a:cubicBezTo>
                  <a:pt x="213" y="101"/>
                  <a:pt x="214" y="95"/>
                  <a:pt x="215" y="90"/>
                </a:cubicBezTo>
                <a:cubicBezTo>
                  <a:pt x="217" y="67"/>
                  <a:pt x="224" y="46"/>
                  <a:pt x="229" y="24"/>
                </a:cubicBezTo>
                <a:cubicBezTo>
                  <a:pt x="231" y="16"/>
                  <a:pt x="234" y="9"/>
                  <a:pt x="241" y="4"/>
                </a:cubicBezTo>
                <a:cubicBezTo>
                  <a:pt x="244" y="2"/>
                  <a:pt x="248" y="0"/>
                  <a:pt x="252" y="1"/>
                </a:cubicBezTo>
                <a:cubicBezTo>
                  <a:pt x="262" y="4"/>
                  <a:pt x="266" y="11"/>
                  <a:pt x="266" y="20"/>
                </a:cubicBezTo>
                <a:cubicBezTo>
                  <a:pt x="267" y="41"/>
                  <a:pt x="271" y="61"/>
                  <a:pt x="269" y="81"/>
                </a:cubicBezTo>
                <a:cubicBezTo>
                  <a:pt x="268" y="101"/>
                  <a:pt x="266" y="121"/>
                  <a:pt x="265" y="141"/>
                </a:cubicBezTo>
                <a:cubicBezTo>
                  <a:pt x="263" y="178"/>
                  <a:pt x="255" y="215"/>
                  <a:pt x="251" y="251"/>
                </a:cubicBezTo>
                <a:cubicBezTo>
                  <a:pt x="250" y="260"/>
                  <a:pt x="249" y="269"/>
                  <a:pt x="248" y="277"/>
                </a:cubicBezTo>
                <a:cubicBezTo>
                  <a:pt x="247" y="285"/>
                  <a:pt x="245" y="293"/>
                  <a:pt x="243" y="301"/>
                </a:cubicBezTo>
                <a:cubicBezTo>
                  <a:pt x="238" y="316"/>
                  <a:pt x="228" y="323"/>
                  <a:pt x="213" y="325"/>
                </a:cubicBezTo>
                <a:cubicBezTo>
                  <a:pt x="203" y="325"/>
                  <a:pt x="193" y="326"/>
                  <a:pt x="183" y="324"/>
                </a:cubicBezTo>
                <a:cubicBezTo>
                  <a:pt x="172" y="323"/>
                  <a:pt x="162" y="319"/>
                  <a:pt x="152" y="315"/>
                </a:cubicBezTo>
                <a:cubicBezTo>
                  <a:pt x="140" y="311"/>
                  <a:pt x="131" y="302"/>
                  <a:pt x="127" y="290"/>
                </a:cubicBezTo>
                <a:cubicBezTo>
                  <a:pt x="123" y="282"/>
                  <a:pt x="120" y="273"/>
                  <a:pt x="117" y="265"/>
                </a:cubicBezTo>
                <a:cubicBezTo>
                  <a:pt x="116" y="262"/>
                  <a:pt x="115" y="260"/>
                  <a:pt x="115" y="257"/>
                </a:cubicBezTo>
                <a:cubicBezTo>
                  <a:pt x="113" y="242"/>
                  <a:pt x="111" y="226"/>
                  <a:pt x="110" y="211"/>
                </a:cubicBezTo>
                <a:cubicBezTo>
                  <a:pt x="109" y="191"/>
                  <a:pt x="113" y="172"/>
                  <a:pt x="122" y="154"/>
                </a:cubicBezTo>
                <a:cubicBezTo>
                  <a:pt x="125" y="148"/>
                  <a:pt x="129" y="142"/>
                  <a:pt x="135" y="137"/>
                </a:cubicBezTo>
                <a:cubicBezTo>
                  <a:pt x="145" y="128"/>
                  <a:pt x="156" y="120"/>
                  <a:pt x="169" y="116"/>
                </a:cubicBezTo>
                <a:cubicBezTo>
                  <a:pt x="176" y="115"/>
                  <a:pt x="184" y="114"/>
                  <a:pt x="191" y="112"/>
                </a:cubicBezTo>
                <a:cubicBezTo>
                  <a:pt x="197" y="111"/>
                  <a:pt x="204" y="109"/>
                  <a:pt x="211" y="107"/>
                </a:cubicBezTo>
                <a:close/>
                <a:moveTo>
                  <a:pt x="544" y="129"/>
                </a:moveTo>
                <a:cubicBezTo>
                  <a:pt x="546" y="130"/>
                  <a:pt x="549" y="131"/>
                  <a:pt x="551" y="133"/>
                </a:cubicBezTo>
                <a:cubicBezTo>
                  <a:pt x="558" y="136"/>
                  <a:pt x="561" y="141"/>
                  <a:pt x="561" y="148"/>
                </a:cubicBezTo>
                <a:cubicBezTo>
                  <a:pt x="562" y="155"/>
                  <a:pt x="562" y="163"/>
                  <a:pt x="561" y="171"/>
                </a:cubicBezTo>
                <a:cubicBezTo>
                  <a:pt x="560" y="188"/>
                  <a:pt x="559" y="205"/>
                  <a:pt x="557" y="222"/>
                </a:cubicBezTo>
                <a:cubicBezTo>
                  <a:pt x="557" y="230"/>
                  <a:pt x="556" y="238"/>
                  <a:pt x="550" y="243"/>
                </a:cubicBezTo>
                <a:cubicBezTo>
                  <a:pt x="529" y="251"/>
                  <a:pt x="510" y="244"/>
                  <a:pt x="501" y="225"/>
                </a:cubicBezTo>
                <a:cubicBezTo>
                  <a:pt x="496" y="216"/>
                  <a:pt x="494" y="206"/>
                  <a:pt x="495" y="196"/>
                </a:cubicBezTo>
                <a:cubicBezTo>
                  <a:pt x="497" y="178"/>
                  <a:pt x="503" y="161"/>
                  <a:pt x="512" y="146"/>
                </a:cubicBezTo>
                <a:cubicBezTo>
                  <a:pt x="519" y="135"/>
                  <a:pt x="530" y="129"/>
                  <a:pt x="544" y="129"/>
                </a:cubicBezTo>
                <a:close/>
                <a:moveTo>
                  <a:pt x="530" y="167"/>
                </a:moveTo>
                <a:cubicBezTo>
                  <a:pt x="520" y="186"/>
                  <a:pt x="515" y="218"/>
                  <a:pt x="519" y="234"/>
                </a:cubicBezTo>
                <a:cubicBezTo>
                  <a:pt x="527" y="240"/>
                  <a:pt x="536" y="241"/>
                  <a:pt x="546" y="237"/>
                </a:cubicBezTo>
                <a:cubicBezTo>
                  <a:pt x="547" y="234"/>
                  <a:pt x="549" y="231"/>
                  <a:pt x="549" y="228"/>
                </a:cubicBezTo>
                <a:cubicBezTo>
                  <a:pt x="552" y="210"/>
                  <a:pt x="554" y="191"/>
                  <a:pt x="555" y="172"/>
                </a:cubicBezTo>
                <a:cubicBezTo>
                  <a:pt x="556" y="169"/>
                  <a:pt x="555" y="165"/>
                  <a:pt x="555" y="161"/>
                </a:cubicBezTo>
                <a:cubicBezTo>
                  <a:pt x="544" y="156"/>
                  <a:pt x="537" y="162"/>
                  <a:pt x="530" y="167"/>
                </a:cubicBezTo>
                <a:close/>
                <a:moveTo>
                  <a:pt x="381" y="125"/>
                </a:moveTo>
                <a:cubicBezTo>
                  <a:pt x="386" y="132"/>
                  <a:pt x="389" y="140"/>
                  <a:pt x="385" y="149"/>
                </a:cubicBezTo>
                <a:cubicBezTo>
                  <a:pt x="382" y="154"/>
                  <a:pt x="377" y="156"/>
                  <a:pt x="371" y="157"/>
                </a:cubicBezTo>
                <a:cubicBezTo>
                  <a:pt x="354" y="161"/>
                  <a:pt x="336" y="164"/>
                  <a:pt x="318" y="167"/>
                </a:cubicBezTo>
                <a:cubicBezTo>
                  <a:pt x="316" y="165"/>
                  <a:pt x="315" y="164"/>
                  <a:pt x="313" y="162"/>
                </a:cubicBezTo>
                <a:cubicBezTo>
                  <a:pt x="315" y="146"/>
                  <a:pt x="319" y="132"/>
                  <a:pt x="335" y="124"/>
                </a:cubicBezTo>
                <a:cubicBezTo>
                  <a:pt x="351" y="115"/>
                  <a:pt x="366" y="116"/>
                  <a:pt x="381" y="125"/>
                </a:cubicBezTo>
                <a:close/>
                <a:moveTo>
                  <a:pt x="374" y="129"/>
                </a:moveTo>
                <a:cubicBezTo>
                  <a:pt x="367" y="132"/>
                  <a:pt x="359" y="132"/>
                  <a:pt x="353" y="138"/>
                </a:cubicBezTo>
                <a:cubicBezTo>
                  <a:pt x="347" y="143"/>
                  <a:pt x="341" y="148"/>
                  <a:pt x="338" y="155"/>
                </a:cubicBezTo>
                <a:cubicBezTo>
                  <a:pt x="340" y="156"/>
                  <a:pt x="342" y="157"/>
                  <a:pt x="343" y="156"/>
                </a:cubicBezTo>
                <a:cubicBezTo>
                  <a:pt x="352" y="155"/>
                  <a:pt x="362" y="153"/>
                  <a:pt x="372" y="150"/>
                </a:cubicBezTo>
                <a:cubicBezTo>
                  <a:pt x="377" y="149"/>
                  <a:pt x="380" y="146"/>
                  <a:pt x="381" y="141"/>
                </a:cubicBezTo>
                <a:cubicBezTo>
                  <a:pt x="379" y="135"/>
                  <a:pt x="379" y="135"/>
                  <a:pt x="374" y="129"/>
                </a:cubicBezTo>
                <a:close/>
                <a:moveTo>
                  <a:pt x="198" y="264"/>
                </a:moveTo>
                <a:cubicBezTo>
                  <a:pt x="196" y="266"/>
                  <a:pt x="194" y="268"/>
                  <a:pt x="192" y="270"/>
                </a:cubicBezTo>
                <a:cubicBezTo>
                  <a:pt x="188" y="270"/>
                  <a:pt x="184" y="269"/>
                  <a:pt x="180" y="268"/>
                </a:cubicBezTo>
                <a:cubicBezTo>
                  <a:pt x="174" y="266"/>
                  <a:pt x="168" y="264"/>
                  <a:pt x="162" y="262"/>
                </a:cubicBezTo>
                <a:cubicBezTo>
                  <a:pt x="153" y="259"/>
                  <a:pt x="147" y="252"/>
                  <a:pt x="144" y="244"/>
                </a:cubicBezTo>
                <a:cubicBezTo>
                  <a:pt x="136" y="224"/>
                  <a:pt x="133" y="204"/>
                  <a:pt x="138" y="182"/>
                </a:cubicBezTo>
                <a:cubicBezTo>
                  <a:pt x="143" y="160"/>
                  <a:pt x="157" y="150"/>
                  <a:pt x="177" y="146"/>
                </a:cubicBezTo>
                <a:cubicBezTo>
                  <a:pt x="188" y="144"/>
                  <a:pt x="198" y="144"/>
                  <a:pt x="207" y="150"/>
                </a:cubicBezTo>
                <a:cubicBezTo>
                  <a:pt x="211" y="155"/>
                  <a:pt x="211" y="160"/>
                  <a:pt x="210" y="166"/>
                </a:cubicBezTo>
                <a:cubicBezTo>
                  <a:pt x="209" y="179"/>
                  <a:pt x="208" y="192"/>
                  <a:pt x="206" y="205"/>
                </a:cubicBezTo>
                <a:cubicBezTo>
                  <a:pt x="204" y="224"/>
                  <a:pt x="201" y="244"/>
                  <a:pt x="198" y="264"/>
                </a:cubicBezTo>
                <a:close/>
                <a:moveTo>
                  <a:pt x="192" y="260"/>
                </a:moveTo>
                <a:cubicBezTo>
                  <a:pt x="193" y="255"/>
                  <a:pt x="193" y="250"/>
                  <a:pt x="194" y="245"/>
                </a:cubicBezTo>
                <a:cubicBezTo>
                  <a:pt x="197" y="227"/>
                  <a:pt x="199" y="209"/>
                  <a:pt x="202" y="191"/>
                </a:cubicBezTo>
                <a:cubicBezTo>
                  <a:pt x="202" y="188"/>
                  <a:pt x="201" y="186"/>
                  <a:pt x="201" y="183"/>
                </a:cubicBezTo>
                <a:cubicBezTo>
                  <a:pt x="198" y="182"/>
                  <a:pt x="195" y="181"/>
                  <a:pt x="193" y="181"/>
                </a:cubicBezTo>
                <a:cubicBezTo>
                  <a:pt x="174" y="180"/>
                  <a:pt x="160" y="191"/>
                  <a:pt x="158" y="209"/>
                </a:cubicBezTo>
                <a:cubicBezTo>
                  <a:pt x="156" y="221"/>
                  <a:pt x="156" y="233"/>
                  <a:pt x="159" y="245"/>
                </a:cubicBezTo>
                <a:cubicBezTo>
                  <a:pt x="162" y="248"/>
                  <a:pt x="165" y="252"/>
                  <a:pt x="168" y="256"/>
                </a:cubicBezTo>
                <a:cubicBezTo>
                  <a:pt x="176" y="259"/>
                  <a:pt x="182" y="265"/>
                  <a:pt x="192" y="260"/>
                </a:cubicBezTo>
                <a:close/>
                <a:moveTo>
                  <a:pt x="686" y="255"/>
                </a:moveTo>
                <a:cubicBezTo>
                  <a:pt x="687" y="251"/>
                  <a:pt x="689" y="247"/>
                  <a:pt x="690" y="242"/>
                </a:cubicBezTo>
                <a:cubicBezTo>
                  <a:pt x="694" y="238"/>
                  <a:pt x="698" y="234"/>
                  <a:pt x="701" y="230"/>
                </a:cubicBezTo>
                <a:cubicBezTo>
                  <a:pt x="710" y="227"/>
                  <a:pt x="717" y="227"/>
                  <a:pt x="725" y="230"/>
                </a:cubicBezTo>
                <a:cubicBezTo>
                  <a:pt x="727" y="231"/>
                  <a:pt x="730" y="231"/>
                  <a:pt x="733" y="232"/>
                </a:cubicBezTo>
                <a:cubicBezTo>
                  <a:pt x="742" y="234"/>
                  <a:pt x="746" y="241"/>
                  <a:pt x="748" y="249"/>
                </a:cubicBezTo>
                <a:cubicBezTo>
                  <a:pt x="750" y="263"/>
                  <a:pt x="736" y="288"/>
                  <a:pt x="722" y="290"/>
                </a:cubicBezTo>
                <a:cubicBezTo>
                  <a:pt x="715" y="292"/>
                  <a:pt x="709" y="291"/>
                  <a:pt x="703" y="287"/>
                </a:cubicBezTo>
                <a:cubicBezTo>
                  <a:pt x="693" y="279"/>
                  <a:pt x="688" y="269"/>
                  <a:pt x="686" y="255"/>
                </a:cubicBezTo>
                <a:close/>
                <a:moveTo>
                  <a:pt x="720" y="283"/>
                </a:moveTo>
                <a:cubicBezTo>
                  <a:pt x="732" y="281"/>
                  <a:pt x="736" y="273"/>
                  <a:pt x="740" y="265"/>
                </a:cubicBezTo>
                <a:cubicBezTo>
                  <a:pt x="743" y="257"/>
                  <a:pt x="744" y="249"/>
                  <a:pt x="737" y="242"/>
                </a:cubicBezTo>
                <a:cubicBezTo>
                  <a:pt x="729" y="237"/>
                  <a:pt x="721" y="239"/>
                  <a:pt x="713" y="242"/>
                </a:cubicBezTo>
                <a:cubicBezTo>
                  <a:pt x="705" y="253"/>
                  <a:pt x="704" y="264"/>
                  <a:pt x="709" y="277"/>
                </a:cubicBezTo>
                <a:cubicBezTo>
                  <a:pt x="713" y="279"/>
                  <a:pt x="716" y="280"/>
                  <a:pt x="720" y="283"/>
                </a:cubicBezTo>
                <a:close/>
                <a:moveTo>
                  <a:pt x="51" y="113"/>
                </a:moveTo>
                <a:cubicBezTo>
                  <a:pt x="32" y="123"/>
                  <a:pt x="25" y="125"/>
                  <a:pt x="11" y="122"/>
                </a:cubicBezTo>
                <a:cubicBezTo>
                  <a:pt x="5" y="118"/>
                  <a:pt x="1" y="113"/>
                  <a:pt x="0" y="106"/>
                </a:cubicBezTo>
                <a:cubicBezTo>
                  <a:pt x="0" y="98"/>
                  <a:pt x="3" y="92"/>
                  <a:pt x="8" y="87"/>
                </a:cubicBezTo>
                <a:cubicBezTo>
                  <a:pt x="15" y="80"/>
                  <a:pt x="22" y="72"/>
                  <a:pt x="32" y="68"/>
                </a:cubicBezTo>
                <a:cubicBezTo>
                  <a:pt x="32" y="67"/>
                  <a:pt x="33" y="67"/>
                  <a:pt x="34" y="66"/>
                </a:cubicBezTo>
                <a:cubicBezTo>
                  <a:pt x="54" y="57"/>
                  <a:pt x="64" y="67"/>
                  <a:pt x="65" y="86"/>
                </a:cubicBezTo>
                <a:cubicBezTo>
                  <a:pt x="65" y="92"/>
                  <a:pt x="64" y="99"/>
                  <a:pt x="59" y="104"/>
                </a:cubicBezTo>
                <a:cubicBezTo>
                  <a:pt x="56" y="107"/>
                  <a:pt x="54" y="110"/>
                  <a:pt x="51" y="113"/>
                </a:cubicBezTo>
                <a:close/>
                <a:moveTo>
                  <a:pt x="32" y="104"/>
                </a:moveTo>
                <a:cubicBezTo>
                  <a:pt x="40" y="104"/>
                  <a:pt x="47" y="104"/>
                  <a:pt x="54" y="100"/>
                </a:cubicBezTo>
                <a:cubicBezTo>
                  <a:pt x="58" y="95"/>
                  <a:pt x="60" y="90"/>
                  <a:pt x="59" y="84"/>
                </a:cubicBezTo>
                <a:cubicBezTo>
                  <a:pt x="58" y="78"/>
                  <a:pt x="57" y="73"/>
                  <a:pt x="51" y="70"/>
                </a:cubicBezTo>
                <a:cubicBezTo>
                  <a:pt x="41" y="68"/>
                  <a:pt x="33" y="72"/>
                  <a:pt x="28" y="81"/>
                </a:cubicBezTo>
                <a:cubicBezTo>
                  <a:pt x="24" y="89"/>
                  <a:pt x="23" y="97"/>
                  <a:pt x="32" y="104"/>
                </a:cubicBezTo>
                <a:close/>
                <a:moveTo>
                  <a:pt x="733" y="215"/>
                </a:moveTo>
                <a:cubicBezTo>
                  <a:pt x="728" y="214"/>
                  <a:pt x="722" y="213"/>
                  <a:pt x="717" y="211"/>
                </a:cubicBezTo>
                <a:cubicBezTo>
                  <a:pt x="707" y="208"/>
                  <a:pt x="700" y="202"/>
                  <a:pt x="696" y="192"/>
                </a:cubicBezTo>
                <a:cubicBezTo>
                  <a:pt x="695" y="189"/>
                  <a:pt x="694" y="186"/>
                  <a:pt x="694" y="184"/>
                </a:cubicBezTo>
                <a:cubicBezTo>
                  <a:pt x="691" y="165"/>
                  <a:pt x="688" y="145"/>
                  <a:pt x="690" y="126"/>
                </a:cubicBezTo>
                <a:cubicBezTo>
                  <a:pt x="691" y="106"/>
                  <a:pt x="694" y="86"/>
                  <a:pt x="699" y="67"/>
                </a:cubicBezTo>
                <a:cubicBezTo>
                  <a:pt x="702" y="55"/>
                  <a:pt x="709" y="45"/>
                  <a:pt x="716" y="35"/>
                </a:cubicBezTo>
                <a:cubicBezTo>
                  <a:pt x="720" y="29"/>
                  <a:pt x="726" y="26"/>
                  <a:pt x="733" y="25"/>
                </a:cubicBezTo>
                <a:cubicBezTo>
                  <a:pt x="736" y="24"/>
                  <a:pt x="740" y="24"/>
                  <a:pt x="743" y="23"/>
                </a:cubicBezTo>
                <a:cubicBezTo>
                  <a:pt x="755" y="21"/>
                  <a:pt x="765" y="25"/>
                  <a:pt x="775" y="31"/>
                </a:cubicBezTo>
                <a:cubicBezTo>
                  <a:pt x="782" y="36"/>
                  <a:pt x="783" y="44"/>
                  <a:pt x="783" y="52"/>
                </a:cubicBezTo>
                <a:cubicBezTo>
                  <a:pt x="782" y="60"/>
                  <a:pt x="781" y="68"/>
                  <a:pt x="780" y="76"/>
                </a:cubicBezTo>
                <a:cubicBezTo>
                  <a:pt x="776" y="95"/>
                  <a:pt x="773" y="115"/>
                  <a:pt x="768" y="134"/>
                </a:cubicBezTo>
                <a:cubicBezTo>
                  <a:pt x="762" y="156"/>
                  <a:pt x="755" y="178"/>
                  <a:pt x="748" y="199"/>
                </a:cubicBezTo>
                <a:cubicBezTo>
                  <a:pt x="745" y="206"/>
                  <a:pt x="742" y="214"/>
                  <a:pt x="733" y="215"/>
                </a:cubicBezTo>
                <a:close/>
                <a:moveTo>
                  <a:pt x="775" y="42"/>
                </a:moveTo>
                <a:cubicBezTo>
                  <a:pt x="765" y="33"/>
                  <a:pt x="759" y="32"/>
                  <a:pt x="750" y="39"/>
                </a:cubicBezTo>
                <a:cubicBezTo>
                  <a:pt x="747" y="42"/>
                  <a:pt x="744" y="44"/>
                  <a:pt x="743" y="47"/>
                </a:cubicBezTo>
                <a:cubicBezTo>
                  <a:pt x="738" y="56"/>
                  <a:pt x="733" y="64"/>
                  <a:pt x="730" y="73"/>
                </a:cubicBezTo>
                <a:cubicBezTo>
                  <a:pt x="725" y="85"/>
                  <a:pt x="723" y="99"/>
                  <a:pt x="722" y="112"/>
                </a:cubicBezTo>
                <a:cubicBezTo>
                  <a:pt x="720" y="134"/>
                  <a:pt x="718" y="157"/>
                  <a:pt x="717" y="179"/>
                </a:cubicBezTo>
                <a:cubicBezTo>
                  <a:pt x="716" y="186"/>
                  <a:pt x="716" y="193"/>
                  <a:pt x="720" y="200"/>
                </a:cubicBezTo>
                <a:cubicBezTo>
                  <a:pt x="725" y="205"/>
                  <a:pt x="731" y="208"/>
                  <a:pt x="739" y="204"/>
                </a:cubicBezTo>
                <a:cubicBezTo>
                  <a:pt x="740" y="201"/>
                  <a:pt x="742" y="198"/>
                  <a:pt x="743" y="194"/>
                </a:cubicBezTo>
                <a:cubicBezTo>
                  <a:pt x="746" y="187"/>
                  <a:pt x="748" y="180"/>
                  <a:pt x="750" y="172"/>
                </a:cubicBezTo>
                <a:cubicBezTo>
                  <a:pt x="762" y="139"/>
                  <a:pt x="769" y="105"/>
                  <a:pt x="774" y="71"/>
                </a:cubicBezTo>
                <a:cubicBezTo>
                  <a:pt x="776" y="61"/>
                  <a:pt x="778" y="51"/>
                  <a:pt x="775" y="42"/>
                </a:cubicBezTo>
                <a:close/>
                <a:moveTo>
                  <a:pt x="56" y="125"/>
                </a:moveTo>
                <a:cubicBezTo>
                  <a:pt x="62" y="127"/>
                  <a:pt x="67" y="128"/>
                  <a:pt x="72" y="129"/>
                </a:cubicBezTo>
                <a:cubicBezTo>
                  <a:pt x="75" y="132"/>
                  <a:pt x="76" y="136"/>
                  <a:pt x="76" y="140"/>
                </a:cubicBezTo>
                <a:cubicBezTo>
                  <a:pt x="76" y="156"/>
                  <a:pt x="76" y="171"/>
                  <a:pt x="77" y="186"/>
                </a:cubicBezTo>
                <a:cubicBezTo>
                  <a:pt x="78" y="198"/>
                  <a:pt x="79" y="210"/>
                  <a:pt x="81" y="221"/>
                </a:cubicBezTo>
                <a:cubicBezTo>
                  <a:pt x="83" y="238"/>
                  <a:pt x="85" y="255"/>
                  <a:pt x="82" y="273"/>
                </a:cubicBezTo>
                <a:cubicBezTo>
                  <a:pt x="80" y="283"/>
                  <a:pt x="76" y="293"/>
                  <a:pt x="69" y="301"/>
                </a:cubicBezTo>
                <a:cubicBezTo>
                  <a:pt x="58" y="315"/>
                  <a:pt x="39" y="319"/>
                  <a:pt x="24" y="311"/>
                </a:cubicBezTo>
                <a:cubicBezTo>
                  <a:pt x="19" y="308"/>
                  <a:pt x="15" y="305"/>
                  <a:pt x="13" y="299"/>
                </a:cubicBezTo>
                <a:cubicBezTo>
                  <a:pt x="7" y="284"/>
                  <a:pt x="3" y="267"/>
                  <a:pt x="3" y="250"/>
                </a:cubicBezTo>
                <a:cubicBezTo>
                  <a:pt x="4" y="231"/>
                  <a:pt x="5" y="212"/>
                  <a:pt x="6" y="193"/>
                </a:cubicBezTo>
                <a:cubicBezTo>
                  <a:pt x="7" y="182"/>
                  <a:pt x="9" y="171"/>
                  <a:pt x="16" y="161"/>
                </a:cubicBezTo>
                <a:cubicBezTo>
                  <a:pt x="18" y="158"/>
                  <a:pt x="20" y="154"/>
                  <a:pt x="22" y="151"/>
                </a:cubicBezTo>
                <a:cubicBezTo>
                  <a:pt x="31" y="139"/>
                  <a:pt x="41" y="129"/>
                  <a:pt x="56" y="125"/>
                </a:cubicBezTo>
                <a:close/>
                <a:moveTo>
                  <a:pt x="57" y="290"/>
                </a:moveTo>
                <a:cubicBezTo>
                  <a:pt x="58" y="289"/>
                  <a:pt x="59" y="288"/>
                  <a:pt x="61" y="287"/>
                </a:cubicBezTo>
                <a:cubicBezTo>
                  <a:pt x="74" y="281"/>
                  <a:pt x="79" y="269"/>
                  <a:pt x="78" y="255"/>
                </a:cubicBezTo>
                <a:cubicBezTo>
                  <a:pt x="78" y="243"/>
                  <a:pt x="77" y="232"/>
                  <a:pt x="75" y="220"/>
                </a:cubicBezTo>
                <a:cubicBezTo>
                  <a:pt x="74" y="216"/>
                  <a:pt x="74" y="211"/>
                  <a:pt x="73" y="207"/>
                </a:cubicBezTo>
                <a:cubicBezTo>
                  <a:pt x="72" y="186"/>
                  <a:pt x="69" y="166"/>
                  <a:pt x="65" y="146"/>
                </a:cubicBezTo>
                <a:cubicBezTo>
                  <a:pt x="64" y="142"/>
                  <a:pt x="63" y="137"/>
                  <a:pt x="58" y="135"/>
                </a:cubicBezTo>
                <a:cubicBezTo>
                  <a:pt x="51" y="136"/>
                  <a:pt x="44" y="138"/>
                  <a:pt x="39" y="145"/>
                </a:cubicBezTo>
                <a:cubicBezTo>
                  <a:pt x="36" y="152"/>
                  <a:pt x="36" y="158"/>
                  <a:pt x="36" y="165"/>
                </a:cubicBezTo>
                <a:cubicBezTo>
                  <a:pt x="37" y="177"/>
                  <a:pt x="38" y="189"/>
                  <a:pt x="38" y="200"/>
                </a:cubicBezTo>
                <a:cubicBezTo>
                  <a:pt x="39" y="224"/>
                  <a:pt x="40" y="247"/>
                  <a:pt x="40" y="271"/>
                </a:cubicBezTo>
                <a:cubicBezTo>
                  <a:pt x="41" y="276"/>
                  <a:pt x="41" y="281"/>
                  <a:pt x="43" y="285"/>
                </a:cubicBezTo>
                <a:cubicBezTo>
                  <a:pt x="47" y="289"/>
                  <a:pt x="51" y="290"/>
                  <a:pt x="57" y="290"/>
                </a:cubicBezTo>
                <a:close/>
                <a:moveTo>
                  <a:pt x="27" y="185"/>
                </a:moveTo>
                <a:cubicBezTo>
                  <a:pt x="24" y="189"/>
                  <a:pt x="22" y="191"/>
                  <a:pt x="26" y="193"/>
                </a:cubicBezTo>
                <a:cubicBezTo>
                  <a:pt x="26" y="191"/>
                  <a:pt x="26" y="190"/>
                  <a:pt x="27" y="185"/>
                </a:cubicBezTo>
                <a:close/>
                <a:moveTo>
                  <a:pt x="23" y="168"/>
                </a:moveTo>
                <a:cubicBezTo>
                  <a:pt x="23" y="168"/>
                  <a:pt x="23" y="167"/>
                  <a:pt x="24" y="167"/>
                </a:cubicBezTo>
                <a:cubicBezTo>
                  <a:pt x="23" y="166"/>
                  <a:pt x="23" y="166"/>
                  <a:pt x="23" y="166"/>
                </a:cubicBezTo>
                <a:cubicBezTo>
                  <a:pt x="22" y="167"/>
                  <a:pt x="22" y="167"/>
                  <a:pt x="22" y="168"/>
                </a:cubicBezTo>
                <a:cubicBezTo>
                  <a:pt x="22" y="168"/>
                  <a:pt x="22" y="168"/>
                  <a:pt x="23" y="168"/>
                </a:cubicBezTo>
                <a:close/>
                <a:moveTo>
                  <a:pt x="13" y="234"/>
                </a:moveTo>
                <a:cubicBezTo>
                  <a:pt x="13" y="234"/>
                  <a:pt x="13" y="233"/>
                  <a:pt x="13" y="233"/>
                </a:cubicBezTo>
                <a:cubicBezTo>
                  <a:pt x="13" y="233"/>
                  <a:pt x="12" y="233"/>
                  <a:pt x="12" y="233"/>
                </a:cubicBezTo>
                <a:cubicBezTo>
                  <a:pt x="12" y="233"/>
                  <a:pt x="12" y="234"/>
                  <a:pt x="12" y="234"/>
                </a:cubicBezTo>
                <a:cubicBezTo>
                  <a:pt x="12" y="234"/>
                  <a:pt x="13" y="234"/>
                  <a:pt x="13" y="234"/>
                </a:cubicBezTo>
                <a:close/>
                <a:moveTo>
                  <a:pt x="15" y="274"/>
                </a:moveTo>
                <a:cubicBezTo>
                  <a:pt x="15" y="273"/>
                  <a:pt x="15" y="273"/>
                  <a:pt x="16" y="273"/>
                </a:cubicBezTo>
                <a:cubicBezTo>
                  <a:pt x="15" y="273"/>
                  <a:pt x="15" y="273"/>
                  <a:pt x="15" y="273"/>
                </a:cubicBezTo>
                <a:cubicBezTo>
                  <a:pt x="15" y="273"/>
                  <a:pt x="15" y="273"/>
                  <a:pt x="15" y="274"/>
                </a:cubicBezTo>
                <a:close/>
                <a:moveTo>
                  <a:pt x="610" y="246"/>
                </a:moveTo>
                <a:cubicBezTo>
                  <a:pt x="612" y="246"/>
                  <a:pt x="615" y="247"/>
                  <a:pt x="617" y="247"/>
                </a:cubicBezTo>
                <a:cubicBezTo>
                  <a:pt x="620" y="247"/>
                  <a:pt x="622" y="247"/>
                  <a:pt x="624" y="247"/>
                </a:cubicBezTo>
                <a:cubicBezTo>
                  <a:pt x="633" y="250"/>
                  <a:pt x="635" y="258"/>
                  <a:pt x="636" y="265"/>
                </a:cubicBezTo>
                <a:cubicBezTo>
                  <a:pt x="638" y="281"/>
                  <a:pt x="633" y="294"/>
                  <a:pt x="622" y="305"/>
                </a:cubicBezTo>
                <a:cubicBezTo>
                  <a:pt x="614" y="313"/>
                  <a:pt x="603" y="314"/>
                  <a:pt x="592" y="313"/>
                </a:cubicBezTo>
                <a:cubicBezTo>
                  <a:pt x="579" y="311"/>
                  <a:pt x="566" y="308"/>
                  <a:pt x="555" y="300"/>
                </a:cubicBezTo>
                <a:cubicBezTo>
                  <a:pt x="547" y="304"/>
                  <a:pt x="539" y="307"/>
                  <a:pt x="531" y="305"/>
                </a:cubicBezTo>
                <a:cubicBezTo>
                  <a:pt x="526" y="304"/>
                  <a:pt x="520" y="302"/>
                  <a:pt x="516" y="300"/>
                </a:cubicBezTo>
                <a:cubicBezTo>
                  <a:pt x="509" y="295"/>
                  <a:pt x="502" y="289"/>
                  <a:pt x="496" y="284"/>
                </a:cubicBezTo>
                <a:cubicBezTo>
                  <a:pt x="489" y="278"/>
                  <a:pt x="485" y="271"/>
                  <a:pt x="482" y="264"/>
                </a:cubicBezTo>
                <a:cubicBezTo>
                  <a:pt x="476" y="248"/>
                  <a:pt x="470" y="232"/>
                  <a:pt x="467" y="216"/>
                </a:cubicBezTo>
                <a:cubicBezTo>
                  <a:pt x="458" y="175"/>
                  <a:pt x="467" y="139"/>
                  <a:pt x="498" y="109"/>
                </a:cubicBezTo>
                <a:cubicBezTo>
                  <a:pt x="509" y="98"/>
                  <a:pt x="524" y="93"/>
                  <a:pt x="541" y="91"/>
                </a:cubicBezTo>
                <a:cubicBezTo>
                  <a:pt x="547" y="90"/>
                  <a:pt x="553" y="90"/>
                  <a:pt x="560" y="90"/>
                </a:cubicBezTo>
                <a:cubicBezTo>
                  <a:pt x="566" y="90"/>
                  <a:pt x="571" y="91"/>
                  <a:pt x="576" y="94"/>
                </a:cubicBezTo>
                <a:cubicBezTo>
                  <a:pt x="592" y="103"/>
                  <a:pt x="605" y="115"/>
                  <a:pt x="608" y="134"/>
                </a:cubicBezTo>
                <a:cubicBezTo>
                  <a:pt x="612" y="150"/>
                  <a:pt x="613" y="166"/>
                  <a:pt x="611" y="182"/>
                </a:cubicBezTo>
                <a:cubicBezTo>
                  <a:pt x="608" y="199"/>
                  <a:pt x="608" y="216"/>
                  <a:pt x="607" y="232"/>
                </a:cubicBezTo>
                <a:cubicBezTo>
                  <a:pt x="607" y="237"/>
                  <a:pt x="606" y="242"/>
                  <a:pt x="610" y="246"/>
                </a:cubicBezTo>
                <a:close/>
                <a:moveTo>
                  <a:pt x="551" y="270"/>
                </a:moveTo>
                <a:cubicBezTo>
                  <a:pt x="554" y="272"/>
                  <a:pt x="556" y="273"/>
                  <a:pt x="558" y="274"/>
                </a:cubicBezTo>
                <a:cubicBezTo>
                  <a:pt x="567" y="283"/>
                  <a:pt x="579" y="285"/>
                  <a:pt x="591" y="286"/>
                </a:cubicBezTo>
                <a:cubicBezTo>
                  <a:pt x="601" y="287"/>
                  <a:pt x="610" y="283"/>
                  <a:pt x="619" y="277"/>
                </a:cubicBezTo>
                <a:cubicBezTo>
                  <a:pt x="622" y="274"/>
                  <a:pt x="625" y="271"/>
                  <a:pt x="627" y="266"/>
                </a:cubicBezTo>
                <a:cubicBezTo>
                  <a:pt x="628" y="262"/>
                  <a:pt x="628" y="258"/>
                  <a:pt x="623" y="254"/>
                </a:cubicBezTo>
                <a:cubicBezTo>
                  <a:pt x="618" y="254"/>
                  <a:pt x="613" y="254"/>
                  <a:pt x="607" y="254"/>
                </a:cubicBezTo>
                <a:cubicBezTo>
                  <a:pt x="600" y="254"/>
                  <a:pt x="595" y="251"/>
                  <a:pt x="593" y="244"/>
                </a:cubicBezTo>
                <a:cubicBezTo>
                  <a:pt x="592" y="241"/>
                  <a:pt x="591" y="237"/>
                  <a:pt x="591" y="234"/>
                </a:cubicBezTo>
                <a:cubicBezTo>
                  <a:pt x="590" y="226"/>
                  <a:pt x="590" y="217"/>
                  <a:pt x="591" y="209"/>
                </a:cubicBezTo>
                <a:cubicBezTo>
                  <a:pt x="594" y="189"/>
                  <a:pt x="597" y="168"/>
                  <a:pt x="597" y="147"/>
                </a:cubicBezTo>
                <a:cubicBezTo>
                  <a:pt x="597" y="141"/>
                  <a:pt x="597" y="134"/>
                  <a:pt x="595" y="128"/>
                </a:cubicBezTo>
                <a:cubicBezTo>
                  <a:pt x="592" y="111"/>
                  <a:pt x="578" y="97"/>
                  <a:pt x="561" y="97"/>
                </a:cubicBezTo>
                <a:cubicBezTo>
                  <a:pt x="547" y="96"/>
                  <a:pt x="534" y="98"/>
                  <a:pt x="521" y="103"/>
                </a:cubicBezTo>
                <a:cubicBezTo>
                  <a:pt x="513" y="106"/>
                  <a:pt x="506" y="110"/>
                  <a:pt x="500" y="116"/>
                </a:cubicBezTo>
                <a:cubicBezTo>
                  <a:pt x="477" y="138"/>
                  <a:pt x="468" y="167"/>
                  <a:pt x="469" y="198"/>
                </a:cubicBezTo>
                <a:cubicBezTo>
                  <a:pt x="470" y="224"/>
                  <a:pt x="481" y="246"/>
                  <a:pt x="500" y="265"/>
                </a:cubicBezTo>
                <a:cubicBezTo>
                  <a:pt x="504" y="269"/>
                  <a:pt x="509" y="272"/>
                  <a:pt x="515" y="273"/>
                </a:cubicBezTo>
                <a:cubicBezTo>
                  <a:pt x="527" y="276"/>
                  <a:pt x="539" y="277"/>
                  <a:pt x="551" y="270"/>
                </a:cubicBezTo>
                <a:close/>
                <a:moveTo>
                  <a:pt x="609" y="303"/>
                </a:moveTo>
                <a:cubicBezTo>
                  <a:pt x="610" y="303"/>
                  <a:pt x="610" y="302"/>
                  <a:pt x="611" y="302"/>
                </a:cubicBezTo>
                <a:cubicBezTo>
                  <a:pt x="611" y="301"/>
                  <a:pt x="610" y="301"/>
                  <a:pt x="610" y="300"/>
                </a:cubicBezTo>
                <a:cubicBezTo>
                  <a:pt x="609" y="301"/>
                  <a:pt x="609" y="302"/>
                  <a:pt x="608" y="302"/>
                </a:cubicBezTo>
                <a:cubicBezTo>
                  <a:pt x="608" y="302"/>
                  <a:pt x="609" y="303"/>
                  <a:pt x="609" y="303"/>
                </a:cubicBezTo>
                <a:close/>
                <a:moveTo>
                  <a:pt x="596" y="304"/>
                </a:moveTo>
                <a:cubicBezTo>
                  <a:pt x="595" y="304"/>
                  <a:pt x="595" y="304"/>
                  <a:pt x="595" y="304"/>
                </a:cubicBezTo>
                <a:cubicBezTo>
                  <a:pt x="594" y="304"/>
                  <a:pt x="594" y="304"/>
                  <a:pt x="594" y="305"/>
                </a:cubicBezTo>
                <a:cubicBezTo>
                  <a:pt x="595" y="305"/>
                  <a:pt x="595" y="305"/>
                  <a:pt x="596" y="305"/>
                </a:cubicBezTo>
                <a:cubicBezTo>
                  <a:pt x="596" y="305"/>
                  <a:pt x="596" y="304"/>
                  <a:pt x="596" y="304"/>
                </a:cubicBezTo>
                <a:close/>
                <a:moveTo>
                  <a:pt x="333" y="223"/>
                </a:moveTo>
                <a:cubicBezTo>
                  <a:pt x="331" y="230"/>
                  <a:pt x="334" y="236"/>
                  <a:pt x="337" y="243"/>
                </a:cubicBezTo>
                <a:cubicBezTo>
                  <a:pt x="347" y="251"/>
                  <a:pt x="358" y="249"/>
                  <a:pt x="369" y="247"/>
                </a:cubicBezTo>
                <a:cubicBezTo>
                  <a:pt x="372" y="246"/>
                  <a:pt x="376" y="244"/>
                  <a:pt x="379" y="243"/>
                </a:cubicBezTo>
                <a:cubicBezTo>
                  <a:pt x="383" y="241"/>
                  <a:pt x="388" y="240"/>
                  <a:pt x="392" y="239"/>
                </a:cubicBezTo>
                <a:cubicBezTo>
                  <a:pt x="399" y="238"/>
                  <a:pt x="406" y="240"/>
                  <a:pt x="411" y="244"/>
                </a:cubicBezTo>
                <a:cubicBezTo>
                  <a:pt x="414" y="247"/>
                  <a:pt x="418" y="250"/>
                  <a:pt x="422" y="254"/>
                </a:cubicBezTo>
                <a:cubicBezTo>
                  <a:pt x="429" y="266"/>
                  <a:pt x="428" y="279"/>
                  <a:pt x="419" y="291"/>
                </a:cubicBezTo>
                <a:cubicBezTo>
                  <a:pt x="416" y="296"/>
                  <a:pt x="412" y="300"/>
                  <a:pt x="407" y="304"/>
                </a:cubicBezTo>
                <a:cubicBezTo>
                  <a:pt x="405" y="306"/>
                  <a:pt x="401" y="308"/>
                  <a:pt x="398" y="309"/>
                </a:cubicBezTo>
                <a:cubicBezTo>
                  <a:pt x="386" y="312"/>
                  <a:pt x="373" y="315"/>
                  <a:pt x="360" y="313"/>
                </a:cubicBezTo>
                <a:cubicBezTo>
                  <a:pt x="349" y="312"/>
                  <a:pt x="338" y="307"/>
                  <a:pt x="330" y="300"/>
                </a:cubicBezTo>
                <a:cubicBezTo>
                  <a:pt x="314" y="285"/>
                  <a:pt x="298" y="270"/>
                  <a:pt x="288" y="250"/>
                </a:cubicBezTo>
                <a:cubicBezTo>
                  <a:pt x="277" y="227"/>
                  <a:pt x="267" y="203"/>
                  <a:pt x="269" y="176"/>
                </a:cubicBezTo>
                <a:cubicBezTo>
                  <a:pt x="270" y="163"/>
                  <a:pt x="274" y="150"/>
                  <a:pt x="279" y="138"/>
                </a:cubicBezTo>
                <a:cubicBezTo>
                  <a:pt x="286" y="124"/>
                  <a:pt x="296" y="114"/>
                  <a:pt x="308" y="105"/>
                </a:cubicBezTo>
                <a:cubicBezTo>
                  <a:pt x="317" y="99"/>
                  <a:pt x="327" y="94"/>
                  <a:pt x="337" y="90"/>
                </a:cubicBezTo>
                <a:cubicBezTo>
                  <a:pt x="354" y="84"/>
                  <a:pt x="370" y="84"/>
                  <a:pt x="386" y="90"/>
                </a:cubicBezTo>
                <a:cubicBezTo>
                  <a:pt x="393" y="94"/>
                  <a:pt x="401" y="97"/>
                  <a:pt x="407" y="102"/>
                </a:cubicBezTo>
                <a:cubicBezTo>
                  <a:pt x="415" y="110"/>
                  <a:pt x="420" y="119"/>
                  <a:pt x="424" y="128"/>
                </a:cubicBezTo>
                <a:cubicBezTo>
                  <a:pt x="426" y="134"/>
                  <a:pt x="429" y="140"/>
                  <a:pt x="431" y="146"/>
                </a:cubicBezTo>
                <a:cubicBezTo>
                  <a:pt x="436" y="161"/>
                  <a:pt x="437" y="176"/>
                  <a:pt x="430" y="191"/>
                </a:cubicBezTo>
                <a:cubicBezTo>
                  <a:pt x="426" y="200"/>
                  <a:pt x="418" y="207"/>
                  <a:pt x="408" y="209"/>
                </a:cubicBezTo>
                <a:cubicBezTo>
                  <a:pt x="397" y="210"/>
                  <a:pt x="386" y="212"/>
                  <a:pt x="375" y="213"/>
                </a:cubicBezTo>
                <a:cubicBezTo>
                  <a:pt x="366" y="215"/>
                  <a:pt x="357" y="215"/>
                  <a:pt x="348" y="217"/>
                </a:cubicBezTo>
                <a:cubicBezTo>
                  <a:pt x="343" y="217"/>
                  <a:pt x="338" y="218"/>
                  <a:pt x="333" y="223"/>
                </a:cubicBezTo>
                <a:close/>
                <a:moveTo>
                  <a:pt x="418" y="182"/>
                </a:moveTo>
                <a:cubicBezTo>
                  <a:pt x="423" y="177"/>
                  <a:pt x="424" y="173"/>
                  <a:pt x="424" y="169"/>
                </a:cubicBezTo>
                <a:cubicBezTo>
                  <a:pt x="425" y="151"/>
                  <a:pt x="420" y="134"/>
                  <a:pt x="411" y="118"/>
                </a:cubicBezTo>
                <a:cubicBezTo>
                  <a:pt x="406" y="109"/>
                  <a:pt x="398" y="102"/>
                  <a:pt x="388" y="98"/>
                </a:cubicBezTo>
                <a:cubicBezTo>
                  <a:pt x="382" y="96"/>
                  <a:pt x="376" y="94"/>
                  <a:pt x="370" y="93"/>
                </a:cubicBezTo>
                <a:cubicBezTo>
                  <a:pt x="363" y="91"/>
                  <a:pt x="356" y="91"/>
                  <a:pt x="350" y="93"/>
                </a:cubicBezTo>
                <a:cubicBezTo>
                  <a:pt x="334" y="97"/>
                  <a:pt x="320" y="103"/>
                  <a:pt x="307" y="113"/>
                </a:cubicBezTo>
                <a:cubicBezTo>
                  <a:pt x="297" y="121"/>
                  <a:pt x="289" y="131"/>
                  <a:pt x="284" y="143"/>
                </a:cubicBezTo>
                <a:cubicBezTo>
                  <a:pt x="278" y="158"/>
                  <a:pt x="274" y="175"/>
                  <a:pt x="275" y="192"/>
                </a:cubicBezTo>
                <a:cubicBezTo>
                  <a:pt x="275" y="203"/>
                  <a:pt x="280" y="214"/>
                  <a:pt x="283" y="225"/>
                </a:cubicBezTo>
                <a:cubicBezTo>
                  <a:pt x="288" y="242"/>
                  <a:pt x="297" y="257"/>
                  <a:pt x="310" y="269"/>
                </a:cubicBezTo>
                <a:cubicBezTo>
                  <a:pt x="326" y="284"/>
                  <a:pt x="344" y="292"/>
                  <a:pt x="365" y="290"/>
                </a:cubicBezTo>
                <a:cubicBezTo>
                  <a:pt x="369" y="290"/>
                  <a:pt x="374" y="289"/>
                  <a:pt x="378" y="289"/>
                </a:cubicBezTo>
                <a:cubicBezTo>
                  <a:pt x="389" y="289"/>
                  <a:pt x="398" y="284"/>
                  <a:pt x="405" y="276"/>
                </a:cubicBezTo>
                <a:cubicBezTo>
                  <a:pt x="407" y="273"/>
                  <a:pt x="409" y="270"/>
                  <a:pt x="410" y="266"/>
                </a:cubicBezTo>
                <a:cubicBezTo>
                  <a:pt x="414" y="255"/>
                  <a:pt x="406" y="245"/>
                  <a:pt x="394" y="246"/>
                </a:cubicBezTo>
                <a:cubicBezTo>
                  <a:pt x="389" y="246"/>
                  <a:pt x="385" y="248"/>
                  <a:pt x="381" y="249"/>
                </a:cubicBezTo>
                <a:cubicBezTo>
                  <a:pt x="376" y="251"/>
                  <a:pt x="372" y="252"/>
                  <a:pt x="368" y="254"/>
                </a:cubicBezTo>
                <a:cubicBezTo>
                  <a:pt x="339" y="262"/>
                  <a:pt x="313" y="248"/>
                  <a:pt x="306" y="219"/>
                </a:cubicBezTo>
                <a:cubicBezTo>
                  <a:pt x="302" y="202"/>
                  <a:pt x="307" y="195"/>
                  <a:pt x="324" y="193"/>
                </a:cubicBezTo>
                <a:cubicBezTo>
                  <a:pt x="341" y="192"/>
                  <a:pt x="358" y="190"/>
                  <a:pt x="375" y="188"/>
                </a:cubicBezTo>
                <a:cubicBezTo>
                  <a:pt x="385" y="188"/>
                  <a:pt x="394" y="187"/>
                  <a:pt x="404" y="185"/>
                </a:cubicBezTo>
                <a:cubicBezTo>
                  <a:pt x="409" y="184"/>
                  <a:pt x="414" y="183"/>
                  <a:pt x="418" y="182"/>
                </a:cubicBezTo>
                <a:close/>
                <a:moveTo>
                  <a:pt x="249" y="9"/>
                </a:moveTo>
                <a:cubicBezTo>
                  <a:pt x="239" y="15"/>
                  <a:pt x="237" y="17"/>
                  <a:pt x="235" y="26"/>
                </a:cubicBezTo>
                <a:cubicBezTo>
                  <a:pt x="229" y="49"/>
                  <a:pt x="223" y="71"/>
                  <a:pt x="220" y="94"/>
                </a:cubicBezTo>
                <a:cubicBezTo>
                  <a:pt x="220" y="100"/>
                  <a:pt x="219" y="107"/>
                  <a:pt x="215" y="113"/>
                </a:cubicBezTo>
                <a:cubicBezTo>
                  <a:pt x="213" y="113"/>
                  <a:pt x="211" y="114"/>
                  <a:pt x="209" y="115"/>
                </a:cubicBezTo>
                <a:cubicBezTo>
                  <a:pt x="200" y="117"/>
                  <a:pt x="191" y="118"/>
                  <a:pt x="182" y="120"/>
                </a:cubicBezTo>
                <a:cubicBezTo>
                  <a:pt x="166" y="123"/>
                  <a:pt x="153" y="130"/>
                  <a:pt x="141" y="141"/>
                </a:cubicBezTo>
                <a:cubicBezTo>
                  <a:pt x="133" y="148"/>
                  <a:pt x="126" y="157"/>
                  <a:pt x="123" y="167"/>
                </a:cubicBezTo>
                <a:cubicBezTo>
                  <a:pt x="120" y="177"/>
                  <a:pt x="118" y="188"/>
                  <a:pt x="116" y="198"/>
                </a:cubicBezTo>
                <a:cubicBezTo>
                  <a:pt x="114" y="207"/>
                  <a:pt x="115" y="216"/>
                  <a:pt x="117" y="224"/>
                </a:cubicBezTo>
                <a:cubicBezTo>
                  <a:pt x="118" y="229"/>
                  <a:pt x="119" y="234"/>
                  <a:pt x="121" y="238"/>
                </a:cubicBezTo>
                <a:cubicBezTo>
                  <a:pt x="126" y="252"/>
                  <a:pt x="132" y="264"/>
                  <a:pt x="145" y="272"/>
                </a:cubicBezTo>
                <a:cubicBezTo>
                  <a:pt x="164" y="284"/>
                  <a:pt x="185" y="290"/>
                  <a:pt x="208" y="291"/>
                </a:cubicBezTo>
                <a:cubicBezTo>
                  <a:pt x="214" y="291"/>
                  <a:pt x="219" y="290"/>
                  <a:pt x="225" y="286"/>
                </a:cubicBezTo>
                <a:cubicBezTo>
                  <a:pt x="230" y="277"/>
                  <a:pt x="233" y="268"/>
                  <a:pt x="235" y="257"/>
                </a:cubicBezTo>
                <a:cubicBezTo>
                  <a:pt x="236" y="245"/>
                  <a:pt x="238" y="234"/>
                  <a:pt x="239" y="222"/>
                </a:cubicBezTo>
                <a:cubicBezTo>
                  <a:pt x="241" y="207"/>
                  <a:pt x="242" y="192"/>
                  <a:pt x="244" y="178"/>
                </a:cubicBezTo>
                <a:cubicBezTo>
                  <a:pt x="248" y="156"/>
                  <a:pt x="252" y="134"/>
                  <a:pt x="254" y="112"/>
                </a:cubicBezTo>
                <a:cubicBezTo>
                  <a:pt x="255" y="88"/>
                  <a:pt x="258" y="65"/>
                  <a:pt x="260" y="41"/>
                </a:cubicBezTo>
                <a:cubicBezTo>
                  <a:pt x="261" y="32"/>
                  <a:pt x="262" y="23"/>
                  <a:pt x="258" y="14"/>
                </a:cubicBezTo>
                <a:cubicBezTo>
                  <a:pt x="258" y="13"/>
                  <a:pt x="257" y="12"/>
                  <a:pt x="256" y="10"/>
                </a:cubicBezTo>
                <a:cubicBezTo>
                  <a:pt x="253" y="10"/>
                  <a:pt x="251" y="9"/>
                  <a:pt x="249" y="9"/>
                </a:cubicBezTo>
                <a:close/>
                <a:moveTo>
                  <a:pt x="202" y="317"/>
                </a:moveTo>
                <a:cubicBezTo>
                  <a:pt x="204" y="319"/>
                  <a:pt x="207" y="320"/>
                  <a:pt x="208" y="316"/>
                </a:cubicBezTo>
                <a:cubicBezTo>
                  <a:pt x="205" y="313"/>
                  <a:pt x="203" y="314"/>
                  <a:pt x="202" y="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 rot="1293238">
            <a:off x="1316564" y="851677"/>
            <a:ext cx="992149" cy="1052370"/>
          </a:xfrm>
          <a:custGeom>
            <a:avLst/>
            <a:gdLst>
              <a:gd name="T0" fmla="*/ 297 w 739"/>
              <a:gd name="T1" fmla="*/ 117 h 782"/>
              <a:gd name="T2" fmla="*/ 391 w 739"/>
              <a:gd name="T3" fmla="*/ 221 h 782"/>
              <a:gd name="T4" fmla="*/ 508 w 739"/>
              <a:gd name="T5" fmla="*/ 490 h 782"/>
              <a:gd name="T6" fmla="*/ 506 w 739"/>
              <a:gd name="T7" fmla="*/ 356 h 782"/>
              <a:gd name="T8" fmla="*/ 501 w 739"/>
              <a:gd name="T9" fmla="*/ 212 h 782"/>
              <a:gd name="T10" fmla="*/ 625 w 739"/>
              <a:gd name="T11" fmla="*/ 177 h 782"/>
              <a:gd name="T12" fmla="*/ 596 w 739"/>
              <a:gd name="T13" fmla="*/ 626 h 782"/>
              <a:gd name="T14" fmla="*/ 122 w 739"/>
              <a:gd name="T15" fmla="*/ 407 h 782"/>
              <a:gd name="T16" fmla="*/ 409 w 739"/>
              <a:gd name="T17" fmla="*/ 478 h 782"/>
              <a:gd name="T18" fmla="*/ 645 w 739"/>
              <a:gd name="T19" fmla="*/ 257 h 782"/>
              <a:gd name="T20" fmla="*/ 478 w 739"/>
              <a:gd name="T21" fmla="*/ 202 h 782"/>
              <a:gd name="T22" fmla="*/ 253 w 739"/>
              <a:gd name="T23" fmla="*/ 174 h 782"/>
              <a:gd name="T24" fmla="*/ 362 w 739"/>
              <a:gd name="T25" fmla="*/ 305 h 782"/>
              <a:gd name="T26" fmla="*/ 189 w 739"/>
              <a:gd name="T27" fmla="*/ 583 h 782"/>
              <a:gd name="T28" fmla="*/ 208 w 739"/>
              <a:gd name="T29" fmla="*/ 499 h 782"/>
              <a:gd name="T30" fmla="*/ 190 w 739"/>
              <a:gd name="T31" fmla="*/ 456 h 782"/>
              <a:gd name="T32" fmla="*/ 232 w 739"/>
              <a:gd name="T33" fmla="*/ 665 h 782"/>
              <a:gd name="T34" fmla="*/ 324 w 739"/>
              <a:gd name="T35" fmla="*/ 706 h 782"/>
              <a:gd name="T36" fmla="*/ 704 w 739"/>
              <a:gd name="T37" fmla="*/ 335 h 782"/>
              <a:gd name="T38" fmla="*/ 259 w 739"/>
              <a:gd name="T39" fmla="*/ 36 h 782"/>
              <a:gd name="T40" fmla="*/ 24 w 739"/>
              <a:gd name="T41" fmla="*/ 340 h 782"/>
              <a:gd name="T42" fmla="*/ 109 w 739"/>
              <a:gd name="T43" fmla="*/ 457 h 782"/>
              <a:gd name="T44" fmla="*/ 35 w 739"/>
              <a:gd name="T45" fmla="*/ 162 h 782"/>
              <a:gd name="T46" fmla="*/ 720 w 739"/>
              <a:gd name="T47" fmla="*/ 315 h 782"/>
              <a:gd name="T48" fmla="*/ 43 w 739"/>
              <a:gd name="T49" fmla="*/ 145 h 782"/>
              <a:gd name="T50" fmla="*/ 207 w 739"/>
              <a:gd name="T51" fmla="*/ 24 h 782"/>
              <a:gd name="T52" fmla="*/ 717 w 739"/>
              <a:gd name="T53" fmla="*/ 204 h 782"/>
              <a:gd name="T54" fmla="*/ 85 w 739"/>
              <a:gd name="T55" fmla="*/ 435 h 782"/>
              <a:gd name="T56" fmla="*/ 720 w 739"/>
              <a:gd name="T57" fmla="*/ 292 h 782"/>
              <a:gd name="T58" fmla="*/ 713 w 739"/>
              <a:gd name="T59" fmla="*/ 275 h 782"/>
              <a:gd name="T60" fmla="*/ 432 w 739"/>
              <a:gd name="T61" fmla="*/ 4 h 782"/>
              <a:gd name="T62" fmla="*/ 384 w 739"/>
              <a:gd name="T63" fmla="*/ 26 h 782"/>
              <a:gd name="T64" fmla="*/ 519 w 739"/>
              <a:gd name="T65" fmla="*/ 15 h 782"/>
              <a:gd name="T66" fmla="*/ 565 w 739"/>
              <a:gd name="T67" fmla="*/ 18 h 782"/>
              <a:gd name="T68" fmla="*/ 528 w 739"/>
              <a:gd name="T69" fmla="*/ 41 h 782"/>
              <a:gd name="T70" fmla="*/ 248 w 739"/>
              <a:gd name="T71" fmla="*/ 569 h 782"/>
              <a:gd name="T72" fmla="*/ 233 w 739"/>
              <a:gd name="T73" fmla="*/ 416 h 782"/>
              <a:gd name="T74" fmla="*/ 170 w 739"/>
              <a:gd name="T75" fmla="*/ 544 h 782"/>
              <a:gd name="T76" fmla="*/ 257 w 739"/>
              <a:gd name="T77" fmla="*/ 740 h 782"/>
              <a:gd name="T78" fmla="*/ 304 w 739"/>
              <a:gd name="T79" fmla="*/ 632 h 782"/>
              <a:gd name="T80" fmla="*/ 265 w 739"/>
              <a:gd name="T81" fmla="*/ 245 h 782"/>
              <a:gd name="T82" fmla="*/ 327 w 739"/>
              <a:gd name="T83" fmla="*/ 328 h 782"/>
              <a:gd name="T84" fmla="*/ 198 w 739"/>
              <a:gd name="T85" fmla="*/ 119 h 782"/>
              <a:gd name="T86" fmla="*/ 429 w 739"/>
              <a:gd name="T87" fmla="*/ 187 h 782"/>
              <a:gd name="T88" fmla="*/ 486 w 739"/>
              <a:gd name="T89" fmla="*/ 109 h 782"/>
              <a:gd name="T90" fmla="*/ 569 w 739"/>
              <a:gd name="T91" fmla="*/ 255 h 782"/>
              <a:gd name="T92" fmla="*/ 154 w 739"/>
              <a:gd name="T93" fmla="*/ 321 h 782"/>
              <a:gd name="T94" fmla="*/ 120 w 739"/>
              <a:gd name="T95" fmla="*/ 301 h 782"/>
              <a:gd name="T96" fmla="*/ 442 w 739"/>
              <a:gd name="T97" fmla="*/ 450 h 782"/>
              <a:gd name="T98" fmla="*/ 578 w 739"/>
              <a:gd name="T99" fmla="*/ 117 h 782"/>
              <a:gd name="T100" fmla="*/ 499 w 739"/>
              <a:gd name="T101" fmla="*/ 410 h 782"/>
              <a:gd name="T102" fmla="*/ 142 w 739"/>
              <a:gd name="T103" fmla="*/ 141 h 782"/>
              <a:gd name="T104" fmla="*/ 574 w 739"/>
              <a:gd name="T105" fmla="*/ 359 h 782"/>
              <a:gd name="T106" fmla="*/ 490 w 739"/>
              <a:gd name="T107" fmla="*/ 125 h 782"/>
              <a:gd name="T108" fmla="*/ 305 w 739"/>
              <a:gd name="T109" fmla="*/ 328 h 782"/>
              <a:gd name="T110" fmla="*/ 89 w 739"/>
              <a:gd name="T111" fmla="*/ 184 h 782"/>
              <a:gd name="T112" fmla="*/ 648 w 739"/>
              <a:gd name="T113" fmla="*/ 155 h 782"/>
              <a:gd name="T114" fmla="*/ 460 w 739"/>
              <a:gd name="T115" fmla="*/ 430 h 782"/>
              <a:gd name="T116" fmla="*/ 243 w 739"/>
              <a:gd name="T117" fmla="*/ 148 h 782"/>
              <a:gd name="T118" fmla="*/ 449 w 739"/>
              <a:gd name="T119" fmla="*/ 646 h 782"/>
              <a:gd name="T120" fmla="*/ 494 w 739"/>
              <a:gd name="T121" fmla="*/ 366 h 782"/>
              <a:gd name="T122" fmla="*/ 577 w 739"/>
              <a:gd name="T123" fmla="*/ 253 h 782"/>
              <a:gd name="T124" fmla="*/ 462 w 739"/>
              <a:gd name="T125" fmla="*/ 678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9" h="782">
                <a:moveTo>
                  <a:pt x="188" y="217"/>
                </a:moveTo>
                <a:cubicBezTo>
                  <a:pt x="184" y="213"/>
                  <a:pt x="179" y="209"/>
                  <a:pt x="176" y="204"/>
                </a:cubicBezTo>
                <a:cubicBezTo>
                  <a:pt x="171" y="196"/>
                  <a:pt x="165" y="196"/>
                  <a:pt x="157" y="199"/>
                </a:cubicBezTo>
                <a:cubicBezTo>
                  <a:pt x="147" y="203"/>
                  <a:pt x="136" y="208"/>
                  <a:pt x="125" y="213"/>
                </a:cubicBezTo>
                <a:cubicBezTo>
                  <a:pt x="121" y="215"/>
                  <a:pt x="117" y="215"/>
                  <a:pt x="113" y="212"/>
                </a:cubicBezTo>
                <a:cubicBezTo>
                  <a:pt x="112" y="211"/>
                  <a:pt x="111" y="211"/>
                  <a:pt x="110" y="210"/>
                </a:cubicBezTo>
                <a:cubicBezTo>
                  <a:pt x="103" y="202"/>
                  <a:pt x="95" y="203"/>
                  <a:pt x="86" y="207"/>
                </a:cubicBezTo>
                <a:cubicBezTo>
                  <a:pt x="77" y="211"/>
                  <a:pt x="71" y="208"/>
                  <a:pt x="68" y="201"/>
                </a:cubicBezTo>
                <a:cubicBezTo>
                  <a:pt x="67" y="198"/>
                  <a:pt x="67" y="194"/>
                  <a:pt x="68" y="191"/>
                </a:cubicBezTo>
                <a:cubicBezTo>
                  <a:pt x="69" y="185"/>
                  <a:pt x="73" y="181"/>
                  <a:pt x="79" y="179"/>
                </a:cubicBezTo>
                <a:cubicBezTo>
                  <a:pt x="90" y="175"/>
                  <a:pt x="91" y="173"/>
                  <a:pt x="88" y="162"/>
                </a:cubicBezTo>
                <a:cubicBezTo>
                  <a:pt x="86" y="153"/>
                  <a:pt x="90" y="148"/>
                  <a:pt x="97" y="144"/>
                </a:cubicBezTo>
                <a:cubicBezTo>
                  <a:pt x="105" y="140"/>
                  <a:pt x="112" y="137"/>
                  <a:pt x="120" y="135"/>
                </a:cubicBezTo>
                <a:cubicBezTo>
                  <a:pt x="123" y="134"/>
                  <a:pt x="127" y="133"/>
                  <a:pt x="130" y="132"/>
                </a:cubicBezTo>
                <a:cubicBezTo>
                  <a:pt x="141" y="131"/>
                  <a:pt x="148" y="127"/>
                  <a:pt x="149" y="115"/>
                </a:cubicBezTo>
                <a:cubicBezTo>
                  <a:pt x="150" y="109"/>
                  <a:pt x="153" y="103"/>
                  <a:pt x="156" y="98"/>
                </a:cubicBezTo>
                <a:cubicBezTo>
                  <a:pt x="161" y="88"/>
                  <a:pt x="169" y="81"/>
                  <a:pt x="180" y="77"/>
                </a:cubicBezTo>
                <a:cubicBezTo>
                  <a:pt x="209" y="68"/>
                  <a:pt x="237" y="68"/>
                  <a:pt x="265" y="79"/>
                </a:cubicBezTo>
                <a:cubicBezTo>
                  <a:pt x="283" y="85"/>
                  <a:pt x="292" y="100"/>
                  <a:pt x="297" y="117"/>
                </a:cubicBezTo>
                <a:cubicBezTo>
                  <a:pt x="301" y="133"/>
                  <a:pt x="298" y="148"/>
                  <a:pt x="295" y="164"/>
                </a:cubicBezTo>
                <a:cubicBezTo>
                  <a:pt x="290" y="187"/>
                  <a:pt x="275" y="202"/>
                  <a:pt x="256" y="214"/>
                </a:cubicBezTo>
                <a:cubicBezTo>
                  <a:pt x="253" y="216"/>
                  <a:pt x="249" y="218"/>
                  <a:pt x="245" y="218"/>
                </a:cubicBezTo>
                <a:cubicBezTo>
                  <a:pt x="239" y="220"/>
                  <a:pt x="233" y="221"/>
                  <a:pt x="227" y="221"/>
                </a:cubicBezTo>
                <a:cubicBezTo>
                  <a:pt x="217" y="222"/>
                  <a:pt x="209" y="223"/>
                  <a:pt x="208" y="236"/>
                </a:cubicBezTo>
                <a:cubicBezTo>
                  <a:pt x="208" y="240"/>
                  <a:pt x="203" y="243"/>
                  <a:pt x="201" y="247"/>
                </a:cubicBezTo>
                <a:cubicBezTo>
                  <a:pt x="198" y="252"/>
                  <a:pt x="196" y="257"/>
                  <a:pt x="200" y="264"/>
                </a:cubicBezTo>
                <a:cubicBezTo>
                  <a:pt x="206" y="273"/>
                  <a:pt x="203" y="282"/>
                  <a:pt x="196" y="290"/>
                </a:cubicBezTo>
                <a:cubicBezTo>
                  <a:pt x="189" y="298"/>
                  <a:pt x="184" y="308"/>
                  <a:pt x="178" y="316"/>
                </a:cubicBezTo>
                <a:cubicBezTo>
                  <a:pt x="176" y="320"/>
                  <a:pt x="177" y="323"/>
                  <a:pt x="182" y="324"/>
                </a:cubicBezTo>
                <a:cubicBezTo>
                  <a:pt x="184" y="324"/>
                  <a:pt x="186" y="324"/>
                  <a:pt x="188" y="324"/>
                </a:cubicBezTo>
                <a:cubicBezTo>
                  <a:pt x="205" y="322"/>
                  <a:pt x="223" y="324"/>
                  <a:pt x="240" y="325"/>
                </a:cubicBezTo>
                <a:cubicBezTo>
                  <a:pt x="245" y="325"/>
                  <a:pt x="250" y="325"/>
                  <a:pt x="255" y="324"/>
                </a:cubicBezTo>
                <a:cubicBezTo>
                  <a:pt x="259" y="324"/>
                  <a:pt x="263" y="323"/>
                  <a:pt x="267" y="323"/>
                </a:cubicBezTo>
                <a:cubicBezTo>
                  <a:pt x="266" y="315"/>
                  <a:pt x="263" y="310"/>
                  <a:pt x="261" y="304"/>
                </a:cubicBezTo>
                <a:cubicBezTo>
                  <a:pt x="256" y="293"/>
                  <a:pt x="254" y="283"/>
                  <a:pt x="254" y="271"/>
                </a:cubicBezTo>
                <a:cubicBezTo>
                  <a:pt x="254" y="259"/>
                  <a:pt x="256" y="248"/>
                  <a:pt x="262" y="238"/>
                </a:cubicBezTo>
                <a:cubicBezTo>
                  <a:pt x="279" y="207"/>
                  <a:pt x="306" y="190"/>
                  <a:pt x="342" y="192"/>
                </a:cubicBezTo>
                <a:cubicBezTo>
                  <a:pt x="362" y="194"/>
                  <a:pt x="380" y="202"/>
                  <a:pt x="391" y="221"/>
                </a:cubicBezTo>
                <a:cubicBezTo>
                  <a:pt x="393" y="225"/>
                  <a:pt x="395" y="229"/>
                  <a:pt x="396" y="233"/>
                </a:cubicBezTo>
                <a:cubicBezTo>
                  <a:pt x="400" y="253"/>
                  <a:pt x="402" y="273"/>
                  <a:pt x="397" y="292"/>
                </a:cubicBezTo>
                <a:cubicBezTo>
                  <a:pt x="396" y="298"/>
                  <a:pt x="394" y="303"/>
                  <a:pt x="392" y="308"/>
                </a:cubicBezTo>
                <a:cubicBezTo>
                  <a:pt x="384" y="325"/>
                  <a:pt x="373" y="338"/>
                  <a:pt x="355" y="344"/>
                </a:cubicBezTo>
                <a:cubicBezTo>
                  <a:pt x="351" y="346"/>
                  <a:pt x="347" y="347"/>
                  <a:pt x="346" y="352"/>
                </a:cubicBezTo>
                <a:cubicBezTo>
                  <a:pt x="342" y="363"/>
                  <a:pt x="336" y="373"/>
                  <a:pt x="333" y="384"/>
                </a:cubicBezTo>
                <a:cubicBezTo>
                  <a:pt x="330" y="399"/>
                  <a:pt x="321" y="407"/>
                  <a:pt x="308" y="412"/>
                </a:cubicBezTo>
                <a:cubicBezTo>
                  <a:pt x="303" y="414"/>
                  <a:pt x="300" y="416"/>
                  <a:pt x="298" y="420"/>
                </a:cubicBezTo>
                <a:cubicBezTo>
                  <a:pt x="295" y="427"/>
                  <a:pt x="290" y="428"/>
                  <a:pt x="284" y="426"/>
                </a:cubicBezTo>
                <a:cubicBezTo>
                  <a:pt x="281" y="425"/>
                  <a:pt x="279" y="424"/>
                  <a:pt x="276" y="423"/>
                </a:cubicBezTo>
                <a:cubicBezTo>
                  <a:pt x="275" y="425"/>
                  <a:pt x="274" y="428"/>
                  <a:pt x="274" y="430"/>
                </a:cubicBezTo>
                <a:cubicBezTo>
                  <a:pt x="272" y="459"/>
                  <a:pt x="269" y="489"/>
                  <a:pt x="269" y="518"/>
                </a:cubicBezTo>
                <a:cubicBezTo>
                  <a:pt x="268" y="542"/>
                  <a:pt x="269" y="565"/>
                  <a:pt x="274" y="589"/>
                </a:cubicBezTo>
                <a:cubicBezTo>
                  <a:pt x="278" y="604"/>
                  <a:pt x="285" y="614"/>
                  <a:pt x="298" y="621"/>
                </a:cubicBezTo>
                <a:cubicBezTo>
                  <a:pt x="334" y="641"/>
                  <a:pt x="372" y="651"/>
                  <a:pt x="413" y="644"/>
                </a:cubicBezTo>
                <a:cubicBezTo>
                  <a:pt x="423" y="643"/>
                  <a:pt x="432" y="641"/>
                  <a:pt x="441" y="638"/>
                </a:cubicBezTo>
                <a:cubicBezTo>
                  <a:pt x="464" y="631"/>
                  <a:pt x="479" y="616"/>
                  <a:pt x="489" y="594"/>
                </a:cubicBezTo>
                <a:cubicBezTo>
                  <a:pt x="498" y="574"/>
                  <a:pt x="504" y="552"/>
                  <a:pt x="505" y="530"/>
                </a:cubicBezTo>
                <a:cubicBezTo>
                  <a:pt x="506" y="517"/>
                  <a:pt x="507" y="503"/>
                  <a:pt x="508" y="490"/>
                </a:cubicBezTo>
                <a:cubicBezTo>
                  <a:pt x="508" y="488"/>
                  <a:pt x="508" y="486"/>
                  <a:pt x="508" y="484"/>
                </a:cubicBezTo>
                <a:cubicBezTo>
                  <a:pt x="505" y="466"/>
                  <a:pt x="509" y="448"/>
                  <a:pt x="509" y="430"/>
                </a:cubicBezTo>
                <a:cubicBezTo>
                  <a:pt x="509" y="426"/>
                  <a:pt x="509" y="422"/>
                  <a:pt x="509" y="418"/>
                </a:cubicBezTo>
                <a:cubicBezTo>
                  <a:pt x="509" y="417"/>
                  <a:pt x="508" y="416"/>
                  <a:pt x="508" y="416"/>
                </a:cubicBezTo>
                <a:cubicBezTo>
                  <a:pt x="507" y="415"/>
                  <a:pt x="505" y="415"/>
                  <a:pt x="505" y="416"/>
                </a:cubicBezTo>
                <a:cubicBezTo>
                  <a:pt x="497" y="424"/>
                  <a:pt x="491" y="434"/>
                  <a:pt x="487" y="444"/>
                </a:cubicBezTo>
                <a:cubicBezTo>
                  <a:pt x="486" y="446"/>
                  <a:pt x="486" y="449"/>
                  <a:pt x="486" y="451"/>
                </a:cubicBezTo>
                <a:cubicBezTo>
                  <a:pt x="488" y="462"/>
                  <a:pt x="485" y="472"/>
                  <a:pt x="482" y="483"/>
                </a:cubicBezTo>
                <a:cubicBezTo>
                  <a:pt x="470" y="515"/>
                  <a:pt x="433" y="527"/>
                  <a:pt x="402" y="509"/>
                </a:cubicBezTo>
                <a:cubicBezTo>
                  <a:pt x="390" y="502"/>
                  <a:pt x="384" y="489"/>
                  <a:pt x="382" y="475"/>
                </a:cubicBezTo>
                <a:cubicBezTo>
                  <a:pt x="380" y="451"/>
                  <a:pt x="387" y="431"/>
                  <a:pt x="406" y="417"/>
                </a:cubicBezTo>
                <a:cubicBezTo>
                  <a:pt x="410" y="415"/>
                  <a:pt x="414" y="413"/>
                  <a:pt x="419" y="412"/>
                </a:cubicBezTo>
                <a:cubicBezTo>
                  <a:pt x="425" y="410"/>
                  <a:pt x="429" y="406"/>
                  <a:pt x="432" y="400"/>
                </a:cubicBezTo>
                <a:cubicBezTo>
                  <a:pt x="438" y="388"/>
                  <a:pt x="444" y="377"/>
                  <a:pt x="451" y="365"/>
                </a:cubicBezTo>
                <a:cubicBezTo>
                  <a:pt x="453" y="361"/>
                  <a:pt x="456" y="358"/>
                  <a:pt x="461" y="359"/>
                </a:cubicBezTo>
                <a:cubicBezTo>
                  <a:pt x="464" y="360"/>
                  <a:pt x="466" y="360"/>
                  <a:pt x="469" y="360"/>
                </a:cubicBezTo>
                <a:cubicBezTo>
                  <a:pt x="475" y="360"/>
                  <a:pt x="480" y="359"/>
                  <a:pt x="483" y="353"/>
                </a:cubicBezTo>
                <a:cubicBezTo>
                  <a:pt x="485" y="350"/>
                  <a:pt x="489" y="348"/>
                  <a:pt x="493" y="346"/>
                </a:cubicBezTo>
                <a:cubicBezTo>
                  <a:pt x="500" y="343"/>
                  <a:pt x="507" y="348"/>
                  <a:pt x="506" y="356"/>
                </a:cubicBezTo>
                <a:cubicBezTo>
                  <a:pt x="506" y="361"/>
                  <a:pt x="504" y="365"/>
                  <a:pt x="503" y="369"/>
                </a:cubicBezTo>
                <a:cubicBezTo>
                  <a:pt x="502" y="372"/>
                  <a:pt x="503" y="374"/>
                  <a:pt x="503" y="376"/>
                </a:cubicBezTo>
                <a:cubicBezTo>
                  <a:pt x="503" y="378"/>
                  <a:pt x="506" y="379"/>
                  <a:pt x="507" y="379"/>
                </a:cubicBezTo>
                <a:cubicBezTo>
                  <a:pt x="508" y="379"/>
                  <a:pt x="509" y="377"/>
                  <a:pt x="509" y="376"/>
                </a:cubicBezTo>
                <a:cubicBezTo>
                  <a:pt x="510" y="370"/>
                  <a:pt x="510" y="365"/>
                  <a:pt x="510" y="359"/>
                </a:cubicBezTo>
                <a:cubicBezTo>
                  <a:pt x="510" y="349"/>
                  <a:pt x="510" y="338"/>
                  <a:pt x="510" y="327"/>
                </a:cubicBezTo>
                <a:cubicBezTo>
                  <a:pt x="510" y="321"/>
                  <a:pt x="512" y="319"/>
                  <a:pt x="518" y="318"/>
                </a:cubicBezTo>
                <a:cubicBezTo>
                  <a:pt x="529" y="316"/>
                  <a:pt x="541" y="315"/>
                  <a:pt x="552" y="314"/>
                </a:cubicBezTo>
                <a:cubicBezTo>
                  <a:pt x="560" y="313"/>
                  <a:pt x="568" y="313"/>
                  <a:pt x="575" y="312"/>
                </a:cubicBezTo>
                <a:cubicBezTo>
                  <a:pt x="577" y="312"/>
                  <a:pt x="578" y="310"/>
                  <a:pt x="580" y="309"/>
                </a:cubicBezTo>
                <a:cubicBezTo>
                  <a:pt x="579" y="308"/>
                  <a:pt x="578" y="307"/>
                  <a:pt x="577" y="306"/>
                </a:cubicBezTo>
                <a:cubicBezTo>
                  <a:pt x="575" y="304"/>
                  <a:pt x="572" y="302"/>
                  <a:pt x="569" y="300"/>
                </a:cubicBezTo>
                <a:cubicBezTo>
                  <a:pt x="545" y="282"/>
                  <a:pt x="534" y="244"/>
                  <a:pt x="561" y="210"/>
                </a:cubicBezTo>
                <a:cubicBezTo>
                  <a:pt x="568" y="201"/>
                  <a:pt x="578" y="195"/>
                  <a:pt x="588" y="189"/>
                </a:cubicBezTo>
                <a:cubicBezTo>
                  <a:pt x="591" y="187"/>
                  <a:pt x="594" y="185"/>
                  <a:pt x="597" y="184"/>
                </a:cubicBezTo>
                <a:cubicBezTo>
                  <a:pt x="596" y="179"/>
                  <a:pt x="593" y="180"/>
                  <a:pt x="591" y="180"/>
                </a:cubicBezTo>
                <a:cubicBezTo>
                  <a:pt x="579" y="178"/>
                  <a:pt x="567" y="176"/>
                  <a:pt x="555" y="175"/>
                </a:cubicBezTo>
                <a:cubicBezTo>
                  <a:pt x="552" y="174"/>
                  <a:pt x="549" y="176"/>
                  <a:pt x="548" y="179"/>
                </a:cubicBezTo>
                <a:cubicBezTo>
                  <a:pt x="538" y="198"/>
                  <a:pt x="520" y="206"/>
                  <a:pt x="501" y="212"/>
                </a:cubicBezTo>
                <a:cubicBezTo>
                  <a:pt x="496" y="213"/>
                  <a:pt x="490" y="214"/>
                  <a:pt x="485" y="216"/>
                </a:cubicBezTo>
                <a:cubicBezTo>
                  <a:pt x="457" y="223"/>
                  <a:pt x="433" y="206"/>
                  <a:pt x="424" y="190"/>
                </a:cubicBezTo>
                <a:cubicBezTo>
                  <a:pt x="417" y="179"/>
                  <a:pt x="413" y="167"/>
                  <a:pt x="410" y="154"/>
                </a:cubicBezTo>
                <a:cubicBezTo>
                  <a:pt x="408" y="145"/>
                  <a:pt x="408" y="136"/>
                  <a:pt x="411" y="127"/>
                </a:cubicBezTo>
                <a:cubicBezTo>
                  <a:pt x="414" y="118"/>
                  <a:pt x="417" y="108"/>
                  <a:pt x="421" y="99"/>
                </a:cubicBezTo>
                <a:cubicBezTo>
                  <a:pt x="426" y="88"/>
                  <a:pt x="434" y="81"/>
                  <a:pt x="444" y="75"/>
                </a:cubicBezTo>
                <a:cubicBezTo>
                  <a:pt x="469" y="61"/>
                  <a:pt x="495" y="63"/>
                  <a:pt x="520" y="76"/>
                </a:cubicBezTo>
                <a:cubicBezTo>
                  <a:pt x="529" y="81"/>
                  <a:pt x="536" y="89"/>
                  <a:pt x="540" y="98"/>
                </a:cubicBezTo>
                <a:cubicBezTo>
                  <a:pt x="543" y="104"/>
                  <a:pt x="548" y="107"/>
                  <a:pt x="554" y="108"/>
                </a:cubicBezTo>
                <a:cubicBezTo>
                  <a:pt x="560" y="109"/>
                  <a:pt x="565" y="110"/>
                  <a:pt x="571" y="110"/>
                </a:cubicBezTo>
                <a:cubicBezTo>
                  <a:pt x="581" y="111"/>
                  <a:pt x="590" y="112"/>
                  <a:pt x="600" y="113"/>
                </a:cubicBezTo>
                <a:cubicBezTo>
                  <a:pt x="604" y="113"/>
                  <a:pt x="608" y="114"/>
                  <a:pt x="612" y="113"/>
                </a:cubicBezTo>
                <a:cubicBezTo>
                  <a:pt x="617" y="111"/>
                  <a:pt x="620" y="114"/>
                  <a:pt x="623" y="118"/>
                </a:cubicBezTo>
                <a:cubicBezTo>
                  <a:pt x="630" y="130"/>
                  <a:pt x="635" y="135"/>
                  <a:pt x="647" y="141"/>
                </a:cubicBezTo>
                <a:cubicBezTo>
                  <a:pt x="653" y="144"/>
                  <a:pt x="656" y="149"/>
                  <a:pt x="655" y="156"/>
                </a:cubicBezTo>
                <a:cubicBezTo>
                  <a:pt x="654" y="164"/>
                  <a:pt x="652" y="167"/>
                  <a:pt x="643" y="168"/>
                </a:cubicBezTo>
                <a:cubicBezTo>
                  <a:pt x="638" y="168"/>
                  <a:pt x="634" y="168"/>
                  <a:pt x="629" y="168"/>
                </a:cubicBezTo>
                <a:cubicBezTo>
                  <a:pt x="627" y="169"/>
                  <a:pt x="625" y="170"/>
                  <a:pt x="624" y="172"/>
                </a:cubicBezTo>
                <a:cubicBezTo>
                  <a:pt x="624" y="173"/>
                  <a:pt x="624" y="176"/>
                  <a:pt x="625" y="177"/>
                </a:cubicBezTo>
                <a:cubicBezTo>
                  <a:pt x="627" y="178"/>
                  <a:pt x="630" y="179"/>
                  <a:pt x="633" y="180"/>
                </a:cubicBezTo>
                <a:cubicBezTo>
                  <a:pt x="648" y="186"/>
                  <a:pt x="660" y="195"/>
                  <a:pt x="670" y="209"/>
                </a:cubicBezTo>
                <a:cubicBezTo>
                  <a:pt x="683" y="227"/>
                  <a:pt x="683" y="246"/>
                  <a:pt x="673" y="266"/>
                </a:cubicBezTo>
                <a:cubicBezTo>
                  <a:pt x="662" y="277"/>
                  <a:pt x="665" y="289"/>
                  <a:pt x="672" y="302"/>
                </a:cubicBezTo>
                <a:cubicBezTo>
                  <a:pt x="675" y="308"/>
                  <a:pt x="678" y="315"/>
                  <a:pt x="681" y="322"/>
                </a:cubicBezTo>
                <a:cubicBezTo>
                  <a:pt x="684" y="328"/>
                  <a:pt x="685" y="333"/>
                  <a:pt x="682" y="338"/>
                </a:cubicBezTo>
                <a:cubicBezTo>
                  <a:pt x="679" y="341"/>
                  <a:pt x="680" y="345"/>
                  <a:pt x="682" y="348"/>
                </a:cubicBezTo>
                <a:cubicBezTo>
                  <a:pt x="683" y="350"/>
                  <a:pt x="684" y="353"/>
                  <a:pt x="685" y="355"/>
                </a:cubicBezTo>
                <a:cubicBezTo>
                  <a:pt x="687" y="362"/>
                  <a:pt x="684" y="370"/>
                  <a:pt x="678" y="374"/>
                </a:cubicBezTo>
                <a:cubicBezTo>
                  <a:pt x="672" y="377"/>
                  <a:pt x="664" y="376"/>
                  <a:pt x="659" y="371"/>
                </a:cubicBezTo>
                <a:cubicBezTo>
                  <a:pt x="657" y="369"/>
                  <a:pt x="656" y="367"/>
                  <a:pt x="655" y="366"/>
                </a:cubicBezTo>
                <a:cubicBezTo>
                  <a:pt x="653" y="362"/>
                  <a:pt x="651" y="360"/>
                  <a:pt x="647" y="360"/>
                </a:cubicBezTo>
                <a:cubicBezTo>
                  <a:pt x="640" y="360"/>
                  <a:pt x="635" y="356"/>
                  <a:pt x="631" y="350"/>
                </a:cubicBezTo>
                <a:cubicBezTo>
                  <a:pt x="627" y="344"/>
                  <a:pt x="621" y="339"/>
                  <a:pt x="615" y="332"/>
                </a:cubicBezTo>
                <a:cubicBezTo>
                  <a:pt x="614" y="335"/>
                  <a:pt x="614" y="337"/>
                  <a:pt x="613" y="338"/>
                </a:cubicBezTo>
                <a:cubicBezTo>
                  <a:pt x="612" y="382"/>
                  <a:pt x="611" y="426"/>
                  <a:pt x="610" y="470"/>
                </a:cubicBezTo>
                <a:cubicBezTo>
                  <a:pt x="609" y="479"/>
                  <a:pt x="608" y="489"/>
                  <a:pt x="607" y="498"/>
                </a:cubicBezTo>
                <a:cubicBezTo>
                  <a:pt x="604" y="519"/>
                  <a:pt x="605" y="540"/>
                  <a:pt x="603" y="561"/>
                </a:cubicBezTo>
                <a:cubicBezTo>
                  <a:pt x="601" y="583"/>
                  <a:pt x="598" y="604"/>
                  <a:pt x="596" y="626"/>
                </a:cubicBezTo>
                <a:cubicBezTo>
                  <a:pt x="595" y="630"/>
                  <a:pt x="593" y="635"/>
                  <a:pt x="592" y="639"/>
                </a:cubicBezTo>
                <a:cubicBezTo>
                  <a:pt x="590" y="645"/>
                  <a:pt x="587" y="651"/>
                  <a:pt x="585" y="658"/>
                </a:cubicBezTo>
                <a:cubicBezTo>
                  <a:pt x="581" y="675"/>
                  <a:pt x="574" y="690"/>
                  <a:pt x="562" y="703"/>
                </a:cubicBezTo>
                <a:cubicBezTo>
                  <a:pt x="554" y="713"/>
                  <a:pt x="545" y="722"/>
                  <a:pt x="537" y="732"/>
                </a:cubicBezTo>
                <a:cubicBezTo>
                  <a:pt x="529" y="740"/>
                  <a:pt x="520" y="746"/>
                  <a:pt x="510" y="751"/>
                </a:cubicBezTo>
                <a:cubicBezTo>
                  <a:pt x="495" y="758"/>
                  <a:pt x="480" y="763"/>
                  <a:pt x="463" y="766"/>
                </a:cubicBezTo>
                <a:cubicBezTo>
                  <a:pt x="454" y="767"/>
                  <a:pt x="446" y="770"/>
                  <a:pt x="437" y="772"/>
                </a:cubicBezTo>
                <a:cubicBezTo>
                  <a:pt x="397" y="781"/>
                  <a:pt x="357" y="782"/>
                  <a:pt x="316" y="778"/>
                </a:cubicBezTo>
                <a:cubicBezTo>
                  <a:pt x="301" y="776"/>
                  <a:pt x="286" y="771"/>
                  <a:pt x="273" y="764"/>
                </a:cubicBezTo>
                <a:cubicBezTo>
                  <a:pt x="256" y="755"/>
                  <a:pt x="240" y="746"/>
                  <a:pt x="224" y="737"/>
                </a:cubicBezTo>
                <a:cubicBezTo>
                  <a:pt x="208" y="727"/>
                  <a:pt x="196" y="713"/>
                  <a:pt x="188" y="696"/>
                </a:cubicBezTo>
                <a:cubicBezTo>
                  <a:pt x="173" y="667"/>
                  <a:pt x="165" y="636"/>
                  <a:pt x="163" y="603"/>
                </a:cubicBezTo>
                <a:cubicBezTo>
                  <a:pt x="162" y="584"/>
                  <a:pt x="164" y="565"/>
                  <a:pt x="165" y="545"/>
                </a:cubicBezTo>
                <a:cubicBezTo>
                  <a:pt x="165" y="526"/>
                  <a:pt x="166" y="507"/>
                  <a:pt x="166" y="488"/>
                </a:cubicBezTo>
                <a:cubicBezTo>
                  <a:pt x="166" y="453"/>
                  <a:pt x="166" y="418"/>
                  <a:pt x="165" y="383"/>
                </a:cubicBezTo>
                <a:cubicBezTo>
                  <a:pt x="165" y="379"/>
                  <a:pt x="165" y="375"/>
                  <a:pt x="165" y="371"/>
                </a:cubicBezTo>
                <a:cubicBezTo>
                  <a:pt x="160" y="371"/>
                  <a:pt x="160" y="374"/>
                  <a:pt x="158" y="377"/>
                </a:cubicBezTo>
                <a:cubicBezTo>
                  <a:pt x="153" y="385"/>
                  <a:pt x="147" y="393"/>
                  <a:pt x="140" y="399"/>
                </a:cubicBezTo>
                <a:cubicBezTo>
                  <a:pt x="134" y="403"/>
                  <a:pt x="129" y="405"/>
                  <a:pt x="122" y="407"/>
                </a:cubicBezTo>
                <a:cubicBezTo>
                  <a:pt x="98" y="412"/>
                  <a:pt x="77" y="404"/>
                  <a:pt x="58" y="389"/>
                </a:cubicBezTo>
                <a:cubicBezTo>
                  <a:pt x="47" y="380"/>
                  <a:pt x="43" y="368"/>
                  <a:pt x="43" y="354"/>
                </a:cubicBezTo>
                <a:cubicBezTo>
                  <a:pt x="43" y="336"/>
                  <a:pt x="51" y="321"/>
                  <a:pt x="63" y="308"/>
                </a:cubicBezTo>
                <a:cubicBezTo>
                  <a:pt x="70" y="300"/>
                  <a:pt x="78" y="293"/>
                  <a:pt x="89" y="289"/>
                </a:cubicBezTo>
                <a:cubicBezTo>
                  <a:pt x="96" y="287"/>
                  <a:pt x="103" y="286"/>
                  <a:pt x="111" y="286"/>
                </a:cubicBezTo>
                <a:cubicBezTo>
                  <a:pt x="114" y="287"/>
                  <a:pt x="117" y="285"/>
                  <a:pt x="119" y="283"/>
                </a:cubicBezTo>
                <a:cubicBezTo>
                  <a:pt x="129" y="268"/>
                  <a:pt x="140" y="253"/>
                  <a:pt x="151" y="238"/>
                </a:cubicBezTo>
                <a:cubicBezTo>
                  <a:pt x="153" y="236"/>
                  <a:pt x="155" y="235"/>
                  <a:pt x="158" y="235"/>
                </a:cubicBezTo>
                <a:cubicBezTo>
                  <a:pt x="164" y="234"/>
                  <a:pt x="171" y="239"/>
                  <a:pt x="176" y="235"/>
                </a:cubicBezTo>
                <a:cubicBezTo>
                  <a:pt x="180" y="232"/>
                  <a:pt x="182" y="226"/>
                  <a:pt x="185" y="221"/>
                </a:cubicBezTo>
                <a:cubicBezTo>
                  <a:pt x="186" y="220"/>
                  <a:pt x="187" y="219"/>
                  <a:pt x="188" y="217"/>
                </a:cubicBezTo>
                <a:close/>
                <a:moveTo>
                  <a:pt x="408" y="486"/>
                </a:moveTo>
                <a:cubicBezTo>
                  <a:pt x="409" y="486"/>
                  <a:pt x="410" y="485"/>
                  <a:pt x="411" y="486"/>
                </a:cubicBezTo>
                <a:cubicBezTo>
                  <a:pt x="412" y="486"/>
                  <a:pt x="414" y="487"/>
                  <a:pt x="414" y="488"/>
                </a:cubicBezTo>
                <a:cubicBezTo>
                  <a:pt x="414" y="489"/>
                  <a:pt x="413" y="491"/>
                  <a:pt x="412" y="491"/>
                </a:cubicBezTo>
                <a:cubicBezTo>
                  <a:pt x="409" y="492"/>
                  <a:pt x="407" y="492"/>
                  <a:pt x="407" y="487"/>
                </a:cubicBezTo>
                <a:cubicBezTo>
                  <a:pt x="406" y="487"/>
                  <a:pt x="404" y="486"/>
                  <a:pt x="403" y="486"/>
                </a:cubicBezTo>
                <a:cubicBezTo>
                  <a:pt x="402" y="485"/>
                  <a:pt x="402" y="483"/>
                  <a:pt x="402" y="482"/>
                </a:cubicBezTo>
                <a:cubicBezTo>
                  <a:pt x="403" y="479"/>
                  <a:pt x="406" y="478"/>
                  <a:pt x="409" y="478"/>
                </a:cubicBezTo>
                <a:cubicBezTo>
                  <a:pt x="410" y="478"/>
                  <a:pt x="411" y="478"/>
                  <a:pt x="412" y="479"/>
                </a:cubicBezTo>
                <a:cubicBezTo>
                  <a:pt x="412" y="480"/>
                  <a:pt x="412" y="481"/>
                  <a:pt x="412" y="482"/>
                </a:cubicBezTo>
                <a:cubicBezTo>
                  <a:pt x="411" y="483"/>
                  <a:pt x="409" y="485"/>
                  <a:pt x="408" y="486"/>
                </a:cubicBezTo>
                <a:close/>
                <a:moveTo>
                  <a:pt x="61" y="365"/>
                </a:moveTo>
                <a:cubicBezTo>
                  <a:pt x="60" y="364"/>
                  <a:pt x="59" y="363"/>
                  <a:pt x="59" y="362"/>
                </a:cubicBezTo>
                <a:cubicBezTo>
                  <a:pt x="59" y="358"/>
                  <a:pt x="66" y="354"/>
                  <a:pt x="70" y="357"/>
                </a:cubicBezTo>
                <a:cubicBezTo>
                  <a:pt x="70" y="357"/>
                  <a:pt x="70" y="359"/>
                  <a:pt x="70" y="359"/>
                </a:cubicBezTo>
                <a:cubicBezTo>
                  <a:pt x="67" y="361"/>
                  <a:pt x="64" y="363"/>
                  <a:pt x="61" y="365"/>
                </a:cubicBezTo>
                <a:close/>
                <a:moveTo>
                  <a:pt x="65" y="374"/>
                </a:moveTo>
                <a:cubicBezTo>
                  <a:pt x="65" y="374"/>
                  <a:pt x="64" y="373"/>
                  <a:pt x="64" y="372"/>
                </a:cubicBezTo>
                <a:cubicBezTo>
                  <a:pt x="66" y="367"/>
                  <a:pt x="73" y="364"/>
                  <a:pt x="77" y="366"/>
                </a:cubicBezTo>
                <a:cubicBezTo>
                  <a:pt x="78" y="366"/>
                  <a:pt x="78" y="368"/>
                  <a:pt x="78" y="368"/>
                </a:cubicBezTo>
                <a:cubicBezTo>
                  <a:pt x="74" y="370"/>
                  <a:pt x="70" y="373"/>
                  <a:pt x="67" y="375"/>
                </a:cubicBezTo>
                <a:cubicBezTo>
                  <a:pt x="66" y="375"/>
                  <a:pt x="66" y="375"/>
                  <a:pt x="65" y="374"/>
                </a:cubicBezTo>
                <a:close/>
                <a:moveTo>
                  <a:pt x="644" y="256"/>
                </a:moveTo>
                <a:cubicBezTo>
                  <a:pt x="645" y="255"/>
                  <a:pt x="645" y="254"/>
                  <a:pt x="645" y="253"/>
                </a:cubicBezTo>
                <a:cubicBezTo>
                  <a:pt x="648" y="251"/>
                  <a:pt x="651" y="250"/>
                  <a:pt x="653" y="252"/>
                </a:cubicBezTo>
                <a:cubicBezTo>
                  <a:pt x="654" y="252"/>
                  <a:pt x="655" y="254"/>
                  <a:pt x="655" y="254"/>
                </a:cubicBezTo>
                <a:cubicBezTo>
                  <a:pt x="654" y="258"/>
                  <a:pt x="648" y="259"/>
                  <a:pt x="645" y="257"/>
                </a:cubicBezTo>
                <a:cubicBezTo>
                  <a:pt x="645" y="257"/>
                  <a:pt x="645" y="256"/>
                  <a:pt x="644" y="256"/>
                </a:cubicBezTo>
                <a:close/>
                <a:moveTo>
                  <a:pt x="647" y="245"/>
                </a:moveTo>
                <a:cubicBezTo>
                  <a:pt x="646" y="244"/>
                  <a:pt x="645" y="243"/>
                  <a:pt x="645" y="243"/>
                </a:cubicBezTo>
                <a:cubicBezTo>
                  <a:pt x="645" y="242"/>
                  <a:pt x="645" y="240"/>
                  <a:pt x="646" y="240"/>
                </a:cubicBezTo>
                <a:cubicBezTo>
                  <a:pt x="648" y="239"/>
                  <a:pt x="651" y="238"/>
                  <a:pt x="653" y="238"/>
                </a:cubicBezTo>
                <a:cubicBezTo>
                  <a:pt x="654" y="238"/>
                  <a:pt x="655" y="239"/>
                  <a:pt x="657" y="240"/>
                </a:cubicBezTo>
                <a:cubicBezTo>
                  <a:pt x="655" y="241"/>
                  <a:pt x="654" y="243"/>
                  <a:pt x="653" y="244"/>
                </a:cubicBezTo>
                <a:cubicBezTo>
                  <a:pt x="651" y="245"/>
                  <a:pt x="649" y="245"/>
                  <a:pt x="647" y="245"/>
                </a:cubicBezTo>
                <a:close/>
                <a:moveTo>
                  <a:pt x="515" y="175"/>
                </a:moveTo>
                <a:cubicBezTo>
                  <a:pt x="516" y="174"/>
                  <a:pt x="517" y="173"/>
                  <a:pt x="517" y="173"/>
                </a:cubicBezTo>
                <a:cubicBezTo>
                  <a:pt x="520" y="172"/>
                  <a:pt x="524" y="178"/>
                  <a:pt x="523" y="181"/>
                </a:cubicBezTo>
                <a:cubicBezTo>
                  <a:pt x="522" y="182"/>
                  <a:pt x="521" y="182"/>
                  <a:pt x="520" y="182"/>
                </a:cubicBezTo>
                <a:cubicBezTo>
                  <a:pt x="518" y="180"/>
                  <a:pt x="517" y="177"/>
                  <a:pt x="515" y="175"/>
                </a:cubicBezTo>
                <a:close/>
                <a:moveTo>
                  <a:pt x="478" y="202"/>
                </a:moveTo>
                <a:cubicBezTo>
                  <a:pt x="475" y="199"/>
                  <a:pt x="472" y="195"/>
                  <a:pt x="474" y="190"/>
                </a:cubicBezTo>
                <a:cubicBezTo>
                  <a:pt x="474" y="190"/>
                  <a:pt x="476" y="189"/>
                  <a:pt x="476" y="190"/>
                </a:cubicBezTo>
                <a:cubicBezTo>
                  <a:pt x="480" y="193"/>
                  <a:pt x="481" y="197"/>
                  <a:pt x="481" y="201"/>
                </a:cubicBezTo>
                <a:cubicBezTo>
                  <a:pt x="481" y="202"/>
                  <a:pt x="480" y="202"/>
                  <a:pt x="480" y="202"/>
                </a:cubicBezTo>
                <a:cubicBezTo>
                  <a:pt x="479" y="202"/>
                  <a:pt x="479" y="202"/>
                  <a:pt x="478" y="202"/>
                </a:cubicBezTo>
                <a:close/>
                <a:moveTo>
                  <a:pt x="508" y="191"/>
                </a:moveTo>
                <a:cubicBezTo>
                  <a:pt x="508" y="191"/>
                  <a:pt x="507" y="192"/>
                  <a:pt x="507" y="191"/>
                </a:cubicBezTo>
                <a:cubicBezTo>
                  <a:pt x="504" y="189"/>
                  <a:pt x="503" y="186"/>
                  <a:pt x="503" y="183"/>
                </a:cubicBezTo>
                <a:cubicBezTo>
                  <a:pt x="503" y="182"/>
                  <a:pt x="505" y="181"/>
                  <a:pt x="505" y="181"/>
                </a:cubicBezTo>
                <a:cubicBezTo>
                  <a:pt x="509" y="182"/>
                  <a:pt x="511" y="188"/>
                  <a:pt x="510" y="191"/>
                </a:cubicBezTo>
                <a:cubicBezTo>
                  <a:pt x="509" y="191"/>
                  <a:pt x="509" y="191"/>
                  <a:pt x="508" y="191"/>
                </a:cubicBezTo>
                <a:close/>
                <a:moveTo>
                  <a:pt x="488" y="190"/>
                </a:moveTo>
                <a:cubicBezTo>
                  <a:pt x="488" y="189"/>
                  <a:pt x="489" y="188"/>
                  <a:pt x="489" y="187"/>
                </a:cubicBezTo>
                <a:cubicBezTo>
                  <a:pt x="490" y="187"/>
                  <a:pt x="491" y="187"/>
                  <a:pt x="492" y="188"/>
                </a:cubicBezTo>
                <a:cubicBezTo>
                  <a:pt x="493" y="190"/>
                  <a:pt x="495" y="193"/>
                  <a:pt x="496" y="195"/>
                </a:cubicBezTo>
                <a:cubicBezTo>
                  <a:pt x="497" y="196"/>
                  <a:pt x="496" y="197"/>
                  <a:pt x="495" y="198"/>
                </a:cubicBezTo>
                <a:cubicBezTo>
                  <a:pt x="495" y="198"/>
                  <a:pt x="493" y="198"/>
                  <a:pt x="493" y="198"/>
                </a:cubicBezTo>
                <a:cubicBezTo>
                  <a:pt x="489" y="196"/>
                  <a:pt x="488" y="193"/>
                  <a:pt x="488" y="190"/>
                </a:cubicBezTo>
                <a:close/>
                <a:moveTo>
                  <a:pt x="253" y="174"/>
                </a:moveTo>
                <a:cubicBezTo>
                  <a:pt x="255" y="172"/>
                  <a:pt x="256" y="171"/>
                  <a:pt x="257" y="171"/>
                </a:cubicBezTo>
                <a:cubicBezTo>
                  <a:pt x="258" y="171"/>
                  <a:pt x="260" y="172"/>
                  <a:pt x="261" y="173"/>
                </a:cubicBezTo>
                <a:cubicBezTo>
                  <a:pt x="261" y="174"/>
                  <a:pt x="261" y="175"/>
                  <a:pt x="261" y="177"/>
                </a:cubicBezTo>
                <a:cubicBezTo>
                  <a:pt x="261" y="177"/>
                  <a:pt x="259" y="178"/>
                  <a:pt x="258" y="177"/>
                </a:cubicBezTo>
                <a:cubicBezTo>
                  <a:pt x="257" y="177"/>
                  <a:pt x="255" y="175"/>
                  <a:pt x="253" y="174"/>
                </a:cubicBezTo>
                <a:close/>
                <a:moveTo>
                  <a:pt x="240" y="186"/>
                </a:moveTo>
                <a:cubicBezTo>
                  <a:pt x="241" y="186"/>
                  <a:pt x="243" y="185"/>
                  <a:pt x="243" y="186"/>
                </a:cubicBezTo>
                <a:cubicBezTo>
                  <a:pt x="245" y="188"/>
                  <a:pt x="247" y="190"/>
                  <a:pt x="248" y="192"/>
                </a:cubicBezTo>
                <a:cubicBezTo>
                  <a:pt x="249" y="193"/>
                  <a:pt x="248" y="194"/>
                  <a:pt x="247" y="195"/>
                </a:cubicBezTo>
                <a:cubicBezTo>
                  <a:pt x="247" y="195"/>
                  <a:pt x="247" y="195"/>
                  <a:pt x="246" y="195"/>
                </a:cubicBezTo>
                <a:cubicBezTo>
                  <a:pt x="242" y="194"/>
                  <a:pt x="239" y="190"/>
                  <a:pt x="240" y="186"/>
                </a:cubicBezTo>
                <a:close/>
                <a:moveTo>
                  <a:pt x="217" y="203"/>
                </a:moveTo>
                <a:cubicBezTo>
                  <a:pt x="216" y="203"/>
                  <a:pt x="215" y="204"/>
                  <a:pt x="214" y="204"/>
                </a:cubicBezTo>
                <a:cubicBezTo>
                  <a:pt x="210" y="202"/>
                  <a:pt x="208" y="199"/>
                  <a:pt x="209" y="194"/>
                </a:cubicBezTo>
                <a:cubicBezTo>
                  <a:pt x="209" y="194"/>
                  <a:pt x="211" y="193"/>
                  <a:pt x="211" y="193"/>
                </a:cubicBezTo>
                <a:cubicBezTo>
                  <a:pt x="214" y="195"/>
                  <a:pt x="217" y="200"/>
                  <a:pt x="217" y="203"/>
                </a:cubicBezTo>
                <a:close/>
                <a:moveTo>
                  <a:pt x="235" y="202"/>
                </a:moveTo>
                <a:cubicBezTo>
                  <a:pt x="234" y="203"/>
                  <a:pt x="233" y="204"/>
                  <a:pt x="233" y="204"/>
                </a:cubicBezTo>
                <a:cubicBezTo>
                  <a:pt x="228" y="204"/>
                  <a:pt x="224" y="198"/>
                  <a:pt x="224" y="194"/>
                </a:cubicBezTo>
                <a:cubicBezTo>
                  <a:pt x="225" y="193"/>
                  <a:pt x="226" y="193"/>
                  <a:pt x="227" y="193"/>
                </a:cubicBezTo>
                <a:cubicBezTo>
                  <a:pt x="231" y="194"/>
                  <a:pt x="233" y="198"/>
                  <a:pt x="235" y="202"/>
                </a:cubicBezTo>
                <a:close/>
                <a:moveTo>
                  <a:pt x="370" y="300"/>
                </a:moveTo>
                <a:cubicBezTo>
                  <a:pt x="370" y="302"/>
                  <a:pt x="370" y="302"/>
                  <a:pt x="370" y="303"/>
                </a:cubicBezTo>
                <a:cubicBezTo>
                  <a:pt x="368" y="305"/>
                  <a:pt x="365" y="306"/>
                  <a:pt x="362" y="305"/>
                </a:cubicBezTo>
                <a:cubicBezTo>
                  <a:pt x="362" y="304"/>
                  <a:pt x="361" y="304"/>
                  <a:pt x="361" y="304"/>
                </a:cubicBezTo>
                <a:cubicBezTo>
                  <a:pt x="362" y="302"/>
                  <a:pt x="363" y="301"/>
                  <a:pt x="363" y="300"/>
                </a:cubicBezTo>
                <a:cubicBezTo>
                  <a:pt x="366" y="300"/>
                  <a:pt x="368" y="300"/>
                  <a:pt x="370" y="300"/>
                </a:cubicBezTo>
                <a:close/>
                <a:moveTo>
                  <a:pt x="379" y="277"/>
                </a:moveTo>
                <a:cubicBezTo>
                  <a:pt x="377" y="275"/>
                  <a:pt x="375" y="274"/>
                  <a:pt x="373" y="273"/>
                </a:cubicBezTo>
                <a:cubicBezTo>
                  <a:pt x="374" y="272"/>
                  <a:pt x="376" y="270"/>
                  <a:pt x="377" y="269"/>
                </a:cubicBezTo>
                <a:cubicBezTo>
                  <a:pt x="380" y="269"/>
                  <a:pt x="382" y="270"/>
                  <a:pt x="382" y="273"/>
                </a:cubicBezTo>
                <a:cubicBezTo>
                  <a:pt x="382" y="274"/>
                  <a:pt x="380" y="275"/>
                  <a:pt x="379" y="277"/>
                </a:cubicBezTo>
                <a:close/>
                <a:moveTo>
                  <a:pt x="385" y="256"/>
                </a:moveTo>
                <a:cubicBezTo>
                  <a:pt x="384" y="256"/>
                  <a:pt x="384" y="256"/>
                  <a:pt x="383" y="256"/>
                </a:cubicBezTo>
                <a:cubicBezTo>
                  <a:pt x="381" y="255"/>
                  <a:pt x="377" y="255"/>
                  <a:pt x="377" y="252"/>
                </a:cubicBezTo>
                <a:cubicBezTo>
                  <a:pt x="377" y="251"/>
                  <a:pt x="377" y="250"/>
                  <a:pt x="378" y="249"/>
                </a:cubicBezTo>
                <a:cubicBezTo>
                  <a:pt x="381" y="248"/>
                  <a:pt x="384" y="249"/>
                  <a:pt x="386" y="251"/>
                </a:cubicBezTo>
                <a:cubicBezTo>
                  <a:pt x="387" y="252"/>
                  <a:pt x="387" y="253"/>
                  <a:pt x="387" y="254"/>
                </a:cubicBezTo>
                <a:cubicBezTo>
                  <a:pt x="386" y="255"/>
                  <a:pt x="385" y="255"/>
                  <a:pt x="385" y="256"/>
                </a:cubicBezTo>
                <a:close/>
                <a:moveTo>
                  <a:pt x="183" y="590"/>
                </a:moveTo>
                <a:cubicBezTo>
                  <a:pt x="182" y="589"/>
                  <a:pt x="181" y="588"/>
                  <a:pt x="181" y="588"/>
                </a:cubicBezTo>
                <a:cubicBezTo>
                  <a:pt x="181" y="584"/>
                  <a:pt x="184" y="581"/>
                  <a:pt x="188" y="581"/>
                </a:cubicBezTo>
                <a:cubicBezTo>
                  <a:pt x="188" y="581"/>
                  <a:pt x="189" y="582"/>
                  <a:pt x="189" y="583"/>
                </a:cubicBezTo>
                <a:cubicBezTo>
                  <a:pt x="189" y="586"/>
                  <a:pt x="186" y="590"/>
                  <a:pt x="183" y="590"/>
                </a:cubicBezTo>
                <a:close/>
                <a:moveTo>
                  <a:pt x="186" y="572"/>
                </a:moveTo>
                <a:cubicBezTo>
                  <a:pt x="185" y="575"/>
                  <a:pt x="181" y="578"/>
                  <a:pt x="178" y="577"/>
                </a:cubicBezTo>
                <a:cubicBezTo>
                  <a:pt x="177" y="577"/>
                  <a:pt x="176" y="575"/>
                  <a:pt x="177" y="575"/>
                </a:cubicBezTo>
                <a:cubicBezTo>
                  <a:pt x="178" y="572"/>
                  <a:pt x="180" y="570"/>
                  <a:pt x="184" y="570"/>
                </a:cubicBezTo>
                <a:cubicBezTo>
                  <a:pt x="184" y="571"/>
                  <a:pt x="185" y="572"/>
                  <a:pt x="186" y="572"/>
                </a:cubicBezTo>
                <a:close/>
                <a:moveTo>
                  <a:pt x="248" y="680"/>
                </a:moveTo>
                <a:cubicBezTo>
                  <a:pt x="246" y="683"/>
                  <a:pt x="244" y="686"/>
                  <a:pt x="242" y="688"/>
                </a:cubicBezTo>
                <a:cubicBezTo>
                  <a:pt x="242" y="689"/>
                  <a:pt x="241" y="688"/>
                  <a:pt x="240" y="688"/>
                </a:cubicBezTo>
                <a:cubicBezTo>
                  <a:pt x="239" y="688"/>
                  <a:pt x="239" y="687"/>
                  <a:pt x="239" y="687"/>
                </a:cubicBezTo>
                <a:cubicBezTo>
                  <a:pt x="240" y="683"/>
                  <a:pt x="242" y="680"/>
                  <a:pt x="245" y="678"/>
                </a:cubicBezTo>
                <a:cubicBezTo>
                  <a:pt x="246" y="678"/>
                  <a:pt x="247" y="679"/>
                  <a:pt x="248" y="680"/>
                </a:cubicBezTo>
                <a:close/>
                <a:moveTo>
                  <a:pt x="204" y="483"/>
                </a:moveTo>
                <a:cubicBezTo>
                  <a:pt x="203" y="485"/>
                  <a:pt x="203" y="486"/>
                  <a:pt x="202" y="487"/>
                </a:cubicBezTo>
                <a:cubicBezTo>
                  <a:pt x="198" y="489"/>
                  <a:pt x="196" y="493"/>
                  <a:pt x="191" y="492"/>
                </a:cubicBezTo>
                <a:cubicBezTo>
                  <a:pt x="191" y="492"/>
                  <a:pt x="191" y="491"/>
                  <a:pt x="191" y="491"/>
                </a:cubicBezTo>
                <a:cubicBezTo>
                  <a:pt x="191" y="485"/>
                  <a:pt x="196" y="485"/>
                  <a:pt x="200" y="483"/>
                </a:cubicBezTo>
                <a:cubicBezTo>
                  <a:pt x="201" y="482"/>
                  <a:pt x="203" y="483"/>
                  <a:pt x="204" y="483"/>
                </a:cubicBezTo>
                <a:close/>
                <a:moveTo>
                  <a:pt x="208" y="499"/>
                </a:moveTo>
                <a:cubicBezTo>
                  <a:pt x="208" y="500"/>
                  <a:pt x="208" y="501"/>
                  <a:pt x="208" y="501"/>
                </a:cubicBezTo>
                <a:cubicBezTo>
                  <a:pt x="205" y="504"/>
                  <a:pt x="202" y="507"/>
                  <a:pt x="198" y="510"/>
                </a:cubicBezTo>
                <a:cubicBezTo>
                  <a:pt x="198" y="510"/>
                  <a:pt x="196" y="509"/>
                  <a:pt x="196" y="509"/>
                </a:cubicBezTo>
                <a:cubicBezTo>
                  <a:pt x="195" y="508"/>
                  <a:pt x="195" y="507"/>
                  <a:pt x="196" y="506"/>
                </a:cubicBezTo>
                <a:cubicBezTo>
                  <a:pt x="199" y="503"/>
                  <a:pt x="202" y="501"/>
                  <a:pt x="206" y="498"/>
                </a:cubicBezTo>
                <a:cubicBezTo>
                  <a:pt x="206" y="498"/>
                  <a:pt x="207" y="499"/>
                  <a:pt x="208" y="499"/>
                </a:cubicBezTo>
                <a:close/>
                <a:moveTo>
                  <a:pt x="204" y="465"/>
                </a:moveTo>
                <a:cubicBezTo>
                  <a:pt x="203" y="466"/>
                  <a:pt x="203" y="467"/>
                  <a:pt x="202" y="468"/>
                </a:cubicBezTo>
                <a:cubicBezTo>
                  <a:pt x="199" y="470"/>
                  <a:pt x="195" y="471"/>
                  <a:pt x="192" y="473"/>
                </a:cubicBezTo>
                <a:cubicBezTo>
                  <a:pt x="190" y="474"/>
                  <a:pt x="188" y="475"/>
                  <a:pt x="187" y="472"/>
                </a:cubicBezTo>
                <a:cubicBezTo>
                  <a:pt x="186" y="471"/>
                  <a:pt x="187" y="469"/>
                  <a:pt x="188" y="468"/>
                </a:cubicBezTo>
                <a:cubicBezTo>
                  <a:pt x="192" y="465"/>
                  <a:pt x="196" y="463"/>
                  <a:pt x="202" y="463"/>
                </a:cubicBezTo>
                <a:cubicBezTo>
                  <a:pt x="203" y="464"/>
                  <a:pt x="203" y="465"/>
                  <a:pt x="204" y="465"/>
                </a:cubicBezTo>
                <a:close/>
                <a:moveTo>
                  <a:pt x="184" y="460"/>
                </a:moveTo>
                <a:cubicBezTo>
                  <a:pt x="183" y="458"/>
                  <a:pt x="182" y="458"/>
                  <a:pt x="182" y="457"/>
                </a:cubicBezTo>
                <a:cubicBezTo>
                  <a:pt x="182" y="456"/>
                  <a:pt x="182" y="455"/>
                  <a:pt x="183" y="454"/>
                </a:cubicBezTo>
                <a:cubicBezTo>
                  <a:pt x="184" y="453"/>
                  <a:pt x="185" y="452"/>
                  <a:pt x="186" y="451"/>
                </a:cubicBezTo>
                <a:cubicBezTo>
                  <a:pt x="193" y="446"/>
                  <a:pt x="199" y="444"/>
                  <a:pt x="199" y="447"/>
                </a:cubicBezTo>
                <a:cubicBezTo>
                  <a:pt x="199" y="453"/>
                  <a:pt x="193" y="453"/>
                  <a:pt x="190" y="456"/>
                </a:cubicBezTo>
                <a:cubicBezTo>
                  <a:pt x="188" y="458"/>
                  <a:pt x="186" y="458"/>
                  <a:pt x="184" y="460"/>
                </a:cubicBezTo>
                <a:close/>
                <a:moveTo>
                  <a:pt x="330" y="728"/>
                </a:moveTo>
                <a:cubicBezTo>
                  <a:pt x="330" y="728"/>
                  <a:pt x="329" y="728"/>
                  <a:pt x="329" y="727"/>
                </a:cubicBezTo>
                <a:cubicBezTo>
                  <a:pt x="328" y="727"/>
                  <a:pt x="327" y="725"/>
                  <a:pt x="328" y="725"/>
                </a:cubicBezTo>
                <a:cubicBezTo>
                  <a:pt x="331" y="719"/>
                  <a:pt x="335" y="714"/>
                  <a:pt x="341" y="711"/>
                </a:cubicBezTo>
                <a:cubicBezTo>
                  <a:pt x="341" y="711"/>
                  <a:pt x="343" y="712"/>
                  <a:pt x="343" y="712"/>
                </a:cubicBezTo>
                <a:cubicBezTo>
                  <a:pt x="343" y="717"/>
                  <a:pt x="336" y="726"/>
                  <a:pt x="330" y="728"/>
                </a:cubicBezTo>
                <a:close/>
                <a:moveTo>
                  <a:pt x="246" y="553"/>
                </a:moveTo>
                <a:cubicBezTo>
                  <a:pt x="245" y="552"/>
                  <a:pt x="244" y="550"/>
                  <a:pt x="244" y="549"/>
                </a:cubicBezTo>
                <a:cubicBezTo>
                  <a:pt x="245" y="544"/>
                  <a:pt x="248" y="540"/>
                  <a:pt x="252" y="537"/>
                </a:cubicBezTo>
                <a:cubicBezTo>
                  <a:pt x="254" y="536"/>
                  <a:pt x="259" y="536"/>
                  <a:pt x="258" y="538"/>
                </a:cubicBezTo>
                <a:cubicBezTo>
                  <a:pt x="258" y="539"/>
                  <a:pt x="257" y="541"/>
                  <a:pt x="256" y="543"/>
                </a:cubicBezTo>
                <a:cubicBezTo>
                  <a:pt x="254" y="546"/>
                  <a:pt x="251" y="549"/>
                  <a:pt x="249" y="552"/>
                </a:cubicBezTo>
                <a:cubicBezTo>
                  <a:pt x="248" y="552"/>
                  <a:pt x="247" y="552"/>
                  <a:pt x="246" y="553"/>
                </a:cubicBezTo>
                <a:close/>
                <a:moveTo>
                  <a:pt x="245" y="660"/>
                </a:moveTo>
                <a:cubicBezTo>
                  <a:pt x="244" y="661"/>
                  <a:pt x="245" y="662"/>
                  <a:pt x="244" y="663"/>
                </a:cubicBezTo>
                <a:cubicBezTo>
                  <a:pt x="241" y="666"/>
                  <a:pt x="238" y="668"/>
                  <a:pt x="235" y="670"/>
                </a:cubicBezTo>
                <a:cubicBezTo>
                  <a:pt x="230" y="675"/>
                  <a:pt x="226" y="676"/>
                  <a:pt x="225" y="674"/>
                </a:cubicBezTo>
                <a:cubicBezTo>
                  <a:pt x="225" y="669"/>
                  <a:pt x="229" y="667"/>
                  <a:pt x="232" y="665"/>
                </a:cubicBezTo>
                <a:cubicBezTo>
                  <a:pt x="235" y="663"/>
                  <a:pt x="239" y="661"/>
                  <a:pt x="242" y="659"/>
                </a:cubicBezTo>
                <a:cubicBezTo>
                  <a:pt x="243" y="659"/>
                  <a:pt x="244" y="660"/>
                  <a:pt x="245" y="660"/>
                </a:cubicBezTo>
                <a:close/>
                <a:moveTo>
                  <a:pt x="215" y="664"/>
                </a:moveTo>
                <a:cubicBezTo>
                  <a:pt x="215" y="664"/>
                  <a:pt x="214" y="664"/>
                  <a:pt x="214" y="663"/>
                </a:cubicBezTo>
                <a:cubicBezTo>
                  <a:pt x="214" y="663"/>
                  <a:pt x="213" y="661"/>
                  <a:pt x="213" y="661"/>
                </a:cubicBezTo>
                <a:cubicBezTo>
                  <a:pt x="219" y="655"/>
                  <a:pt x="225" y="649"/>
                  <a:pt x="233" y="647"/>
                </a:cubicBezTo>
                <a:cubicBezTo>
                  <a:pt x="233" y="647"/>
                  <a:pt x="234" y="647"/>
                  <a:pt x="234" y="648"/>
                </a:cubicBezTo>
                <a:cubicBezTo>
                  <a:pt x="234" y="649"/>
                  <a:pt x="235" y="650"/>
                  <a:pt x="235" y="650"/>
                </a:cubicBezTo>
                <a:cubicBezTo>
                  <a:pt x="229" y="655"/>
                  <a:pt x="223" y="660"/>
                  <a:pt x="217" y="664"/>
                </a:cubicBezTo>
                <a:cubicBezTo>
                  <a:pt x="216" y="665"/>
                  <a:pt x="216" y="664"/>
                  <a:pt x="215" y="664"/>
                </a:cubicBezTo>
                <a:close/>
                <a:moveTo>
                  <a:pt x="313" y="692"/>
                </a:moveTo>
                <a:cubicBezTo>
                  <a:pt x="313" y="691"/>
                  <a:pt x="312" y="689"/>
                  <a:pt x="313" y="689"/>
                </a:cubicBezTo>
                <a:cubicBezTo>
                  <a:pt x="318" y="684"/>
                  <a:pt x="323" y="680"/>
                  <a:pt x="328" y="675"/>
                </a:cubicBezTo>
                <a:cubicBezTo>
                  <a:pt x="329" y="675"/>
                  <a:pt x="329" y="675"/>
                  <a:pt x="330" y="675"/>
                </a:cubicBezTo>
                <a:cubicBezTo>
                  <a:pt x="330" y="675"/>
                  <a:pt x="331" y="675"/>
                  <a:pt x="331" y="676"/>
                </a:cubicBezTo>
                <a:cubicBezTo>
                  <a:pt x="331" y="676"/>
                  <a:pt x="332" y="678"/>
                  <a:pt x="332" y="678"/>
                </a:cubicBezTo>
                <a:cubicBezTo>
                  <a:pt x="327" y="683"/>
                  <a:pt x="322" y="688"/>
                  <a:pt x="317" y="692"/>
                </a:cubicBezTo>
                <a:cubicBezTo>
                  <a:pt x="316" y="693"/>
                  <a:pt x="315" y="692"/>
                  <a:pt x="313" y="692"/>
                </a:cubicBezTo>
                <a:close/>
                <a:moveTo>
                  <a:pt x="324" y="706"/>
                </a:moveTo>
                <a:cubicBezTo>
                  <a:pt x="324" y="706"/>
                  <a:pt x="323" y="706"/>
                  <a:pt x="323" y="706"/>
                </a:cubicBezTo>
                <a:cubicBezTo>
                  <a:pt x="322" y="705"/>
                  <a:pt x="322" y="704"/>
                  <a:pt x="322" y="703"/>
                </a:cubicBezTo>
                <a:cubicBezTo>
                  <a:pt x="325" y="696"/>
                  <a:pt x="330" y="690"/>
                  <a:pt x="338" y="686"/>
                </a:cubicBezTo>
                <a:cubicBezTo>
                  <a:pt x="338" y="686"/>
                  <a:pt x="340" y="686"/>
                  <a:pt x="340" y="687"/>
                </a:cubicBezTo>
                <a:cubicBezTo>
                  <a:pt x="341" y="687"/>
                  <a:pt x="341" y="689"/>
                  <a:pt x="341" y="689"/>
                </a:cubicBezTo>
                <a:cubicBezTo>
                  <a:pt x="336" y="695"/>
                  <a:pt x="332" y="700"/>
                  <a:pt x="327" y="705"/>
                </a:cubicBezTo>
                <a:cubicBezTo>
                  <a:pt x="327" y="706"/>
                  <a:pt x="325" y="706"/>
                  <a:pt x="324" y="706"/>
                </a:cubicBezTo>
                <a:close/>
                <a:moveTo>
                  <a:pt x="305" y="684"/>
                </a:moveTo>
                <a:cubicBezTo>
                  <a:pt x="304" y="683"/>
                  <a:pt x="304" y="681"/>
                  <a:pt x="304" y="680"/>
                </a:cubicBezTo>
                <a:cubicBezTo>
                  <a:pt x="307" y="673"/>
                  <a:pt x="313" y="668"/>
                  <a:pt x="319" y="664"/>
                </a:cubicBezTo>
                <a:cubicBezTo>
                  <a:pt x="320" y="664"/>
                  <a:pt x="320" y="663"/>
                  <a:pt x="321" y="663"/>
                </a:cubicBezTo>
                <a:cubicBezTo>
                  <a:pt x="321" y="664"/>
                  <a:pt x="323" y="664"/>
                  <a:pt x="323" y="664"/>
                </a:cubicBezTo>
                <a:cubicBezTo>
                  <a:pt x="324" y="665"/>
                  <a:pt x="323" y="666"/>
                  <a:pt x="323" y="667"/>
                </a:cubicBezTo>
                <a:cubicBezTo>
                  <a:pt x="323" y="668"/>
                  <a:pt x="323" y="668"/>
                  <a:pt x="323" y="668"/>
                </a:cubicBezTo>
                <a:cubicBezTo>
                  <a:pt x="318" y="673"/>
                  <a:pt x="313" y="678"/>
                  <a:pt x="308" y="683"/>
                </a:cubicBezTo>
                <a:cubicBezTo>
                  <a:pt x="307" y="684"/>
                  <a:pt x="306" y="684"/>
                  <a:pt x="305" y="684"/>
                </a:cubicBezTo>
                <a:close/>
                <a:moveTo>
                  <a:pt x="713" y="332"/>
                </a:moveTo>
                <a:cubicBezTo>
                  <a:pt x="713" y="333"/>
                  <a:pt x="712" y="334"/>
                  <a:pt x="712" y="334"/>
                </a:cubicBezTo>
                <a:cubicBezTo>
                  <a:pt x="709" y="335"/>
                  <a:pt x="707" y="335"/>
                  <a:pt x="704" y="335"/>
                </a:cubicBezTo>
                <a:cubicBezTo>
                  <a:pt x="704" y="334"/>
                  <a:pt x="703" y="333"/>
                  <a:pt x="703" y="332"/>
                </a:cubicBezTo>
                <a:cubicBezTo>
                  <a:pt x="703" y="331"/>
                  <a:pt x="704" y="330"/>
                  <a:pt x="704" y="330"/>
                </a:cubicBezTo>
                <a:cubicBezTo>
                  <a:pt x="707" y="330"/>
                  <a:pt x="710" y="331"/>
                  <a:pt x="713" y="331"/>
                </a:cubicBezTo>
                <a:cubicBezTo>
                  <a:pt x="713" y="331"/>
                  <a:pt x="713" y="332"/>
                  <a:pt x="713" y="332"/>
                </a:cubicBezTo>
                <a:close/>
                <a:moveTo>
                  <a:pt x="15" y="328"/>
                </a:moveTo>
                <a:cubicBezTo>
                  <a:pt x="15" y="329"/>
                  <a:pt x="16" y="330"/>
                  <a:pt x="15" y="330"/>
                </a:cubicBezTo>
                <a:cubicBezTo>
                  <a:pt x="13" y="332"/>
                  <a:pt x="11" y="334"/>
                  <a:pt x="8" y="336"/>
                </a:cubicBezTo>
                <a:cubicBezTo>
                  <a:pt x="8" y="337"/>
                  <a:pt x="6" y="336"/>
                  <a:pt x="6" y="336"/>
                </a:cubicBezTo>
                <a:cubicBezTo>
                  <a:pt x="5" y="335"/>
                  <a:pt x="5" y="335"/>
                  <a:pt x="5" y="334"/>
                </a:cubicBezTo>
                <a:cubicBezTo>
                  <a:pt x="6" y="329"/>
                  <a:pt x="10" y="326"/>
                  <a:pt x="14" y="328"/>
                </a:cubicBezTo>
                <a:cubicBezTo>
                  <a:pt x="15" y="328"/>
                  <a:pt x="15" y="328"/>
                  <a:pt x="15" y="328"/>
                </a:cubicBezTo>
                <a:close/>
                <a:moveTo>
                  <a:pt x="686" y="406"/>
                </a:moveTo>
                <a:cubicBezTo>
                  <a:pt x="685" y="408"/>
                  <a:pt x="685" y="408"/>
                  <a:pt x="684" y="409"/>
                </a:cubicBezTo>
                <a:cubicBezTo>
                  <a:pt x="684" y="409"/>
                  <a:pt x="683" y="409"/>
                  <a:pt x="683" y="409"/>
                </a:cubicBezTo>
                <a:cubicBezTo>
                  <a:pt x="681" y="406"/>
                  <a:pt x="679" y="403"/>
                  <a:pt x="677" y="400"/>
                </a:cubicBezTo>
                <a:cubicBezTo>
                  <a:pt x="677" y="400"/>
                  <a:pt x="678" y="398"/>
                  <a:pt x="679" y="398"/>
                </a:cubicBezTo>
                <a:cubicBezTo>
                  <a:pt x="679" y="398"/>
                  <a:pt x="681" y="398"/>
                  <a:pt x="681" y="398"/>
                </a:cubicBezTo>
                <a:cubicBezTo>
                  <a:pt x="683" y="401"/>
                  <a:pt x="685" y="403"/>
                  <a:pt x="686" y="406"/>
                </a:cubicBezTo>
                <a:close/>
                <a:moveTo>
                  <a:pt x="259" y="36"/>
                </a:moveTo>
                <a:cubicBezTo>
                  <a:pt x="256" y="31"/>
                  <a:pt x="254" y="26"/>
                  <a:pt x="255" y="21"/>
                </a:cubicBezTo>
                <a:cubicBezTo>
                  <a:pt x="255" y="20"/>
                  <a:pt x="257" y="19"/>
                  <a:pt x="257" y="19"/>
                </a:cubicBezTo>
                <a:cubicBezTo>
                  <a:pt x="258" y="19"/>
                  <a:pt x="259" y="20"/>
                  <a:pt x="259" y="20"/>
                </a:cubicBezTo>
                <a:cubicBezTo>
                  <a:pt x="261" y="25"/>
                  <a:pt x="261" y="31"/>
                  <a:pt x="259" y="36"/>
                </a:cubicBezTo>
                <a:close/>
                <a:moveTo>
                  <a:pt x="626" y="47"/>
                </a:moveTo>
                <a:cubicBezTo>
                  <a:pt x="627" y="56"/>
                  <a:pt x="623" y="60"/>
                  <a:pt x="620" y="65"/>
                </a:cubicBezTo>
                <a:cubicBezTo>
                  <a:pt x="620" y="65"/>
                  <a:pt x="618" y="65"/>
                  <a:pt x="618" y="65"/>
                </a:cubicBezTo>
                <a:cubicBezTo>
                  <a:pt x="617" y="65"/>
                  <a:pt x="617" y="63"/>
                  <a:pt x="617" y="63"/>
                </a:cubicBezTo>
                <a:cubicBezTo>
                  <a:pt x="619" y="57"/>
                  <a:pt x="622" y="53"/>
                  <a:pt x="626" y="47"/>
                </a:cubicBezTo>
                <a:close/>
                <a:moveTo>
                  <a:pt x="2" y="317"/>
                </a:moveTo>
                <a:cubicBezTo>
                  <a:pt x="1" y="316"/>
                  <a:pt x="0" y="315"/>
                  <a:pt x="0" y="315"/>
                </a:cubicBezTo>
                <a:cubicBezTo>
                  <a:pt x="1" y="310"/>
                  <a:pt x="5" y="307"/>
                  <a:pt x="11" y="307"/>
                </a:cubicBezTo>
                <a:cubicBezTo>
                  <a:pt x="12" y="307"/>
                  <a:pt x="13" y="309"/>
                  <a:pt x="12" y="310"/>
                </a:cubicBezTo>
                <a:cubicBezTo>
                  <a:pt x="10" y="313"/>
                  <a:pt x="5" y="316"/>
                  <a:pt x="2" y="317"/>
                </a:cubicBezTo>
                <a:close/>
                <a:moveTo>
                  <a:pt x="12" y="349"/>
                </a:moveTo>
                <a:cubicBezTo>
                  <a:pt x="12" y="348"/>
                  <a:pt x="11" y="347"/>
                  <a:pt x="11" y="347"/>
                </a:cubicBezTo>
                <a:cubicBezTo>
                  <a:pt x="13" y="342"/>
                  <a:pt x="18" y="339"/>
                  <a:pt x="23" y="338"/>
                </a:cubicBezTo>
                <a:cubicBezTo>
                  <a:pt x="23" y="338"/>
                  <a:pt x="24" y="338"/>
                  <a:pt x="24" y="339"/>
                </a:cubicBezTo>
                <a:cubicBezTo>
                  <a:pt x="24" y="339"/>
                  <a:pt x="24" y="340"/>
                  <a:pt x="24" y="340"/>
                </a:cubicBezTo>
                <a:cubicBezTo>
                  <a:pt x="21" y="343"/>
                  <a:pt x="17" y="346"/>
                  <a:pt x="13" y="349"/>
                </a:cubicBezTo>
                <a:cubicBezTo>
                  <a:pt x="13" y="350"/>
                  <a:pt x="12" y="349"/>
                  <a:pt x="12" y="349"/>
                </a:cubicBezTo>
                <a:close/>
                <a:moveTo>
                  <a:pt x="141" y="44"/>
                </a:moveTo>
                <a:cubicBezTo>
                  <a:pt x="134" y="43"/>
                  <a:pt x="130" y="40"/>
                  <a:pt x="127" y="36"/>
                </a:cubicBezTo>
                <a:cubicBezTo>
                  <a:pt x="127" y="35"/>
                  <a:pt x="127" y="33"/>
                  <a:pt x="127" y="32"/>
                </a:cubicBezTo>
                <a:cubicBezTo>
                  <a:pt x="127" y="30"/>
                  <a:pt x="130" y="30"/>
                  <a:pt x="132" y="32"/>
                </a:cubicBezTo>
                <a:cubicBezTo>
                  <a:pt x="135" y="36"/>
                  <a:pt x="137" y="39"/>
                  <a:pt x="141" y="44"/>
                </a:cubicBezTo>
                <a:close/>
                <a:moveTo>
                  <a:pt x="660" y="405"/>
                </a:moveTo>
                <a:cubicBezTo>
                  <a:pt x="661" y="405"/>
                  <a:pt x="661" y="405"/>
                  <a:pt x="661" y="405"/>
                </a:cubicBezTo>
                <a:cubicBezTo>
                  <a:pt x="664" y="409"/>
                  <a:pt x="667" y="412"/>
                  <a:pt x="670" y="416"/>
                </a:cubicBezTo>
                <a:cubicBezTo>
                  <a:pt x="670" y="416"/>
                  <a:pt x="669" y="419"/>
                  <a:pt x="668" y="419"/>
                </a:cubicBezTo>
                <a:cubicBezTo>
                  <a:pt x="663" y="419"/>
                  <a:pt x="657" y="412"/>
                  <a:pt x="658" y="407"/>
                </a:cubicBezTo>
                <a:cubicBezTo>
                  <a:pt x="658" y="406"/>
                  <a:pt x="659" y="406"/>
                  <a:pt x="660" y="405"/>
                </a:cubicBezTo>
                <a:close/>
                <a:moveTo>
                  <a:pt x="109" y="457"/>
                </a:moveTo>
                <a:cubicBezTo>
                  <a:pt x="106" y="462"/>
                  <a:pt x="104" y="467"/>
                  <a:pt x="101" y="472"/>
                </a:cubicBezTo>
                <a:cubicBezTo>
                  <a:pt x="101" y="473"/>
                  <a:pt x="100" y="473"/>
                  <a:pt x="100" y="472"/>
                </a:cubicBezTo>
                <a:cubicBezTo>
                  <a:pt x="99" y="472"/>
                  <a:pt x="97" y="471"/>
                  <a:pt x="97" y="471"/>
                </a:cubicBezTo>
                <a:cubicBezTo>
                  <a:pt x="96" y="464"/>
                  <a:pt x="100" y="458"/>
                  <a:pt x="106" y="455"/>
                </a:cubicBezTo>
                <a:cubicBezTo>
                  <a:pt x="107" y="455"/>
                  <a:pt x="108" y="456"/>
                  <a:pt x="109" y="457"/>
                </a:cubicBezTo>
                <a:close/>
                <a:moveTo>
                  <a:pt x="13" y="252"/>
                </a:moveTo>
                <a:cubicBezTo>
                  <a:pt x="14" y="252"/>
                  <a:pt x="16" y="252"/>
                  <a:pt x="17" y="252"/>
                </a:cubicBezTo>
                <a:cubicBezTo>
                  <a:pt x="18" y="252"/>
                  <a:pt x="19" y="253"/>
                  <a:pt x="19" y="254"/>
                </a:cubicBezTo>
                <a:cubicBezTo>
                  <a:pt x="19" y="254"/>
                  <a:pt x="18" y="256"/>
                  <a:pt x="18" y="256"/>
                </a:cubicBezTo>
                <a:cubicBezTo>
                  <a:pt x="15" y="257"/>
                  <a:pt x="11" y="258"/>
                  <a:pt x="8" y="258"/>
                </a:cubicBezTo>
                <a:cubicBezTo>
                  <a:pt x="7" y="258"/>
                  <a:pt x="6" y="256"/>
                  <a:pt x="5" y="255"/>
                </a:cubicBezTo>
                <a:cubicBezTo>
                  <a:pt x="6" y="254"/>
                  <a:pt x="7" y="252"/>
                  <a:pt x="8" y="252"/>
                </a:cubicBezTo>
                <a:cubicBezTo>
                  <a:pt x="9" y="251"/>
                  <a:pt x="11" y="252"/>
                  <a:pt x="13" y="252"/>
                </a:cubicBezTo>
                <a:close/>
                <a:moveTo>
                  <a:pt x="24" y="205"/>
                </a:moveTo>
                <a:cubicBezTo>
                  <a:pt x="19" y="211"/>
                  <a:pt x="13" y="212"/>
                  <a:pt x="6" y="211"/>
                </a:cubicBezTo>
                <a:cubicBezTo>
                  <a:pt x="5" y="211"/>
                  <a:pt x="4" y="210"/>
                  <a:pt x="3" y="209"/>
                </a:cubicBezTo>
                <a:cubicBezTo>
                  <a:pt x="4" y="208"/>
                  <a:pt x="5" y="205"/>
                  <a:pt x="6" y="205"/>
                </a:cubicBezTo>
                <a:cubicBezTo>
                  <a:pt x="12" y="205"/>
                  <a:pt x="18" y="205"/>
                  <a:pt x="24" y="205"/>
                </a:cubicBezTo>
                <a:close/>
                <a:moveTo>
                  <a:pt x="34" y="165"/>
                </a:moveTo>
                <a:cubicBezTo>
                  <a:pt x="34" y="165"/>
                  <a:pt x="33" y="165"/>
                  <a:pt x="33" y="165"/>
                </a:cubicBezTo>
                <a:cubicBezTo>
                  <a:pt x="26" y="163"/>
                  <a:pt x="22" y="158"/>
                  <a:pt x="19" y="152"/>
                </a:cubicBezTo>
                <a:cubicBezTo>
                  <a:pt x="18" y="152"/>
                  <a:pt x="19" y="151"/>
                  <a:pt x="19" y="150"/>
                </a:cubicBezTo>
                <a:cubicBezTo>
                  <a:pt x="19" y="150"/>
                  <a:pt x="20" y="149"/>
                  <a:pt x="21" y="150"/>
                </a:cubicBezTo>
                <a:cubicBezTo>
                  <a:pt x="25" y="154"/>
                  <a:pt x="30" y="158"/>
                  <a:pt x="35" y="162"/>
                </a:cubicBezTo>
                <a:cubicBezTo>
                  <a:pt x="35" y="163"/>
                  <a:pt x="35" y="164"/>
                  <a:pt x="34" y="165"/>
                </a:cubicBezTo>
                <a:close/>
                <a:moveTo>
                  <a:pt x="112" y="49"/>
                </a:moveTo>
                <a:cubicBezTo>
                  <a:pt x="113" y="47"/>
                  <a:pt x="114" y="46"/>
                  <a:pt x="114" y="46"/>
                </a:cubicBezTo>
                <a:cubicBezTo>
                  <a:pt x="115" y="45"/>
                  <a:pt x="116" y="45"/>
                  <a:pt x="116" y="46"/>
                </a:cubicBezTo>
                <a:cubicBezTo>
                  <a:pt x="118" y="48"/>
                  <a:pt x="120" y="50"/>
                  <a:pt x="121" y="53"/>
                </a:cubicBezTo>
                <a:cubicBezTo>
                  <a:pt x="122" y="55"/>
                  <a:pt x="127" y="56"/>
                  <a:pt x="124" y="60"/>
                </a:cubicBezTo>
                <a:cubicBezTo>
                  <a:pt x="121" y="59"/>
                  <a:pt x="118" y="58"/>
                  <a:pt x="116" y="56"/>
                </a:cubicBezTo>
                <a:cubicBezTo>
                  <a:pt x="114" y="54"/>
                  <a:pt x="113" y="51"/>
                  <a:pt x="112" y="49"/>
                </a:cubicBezTo>
                <a:close/>
                <a:moveTo>
                  <a:pt x="653" y="438"/>
                </a:moveTo>
                <a:cubicBezTo>
                  <a:pt x="652" y="438"/>
                  <a:pt x="650" y="438"/>
                  <a:pt x="650" y="437"/>
                </a:cubicBezTo>
                <a:cubicBezTo>
                  <a:pt x="646" y="434"/>
                  <a:pt x="642" y="431"/>
                  <a:pt x="639" y="427"/>
                </a:cubicBezTo>
                <a:cubicBezTo>
                  <a:pt x="638" y="427"/>
                  <a:pt x="638" y="424"/>
                  <a:pt x="639" y="423"/>
                </a:cubicBezTo>
                <a:cubicBezTo>
                  <a:pt x="640" y="421"/>
                  <a:pt x="642" y="422"/>
                  <a:pt x="644" y="423"/>
                </a:cubicBezTo>
                <a:cubicBezTo>
                  <a:pt x="647" y="427"/>
                  <a:pt x="651" y="430"/>
                  <a:pt x="654" y="434"/>
                </a:cubicBezTo>
                <a:cubicBezTo>
                  <a:pt x="654" y="435"/>
                  <a:pt x="654" y="436"/>
                  <a:pt x="654" y="437"/>
                </a:cubicBezTo>
                <a:cubicBezTo>
                  <a:pt x="654" y="437"/>
                  <a:pt x="653" y="437"/>
                  <a:pt x="653" y="438"/>
                </a:cubicBezTo>
                <a:close/>
                <a:moveTo>
                  <a:pt x="703" y="311"/>
                </a:moveTo>
                <a:cubicBezTo>
                  <a:pt x="704" y="310"/>
                  <a:pt x="706" y="309"/>
                  <a:pt x="707" y="309"/>
                </a:cubicBezTo>
                <a:cubicBezTo>
                  <a:pt x="711" y="311"/>
                  <a:pt x="715" y="313"/>
                  <a:pt x="720" y="315"/>
                </a:cubicBezTo>
                <a:cubicBezTo>
                  <a:pt x="720" y="315"/>
                  <a:pt x="721" y="317"/>
                  <a:pt x="721" y="318"/>
                </a:cubicBezTo>
                <a:cubicBezTo>
                  <a:pt x="720" y="318"/>
                  <a:pt x="719" y="319"/>
                  <a:pt x="719" y="319"/>
                </a:cubicBezTo>
                <a:cubicBezTo>
                  <a:pt x="714" y="318"/>
                  <a:pt x="709" y="317"/>
                  <a:pt x="705" y="315"/>
                </a:cubicBezTo>
                <a:cubicBezTo>
                  <a:pt x="704" y="314"/>
                  <a:pt x="704" y="312"/>
                  <a:pt x="703" y="311"/>
                </a:cubicBezTo>
                <a:close/>
                <a:moveTo>
                  <a:pt x="67" y="424"/>
                </a:moveTo>
                <a:cubicBezTo>
                  <a:pt x="67" y="425"/>
                  <a:pt x="67" y="425"/>
                  <a:pt x="67" y="426"/>
                </a:cubicBezTo>
                <a:cubicBezTo>
                  <a:pt x="64" y="430"/>
                  <a:pt x="61" y="435"/>
                  <a:pt x="58" y="440"/>
                </a:cubicBezTo>
                <a:cubicBezTo>
                  <a:pt x="58" y="440"/>
                  <a:pt x="56" y="440"/>
                  <a:pt x="55" y="440"/>
                </a:cubicBezTo>
                <a:cubicBezTo>
                  <a:pt x="55" y="440"/>
                  <a:pt x="55" y="439"/>
                  <a:pt x="54" y="439"/>
                </a:cubicBezTo>
                <a:cubicBezTo>
                  <a:pt x="54" y="438"/>
                  <a:pt x="54" y="437"/>
                  <a:pt x="54" y="436"/>
                </a:cubicBezTo>
                <a:cubicBezTo>
                  <a:pt x="55" y="430"/>
                  <a:pt x="58" y="425"/>
                  <a:pt x="63" y="423"/>
                </a:cubicBezTo>
                <a:cubicBezTo>
                  <a:pt x="64" y="422"/>
                  <a:pt x="65" y="423"/>
                  <a:pt x="66" y="423"/>
                </a:cubicBezTo>
                <a:cubicBezTo>
                  <a:pt x="67" y="423"/>
                  <a:pt x="67" y="424"/>
                  <a:pt x="67" y="424"/>
                </a:cubicBezTo>
                <a:close/>
                <a:moveTo>
                  <a:pt x="24" y="231"/>
                </a:moveTo>
                <a:cubicBezTo>
                  <a:pt x="15" y="236"/>
                  <a:pt x="9" y="236"/>
                  <a:pt x="3" y="234"/>
                </a:cubicBezTo>
                <a:cubicBezTo>
                  <a:pt x="2" y="234"/>
                  <a:pt x="1" y="232"/>
                  <a:pt x="1" y="232"/>
                </a:cubicBezTo>
                <a:cubicBezTo>
                  <a:pt x="2" y="230"/>
                  <a:pt x="3" y="228"/>
                  <a:pt x="4" y="229"/>
                </a:cubicBezTo>
                <a:cubicBezTo>
                  <a:pt x="9" y="229"/>
                  <a:pt x="15" y="230"/>
                  <a:pt x="24" y="231"/>
                </a:cubicBezTo>
                <a:close/>
                <a:moveTo>
                  <a:pt x="43" y="145"/>
                </a:moveTo>
                <a:cubicBezTo>
                  <a:pt x="37" y="142"/>
                  <a:pt x="31" y="137"/>
                  <a:pt x="29" y="129"/>
                </a:cubicBezTo>
                <a:cubicBezTo>
                  <a:pt x="29" y="129"/>
                  <a:pt x="30" y="128"/>
                  <a:pt x="30" y="128"/>
                </a:cubicBezTo>
                <a:cubicBezTo>
                  <a:pt x="31" y="127"/>
                  <a:pt x="32" y="127"/>
                  <a:pt x="32" y="127"/>
                </a:cubicBezTo>
                <a:cubicBezTo>
                  <a:pt x="37" y="132"/>
                  <a:pt x="41" y="137"/>
                  <a:pt x="45" y="142"/>
                </a:cubicBezTo>
                <a:cubicBezTo>
                  <a:pt x="46" y="143"/>
                  <a:pt x="45" y="144"/>
                  <a:pt x="45" y="145"/>
                </a:cubicBezTo>
                <a:cubicBezTo>
                  <a:pt x="45" y="145"/>
                  <a:pt x="44" y="145"/>
                  <a:pt x="43" y="145"/>
                </a:cubicBezTo>
                <a:close/>
                <a:moveTo>
                  <a:pt x="732" y="152"/>
                </a:moveTo>
                <a:cubicBezTo>
                  <a:pt x="731" y="153"/>
                  <a:pt x="731" y="153"/>
                  <a:pt x="731" y="153"/>
                </a:cubicBezTo>
                <a:cubicBezTo>
                  <a:pt x="725" y="156"/>
                  <a:pt x="720" y="159"/>
                  <a:pt x="714" y="162"/>
                </a:cubicBezTo>
                <a:cubicBezTo>
                  <a:pt x="713" y="162"/>
                  <a:pt x="710" y="161"/>
                  <a:pt x="710" y="160"/>
                </a:cubicBezTo>
                <a:cubicBezTo>
                  <a:pt x="710" y="159"/>
                  <a:pt x="710" y="157"/>
                  <a:pt x="711" y="156"/>
                </a:cubicBezTo>
                <a:cubicBezTo>
                  <a:pt x="717" y="152"/>
                  <a:pt x="723" y="149"/>
                  <a:pt x="730" y="150"/>
                </a:cubicBezTo>
                <a:cubicBezTo>
                  <a:pt x="731" y="150"/>
                  <a:pt x="731" y="151"/>
                  <a:pt x="732" y="152"/>
                </a:cubicBezTo>
                <a:close/>
                <a:moveTo>
                  <a:pt x="215" y="44"/>
                </a:moveTo>
                <a:cubicBezTo>
                  <a:pt x="214" y="45"/>
                  <a:pt x="214" y="46"/>
                  <a:pt x="213" y="46"/>
                </a:cubicBezTo>
                <a:cubicBezTo>
                  <a:pt x="213" y="46"/>
                  <a:pt x="212" y="46"/>
                  <a:pt x="212" y="46"/>
                </a:cubicBezTo>
                <a:cubicBezTo>
                  <a:pt x="206" y="40"/>
                  <a:pt x="203" y="34"/>
                  <a:pt x="204" y="26"/>
                </a:cubicBezTo>
                <a:cubicBezTo>
                  <a:pt x="204" y="25"/>
                  <a:pt x="205" y="24"/>
                  <a:pt x="206" y="24"/>
                </a:cubicBezTo>
                <a:cubicBezTo>
                  <a:pt x="206" y="24"/>
                  <a:pt x="207" y="24"/>
                  <a:pt x="207" y="24"/>
                </a:cubicBezTo>
                <a:cubicBezTo>
                  <a:pt x="210" y="31"/>
                  <a:pt x="212" y="38"/>
                  <a:pt x="215" y="44"/>
                </a:cubicBezTo>
                <a:close/>
                <a:moveTo>
                  <a:pt x="639" y="445"/>
                </a:moveTo>
                <a:cubicBezTo>
                  <a:pt x="639" y="445"/>
                  <a:pt x="638" y="445"/>
                  <a:pt x="638" y="445"/>
                </a:cubicBezTo>
                <a:cubicBezTo>
                  <a:pt x="631" y="442"/>
                  <a:pt x="627" y="438"/>
                  <a:pt x="624" y="432"/>
                </a:cubicBezTo>
                <a:cubicBezTo>
                  <a:pt x="623" y="431"/>
                  <a:pt x="624" y="430"/>
                  <a:pt x="624" y="429"/>
                </a:cubicBezTo>
                <a:cubicBezTo>
                  <a:pt x="625" y="429"/>
                  <a:pt x="628" y="428"/>
                  <a:pt x="628" y="429"/>
                </a:cubicBezTo>
                <a:cubicBezTo>
                  <a:pt x="632" y="433"/>
                  <a:pt x="637" y="438"/>
                  <a:pt x="641" y="443"/>
                </a:cubicBezTo>
                <a:cubicBezTo>
                  <a:pt x="641" y="443"/>
                  <a:pt x="640" y="444"/>
                  <a:pt x="639" y="445"/>
                </a:cubicBezTo>
                <a:close/>
                <a:moveTo>
                  <a:pt x="221" y="22"/>
                </a:moveTo>
                <a:cubicBezTo>
                  <a:pt x="222" y="20"/>
                  <a:pt x="223" y="19"/>
                  <a:pt x="224" y="17"/>
                </a:cubicBezTo>
                <a:cubicBezTo>
                  <a:pt x="224" y="17"/>
                  <a:pt x="225" y="16"/>
                  <a:pt x="225" y="17"/>
                </a:cubicBezTo>
                <a:cubicBezTo>
                  <a:pt x="226" y="17"/>
                  <a:pt x="227" y="17"/>
                  <a:pt x="227" y="18"/>
                </a:cubicBezTo>
                <a:cubicBezTo>
                  <a:pt x="228" y="25"/>
                  <a:pt x="228" y="32"/>
                  <a:pt x="229" y="38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6" y="40"/>
                  <a:pt x="224" y="40"/>
                  <a:pt x="224" y="39"/>
                </a:cubicBezTo>
                <a:cubicBezTo>
                  <a:pt x="223" y="33"/>
                  <a:pt x="222" y="28"/>
                  <a:pt x="221" y="22"/>
                </a:cubicBezTo>
                <a:close/>
                <a:moveTo>
                  <a:pt x="739" y="194"/>
                </a:moveTo>
                <a:cubicBezTo>
                  <a:pt x="739" y="195"/>
                  <a:pt x="739" y="195"/>
                  <a:pt x="739" y="196"/>
                </a:cubicBezTo>
                <a:cubicBezTo>
                  <a:pt x="732" y="201"/>
                  <a:pt x="725" y="204"/>
                  <a:pt x="717" y="204"/>
                </a:cubicBezTo>
                <a:cubicBezTo>
                  <a:pt x="717" y="205"/>
                  <a:pt x="715" y="204"/>
                  <a:pt x="715" y="203"/>
                </a:cubicBezTo>
                <a:cubicBezTo>
                  <a:pt x="715" y="202"/>
                  <a:pt x="715" y="201"/>
                  <a:pt x="716" y="200"/>
                </a:cubicBezTo>
                <a:cubicBezTo>
                  <a:pt x="723" y="198"/>
                  <a:pt x="730" y="195"/>
                  <a:pt x="737" y="193"/>
                </a:cubicBezTo>
                <a:cubicBezTo>
                  <a:pt x="737" y="193"/>
                  <a:pt x="738" y="194"/>
                  <a:pt x="739" y="194"/>
                </a:cubicBezTo>
                <a:close/>
                <a:moveTo>
                  <a:pt x="78" y="113"/>
                </a:moveTo>
                <a:cubicBezTo>
                  <a:pt x="78" y="113"/>
                  <a:pt x="77" y="113"/>
                  <a:pt x="77" y="113"/>
                </a:cubicBezTo>
                <a:cubicBezTo>
                  <a:pt x="72" y="108"/>
                  <a:pt x="68" y="103"/>
                  <a:pt x="63" y="97"/>
                </a:cubicBezTo>
                <a:cubicBezTo>
                  <a:pt x="63" y="97"/>
                  <a:pt x="63" y="95"/>
                  <a:pt x="64" y="95"/>
                </a:cubicBezTo>
                <a:cubicBezTo>
                  <a:pt x="64" y="94"/>
                  <a:pt x="65" y="94"/>
                  <a:pt x="66" y="94"/>
                </a:cubicBezTo>
                <a:cubicBezTo>
                  <a:pt x="72" y="98"/>
                  <a:pt x="78" y="103"/>
                  <a:pt x="80" y="110"/>
                </a:cubicBezTo>
                <a:cubicBezTo>
                  <a:pt x="81" y="111"/>
                  <a:pt x="80" y="112"/>
                  <a:pt x="80" y="113"/>
                </a:cubicBezTo>
                <a:cubicBezTo>
                  <a:pt x="79" y="113"/>
                  <a:pt x="79" y="113"/>
                  <a:pt x="78" y="113"/>
                </a:cubicBezTo>
                <a:close/>
                <a:moveTo>
                  <a:pt x="85" y="435"/>
                </a:moveTo>
                <a:cubicBezTo>
                  <a:pt x="85" y="436"/>
                  <a:pt x="85" y="437"/>
                  <a:pt x="85" y="438"/>
                </a:cubicBezTo>
                <a:cubicBezTo>
                  <a:pt x="82" y="443"/>
                  <a:pt x="79" y="449"/>
                  <a:pt x="77" y="454"/>
                </a:cubicBezTo>
                <a:cubicBezTo>
                  <a:pt x="76" y="455"/>
                  <a:pt x="75" y="455"/>
                  <a:pt x="74" y="455"/>
                </a:cubicBezTo>
                <a:cubicBezTo>
                  <a:pt x="74" y="455"/>
                  <a:pt x="73" y="454"/>
                  <a:pt x="73" y="453"/>
                </a:cubicBezTo>
                <a:cubicBezTo>
                  <a:pt x="72" y="445"/>
                  <a:pt x="75" y="439"/>
                  <a:pt x="82" y="435"/>
                </a:cubicBezTo>
                <a:cubicBezTo>
                  <a:pt x="83" y="434"/>
                  <a:pt x="84" y="435"/>
                  <a:pt x="85" y="435"/>
                </a:cubicBezTo>
                <a:close/>
                <a:moveTo>
                  <a:pt x="88" y="465"/>
                </a:moveTo>
                <a:cubicBezTo>
                  <a:pt x="87" y="465"/>
                  <a:pt x="86" y="464"/>
                  <a:pt x="85" y="464"/>
                </a:cubicBezTo>
                <a:cubicBezTo>
                  <a:pt x="85" y="456"/>
                  <a:pt x="92" y="445"/>
                  <a:pt x="99" y="442"/>
                </a:cubicBezTo>
                <a:cubicBezTo>
                  <a:pt x="99" y="442"/>
                  <a:pt x="100" y="442"/>
                  <a:pt x="100" y="442"/>
                </a:cubicBezTo>
                <a:cubicBezTo>
                  <a:pt x="100" y="442"/>
                  <a:pt x="101" y="443"/>
                  <a:pt x="101" y="443"/>
                </a:cubicBezTo>
                <a:cubicBezTo>
                  <a:pt x="97" y="450"/>
                  <a:pt x="93" y="458"/>
                  <a:pt x="89" y="465"/>
                </a:cubicBezTo>
                <a:cubicBezTo>
                  <a:pt x="89" y="466"/>
                  <a:pt x="88" y="465"/>
                  <a:pt x="88" y="465"/>
                </a:cubicBezTo>
                <a:close/>
                <a:moveTo>
                  <a:pt x="439" y="27"/>
                </a:moveTo>
                <a:cubicBezTo>
                  <a:pt x="439" y="26"/>
                  <a:pt x="438" y="25"/>
                  <a:pt x="438" y="24"/>
                </a:cubicBezTo>
                <a:cubicBezTo>
                  <a:pt x="439" y="17"/>
                  <a:pt x="442" y="11"/>
                  <a:pt x="446" y="6"/>
                </a:cubicBezTo>
                <a:cubicBezTo>
                  <a:pt x="446" y="6"/>
                  <a:pt x="447" y="6"/>
                  <a:pt x="448" y="6"/>
                </a:cubicBezTo>
                <a:cubicBezTo>
                  <a:pt x="448" y="6"/>
                  <a:pt x="449" y="7"/>
                  <a:pt x="449" y="7"/>
                </a:cubicBezTo>
                <a:cubicBezTo>
                  <a:pt x="447" y="14"/>
                  <a:pt x="445" y="20"/>
                  <a:pt x="442" y="26"/>
                </a:cubicBezTo>
                <a:cubicBezTo>
                  <a:pt x="442" y="27"/>
                  <a:pt x="441" y="27"/>
                  <a:pt x="439" y="27"/>
                </a:cubicBezTo>
                <a:close/>
                <a:moveTo>
                  <a:pt x="715" y="297"/>
                </a:moveTo>
                <a:cubicBezTo>
                  <a:pt x="713" y="296"/>
                  <a:pt x="708" y="295"/>
                  <a:pt x="704" y="293"/>
                </a:cubicBezTo>
                <a:cubicBezTo>
                  <a:pt x="703" y="292"/>
                  <a:pt x="702" y="290"/>
                  <a:pt x="703" y="289"/>
                </a:cubicBezTo>
                <a:cubicBezTo>
                  <a:pt x="703" y="288"/>
                  <a:pt x="705" y="287"/>
                  <a:pt x="706" y="287"/>
                </a:cubicBezTo>
                <a:cubicBezTo>
                  <a:pt x="711" y="288"/>
                  <a:pt x="716" y="290"/>
                  <a:pt x="720" y="292"/>
                </a:cubicBezTo>
                <a:cubicBezTo>
                  <a:pt x="721" y="292"/>
                  <a:pt x="723" y="294"/>
                  <a:pt x="722" y="295"/>
                </a:cubicBezTo>
                <a:cubicBezTo>
                  <a:pt x="722" y="296"/>
                  <a:pt x="720" y="297"/>
                  <a:pt x="719" y="298"/>
                </a:cubicBezTo>
                <a:cubicBezTo>
                  <a:pt x="719" y="298"/>
                  <a:pt x="718" y="298"/>
                  <a:pt x="715" y="297"/>
                </a:cubicBezTo>
                <a:close/>
                <a:moveTo>
                  <a:pt x="59" y="127"/>
                </a:moveTo>
                <a:cubicBezTo>
                  <a:pt x="59" y="127"/>
                  <a:pt x="58" y="127"/>
                  <a:pt x="58" y="127"/>
                </a:cubicBezTo>
                <a:cubicBezTo>
                  <a:pt x="51" y="124"/>
                  <a:pt x="47" y="118"/>
                  <a:pt x="43" y="111"/>
                </a:cubicBezTo>
                <a:cubicBezTo>
                  <a:pt x="42" y="111"/>
                  <a:pt x="43" y="110"/>
                  <a:pt x="44" y="109"/>
                </a:cubicBezTo>
                <a:cubicBezTo>
                  <a:pt x="44" y="109"/>
                  <a:pt x="46" y="108"/>
                  <a:pt x="46" y="109"/>
                </a:cubicBezTo>
                <a:cubicBezTo>
                  <a:pt x="51" y="114"/>
                  <a:pt x="56" y="120"/>
                  <a:pt x="61" y="125"/>
                </a:cubicBezTo>
                <a:cubicBezTo>
                  <a:pt x="61" y="125"/>
                  <a:pt x="61" y="126"/>
                  <a:pt x="60" y="126"/>
                </a:cubicBezTo>
                <a:cubicBezTo>
                  <a:pt x="60" y="127"/>
                  <a:pt x="60" y="127"/>
                  <a:pt x="59" y="127"/>
                </a:cubicBezTo>
                <a:close/>
                <a:moveTo>
                  <a:pt x="284" y="19"/>
                </a:moveTo>
                <a:cubicBezTo>
                  <a:pt x="283" y="23"/>
                  <a:pt x="287" y="28"/>
                  <a:pt x="281" y="31"/>
                </a:cubicBezTo>
                <a:cubicBezTo>
                  <a:pt x="277" y="27"/>
                  <a:pt x="279" y="23"/>
                  <a:pt x="279" y="19"/>
                </a:cubicBezTo>
                <a:cubicBezTo>
                  <a:pt x="279" y="18"/>
                  <a:pt x="279" y="17"/>
                  <a:pt x="279" y="16"/>
                </a:cubicBezTo>
                <a:cubicBezTo>
                  <a:pt x="279" y="11"/>
                  <a:pt x="282" y="6"/>
                  <a:pt x="283" y="8"/>
                </a:cubicBezTo>
                <a:cubicBezTo>
                  <a:pt x="284" y="10"/>
                  <a:pt x="284" y="13"/>
                  <a:pt x="284" y="16"/>
                </a:cubicBezTo>
                <a:cubicBezTo>
                  <a:pt x="284" y="17"/>
                  <a:pt x="284" y="18"/>
                  <a:pt x="284" y="19"/>
                </a:cubicBezTo>
                <a:close/>
                <a:moveTo>
                  <a:pt x="713" y="275"/>
                </a:moveTo>
                <a:cubicBezTo>
                  <a:pt x="711" y="274"/>
                  <a:pt x="705" y="273"/>
                  <a:pt x="700" y="271"/>
                </a:cubicBezTo>
                <a:cubicBezTo>
                  <a:pt x="699" y="271"/>
                  <a:pt x="698" y="269"/>
                  <a:pt x="698" y="268"/>
                </a:cubicBezTo>
                <a:cubicBezTo>
                  <a:pt x="698" y="267"/>
                  <a:pt x="700" y="266"/>
                  <a:pt x="701" y="266"/>
                </a:cubicBezTo>
                <a:cubicBezTo>
                  <a:pt x="707" y="267"/>
                  <a:pt x="714" y="269"/>
                  <a:pt x="721" y="270"/>
                </a:cubicBezTo>
                <a:cubicBezTo>
                  <a:pt x="722" y="270"/>
                  <a:pt x="723" y="272"/>
                  <a:pt x="722" y="272"/>
                </a:cubicBezTo>
                <a:cubicBezTo>
                  <a:pt x="722" y="273"/>
                  <a:pt x="721" y="274"/>
                  <a:pt x="720" y="275"/>
                </a:cubicBezTo>
                <a:cubicBezTo>
                  <a:pt x="719" y="275"/>
                  <a:pt x="718" y="275"/>
                  <a:pt x="713" y="275"/>
                </a:cubicBezTo>
                <a:close/>
                <a:moveTo>
                  <a:pt x="403" y="19"/>
                </a:moveTo>
                <a:cubicBezTo>
                  <a:pt x="404" y="14"/>
                  <a:pt x="406" y="9"/>
                  <a:pt x="407" y="3"/>
                </a:cubicBezTo>
                <a:cubicBezTo>
                  <a:pt x="407" y="2"/>
                  <a:pt x="409" y="1"/>
                  <a:pt x="410" y="1"/>
                </a:cubicBezTo>
                <a:cubicBezTo>
                  <a:pt x="410" y="2"/>
                  <a:pt x="412" y="3"/>
                  <a:pt x="412" y="4"/>
                </a:cubicBezTo>
                <a:cubicBezTo>
                  <a:pt x="411" y="12"/>
                  <a:pt x="410" y="20"/>
                  <a:pt x="408" y="28"/>
                </a:cubicBezTo>
                <a:cubicBezTo>
                  <a:pt x="408" y="29"/>
                  <a:pt x="407" y="29"/>
                  <a:pt x="406" y="29"/>
                </a:cubicBezTo>
                <a:cubicBezTo>
                  <a:pt x="406" y="29"/>
                  <a:pt x="404" y="28"/>
                  <a:pt x="404" y="28"/>
                </a:cubicBezTo>
                <a:cubicBezTo>
                  <a:pt x="404" y="25"/>
                  <a:pt x="404" y="23"/>
                  <a:pt x="403" y="19"/>
                </a:cubicBezTo>
                <a:close/>
                <a:moveTo>
                  <a:pt x="421" y="18"/>
                </a:moveTo>
                <a:cubicBezTo>
                  <a:pt x="422" y="14"/>
                  <a:pt x="424" y="8"/>
                  <a:pt x="427" y="2"/>
                </a:cubicBezTo>
                <a:cubicBezTo>
                  <a:pt x="427" y="1"/>
                  <a:pt x="429" y="0"/>
                  <a:pt x="430" y="1"/>
                </a:cubicBezTo>
                <a:cubicBezTo>
                  <a:pt x="431" y="1"/>
                  <a:pt x="432" y="3"/>
                  <a:pt x="432" y="4"/>
                </a:cubicBezTo>
                <a:cubicBezTo>
                  <a:pt x="430" y="10"/>
                  <a:pt x="428" y="17"/>
                  <a:pt x="426" y="23"/>
                </a:cubicBezTo>
                <a:cubicBezTo>
                  <a:pt x="425" y="24"/>
                  <a:pt x="424" y="25"/>
                  <a:pt x="423" y="25"/>
                </a:cubicBezTo>
                <a:cubicBezTo>
                  <a:pt x="422" y="24"/>
                  <a:pt x="422" y="23"/>
                  <a:pt x="421" y="22"/>
                </a:cubicBezTo>
                <a:cubicBezTo>
                  <a:pt x="421" y="22"/>
                  <a:pt x="421" y="21"/>
                  <a:pt x="421" y="18"/>
                </a:cubicBezTo>
                <a:close/>
                <a:moveTo>
                  <a:pt x="736" y="179"/>
                </a:moveTo>
                <a:cubicBezTo>
                  <a:pt x="736" y="180"/>
                  <a:pt x="735" y="181"/>
                  <a:pt x="734" y="181"/>
                </a:cubicBezTo>
                <a:cubicBezTo>
                  <a:pt x="728" y="184"/>
                  <a:pt x="721" y="186"/>
                  <a:pt x="715" y="188"/>
                </a:cubicBezTo>
                <a:cubicBezTo>
                  <a:pt x="714" y="188"/>
                  <a:pt x="713" y="187"/>
                  <a:pt x="713" y="187"/>
                </a:cubicBezTo>
                <a:cubicBezTo>
                  <a:pt x="712" y="186"/>
                  <a:pt x="712" y="184"/>
                  <a:pt x="713" y="184"/>
                </a:cubicBezTo>
                <a:cubicBezTo>
                  <a:pt x="719" y="178"/>
                  <a:pt x="727" y="177"/>
                  <a:pt x="735" y="177"/>
                </a:cubicBezTo>
                <a:cubicBezTo>
                  <a:pt x="735" y="177"/>
                  <a:pt x="736" y="177"/>
                  <a:pt x="736" y="178"/>
                </a:cubicBezTo>
                <a:cubicBezTo>
                  <a:pt x="736" y="178"/>
                  <a:pt x="736" y="179"/>
                  <a:pt x="736" y="179"/>
                </a:cubicBezTo>
                <a:close/>
                <a:moveTo>
                  <a:pt x="382" y="17"/>
                </a:moveTo>
                <a:cubicBezTo>
                  <a:pt x="383" y="12"/>
                  <a:pt x="384" y="7"/>
                  <a:pt x="385" y="3"/>
                </a:cubicBezTo>
                <a:cubicBezTo>
                  <a:pt x="385" y="2"/>
                  <a:pt x="387" y="1"/>
                  <a:pt x="388" y="0"/>
                </a:cubicBezTo>
                <a:cubicBezTo>
                  <a:pt x="388" y="1"/>
                  <a:pt x="390" y="2"/>
                  <a:pt x="390" y="3"/>
                </a:cubicBezTo>
                <a:cubicBezTo>
                  <a:pt x="388" y="11"/>
                  <a:pt x="389" y="18"/>
                  <a:pt x="389" y="26"/>
                </a:cubicBezTo>
                <a:cubicBezTo>
                  <a:pt x="390" y="26"/>
                  <a:pt x="388" y="28"/>
                  <a:pt x="388" y="28"/>
                </a:cubicBezTo>
                <a:cubicBezTo>
                  <a:pt x="387" y="28"/>
                  <a:pt x="385" y="27"/>
                  <a:pt x="384" y="26"/>
                </a:cubicBezTo>
                <a:cubicBezTo>
                  <a:pt x="383" y="23"/>
                  <a:pt x="383" y="20"/>
                  <a:pt x="382" y="17"/>
                </a:cubicBezTo>
                <a:close/>
                <a:moveTo>
                  <a:pt x="613" y="43"/>
                </a:moveTo>
                <a:cubicBezTo>
                  <a:pt x="612" y="45"/>
                  <a:pt x="612" y="47"/>
                  <a:pt x="612" y="48"/>
                </a:cubicBezTo>
                <a:cubicBezTo>
                  <a:pt x="608" y="54"/>
                  <a:pt x="605" y="59"/>
                  <a:pt x="601" y="64"/>
                </a:cubicBezTo>
                <a:cubicBezTo>
                  <a:pt x="600" y="65"/>
                  <a:pt x="599" y="66"/>
                  <a:pt x="598" y="66"/>
                </a:cubicBezTo>
                <a:cubicBezTo>
                  <a:pt x="597" y="65"/>
                  <a:pt x="596" y="65"/>
                  <a:pt x="597" y="64"/>
                </a:cubicBezTo>
                <a:cubicBezTo>
                  <a:pt x="598" y="55"/>
                  <a:pt x="601" y="47"/>
                  <a:pt x="609" y="43"/>
                </a:cubicBezTo>
                <a:cubicBezTo>
                  <a:pt x="610" y="42"/>
                  <a:pt x="612" y="43"/>
                  <a:pt x="613" y="43"/>
                </a:cubicBezTo>
                <a:close/>
                <a:moveTo>
                  <a:pt x="357" y="18"/>
                </a:moveTo>
                <a:cubicBezTo>
                  <a:pt x="359" y="14"/>
                  <a:pt x="361" y="9"/>
                  <a:pt x="362" y="4"/>
                </a:cubicBezTo>
                <a:cubicBezTo>
                  <a:pt x="363" y="3"/>
                  <a:pt x="364" y="2"/>
                  <a:pt x="365" y="2"/>
                </a:cubicBezTo>
                <a:cubicBezTo>
                  <a:pt x="365" y="2"/>
                  <a:pt x="366" y="4"/>
                  <a:pt x="366" y="4"/>
                </a:cubicBezTo>
                <a:cubicBezTo>
                  <a:pt x="363" y="13"/>
                  <a:pt x="364" y="22"/>
                  <a:pt x="364" y="31"/>
                </a:cubicBezTo>
                <a:cubicBezTo>
                  <a:pt x="365" y="31"/>
                  <a:pt x="363" y="32"/>
                  <a:pt x="362" y="33"/>
                </a:cubicBezTo>
                <a:cubicBezTo>
                  <a:pt x="362" y="33"/>
                  <a:pt x="360" y="32"/>
                  <a:pt x="360" y="31"/>
                </a:cubicBezTo>
                <a:cubicBezTo>
                  <a:pt x="359" y="27"/>
                  <a:pt x="358" y="23"/>
                  <a:pt x="357" y="18"/>
                </a:cubicBezTo>
                <a:close/>
                <a:moveTo>
                  <a:pt x="509" y="35"/>
                </a:moveTo>
                <a:cubicBezTo>
                  <a:pt x="509" y="28"/>
                  <a:pt x="511" y="21"/>
                  <a:pt x="516" y="15"/>
                </a:cubicBezTo>
                <a:cubicBezTo>
                  <a:pt x="517" y="15"/>
                  <a:pt x="518" y="15"/>
                  <a:pt x="519" y="15"/>
                </a:cubicBezTo>
                <a:cubicBezTo>
                  <a:pt x="520" y="15"/>
                  <a:pt x="521" y="17"/>
                  <a:pt x="520" y="17"/>
                </a:cubicBezTo>
                <a:cubicBezTo>
                  <a:pt x="517" y="24"/>
                  <a:pt x="515" y="31"/>
                  <a:pt x="514" y="38"/>
                </a:cubicBezTo>
                <a:cubicBezTo>
                  <a:pt x="514" y="39"/>
                  <a:pt x="513" y="40"/>
                  <a:pt x="512" y="41"/>
                </a:cubicBezTo>
                <a:cubicBezTo>
                  <a:pt x="511" y="40"/>
                  <a:pt x="510" y="39"/>
                  <a:pt x="509" y="38"/>
                </a:cubicBezTo>
                <a:cubicBezTo>
                  <a:pt x="509" y="37"/>
                  <a:pt x="509" y="36"/>
                  <a:pt x="509" y="35"/>
                </a:cubicBezTo>
                <a:close/>
                <a:moveTo>
                  <a:pt x="587" y="26"/>
                </a:moveTo>
                <a:cubicBezTo>
                  <a:pt x="587" y="26"/>
                  <a:pt x="587" y="27"/>
                  <a:pt x="587" y="27"/>
                </a:cubicBezTo>
                <a:cubicBezTo>
                  <a:pt x="584" y="35"/>
                  <a:pt x="580" y="42"/>
                  <a:pt x="577" y="49"/>
                </a:cubicBezTo>
                <a:cubicBezTo>
                  <a:pt x="576" y="49"/>
                  <a:pt x="575" y="50"/>
                  <a:pt x="574" y="50"/>
                </a:cubicBezTo>
                <a:cubicBezTo>
                  <a:pt x="573" y="49"/>
                  <a:pt x="573" y="48"/>
                  <a:pt x="572" y="48"/>
                </a:cubicBezTo>
                <a:cubicBezTo>
                  <a:pt x="572" y="47"/>
                  <a:pt x="572" y="47"/>
                  <a:pt x="572" y="46"/>
                </a:cubicBezTo>
                <a:cubicBezTo>
                  <a:pt x="573" y="38"/>
                  <a:pt x="576" y="30"/>
                  <a:pt x="583" y="24"/>
                </a:cubicBezTo>
                <a:cubicBezTo>
                  <a:pt x="584" y="24"/>
                  <a:pt x="585" y="25"/>
                  <a:pt x="586" y="25"/>
                </a:cubicBezTo>
                <a:cubicBezTo>
                  <a:pt x="587" y="25"/>
                  <a:pt x="587" y="26"/>
                  <a:pt x="587" y="26"/>
                </a:cubicBezTo>
                <a:close/>
                <a:moveTo>
                  <a:pt x="554" y="44"/>
                </a:moveTo>
                <a:cubicBezTo>
                  <a:pt x="553" y="43"/>
                  <a:pt x="552" y="43"/>
                  <a:pt x="552" y="42"/>
                </a:cubicBezTo>
                <a:cubicBezTo>
                  <a:pt x="553" y="33"/>
                  <a:pt x="555" y="24"/>
                  <a:pt x="561" y="17"/>
                </a:cubicBezTo>
                <a:cubicBezTo>
                  <a:pt x="561" y="16"/>
                  <a:pt x="563" y="16"/>
                  <a:pt x="564" y="16"/>
                </a:cubicBezTo>
                <a:cubicBezTo>
                  <a:pt x="564" y="16"/>
                  <a:pt x="565" y="17"/>
                  <a:pt x="565" y="18"/>
                </a:cubicBezTo>
                <a:cubicBezTo>
                  <a:pt x="562" y="26"/>
                  <a:pt x="559" y="35"/>
                  <a:pt x="556" y="43"/>
                </a:cubicBezTo>
                <a:cubicBezTo>
                  <a:pt x="556" y="44"/>
                  <a:pt x="555" y="44"/>
                  <a:pt x="554" y="44"/>
                </a:cubicBezTo>
                <a:close/>
                <a:moveTo>
                  <a:pt x="713" y="112"/>
                </a:moveTo>
                <a:cubicBezTo>
                  <a:pt x="713" y="113"/>
                  <a:pt x="712" y="114"/>
                  <a:pt x="712" y="114"/>
                </a:cubicBezTo>
                <a:cubicBezTo>
                  <a:pt x="706" y="117"/>
                  <a:pt x="701" y="121"/>
                  <a:pt x="696" y="123"/>
                </a:cubicBezTo>
                <a:cubicBezTo>
                  <a:pt x="693" y="124"/>
                  <a:pt x="689" y="130"/>
                  <a:pt x="686" y="125"/>
                </a:cubicBezTo>
                <a:cubicBezTo>
                  <a:pt x="684" y="121"/>
                  <a:pt x="690" y="119"/>
                  <a:pt x="694" y="117"/>
                </a:cubicBezTo>
                <a:cubicBezTo>
                  <a:pt x="699" y="115"/>
                  <a:pt x="705" y="113"/>
                  <a:pt x="711" y="111"/>
                </a:cubicBezTo>
                <a:cubicBezTo>
                  <a:pt x="711" y="110"/>
                  <a:pt x="712" y="111"/>
                  <a:pt x="713" y="112"/>
                </a:cubicBezTo>
                <a:close/>
                <a:moveTo>
                  <a:pt x="698" y="143"/>
                </a:moveTo>
                <a:cubicBezTo>
                  <a:pt x="698" y="143"/>
                  <a:pt x="697" y="143"/>
                  <a:pt x="697" y="143"/>
                </a:cubicBezTo>
                <a:cubicBezTo>
                  <a:pt x="696" y="142"/>
                  <a:pt x="696" y="141"/>
                  <a:pt x="696" y="140"/>
                </a:cubicBezTo>
                <a:cubicBezTo>
                  <a:pt x="697" y="138"/>
                  <a:pt x="698" y="136"/>
                  <a:pt x="700" y="135"/>
                </a:cubicBezTo>
                <a:cubicBezTo>
                  <a:pt x="707" y="131"/>
                  <a:pt x="715" y="127"/>
                  <a:pt x="723" y="123"/>
                </a:cubicBezTo>
                <a:cubicBezTo>
                  <a:pt x="724" y="123"/>
                  <a:pt x="725" y="124"/>
                  <a:pt x="726" y="124"/>
                </a:cubicBezTo>
                <a:cubicBezTo>
                  <a:pt x="726" y="125"/>
                  <a:pt x="726" y="127"/>
                  <a:pt x="725" y="128"/>
                </a:cubicBezTo>
                <a:cubicBezTo>
                  <a:pt x="717" y="133"/>
                  <a:pt x="708" y="138"/>
                  <a:pt x="699" y="143"/>
                </a:cubicBezTo>
                <a:cubicBezTo>
                  <a:pt x="699" y="143"/>
                  <a:pt x="698" y="143"/>
                  <a:pt x="698" y="143"/>
                </a:cubicBezTo>
                <a:close/>
                <a:moveTo>
                  <a:pt x="528" y="41"/>
                </a:moveTo>
                <a:cubicBezTo>
                  <a:pt x="529" y="31"/>
                  <a:pt x="532" y="21"/>
                  <a:pt x="537" y="12"/>
                </a:cubicBezTo>
                <a:cubicBezTo>
                  <a:pt x="538" y="11"/>
                  <a:pt x="539" y="10"/>
                  <a:pt x="541" y="9"/>
                </a:cubicBezTo>
                <a:cubicBezTo>
                  <a:pt x="541" y="9"/>
                  <a:pt x="543" y="9"/>
                  <a:pt x="543" y="9"/>
                </a:cubicBezTo>
                <a:cubicBezTo>
                  <a:pt x="544" y="10"/>
                  <a:pt x="545" y="11"/>
                  <a:pt x="544" y="12"/>
                </a:cubicBezTo>
                <a:cubicBezTo>
                  <a:pt x="538" y="21"/>
                  <a:pt x="535" y="31"/>
                  <a:pt x="533" y="41"/>
                </a:cubicBezTo>
                <a:cubicBezTo>
                  <a:pt x="533" y="42"/>
                  <a:pt x="531" y="43"/>
                  <a:pt x="529" y="45"/>
                </a:cubicBezTo>
                <a:cubicBezTo>
                  <a:pt x="529" y="43"/>
                  <a:pt x="528" y="42"/>
                  <a:pt x="528" y="41"/>
                </a:cubicBezTo>
                <a:close/>
                <a:moveTo>
                  <a:pt x="254" y="585"/>
                </a:moveTo>
                <a:cubicBezTo>
                  <a:pt x="255" y="584"/>
                  <a:pt x="257" y="584"/>
                  <a:pt x="259" y="583"/>
                </a:cubicBezTo>
                <a:cubicBezTo>
                  <a:pt x="265" y="578"/>
                  <a:pt x="267" y="574"/>
                  <a:pt x="263" y="574"/>
                </a:cubicBezTo>
                <a:cubicBezTo>
                  <a:pt x="259" y="574"/>
                  <a:pt x="258" y="577"/>
                  <a:pt x="256" y="580"/>
                </a:cubicBezTo>
                <a:cubicBezTo>
                  <a:pt x="255" y="581"/>
                  <a:pt x="255" y="584"/>
                  <a:pt x="254" y="585"/>
                </a:cubicBezTo>
                <a:cubicBezTo>
                  <a:pt x="253" y="584"/>
                  <a:pt x="250" y="583"/>
                  <a:pt x="250" y="581"/>
                </a:cubicBezTo>
                <a:cubicBezTo>
                  <a:pt x="249" y="579"/>
                  <a:pt x="250" y="576"/>
                  <a:pt x="251" y="574"/>
                </a:cubicBezTo>
                <a:cubicBezTo>
                  <a:pt x="254" y="571"/>
                  <a:pt x="257" y="568"/>
                  <a:pt x="261" y="565"/>
                </a:cubicBezTo>
                <a:cubicBezTo>
                  <a:pt x="263" y="563"/>
                  <a:pt x="264" y="559"/>
                  <a:pt x="262" y="559"/>
                </a:cubicBezTo>
                <a:cubicBezTo>
                  <a:pt x="261" y="558"/>
                  <a:pt x="259" y="559"/>
                  <a:pt x="257" y="560"/>
                </a:cubicBezTo>
                <a:cubicBezTo>
                  <a:pt x="256" y="561"/>
                  <a:pt x="255" y="563"/>
                  <a:pt x="253" y="565"/>
                </a:cubicBezTo>
                <a:cubicBezTo>
                  <a:pt x="252" y="566"/>
                  <a:pt x="251" y="570"/>
                  <a:pt x="248" y="569"/>
                </a:cubicBezTo>
                <a:cubicBezTo>
                  <a:pt x="246" y="568"/>
                  <a:pt x="246" y="564"/>
                  <a:pt x="248" y="560"/>
                </a:cubicBezTo>
                <a:cubicBezTo>
                  <a:pt x="249" y="559"/>
                  <a:pt x="250" y="557"/>
                  <a:pt x="252" y="556"/>
                </a:cubicBezTo>
                <a:cubicBezTo>
                  <a:pt x="263" y="550"/>
                  <a:pt x="264" y="540"/>
                  <a:pt x="263" y="529"/>
                </a:cubicBezTo>
                <a:cubicBezTo>
                  <a:pt x="262" y="525"/>
                  <a:pt x="263" y="522"/>
                  <a:pt x="263" y="518"/>
                </a:cubicBezTo>
                <a:cubicBezTo>
                  <a:pt x="264" y="500"/>
                  <a:pt x="265" y="481"/>
                  <a:pt x="266" y="462"/>
                </a:cubicBezTo>
                <a:cubicBezTo>
                  <a:pt x="266" y="457"/>
                  <a:pt x="267" y="452"/>
                  <a:pt x="267" y="447"/>
                </a:cubicBezTo>
                <a:cubicBezTo>
                  <a:pt x="269" y="417"/>
                  <a:pt x="270" y="386"/>
                  <a:pt x="271" y="356"/>
                </a:cubicBezTo>
                <a:cubicBezTo>
                  <a:pt x="272" y="350"/>
                  <a:pt x="271" y="344"/>
                  <a:pt x="270" y="338"/>
                </a:cubicBezTo>
                <a:cubicBezTo>
                  <a:pt x="270" y="336"/>
                  <a:pt x="267" y="333"/>
                  <a:pt x="265" y="333"/>
                </a:cubicBezTo>
                <a:cubicBezTo>
                  <a:pt x="256" y="332"/>
                  <a:pt x="246" y="332"/>
                  <a:pt x="236" y="334"/>
                </a:cubicBezTo>
                <a:cubicBezTo>
                  <a:pt x="236" y="340"/>
                  <a:pt x="235" y="346"/>
                  <a:pt x="235" y="351"/>
                </a:cubicBezTo>
                <a:cubicBezTo>
                  <a:pt x="234" y="357"/>
                  <a:pt x="235" y="358"/>
                  <a:pt x="241" y="359"/>
                </a:cubicBezTo>
                <a:cubicBezTo>
                  <a:pt x="244" y="359"/>
                  <a:pt x="247" y="359"/>
                  <a:pt x="250" y="360"/>
                </a:cubicBezTo>
                <a:cubicBezTo>
                  <a:pt x="252" y="360"/>
                  <a:pt x="254" y="362"/>
                  <a:pt x="254" y="364"/>
                </a:cubicBezTo>
                <a:cubicBezTo>
                  <a:pt x="254" y="372"/>
                  <a:pt x="254" y="381"/>
                  <a:pt x="253" y="389"/>
                </a:cubicBezTo>
                <a:cubicBezTo>
                  <a:pt x="253" y="390"/>
                  <a:pt x="251" y="392"/>
                  <a:pt x="249" y="392"/>
                </a:cubicBezTo>
                <a:cubicBezTo>
                  <a:pt x="247" y="393"/>
                  <a:pt x="246" y="392"/>
                  <a:pt x="244" y="392"/>
                </a:cubicBezTo>
                <a:cubicBezTo>
                  <a:pt x="235" y="390"/>
                  <a:pt x="234" y="392"/>
                  <a:pt x="233" y="401"/>
                </a:cubicBezTo>
                <a:cubicBezTo>
                  <a:pt x="233" y="406"/>
                  <a:pt x="233" y="411"/>
                  <a:pt x="233" y="416"/>
                </a:cubicBezTo>
                <a:cubicBezTo>
                  <a:pt x="232" y="426"/>
                  <a:pt x="231" y="427"/>
                  <a:pt x="222" y="425"/>
                </a:cubicBezTo>
                <a:cubicBezTo>
                  <a:pt x="218" y="424"/>
                  <a:pt x="214" y="423"/>
                  <a:pt x="210" y="423"/>
                </a:cubicBezTo>
                <a:cubicBezTo>
                  <a:pt x="207" y="422"/>
                  <a:pt x="205" y="420"/>
                  <a:pt x="204" y="417"/>
                </a:cubicBezTo>
                <a:cubicBezTo>
                  <a:pt x="201" y="410"/>
                  <a:pt x="204" y="404"/>
                  <a:pt x="204" y="397"/>
                </a:cubicBezTo>
                <a:cubicBezTo>
                  <a:pt x="205" y="393"/>
                  <a:pt x="203" y="391"/>
                  <a:pt x="200" y="391"/>
                </a:cubicBezTo>
                <a:cubicBezTo>
                  <a:pt x="194" y="390"/>
                  <a:pt x="189" y="389"/>
                  <a:pt x="183" y="388"/>
                </a:cubicBezTo>
                <a:cubicBezTo>
                  <a:pt x="180" y="387"/>
                  <a:pt x="178" y="385"/>
                  <a:pt x="178" y="382"/>
                </a:cubicBezTo>
                <a:cubicBezTo>
                  <a:pt x="178" y="375"/>
                  <a:pt x="178" y="368"/>
                  <a:pt x="179" y="362"/>
                </a:cubicBezTo>
                <a:cubicBezTo>
                  <a:pt x="180" y="359"/>
                  <a:pt x="183" y="357"/>
                  <a:pt x="186" y="358"/>
                </a:cubicBezTo>
                <a:cubicBezTo>
                  <a:pt x="190" y="358"/>
                  <a:pt x="194" y="359"/>
                  <a:pt x="198" y="360"/>
                </a:cubicBezTo>
                <a:cubicBezTo>
                  <a:pt x="201" y="360"/>
                  <a:pt x="204" y="358"/>
                  <a:pt x="204" y="355"/>
                </a:cubicBezTo>
                <a:cubicBezTo>
                  <a:pt x="205" y="353"/>
                  <a:pt x="205" y="351"/>
                  <a:pt x="205" y="349"/>
                </a:cubicBezTo>
                <a:cubicBezTo>
                  <a:pt x="204" y="343"/>
                  <a:pt x="206" y="337"/>
                  <a:pt x="203" y="331"/>
                </a:cubicBezTo>
                <a:cubicBezTo>
                  <a:pt x="196" y="330"/>
                  <a:pt x="189" y="329"/>
                  <a:pt x="182" y="329"/>
                </a:cubicBezTo>
                <a:cubicBezTo>
                  <a:pt x="178" y="329"/>
                  <a:pt x="176" y="332"/>
                  <a:pt x="175" y="336"/>
                </a:cubicBezTo>
                <a:cubicBezTo>
                  <a:pt x="174" y="339"/>
                  <a:pt x="174" y="342"/>
                  <a:pt x="173" y="345"/>
                </a:cubicBezTo>
                <a:cubicBezTo>
                  <a:pt x="172" y="363"/>
                  <a:pt x="170" y="381"/>
                  <a:pt x="171" y="399"/>
                </a:cubicBezTo>
                <a:cubicBezTo>
                  <a:pt x="172" y="423"/>
                  <a:pt x="171" y="447"/>
                  <a:pt x="171" y="471"/>
                </a:cubicBezTo>
                <a:cubicBezTo>
                  <a:pt x="172" y="495"/>
                  <a:pt x="172" y="519"/>
                  <a:pt x="170" y="544"/>
                </a:cubicBezTo>
                <a:cubicBezTo>
                  <a:pt x="169" y="548"/>
                  <a:pt x="169" y="552"/>
                  <a:pt x="169" y="556"/>
                </a:cubicBezTo>
                <a:cubicBezTo>
                  <a:pt x="175" y="559"/>
                  <a:pt x="179" y="552"/>
                  <a:pt x="185" y="557"/>
                </a:cubicBezTo>
                <a:cubicBezTo>
                  <a:pt x="181" y="559"/>
                  <a:pt x="178" y="562"/>
                  <a:pt x="174" y="563"/>
                </a:cubicBezTo>
                <a:cubicBezTo>
                  <a:pt x="170" y="565"/>
                  <a:pt x="169" y="568"/>
                  <a:pt x="169" y="571"/>
                </a:cubicBezTo>
                <a:cubicBezTo>
                  <a:pt x="167" y="602"/>
                  <a:pt x="170" y="632"/>
                  <a:pt x="181" y="661"/>
                </a:cubicBezTo>
                <a:cubicBezTo>
                  <a:pt x="184" y="671"/>
                  <a:pt x="188" y="681"/>
                  <a:pt x="193" y="691"/>
                </a:cubicBezTo>
                <a:cubicBezTo>
                  <a:pt x="199" y="704"/>
                  <a:pt x="208" y="715"/>
                  <a:pt x="219" y="723"/>
                </a:cubicBezTo>
                <a:cubicBezTo>
                  <a:pt x="222" y="725"/>
                  <a:pt x="224" y="725"/>
                  <a:pt x="226" y="722"/>
                </a:cubicBezTo>
                <a:cubicBezTo>
                  <a:pt x="228" y="720"/>
                  <a:pt x="229" y="714"/>
                  <a:pt x="232" y="715"/>
                </a:cubicBezTo>
                <a:cubicBezTo>
                  <a:pt x="237" y="717"/>
                  <a:pt x="233" y="722"/>
                  <a:pt x="233" y="725"/>
                </a:cubicBezTo>
                <a:cubicBezTo>
                  <a:pt x="233" y="726"/>
                  <a:pt x="232" y="728"/>
                  <a:pt x="233" y="728"/>
                </a:cubicBezTo>
                <a:cubicBezTo>
                  <a:pt x="234" y="730"/>
                  <a:pt x="235" y="732"/>
                  <a:pt x="236" y="733"/>
                </a:cubicBezTo>
                <a:cubicBezTo>
                  <a:pt x="238" y="733"/>
                  <a:pt x="241" y="733"/>
                  <a:pt x="242" y="731"/>
                </a:cubicBezTo>
                <a:cubicBezTo>
                  <a:pt x="244" y="729"/>
                  <a:pt x="245" y="726"/>
                  <a:pt x="247" y="724"/>
                </a:cubicBezTo>
                <a:cubicBezTo>
                  <a:pt x="247" y="723"/>
                  <a:pt x="249" y="723"/>
                  <a:pt x="250" y="723"/>
                </a:cubicBezTo>
                <a:cubicBezTo>
                  <a:pt x="250" y="724"/>
                  <a:pt x="251" y="725"/>
                  <a:pt x="251" y="726"/>
                </a:cubicBezTo>
                <a:cubicBezTo>
                  <a:pt x="250" y="729"/>
                  <a:pt x="249" y="733"/>
                  <a:pt x="248" y="737"/>
                </a:cubicBezTo>
                <a:cubicBezTo>
                  <a:pt x="248" y="739"/>
                  <a:pt x="250" y="741"/>
                  <a:pt x="252" y="742"/>
                </a:cubicBezTo>
                <a:cubicBezTo>
                  <a:pt x="253" y="743"/>
                  <a:pt x="255" y="742"/>
                  <a:pt x="257" y="740"/>
                </a:cubicBezTo>
                <a:cubicBezTo>
                  <a:pt x="259" y="737"/>
                  <a:pt x="259" y="731"/>
                  <a:pt x="266" y="730"/>
                </a:cubicBezTo>
                <a:cubicBezTo>
                  <a:pt x="265" y="733"/>
                  <a:pt x="265" y="736"/>
                  <a:pt x="264" y="738"/>
                </a:cubicBezTo>
                <a:cubicBezTo>
                  <a:pt x="264" y="740"/>
                  <a:pt x="263" y="743"/>
                  <a:pt x="263" y="745"/>
                </a:cubicBezTo>
                <a:cubicBezTo>
                  <a:pt x="264" y="748"/>
                  <a:pt x="265" y="750"/>
                  <a:pt x="267" y="751"/>
                </a:cubicBezTo>
                <a:cubicBezTo>
                  <a:pt x="268" y="752"/>
                  <a:pt x="271" y="751"/>
                  <a:pt x="272" y="750"/>
                </a:cubicBezTo>
                <a:cubicBezTo>
                  <a:pt x="274" y="749"/>
                  <a:pt x="275" y="748"/>
                  <a:pt x="278" y="745"/>
                </a:cubicBezTo>
                <a:cubicBezTo>
                  <a:pt x="278" y="750"/>
                  <a:pt x="278" y="753"/>
                  <a:pt x="279" y="755"/>
                </a:cubicBezTo>
                <a:cubicBezTo>
                  <a:pt x="280" y="759"/>
                  <a:pt x="284" y="761"/>
                  <a:pt x="287" y="759"/>
                </a:cubicBezTo>
                <a:cubicBezTo>
                  <a:pt x="289" y="758"/>
                  <a:pt x="291" y="754"/>
                  <a:pt x="293" y="754"/>
                </a:cubicBezTo>
                <a:cubicBezTo>
                  <a:pt x="297" y="755"/>
                  <a:pt x="294" y="760"/>
                  <a:pt x="295" y="762"/>
                </a:cubicBezTo>
                <a:cubicBezTo>
                  <a:pt x="296" y="763"/>
                  <a:pt x="297" y="764"/>
                  <a:pt x="298" y="765"/>
                </a:cubicBezTo>
                <a:cubicBezTo>
                  <a:pt x="303" y="766"/>
                  <a:pt x="307" y="768"/>
                  <a:pt x="311" y="769"/>
                </a:cubicBezTo>
                <a:cubicBezTo>
                  <a:pt x="331" y="772"/>
                  <a:pt x="352" y="773"/>
                  <a:pt x="372" y="771"/>
                </a:cubicBezTo>
                <a:cubicBezTo>
                  <a:pt x="377" y="771"/>
                  <a:pt x="378" y="769"/>
                  <a:pt x="379" y="763"/>
                </a:cubicBezTo>
                <a:cubicBezTo>
                  <a:pt x="380" y="737"/>
                  <a:pt x="380" y="711"/>
                  <a:pt x="381" y="686"/>
                </a:cubicBezTo>
                <a:cubicBezTo>
                  <a:pt x="382" y="678"/>
                  <a:pt x="381" y="669"/>
                  <a:pt x="381" y="661"/>
                </a:cubicBezTo>
                <a:cubicBezTo>
                  <a:pt x="381" y="656"/>
                  <a:pt x="380" y="654"/>
                  <a:pt x="374" y="653"/>
                </a:cubicBezTo>
                <a:cubicBezTo>
                  <a:pt x="369" y="653"/>
                  <a:pt x="363" y="652"/>
                  <a:pt x="358" y="651"/>
                </a:cubicBezTo>
                <a:cubicBezTo>
                  <a:pt x="339" y="649"/>
                  <a:pt x="321" y="640"/>
                  <a:pt x="304" y="632"/>
                </a:cubicBezTo>
                <a:cubicBezTo>
                  <a:pt x="289" y="626"/>
                  <a:pt x="277" y="617"/>
                  <a:pt x="271" y="602"/>
                </a:cubicBezTo>
                <a:cubicBezTo>
                  <a:pt x="271" y="602"/>
                  <a:pt x="270" y="602"/>
                  <a:pt x="269" y="601"/>
                </a:cubicBezTo>
                <a:cubicBezTo>
                  <a:pt x="266" y="604"/>
                  <a:pt x="263" y="607"/>
                  <a:pt x="261" y="609"/>
                </a:cubicBezTo>
                <a:cubicBezTo>
                  <a:pt x="260" y="610"/>
                  <a:pt x="259" y="610"/>
                  <a:pt x="258" y="610"/>
                </a:cubicBezTo>
                <a:cubicBezTo>
                  <a:pt x="258" y="608"/>
                  <a:pt x="257" y="607"/>
                  <a:pt x="257" y="606"/>
                </a:cubicBezTo>
                <a:cubicBezTo>
                  <a:pt x="259" y="603"/>
                  <a:pt x="261" y="600"/>
                  <a:pt x="263" y="597"/>
                </a:cubicBezTo>
                <a:cubicBezTo>
                  <a:pt x="265" y="596"/>
                  <a:pt x="267" y="595"/>
                  <a:pt x="268" y="593"/>
                </a:cubicBezTo>
                <a:cubicBezTo>
                  <a:pt x="268" y="593"/>
                  <a:pt x="268" y="591"/>
                  <a:pt x="267" y="589"/>
                </a:cubicBezTo>
                <a:cubicBezTo>
                  <a:pt x="267" y="589"/>
                  <a:pt x="265" y="589"/>
                  <a:pt x="264" y="589"/>
                </a:cubicBezTo>
                <a:cubicBezTo>
                  <a:pt x="263" y="589"/>
                  <a:pt x="262" y="590"/>
                  <a:pt x="262" y="590"/>
                </a:cubicBezTo>
                <a:cubicBezTo>
                  <a:pt x="259" y="593"/>
                  <a:pt x="257" y="598"/>
                  <a:pt x="253" y="596"/>
                </a:cubicBezTo>
                <a:cubicBezTo>
                  <a:pt x="248" y="593"/>
                  <a:pt x="255" y="589"/>
                  <a:pt x="254" y="585"/>
                </a:cubicBezTo>
                <a:close/>
                <a:moveTo>
                  <a:pt x="395" y="268"/>
                </a:moveTo>
                <a:cubicBezTo>
                  <a:pt x="393" y="259"/>
                  <a:pt x="392" y="250"/>
                  <a:pt x="391" y="241"/>
                </a:cubicBezTo>
                <a:cubicBezTo>
                  <a:pt x="390" y="232"/>
                  <a:pt x="386" y="224"/>
                  <a:pt x="380" y="218"/>
                </a:cubicBezTo>
                <a:cubicBezTo>
                  <a:pt x="369" y="205"/>
                  <a:pt x="354" y="200"/>
                  <a:pt x="338" y="199"/>
                </a:cubicBezTo>
                <a:cubicBezTo>
                  <a:pt x="320" y="199"/>
                  <a:pt x="302" y="203"/>
                  <a:pt x="288" y="216"/>
                </a:cubicBezTo>
                <a:cubicBezTo>
                  <a:pt x="284" y="220"/>
                  <a:pt x="280" y="223"/>
                  <a:pt x="277" y="226"/>
                </a:cubicBezTo>
                <a:cubicBezTo>
                  <a:pt x="271" y="232"/>
                  <a:pt x="267" y="238"/>
                  <a:pt x="265" y="245"/>
                </a:cubicBezTo>
                <a:cubicBezTo>
                  <a:pt x="256" y="271"/>
                  <a:pt x="260" y="294"/>
                  <a:pt x="274" y="316"/>
                </a:cubicBezTo>
                <a:cubicBezTo>
                  <a:pt x="277" y="321"/>
                  <a:pt x="282" y="325"/>
                  <a:pt x="287" y="328"/>
                </a:cubicBezTo>
                <a:cubicBezTo>
                  <a:pt x="293" y="331"/>
                  <a:pt x="296" y="330"/>
                  <a:pt x="298" y="325"/>
                </a:cubicBezTo>
                <a:cubicBezTo>
                  <a:pt x="302" y="316"/>
                  <a:pt x="305" y="307"/>
                  <a:pt x="308" y="298"/>
                </a:cubicBezTo>
                <a:cubicBezTo>
                  <a:pt x="309" y="292"/>
                  <a:pt x="308" y="288"/>
                  <a:pt x="303" y="285"/>
                </a:cubicBezTo>
                <a:cubicBezTo>
                  <a:pt x="300" y="282"/>
                  <a:pt x="296" y="279"/>
                  <a:pt x="294" y="275"/>
                </a:cubicBezTo>
                <a:cubicBezTo>
                  <a:pt x="291" y="271"/>
                  <a:pt x="291" y="266"/>
                  <a:pt x="294" y="262"/>
                </a:cubicBezTo>
                <a:cubicBezTo>
                  <a:pt x="296" y="258"/>
                  <a:pt x="303" y="256"/>
                  <a:pt x="309" y="257"/>
                </a:cubicBezTo>
                <a:cubicBezTo>
                  <a:pt x="313" y="258"/>
                  <a:pt x="316" y="261"/>
                  <a:pt x="317" y="267"/>
                </a:cubicBezTo>
                <a:cubicBezTo>
                  <a:pt x="317" y="270"/>
                  <a:pt x="317" y="273"/>
                  <a:pt x="317" y="276"/>
                </a:cubicBezTo>
                <a:cubicBezTo>
                  <a:pt x="318" y="279"/>
                  <a:pt x="319" y="282"/>
                  <a:pt x="323" y="282"/>
                </a:cubicBezTo>
                <a:cubicBezTo>
                  <a:pt x="326" y="282"/>
                  <a:pt x="328" y="281"/>
                  <a:pt x="329" y="278"/>
                </a:cubicBezTo>
                <a:cubicBezTo>
                  <a:pt x="330" y="275"/>
                  <a:pt x="331" y="272"/>
                  <a:pt x="333" y="269"/>
                </a:cubicBezTo>
                <a:cubicBezTo>
                  <a:pt x="338" y="260"/>
                  <a:pt x="345" y="257"/>
                  <a:pt x="355" y="258"/>
                </a:cubicBezTo>
                <a:cubicBezTo>
                  <a:pt x="357" y="259"/>
                  <a:pt x="359" y="261"/>
                  <a:pt x="359" y="264"/>
                </a:cubicBezTo>
                <a:cubicBezTo>
                  <a:pt x="359" y="269"/>
                  <a:pt x="357" y="274"/>
                  <a:pt x="354" y="277"/>
                </a:cubicBezTo>
                <a:cubicBezTo>
                  <a:pt x="350" y="281"/>
                  <a:pt x="346" y="285"/>
                  <a:pt x="342" y="287"/>
                </a:cubicBezTo>
                <a:cubicBezTo>
                  <a:pt x="335" y="290"/>
                  <a:pt x="333" y="295"/>
                  <a:pt x="332" y="301"/>
                </a:cubicBezTo>
                <a:cubicBezTo>
                  <a:pt x="330" y="310"/>
                  <a:pt x="329" y="319"/>
                  <a:pt x="327" y="328"/>
                </a:cubicBezTo>
                <a:cubicBezTo>
                  <a:pt x="326" y="337"/>
                  <a:pt x="328" y="339"/>
                  <a:pt x="337" y="339"/>
                </a:cubicBezTo>
                <a:cubicBezTo>
                  <a:pt x="339" y="338"/>
                  <a:pt x="342" y="338"/>
                  <a:pt x="344" y="338"/>
                </a:cubicBezTo>
                <a:cubicBezTo>
                  <a:pt x="356" y="338"/>
                  <a:pt x="365" y="333"/>
                  <a:pt x="374" y="325"/>
                </a:cubicBezTo>
                <a:cubicBezTo>
                  <a:pt x="382" y="316"/>
                  <a:pt x="388" y="306"/>
                  <a:pt x="390" y="295"/>
                </a:cubicBezTo>
                <a:cubicBezTo>
                  <a:pt x="392" y="286"/>
                  <a:pt x="393" y="277"/>
                  <a:pt x="395" y="268"/>
                </a:cubicBezTo>
                <a:close/>
                <a:moveTo>
                  <a:pt x="166" y="181"/>
                </a:moveTo>
                <a:cubicBezTo>
                  <a:pt x="173" y="187"/>
                  <a:pt x="177" y="192"/>
                  <a:pt x="181" y="199"/>
                </a:cubicBezTo>
                <a:cubicBezTo>
                  <a:pt x="184" y="205"/>
                  <a:pt x="191" y="209"/>
                  <a:pt x="198" y="211"/>
                </a:cubicBezTo>
                <a:cubicBezTo>
                  <a:pt x="213" y="216"/>
                  <a:pt x="229" y="216"/>
                  <a:pt x="244" y="211"/>
                </a:cubicBezTo>
                <a:cubicBezTo>
                  <a:pt x="249" y="210"/>
                  <a:pt x="254" y="207"/>
                  <a:pt x="258" y="205"/>
                </a:cubicBezTo>
                <a:cubicBezTo>
                  <a:pt x="286" y="185"/>
                  <a:pt x="296" y="157"/>
                  <a:pt x="292" y="124"/>
                </a:cubicBezTo>
                <a:cubicBezTo>
                  <a:pt x="290" y="105"/>
                  <a:pt x="279" y="91"/>
                  <a:pt x="260" y="83"/>
                </a:cubicBezTo>
                <a:cubicBezTo>
                  <a:pt x="244" y="77"/>
                  <a:pt x="228" y="77"/>
                  <a:pt x="212" y="77"/>
                </a:cubicBezTo>
                <a:cubicBezTo>
                  <a:pt x="202" y="76"/>
                  <a:pt x="192" y="79"/>
                  <a:pt x="182" y="82"/>
                </a:cubicBezTo>
                <a:cubicBezTo>
                  <a:pt x="167" y="88"/>
                  <a:pt x="158" y="100"/>
                  <a:pt x="155" y="116"/>
                </a:cubicBezTo>
                <a:cubicBezTo>
                  <a:pt x="153" y="125"/>
                  <a:pt x="154" y="135"/>
                  <a:pt x="154" y="145"/>
                </a:cubicBezTo>
                <a:cubicBezTo>
                  <a:pt x="154" y="148"/>
                  <a:pt x="157" y="150"/>
                  <a:pt x="160" y="148"/>
                </a:cubicBezTo>
                <a:cubicBezTo>
                  <a:pt x="170" y="143"/>
                  <a:pt x="180" y="138"/>
                  <a:pt x="190" y="133"/>
                </a:cubicBezTo>
                <a:cubicBezTo>
                  <a:pt x="196" y="130"/>
                  <a:pt x="199" y="126"/>
                  <a:pt x="198" y="119"/>
                </a:cubicBezTo>
                <a:cubicBezTo>
                  <a:pt x="195" y="100"/>
                  <a:pt x="204" y="100"/>
                  <a:pt x="217" y="101"/>
                </a:cubicBezTo>
                <a:cubicBezTo>
                  <a:pt x="217" y="101"/>
                  <a:pt x="218" y="101"/>
                  <a:pt x="218" y="101"/>
                </a:cubicBezTo>
                <a:cubicBezTo>
                  <a:pt x="223" y="102"/>
                  <a:pt x="227" y="108"/>
                  <a:pt x="225" y="113"/>
                </a:cubicBezTo>
                <a:cubicBezTo>
                  <a:pt x="224" y="116"/>
                  <a:pt x="222" y="118"/>
                  <a:pt x="220" y="121"/>
                </a:cubicBezTo>
                <a:cubicBezTo>
                  <a:pt x="217" y="124"/>
                  <a:pt x="214" y="127"/>
                  <a:pt x="210" y="130"/>
                </a:cubicBezTo>
                <a:cubicBezTo>
                  <a:pt x="208" y="133"/>
                  <a:pt x="208" y="137"/>
                  <a:pt x="211" y="141"/>
                </a:cubicBezTo>
                <a:cubicBezTo>
                  <a:pt x="213" y="144"/>
                  <a:pt x="216" y="145"/>
                  <a:pt x="219" y="143"/>
                </a:cubicBezTo>
                <a:cubicBezTo>
                  <a:pt x="222" y="142"/>
                  <a:pt x="225" y="141"/>
                  <a:pt x="229" y="140"/>
                </a:cubicBezTo>
                <a:cubicBezTo>
                  <a:pt x="234" y="139"/>
                  <a:pt x="239" y="138"/>
                  <a:pt x="244" y="138"/>
                </a:cubicBezTo>
                <a:cubicBezTo>
                  <a:pt x="248" y="138"/>
                  <a:pt x="251" y="141"/>
                  <a:pt x="251" y="146"/>
                </a:cubicBezTo>
                <a:cubicBezTo>
                  <a:pt x="249" y="156"/>
                  <a:pt x="240" y="162"/>
                  <a:pt x="229" y="161"/>
                </a:cubicBezTo>
                <a:cubicBezTo>
                  <a:pt x="226" y="160"/>
                  <a:pt x="222" y="159"/>
                  <a:pt x="218" y="158"/>
                </a:cubicBezTo>
                <a:cubicBezTo>
                  <a:pt x="213" y="155"/>
                  <a:pt x="208" y="156"/>
                  <a:pt x="203" y="158"/>
                </a:cubicBezTo>
                <a:cubicBezTo>
                  <a:pt x="200" y="159"/>
                  <a:pt x="196" y="161"/>
                  <a:pt x="192" y="162"/>
                </a:cubicBezTo>
                <a:cubicBezTo>
                  <a:pt x="183" y="167"/>
                  <a:pt x="174" y="173"/>
                  <a:pt x="166" y="181"/>
                </a:cubicBezTo>
                <a:close/>
                <a:moveTo>
                  <a:pt x="482" y="73"/>
                </a:moveTo>
                <a:cubicBezTo>
                  <a:pt x="474" y="73"/>
                  <a:pt x="466" y="74"/>
                  <a:pt x="458" y="77"/>
                </a:cubicBezTo>
                <a:cubicBezTo>
                  <a:pt x="442" y="83"/>
                  <a:pt x="431" y="94"/>
                  <a:pt x="424" y="109"/>
                </a:cubicBezTo>
                <a:cubicBezTo>
                  <a:pt x="410" y="137"/>
                  <a:pt x="413" y="162"/>
                  <a:pt x="429" y="187"/>
                </a:cubicBezTo>
                <a:cubicBezTo>
                  <a:pt x="440" y="204"/>
                  <a:pt x="456" y="214"/>
                  <a:pt x="477" y="210"/>
                </a:cubicBezTo>
                <a:cubicBezTo>
                  <a:pt x="494" y="207"/>
                  <a:pt x="511" y="203"/>
                  <a:pt x="526" y="193"/>
                </a:cubicBezTo>
                <a:cubicBezTo>
                  <a:pt x="542" y="183"/>
                  <a:pt x="545" y="169"/>
                  <a:pt x="546" y="153"/>
                </a:cubicBezTo>
                <a:cubicBezTo>
                  <a:pt x="547" y="151"/>
                  <a:pt x="544" y="149"/>
                  <a:pt x="543" y="149"/>
                </a:cubicBezTo>
                <a:cubicBezTo>
                  <a:pt x="527" y="148"/>
                  <a:pt x="512" y="148"/>
                  <a:pt x="496" y="148"/>
                </a:cubicBezTo>
                <a:cubicBezTo>
                  <a:pt x="486" y="148"/>
                  <a:pt x="478" y="151"/>
                  <a:pt x="476" y="163"/>
                </a:cubicBezTo>
                <a:cubicBezTo>
                  <a:pt x="476" y="166"/>
                  <a:pt x="473" y="170"/>
                  <a:pt x="471" y="171"/>
                </a:cubicBezTo>
                <a:cubicBezTo>
                  <a:pt x="464" y="175"/>
                  <a:pt x="456" y="176"/>
                  <a:pt x="449" y="172"/>
                </a:cubicBezTo>
                <a:cubicBezTo>
                  <a:pt x="445" y="171"/>
                  <a:pt x="442" y="168"/>
                  <a:pt x="442" y="163"/>
                </a:cubicBezTo>
                <a:cubicBezTo>
                  <a:pt x="442" y="158"/>
                  <a:pt x="444" y="154"/>
                  <a:pt x="449" y="152"/>
                </a:cubicBezTo>
                <a:cubicBezTo>
                  <a:pt x="456" y="149"/>
                  <a:pt x="463" y="147"/>
                  <a:pt x="470" y="144"/>
                </a:cubicBezTo>
                <a:cubicBezTo>
                  <a:pt x="472" y="144"/>
                  <a:pt x="475" y="143"/>
                  <a:pt x="475" y="142"/>
                </a:cubicBezTo>
                <a:cubicBezTo>
                  <a:pt x="476" y="136"/>
                  <a:pt x="478" y="130"/>
                  <a:pt x="478" y="124"/>
                </a:cubicBezTo>
                <a:cubicBezTo>
                  <a:pt x="478" y="120"/>
                  <a:pt x="473" y="119"/>
                  <a:pt x="470" y="117"/>
                </a:cubicBezTo>
                <a:cubicBezTo>
                  <a:pt x="469" y="116"/>
                  <a:pt x="467" y="115"/>
                  <a:pt x="466" y="113"/>
                </a:cubicBezTo>
                <a:cubicBezTo>
                  <a:pt x="461" y="108"/>
                  <a:pt x="461" y="103"/>
                  <a:pt x="464" y="98"/>
                </a:cubicBezTo>
                <a:cubicBezTo>
                  <a:pt x="466" y="92"/>
                  <a:pt x="470" y="90"/>
                  <a:pt x="476" y="90"/>
                </a:cubicBezTo>
                <a:cubicBezTo>
                  <a:pt x="482" y="89"/>
                  <a:pt x="486" y="92"/>
                  <a:pt x="486" y="98"/>
                </a:cubicBezTo>
                <a:cubicBezTo>
                  <a:pt x="487" y="102"/>
                  <a:pt x="486" y="105"/>
                  <a:pt x="486" y="109"/>
                </a:cubicBezTo>
                <a:cubicBezTo>
                  <a:pt x="486" y="115"/>
                  <a:pt x="487" y="116"/>
                  <a:pt x="493" y="117"/>
                </a:cubicBezTo>
                <a:cubicBezTo>
                  <a:pt x="503" y="120"/>
                  <a:pt x="514" y="123"/>
                  <a:pt x="525" y="124"/>
                </a:cubicBezTo>
                <a:cubicBezTo>
                  <a:pt x="531" y="126"/>
                  <a:pt x="538" y="129"/>
                  <a:pt x="544" y="125"/>
                </a:cubicBezTo>
                <a:cubicBezTo>
                  <a:pt x="545" y="118"/>
                  <a:pt x="540" y="114"/>
                  <a:pt x="538" y="108"/>
                </a:cubicBezTo>
                <a:cubicBezTo>
                  <a:pt x="531" y="91"/>
                  <a:pt x="517" y="81"/>
                  <a:pt x="500" y="76"/>
                </a:cubicBezTo>
                <a:cubicBezTo>
                  <a:pt x="494" y="74"/>
                  <a:pt x="488" y="74"/>
                  <a:pt x="482" y="73"/>
                </a:cubicBezTo>
                <a:close/>
                <a:moveTo>
                  <a:pt x="674" y="243"/>
                </a:moveTo>
                <a:cubicBezTo>
                  <a:pt x="672" y="235"/>
                  <a:pt x="672" y="227"/>
                  <a:pt x="668" y="221"/>
                </a:cubicBezTo>
                <a:cubicBezTo>
                  <a:pt x="662" y="208"/>
                  <a:pt x="652" y="197"/>
                  <a:pt x="638" y="190"/>
                </a:cubicBezTo>
                <a:cubicBezTo>
                  <a:pt x="630" y="186"/>
                  <a:pt x="622" y="185"/>
                  <a:pt x="613" y="187"/>
                </a:cubicBezTo>
                <a:cubicBezTo>
                  <a:pt x="590" y="193"/>
                  <a:pt x="571" y="204"/>
                  <a:pt x="559" y="225"/>
                </a:cubicBezTo>
                <a:cubicBezTo>
                  <a:pt x="551" y="238"/>
                  <a:pt x="549" y="251"/>
                  <a:pt x="553" y="265"/>
                </a:cubicBezTo>
                <a:cubicBezTo>
                  <a:pt x="557" y="284"/>
                  <a:pt x="580" y="305"/>
                  <a:pt x="599" y="308"/>
                </a:cubicBezTo>
                <a:cubicBezTo>
                  <a:pt x="604" y="308"/>
                  <a:pt x="607" y="308"/>
                  <a:pt x="611" y="305"/>
                </a:cubicBezTo>
                <a:cubicBezTo>
                  <a:pt x="614" y="303"/>
                  <a:pt x="615" y="300"/>
                  <a:pt x="613" y="296"/>
                </a:cubicBezTo>
                <a:cubicBezTo>
                  <a:pt x="609" y="290"/>
                  <a:pt x="604" y="283"/>
                  <a:pt x="601" y="277"/>
                </a:cubicBezTo>
                <a:cubicBezTo>
                  <a:pt x="598" y="271"/>
                  <a:pt x="594" y="268"/>
                  <a:pt x="587" y="270"/>
                </a:cubicBezTo>
                <a:cubicBezTo>
                  <a:pt x="585" y="271"/>
                  <a:pt x="581" y="270"/>
                  <a:pt x="578" y="269"/>
                </a:cubicBezTo>
                <a:cubicBezTo>
                  <a:pt x="572" y="267"/>
                  <a:pt x="569" y="262"/>
                  <a:pt x="569" y="255"/>
                </a:cubicBezTo>
                <a:cubicBezTo>
                  <a:pt x="569" y="251"/>
                  <a:pt x="571" y="248"/>
                  <a:pt x="575" y="247"/>
                </a:cubicBezTo>
                <a:cubicBezTo>
                  <a:pt x="581" y="244"/>
                  <a:pt x="587" y="246"/>
                  <a:pt x="591" y="251"/>
                </a:cubicBezTo>
                <a:cubicBezTo>
                  <a:pt x="592" y="253"/>
                  <a:pt x="593" y="255"/>
                  <a:pt x="594" y="256"/>
                </a:cubicBezTo>
                <a:cubicBezTo>
                  <a:pt x="596" y="259"/>
                  <a:pt x="599" y="259"/>
                  <a:pt x="602" y="258"/>
                </a:cubicBezTo>
                <a:cubicBezTo>
                  <a:pt x="604" y="257"/>
                  <a:pt x="606" y="257"/>
                  <a:pt x="607" y="255"/>
                </a:cubicBezTo>
                <a:cubicBezTo>
                  <a:pt x="612" y="253"/>
                  <a:pt x="612" y="250"/>
                  <a:pt x="611" y="245"/>
                </a:cubicBezTo>
                <a:cubicBezTo>
                  <a:pt x="610" y="244"/>
                  <a:pt x="609" y="242"/>
                  <a:pt x="609" y="241"/>
                </a:cubicBezTo>
                <a:cubicBezTo>
                  <a:pt x="605" y="229"/>
                  <a:pt x="610" y="220"/>
                  <a:pt x="621" y="215"/>
                </a:cubicBezTo>
                <a:cubicBezTo>
                  <a:pt x="631" y="211"/>
                  <a:pt x="640" y="217"/>
                  <a:pt x="639" y="228"/>
                </a:cubicBezTo>
                <a:cubicBezTo>
                  <a:pt x="638" y="235"/>
                  <a:pt x="635" y="240"/>
                  <a:pt x="631" y="244"/>
                </a:cubicBezTo>
                <a:cubicBezTo>
                  <a:pt x="621" y="256"/>
                  <a:pt x="623" y="253"/>
                  <a:pt x="629" y="267"/>
                </a:cubicBezTo>
                <a:cubicBezTo>
                  <a:pt x="630" y="269"/>
                  <a:pt x="631" y="271"/>
                  <a:pt x="633" y="273"/>
                </a:cubicBezTo>
                <a:cubicBezTo>
                  <a:pt x="643" y="288"/>
                  <a:pt x="642" y="289"/>
                  <a:pt x="658" y="276"/>
                </a:cubicBezTo>
                <a:cubicBezTo>
                  <a:pt x="667" y="268"/>
                  <a:pt x="673" y="257"/>
                  <a:pt x="674" y="243"/>
                </a:cubicBezTo>
                <a:close/>
                <a:moveTo>
                  <a:pt x="106" y="400"/>
                </a:moveTo>
                <a:cubicBezTo>
                  <a:pt x="108" y="400"/>
                  <a:pt x="110" y="400"/>
                  <a:pt x="112" y="400"/>
                </a:cubicBezTo>
                <a:cubicBezTo>
                  <a:pt x="128" y="400"/>
                  <a:pt x="140" y="394"/>
                  <a:pt x="148" y="379"/>
                </a:cubicBezTo>
                <a:cubicBezTo>
                  <a:pt x="153" y="370"/>
                  <a:pt x="159" y="360"/>
                  <a:pt x="163" y="350"/>
                </a:cubicBezTo>
                <a:cubicBezTo>
                  <a:pt x="169" y="334"/>
                  <a:pt x="168" y="331"/>
                  <a:pt x="154" y="321"/>
                </a:cubicBezTo>
                <a:cubicBezTo>
                  <a:pt x="153" y="320"/>
                  <a:pt x="152" y="319"/>
                  <a:pt x="151" y="319"/>
                </a:cubicBezTo>
                <a:cubicBezTo>
                  <a:pt x="147" y="316"/>
                  <a:pt x="145" y="316"/>
                  <a:pt x="142" y="319"/>
                </a:cubicBezTo>
                <a:cubicBezTo>
                  <a:pt x="137" y="325"/>
                  <a:pt x="133" y="331"/>
                  <a:pt x="128" y="337"/>
                </a:cubicBezTo>
                <a:cubicBezTo>
                  <a:pt x="124" y="342"/>
                  <a:pt x="122" y="346"/>
                  <a:pt x="126" y="352"/>
                </a:cubicBezTo>
                <a:cubicBezTo>
                  <a:pt x="131" y="359"/>
                  <a:pt x="130" y="367"/>
                  <a:pt x="128" y="374"/>
                </a:cubicBezTo>
                <a:cubicBezTo>
                  <a:pt x="127" y="382"/>
                  <a:pt x="119" y="388"/>
                  <a:pt x="112" y="387"/>
                </a:cubicBezTo>
                <a:cubicBezTo>
                  <a:pt x="104" y="386"/>
                  <a:pt x="98" y="378"/>
                  <a:pt x="99" y="370"/>
                </a:cubicBezTo>
                <a:cubicBezTo>
                  <a:pt x="100" y="366"/>
                  <a:pt x="102" y="362"/>
                  <a:pt x="103" y="358"/>
                </a:cubicBezTo>
                <a:cubicBezTo>
                  <a:pt x="105" y="355"/>
                  <a:pt x="107" y="352"/>
                  <a:pt x="109" y="349"/>
                </a:cubicBezTo>
                <a:cubicBezTo>
                  <a:pt x="109" y="348"/>
                  <a:pt x="109" y="345"/>
                  <a:pt x="109" y="344"/>
                </a:cubicBezTo>
                <a:cubicBezTo>
                  <a:pt x="107" y="341"/>
                  <a:pt x="106" y="339"/>
                  <a:pt x="104" y="338"/>
                </a:cubicBezTo>
                <a:cubicBezTo>
                  <a:pt x="102" y="336"/>
                  <a:pt x="99" y="335"/>
                  <a:pt x="97" y="337"/>
                </a:cubicBezTo>
                <a:cubicBezTo>
                  <a:pt x="94" y="340"/>
                  <a:pt x="92" y="342"/>
                  <a:pt x="89" y="344"/>
                </a:cubicBezTo>
                <a:cubicBezTo>
                  <a:pt x="87" y="345"/>
                  <a:pt x="84" y="346"/>
                  <a:pt x="82" y="346"/>
                </a:cubicBezTo>
                <a:cubicBezTo>
                  <a:pt x="76" y="347"/>
                  <a:pt x="69" y="339"/>
                  <a:pt x="69" y="332"/>
                </a:cubicBezTo>
                <a:cubicBezTo>
                  <a:pt x="69" y="324"/>
                  <a:pt x="75" y="318"/>
                  <a:pt x="83" y="319"/>
                </a:cubicBezTo>
                <a:cubicBezTo>
                  <a:pt x="87" y="320"/>
                  <a:pt x="91" y="321"/>
                  <a:pt x="94" y="322"/>
                </a:cubicBezTo>
                <a:cubicBezTo>
                  <a:pt x="98" y="323"/>
                  <a:pt x="100" y="322"/>
                  <a:pt x="103" y="320"/>
                </a:cubicBezTo>
                <a:cubicBezTo>
                  <a:pt x="108" y="314"/>
                  <a:pt x="114" y="307"/>
                  <a:pt x="120" y="301"/>
                </a:cubicBezTo>
                <a:cubicBezTo>
                  <a:pt x="122" y="298"/>
                  <a:pt x="121" y="295"/>
                  <a:pt x="117" y="294"/>
                </a:cubicBezTo>
                <a:cubicBezTo>
                  <a:pt x="105" y="291"/>
                  <a:pt x="94" y="292"/>
                  <a:pt x="84" y="299"/>
                </a:cubicBezTo>
                <a:cubicBezTo>
                  <a:pt x="74" y="305"/>
                  <a:pt x="64" y="313"/>
                  <a:pt x="58" y="324"/>
                </a:cubicBezTo>
                <a:cubicBezTo>
                  <a:pt x="54" y="332"/>
                  <a:pt x="50" y="339"/>
                  <a:pt x="49" y="348"/>
                </a:cubicBezTo>
                <a:cubicBezTo>
                  <a:pt x="48" y="361"/>
                  <a:pt x="51" y="371"/>
                  <a:pt x="60" y="380"/>
                </a:cubicBezTo>
                <a:cubicBezTo>
                  <a:pt x="72" y="393"/>
                  <a:pt x="87" y="401"/>
                  <a:pt x="106" y="400"/>
                </a:cubicBezTo>
                <a:close/>
                <a:moveTo>
                  <a:pt x="388" y="466"/>
                </a:moveTo>
                <a:cubicBezTo>
                  <a:pt x="387" y="482"/>
                  <a:pt x="396" y="498"/>
                  <a:pt x="408" y="504"/>
                </a:cubicBezTo>
                <a:cubicBezTo>
                  <a:pt x="434" y="518"/>
                  <a:pt x="468" y="508"/>
                  <a:pt x="477" y="476"/>
                </a:cubicBezTo>
                <a:cubicBezTo>
                  <a:pt x="481" y="463"/>
                  <a:pt x="481" y="450"/>
                  <a:pt x="472" y="440"/>
                </a:cubicBezTo>
                <a:cubicBezTo>
                  <a:pt x="469" y="437"/>
                  <a:pt x="466" y="437"/>
                  <a:pt x="464" y="439"/>
                </a:cubicBezTo>
                <a:cubicBezTo>
                  <a:pt x="459" y="446"/>
                  <a:pt x="454" y="453"/>
                  <a:pt x="455" y="463"/>
                </a:cubicBezTo>
                <a:cubicBezTo>
                  <a:pt x="456" y="467"/>
                  <a:pt x="455" y="472"/>
                  <a:pt x="454" y="476"/>
                </a:cubicBezTo>
                <a:cubicBezTo>
                  <a:pt x="452" y="481"/>
                  <a:pt x="449" y="485"/>
                  <a:pt x="443" y="486"/>
                </a:cubicBezTo>
                <a:cubicBezTo>
                  <a:pt x="441" y="487"/>
                  <a:pt x="437" y="487"/>
                  <a:pt x="435" y="485"/>
                </a:cubicBezTo>
                <a:cubicBezTo>
                  <a:pt x="432" y="484"/>
                  <a:pt x="431" y="480"/>
                  <a:pt x="432" y="477"/>
                </a:cubicBezTo>
                <a:cubicBezTo>
                  <a:pt x="434" y="473"/>
                  <a:pt x="437" y="468"/>
                  <a:pt x="439" y="464"/>
                </a:cubicBezTo>
                <a:cubicBezTo>
                  <a:pt x="440" y="460"/>
                  <a:pt x="442" y="457"/>
                  <a:pt x="443" y="454"/>
                </a:cubicBezTo>
                <a:cubicBezTo>
                  <a:pt x="444" y="453"/>
                  <a:pt x="443" y="451"/>
                  <a:pt x="442" y="450"/>
                </a:cubicBezTo>
                <a:cubicBezTo>
                  <a:pt x="441" y="450"/>
                  <a:pt x="438" y="449"/>
                  <a:pt x="438" y="450"/>
                </a:cubicBezTo>
                <a:cubicBezTo>
                  <a:pt x="435" y="452"/>
                  <a:pt x="433" y="455"/>
                  <a:pt x="430" y="458"/>
                </a:cubicBezTo>
                <a:cubicBezTo>
                  <a:pt x="425" y="463"/>
                  <a:pt x="419" y="464"/>
                  <a:pt x="412" y="465"/>
                </a:cubicBezTo>
                <a:cubicBezTo>
                  <a:pt x="406" y="465"/>
                  <a:pt x="402" y="459"/>
                  <a:pt x="404" y="453"/>
                </a:cubicBezTo>
                <a:cubicBezTo>
                  <a:pt x="406" y="447"/>
                  <a:pt x="410" y="442"/>
                  <a:pt x="417" y="439"/>
                </a:cubicBezTo>
                <a:cubicBezTo>
                  <a:pt x="421" y="438"/>
                  <a:pt x="426" y="437"/>
                  <a:pt x="431" y="437"/>
                </a:cubicBezTo>
                <a:cubicBezTo>
                  <a:pt x="435" y="437"/>
                  <a:pt x="437" y="436"/>
                  <a:pt x="439" y="433"/>
                </a:cubicBezTo>
                <a:cubicBezTo>
                  <a:pt x="441" y="430"/>
                  <a:pt x="443" y="426"/>
                  <a:pt x="444" y="422"/>
                </a:cubicBezTo>
                <a:cubicBezTo>
                  <a:pt x="445" y="421"/>
                  <a:pt x="444" y="419"/>
                  <a:pt x="443" y="418"/>
                </a:cubicBezTo>
                <a:cubicBezTo>
                  <a:pt x="439" y="416"/>
                  <a:pt x="435" y="414"/>
                  <a:pt x="430" y="415"/>
                </a:cubicBezTo>
                <a:cubicBezTo>
                  <a:pt x="403" y="423"/>
                  <a:pt x="389" y="441"/>
                  <a:pt x="388" y="466"/>
                </a:cubicBezTo>
                <a:close/>
                <a:moveTo>
                  <a:pt x="554" y="147"/>
                </a:moveTo>
                <a:cubicBezTo>
                  <a:pt x="553" y="153"/>
                  <a:pt x="553" y="156"/>
                  <a:pt x="553" y="158"/>
                </a:cubicBezTo>
                <a:cubicBezTo>
                  <a:pt x="552" y="165"/>
                  <a:pt x="554" y="166"/>
                  <a:pt x="560" y="167"/>
                </a:cubicBezTo>
                <a:cubicBezTo>
                  <a:pt x="574" y="169"/>
                  <a:pt x="587" y="171"/>
                  <a:pt x="601" y="173"/>
                </a:cubicBezTo>
                <a:cubicBezTo>
                  <a:pt x="605" y="173"/>
                  <a:pt x="608" y="172"/>
                  <a:pt x="608" y="167"/>
                </a:cubicBezTo>
                <a:cubicBezTo>
                  <a:pt x="610" y="154"/>
                  <a:pt x="611" y="141"/>
                  <a:pt x="612" y="128"/>
                </a:cubicBezTo>
                <a:cubicBezTo>
                  <a:pt x="612" y="125"/>
                  <a:pt x="610" y="122"/>
                  <a:pt x="607" y="122"/>
                </a:cubicBezTo>
                <a:cubicBezTo>
                  <a:pt x="597" y="120"/>
                  <a:pt x="588" y="118"/>
                  <a:pt x="578" y="117"/>
                </a:cubicBezTo>
                <a:cubicBezTo>
                  <a:pt x="571" y="117"/>
                  <a:pt x="564" y="117"/>
                  <a:pt x="557" y="117"/>
                </a:cubicBezTo>
                <a:cubicBezTo>
                  <a:pt x="554" y="117"/>
                  <a:pt x="552" y="119"/>
                  <a:pt x="552" y="122"/>
                </a:cubicBezTo>
                <a:cubicBezTo>
                  <a:pt x="552" y="125"/>
                  <a:pt x="553" y="128"/>
                  <a:pt x="553" y="131"/>
                </a:cubicBezTo>
                <a:cubicBezTo>
                  <a:pt x="553" y="138"/>
                  <a:pt x="554" y="144"/>
                  <a:pt x="554" y="147"/>
                </a:cubicBezTo>
                <a:close/>
                <a:moveTo>
                  <a:pt x="190" y="285"/>
                </a:moveTo>
                <a:cubicBezTo>
                  <a:pt x="189" y="283"/>
                  <a:pt x="188" y="281"/>
                  <a:pt x="186" y="279"/>
                </a:cubicBezTo>
                <a:cubicBezTo>
                  <a:pt x="177" y="269"/>
                  <a:pt x="167" y="259"/>
                  <a:pt x="158" y="250"/>
                </a:cubicBezTo>
                <a:cubicBezTo>
                  <a:pt x="156" y="248"/>
                  <a:pt x="154" y="248"/>
                  <a:pt x="152" y="250"/>
                </a:cubicBezTo>
                <a:cubicBezTo>
                  <a:pt x="143" y="261"/>
                  <a:pt x="134" y="272"/>
                  <a:pt x="125" y="284"/>
                </a:cubicBezTo>
                <a:cubicBezTo>
                  <a:pt x="123" y="288"/>
                  <a:pt x="123" y="290"/>
                  <a:pt x="127" y="293"/>
                </a:cubicBezTo>
                <a:cubicBezTo>
                  <a:pt x="138" y="301"/>
                  <a:pt x="149" y="309"/>
                  <a:pt x="161" y="317"/>
                </a:cubicBezTo>
                <a:cubicBezTo>
                  <a:pt x="165" y="320"/>
                  <a:pt x="168" y="319"/>
                  <a:pt x="171" y="315"/>
                </a:cubicBezTo>
                <a:cubicBezTo>
                  <a:pt x="177" y="306"/>
                  <a:pt x="182" y="297"/>
                  <a:pt x="188" y="288"/>
                </a:cubicBezTo>
                <a:cubicBezTo>
                  <a:pt x="189" y="287"/>
                  <a:pt x="189" y="286"/>
                  <a:pt x="190" y="285"/>
                </a:cubicBezTo>
                <a:close/>
                <a:moveTo>
                  <a:pt x="458" y="370"/>
                </a:moveTo>
                <a:cubicBezTo>
                  <a:pt x="450" y="379"/>
                  <a:pt x="444" y="390"/>
                  <a:pt x="439" y="401"/>
                </a:cubicBezTo>
                <a:cubicBezTo>
                  <a:pt x="438" y="403"/>
                  <a:pt x="439" y="406"/>
                  <a:pt x="441" y="407"/>
                </a:cubicBezTo>
                <a:cubicBezTo>
                  <a:pt x="456" y="414"/>
                  <a:pt x="468" y="425"/>
                  <a:pt x="481" y="436"/>
                </a:cubicBezTo>
                <a:cubicBezTo>
                  <a:pt x="488" y="428"/>
                  <a:pt x="493" y="418"/>
                  <a:pt x="499" y="410"/>
                </a:cubicBezTo>
                <a:cubicBezTo>
                  <a:pt x="503" y="404"/>
                  <a:pt x="503" y="403"/>
                  <a:pt x="498" y="398"/>
                </a:cubicBezTo>
                <a:cubicBezTo>
                  <a:pt x="485" y="389"/>
                  <a:pt x="472" y="380"/>
                  <a:pt x="458" y="370"/>
                </a:cubicBezTo>
                <a:close/>
                <a:moveTo>
                  <a:pt x="338" y="351"/>
                </a:moveTo>
                <a:cubicBezTo>
                  <a:pt x="338" y="348"/>
                  <a:pt x="336" y="347"/>
                  <a:pt x="333" y="346"/>
                </a:cubicBezTo>
                <a:cubicBezTo>
                  <a:pt x="326" y="345"/>
                  <a:pt x="319" y="343"/>
                  <a:pt x="311" y="343"/>
                </a:cubicBezTo>
                <a:cubicBezTo>
                  <a:pt x="292" y="341"/>
                  <a:pt x="293" y="338"/>
                  <a:pt x="286" y="358"/>
                </a:cubicBezTo>
                <a:cubicBezTo>
                  <a:pt x="284" y="361"/>
                  <a:pt x="283" y="365"/>
                  <a:pt x="282" y="369"/>
                </a:cubicBezTo>
                <a:cubicBezTo>
                  <a:pt x="280" y="375"/>
                  <a:pt x="281" y="378"/>
                  <a:pt x="286" y="380"/>
                </a:cubicBezTo>
                <a:cubicBezTo>
                  <a:pt x="296" y="384"/>
                  <a:pt x="306" y="387"/>
                  <a:pt x="316" y="391"/>
                </a:cubicBezTo>
                <a:cubicBezTo>
                  <a:pt x="320" y="392"/>
                  <a:pt x="323" y="390"/>
                  <a:pt x="325" y="386"/>
                </a:cubicBezTo>
                <a:cubicBezTo>
                  <a:pt x="329" y="375"/>
                  <a:pt x="334" y="364"/>
                  <a:pt x="338" y="352"/>
                </a:cubicBezTo>
                <a:cubicBezTo>
                  <a:pt x="338" y="352"/>
                  <a:pt x="338" y="351"/>
                  <a:pt x="338" y="351"/>
                </a:cubicBezTo>
                <a:close/>
                <a:moveTo>
                  <a:pt x="121" y="206"/>
                </a:moveTo>
                <a:cubicBezTo>
                  <a:pt x="130" y="203"/>
                  <a:pt x="139" y="199"/>
                  <a:pt x="147" y="196"/>
                </a:cubicBezTo>
                <a:cubicBezTo>
                  <a:pt x="151" y="194"/>
                  <a:pt x="156" y="193"/>
                  <a:pt x="158" y="190"/>
                </a:cubicBezTo>
                <a:cubicBezTo>
                  <a:pt x="160" y="186"/>
                  <a:pt x="155" y="183"/>
                  <a:pt x="154" y="180"/>
                </a:cubicBezTo>
                <a:cubicBezTo>
                  <a:pt x="153" y="176"/>
                  <a:pt x="151" y="173"/>
                  <a:pt x="150" y="170"/>
                </a:cubicBezTo>
                <a:cubicBezTo>
                  <a:pt x="149" y="162"/>
                  <a:pt x="146" y="154"/>
                  <a:pt x="147" y="146"/>
                </a:cubicBezTo>
                <a:cubicBezTo>
                  <a:pt x="148" y="142"/>
                  <a:pt x="145" y="140"/>
                  <a:pt x="142" y="141"/>
                </a:cubicBezTo>
                <a:cubicBezTo>
                  <a:pt x="133" y="144"/>
                  <a:pt x="124" y="148"/>
                  <a:pt x="115" y="152"/>
                </a:cubicBezTo>
                <a:cubicBezTo>
                  <a:pt x="110" y="154"/>
                  <a:pt x="109" y="157"/>
                  <a:pt x="110" y="162"/>
                </a:cubicBezTo>
                <a:cubicBezTo>
                  <a:pt x="112" y="168"/>
                  <a:pt x="114" y="175"/>
                  <a:pt x="116" y="182"/>
                </a:cubicBezTo>
                <a:cubicBezTo>
                  <a:pt x="118" y="190"/>
                  <a:pt x="119" y="198"/>
                  <a:pt x="121" y="206"/>
                </a:cubicBezTo>
                <a:close/>
                <a:moveTo>
                  <a:pt x="673" y="324"/>
                </a:moveTo>
                <a:cubicBezTo>
                  <a:pt x="673" y="323"/>
                  <a:pt x="673" y="322"/>
                  <a:pt x="672" y="321"/>
                </a:cubicBezTo>
                <a:cubicBezTo>
                  <a:pt x="668" y="311"/>
                  <a:pt x="664" y="301"/>
                  <a:pt x="659" y="291"/>
                </a:cubicBezTo>
                <a:cubicBezTo>
                  <a:pt x="658" y="288"/>
                  <a:pt x="655" y="288"/>
                  <a:pt x="653" y="289"/>
                </a:cubicBezTo>
                <a:cubicBezTo>
                  <a:pt x="642" y="295"/>
                  <a:pt x="631" y="302"/>
                  <a:pt x="620" y="309"/>
                </a:cubicBezTo>
                <a:cubicBezTo>
                  <a:pt x="617" y="311"/>
                  <a:pt x="616" y="314"/>
                  <a:pt x="618" y="318"/>
                </a:cubicBezTo>
                <a:cubicBezTo>
                  <a:pt x="622" y="328"/>
                  <a:pt x="629" y="336"/>
                  <a:pt x="636" y="343"/>
                </a:cubicBezTo>
                <a:cubicBezTo>
                  <a:pt x="639" y="346"/>
                  <a:pt x="642" y="346"/>
                  <a:pt x="645" y="344"/>
                </a:cubicBezTo>
                <a:cubicBezTo>
                  <a:pt x="653" y="339"/>
                  <a:pt x="662" y="333"/>
                  <a:pt x="670" y="328"/>
                </a:cubicBezTo>
                <a:cubicBezTo>
                  <a:pt x="672" y="327"/>
                  <a:pt x="672" y="326"/>
                  <a:pt x="673" y="324"/>
                </a:cubicBezTo>
                <a:close/>
                <a:moveTo>
                  <a:pt x="557" y="375"/>
                </a:moveTo>
                <a:cubicBezTo>
                  <a:pt x="557" y="375"/>
                  <a:pt x="557" y="375"/>
                  <a:pt x="557" y="375"/>
                </a:cubicBezTo>
                <a:cubicBezTo>
                  <a:pt x="561" y="375"/>
                  <a:pt x="566" y="376"/>
                  <a:pt x="570" y="376"/>
                </a:cubicBezTo>
                <a:cubicBezTo>
                  <a:pt x="576" y="376"/>
                  <a:pt x="578" y="374"/>
                  <a:pt x="579" y="368"/>
                </a:cubicBezTo>
                <a:cubicBezTo>
                  <a:pt x="580" y="362"/>
                  <a:pt x="578" y="360"/>
                  <a:pt x="574" y="359"/>
                </a:cubicBezTo>
                <a:cubicBezTo>
                  <a:pt x="562" y="356"/>
                  <a:pt x="551" y="356"/>
                  <a:pt x="539" y="358"/>
                </a:cubicBezTo>
                <a:cubicBezTo>
                  <a:pt x="535" y="359"/>
                  <a:pt x="533" y="363"/>
                  <a:pt x="534" y="367"/>
                </a:cubicBezTo>
                <a:cubicBezTo>
                  <a:pt x="534" y="372"/>
                  <a:pt x="536" y="374"/>
                  <a:pt x="540" y="374"/>
                </a:cubicBezTo>
                <a:cubicBezTo>
                  <a:pt x="546" y="375"/>
                  <a:pt x="551" y="375"/>
                  <a:pt x="557" y="375"/>
                </a:cubicBezTo>
                <a:close/>
                <a:moveTo>
                  <a:pt x="156" y="162"/>
                </a:moveTo>
                <a:cubicBezTo>
                  <a:pt x="157" y="165"/>
                  <a:pt x="157" y="166"/>
                  <a:pt x="157" y="168"/>
                </a:cubicBezTo>
                <a:cubicBezTo>
                  <a:pt x="158" y="172"/>
                  <a:pt x="162" y="174"/>
                  <a:pt x="165" y="171"/>
                </a:cubicBezTo>
                <a:cubicBezTo>
                  <a:pt x="177" y="164"/>
                  <a:pt x="189" y="157"/>
                  <a:pt x="202" y="151"/>
                </a:cubicBezTo>
                <a:cubicBezTo>
                  <a:pt x="206" y="149"/>
                  <a:pt x="205" y="146"/>
                  <a:pt x="203" y="140"/>
                </a:cubicBezTo>
                <a:cubicBezTo>
                  <a:pt x="201" y="137"/>
                  <a:pt x="199" y="136"/>
                  <a:pt x="195" y="138"/>
                </a:cubicBezTo>
                <a:cubicBezTo>
                  <a:pt x="184" y="144"/>
                  <a:pt x="172" y="150"/>
                  <a:pt x="161" y="156"/>
                </a:cubicBezTo>
                <a:cubicBezTo>
                  <a:pt x="158" y="157"/>
                  <a:pt x="157" y="160"/>
                  <a:pt x="156" y="162"/>
                </a:cubicBezTo>
                <a:close/>
                <a:moveTo>
                  <a:pt x="522" y="138"/>
                </a:moveTo>
                <a:cubicBezTo>
                  <a:pt x="522" y="139"/>
                  <a:pt x="522" y="139"/>
                  <a:pt x="522" y="139"/>
                </a:cubicBezTo>
                <a:cubicBezTo>
                  <a:pt x="529" y="139"/>
                  <a:pt x="535" y="139"/>
                  <a:pt x="542" y="139"/>
                </a:cubicBezTo>
                <a:cubicBezTo>
                  <a:pt x="543" y="139"/>
                  <a:pt x="544" y="138"/>
                  <a:pt x="544" y="137"/>
                </a:cubicBezTo>
                <a:cubicBezTo>
                  <a:pt x="544" y="136"/>
                  <a:pt x="543" y="134"/>
                  <a:pt x="542" y="134"/>
                </a:cubicBezTo>
                <a:cubicBezTo>
                  <a:pt x="525" y="131"/>
                  <a:pt x="509" y="128"/>
                  <a:pt x="492" y="125"/>
                </a:cubicBezTo>
                <a:cubicBezTo>
                  <a:pt x="491" y="125"/>
                  <a:pt x="491" y="125"/>
                  <a:pt x="490" y="125"/>
                </a:cubicBezTo>
                <a:cubicBezTo>
                  <a:pt x="488" y="125"/>
                  <a:pt x="485" y="126"/>
                  <a:pt x="485" y="129"/>
                </a:cubicBezTo>
                <a:cubicBezTo>
                  <a:pt x="484" y="131"/>
                  <a:pt x="484" y="134"/>
                  <a:pt x="484" y="137"/>
                </a:cubicBezTo>
                <a:cubicBezTo>
                  <a:pt x="484" y="138"/>
                  <a:pt x="485" y="140"/>
                  <a:pt x="487" y="140"/>
                </a:cubicBezTo>
                <a:cubicBezTo>
                  <a:pt x="488" y="141"/>
                  <a:pt x="491" y="141"/>
                  <a:pt x="493" y="141"/>
                </a:cubicBezTo>
                <a:cubicBezTo>
                  <a:pt x="503" y="140"/>
                  <a:pt x="512" y="139"/>
                  <a:pt x="522" y="138"/>
                </a:cubicBezTo>
                <a:close/>
                <a:moveTo>
                  <a:pt x="624" y="298"/>
                </a:moveTo>
                <a:cubicBezTo>
                  <a:pt x="627" y="296"/>
                  <a:pt x="629" y="294"/>
                  <a:pt x="632" y="293"/>
                </a:cubicBezTo>
                <a:cubicBezTo>
                  <a:pt x="633" y="292"/>
                  <a:pt x="633" y="289"/>
                  <a:pt x="633" y="289"/>
                </a:cubicBezTo>
                <a:cubicBezTo>
                  <a:pt x="628" y="280"/>
                  <a:pt x="623" y="271"/>
                  <a:pt x="618" y="262"/>
                </a:cubicBezTo>
                <a:cubicBezTo>
                  <a:pt x="617" y="261"/>
                  <a:pt x="614" y="260"/>
                  <a:pt x="613" y="261"/>
                </a:cubicBezTo>
                <a:cubicBezTo>
                  <a:pt x="610" y="262"/>
                  <a:pt x="607" y="264"/>
                  <a:pt x="605" y="266"/>
                </a:cubicBezTo>
                <a:cubicBezTo>
                  <a:pt x="604" y="267"/>
                  <a:pt x="603" y="269"/>
                  <a:pt x="604" y="270"/>
                </a:cubicBezTo>
                <a:cubicBezTo>
                  <a:pt x="608" y="278"/>
                  <a:pt x="613" y="286"/>
                  <a:pt x="618" y="293"/>
                </a:cubicBezTo>
                <a:cubicBezTo>
                  <a:pt x="619" y="295"/>
                  <a:pt x="622" y="296"/>
                  <a:pt x="624" y="298"/>
                </a:cubicBezTo>
                <a:close/>
                <a:moveTo>
                  <a:pt x="326" y="297"/>
                </a:moveTo>
                <a:cubicBezTo>
                  <a:pt x="325" y="295"/>
                  <a:pt x="324" y="293"/>
                  <a:pt x="323" y="291"/>
                </a:cubicBezTo>
                <a:cubicBezTo>
                  <a:pt x="322" y="290"/>
                  <a:pt x="320" y="290"/>
                  <a:pt x="319" y="291"/>
                </a:cubicBezTo>
                <a:cubicBezTo>
                  <a:pt x="317" y="292"/>
                  <a:pt x="316" y="293"/>
                  <a:pt x="315" y="295"/>
                </a:cubicBezTo>
                <a:cubicBezTo>
                  <a:pt x="311" y="306"/>
                  <a:pt x="308" y="317"/>
                  <a:pt x="305" y="328"/>
                </a:cubicBezTo>
                <a:cubicBezTo>
                  <a:pt x="303" y="333"/>
                  <a:pt x="304" y="337"/>
                  <a:pt x="311" y="336"/>
                </a:cubicBezTo>
                <a:cubicBezTo>
                  <a:pt x="315" y="335"/>
                  <a:pt x="318" y="333"/>
                  <a:pt x="319" y="330"/>
                </a:cubicBezTo>
                <a:cubicBezTo>
                  <a:pt x="322" y="319"/>
                  <a:pt x="324" y="308"/>
                  <a:pt x="326" y="297"/>
                </a:cubicBezTo>
                <a:close/>
                <a:moveTo>
                  <a:pt x="116" y="338"/>
                </a:moveTo>
                <a:cubicBezTo>
                  <a:pt x="117" y="337"/>
                  <a:pt x="118" y="337"/>
                  <a:pt x="118" y="337"/>
                </a:cubicBezTo>
                <a:cubicBezTo>
                  <a:pt x="124" y="329"/>
                  <a:pt x="131" y="321"/>
                  <a:pt x="137" y="312"/>
                </a:cubicBezTo>
                <a:cubicBezTo>
                  <a:pt x="138" y="312"/>
                  <a:pt x="137" y="310"/>
                  <a:pt x="136" y="309"/>
                </a:cubicBezTo>
                <a:cubicBezTo>
                  <a:pt x="133" y="304"/>
                  <a:pt x="128" y="303"/>
                  <a:pt x="125" y="307"/>
                </a:cubicBezTo>
                <a:cubicBezTo>
                  <a:pt x="120" y="312"/>
                  <a:pt x="115" y="317"/>
                  <a:pt x="110" y="322"/>
                </a:cubicBezTo>
                <a:cubicBezTo>
                  <a:pt x="106" y="327"/>
                  <a:pt x="106" y="329"/>
                  <a:pt x="110" y="333"/>
                </a:cubicBezTo>
                <a:cubicBezTo>
                  <a:pt x="112" y="335"/>
                  <a:pt x="114" y="336"/>
                  <a:pt x="116" y="338"/>
                </a:cubicBezTo>
                <a:close/>
                <a:moveTo>
                  <a:pt x="113" y="380"/>
                </a:moveTo>
                <a:cubicBezTo>
                  <a:pt x="114" y="380"/>
                  <a:pt x="115" y="380"/>
                  <a:pt x="116" y="379"/>
                </a:cubicBezTo>
                <a:cubicBezTo>
                  <a:pt x="124" y="374"/>
                  <a:pt x="125" y="362"/>
                  <a:pt x="119" y="356"/>
                </a:cubicBezTo>
                <a:cubicBezTo>
                  <a:pt x="118" y="355"/>
                  <a:pt x="116" y="355"/>
                  <a:pt x="115" y="355"/>
                </a:cubicBezTo>
                <a:cubicBezTo>
                  <a:pt x="110" y="359"/>
                  <a:pt x="106" y="365"/>
                  <a:pt x="105" y="371"/>
                </a:cubicBezTo>
                <a:cubicBezTo>
                  <a:pt x="105" y="375"/>
                  <a:pt x="109" y="380"/>
                  <a:pt x="113" y="380"/>
                </a:cubicBezTo>
                <a:close/>
                <a:moveTo>
                  <a:pt x="96" y="193"/>
                </a:moveTo>
                <a:cubicBezTo>
                  <a:pt x="96" y="188"/>
                  <a:pt x="93" y="184"/>
                  <a:pt x="89" y="184"/>
                </a:cubicBezTo>
                <a:cubicBezTo>
                  <a:pt x="83" y="183"/>
                  <a:pt x="77" y="186"/>
                  <a:pt x="75" y="192"/>
                </a:cubicBezTo>
                <a:cubicBezTo>
                  <a:pt x="74" y="194"/>
                  <a:pt x="74" y="196"/>
                  <a:pt x="75" y="198"/>
                </a:cubicBezTo>
                <a:cubicBezTo>
                  <a:pt x="76" y="201"/>
                  <a:pt x="80" y="202"/>
                  <a:pt x="86" y="200"/>
                </a:cubicBezTo>
                <a:cubicBezTo>
                  <a:pt x="90" y="199"/>
                  <a:pt x="95" y="199"/>
                  <a:pt x="96" y="193"/>
                </a:cubicBezTo>
                <a:close/>
                <a:moveTo>
                  <a:pt x="191" y="247"/>
                </a:moveTo>
                <a:cubicBezTo>
                  <a:pt x="191" y="247"/>
                  <a:pt x="192" y="247"/>
                  <a:pt x="192" y="246"/>
                </a:cubicBezTo>
                <a:cubicBezTo>
                  <a:pt x="196" y="241"/>
                  <a:pt x="201" y="237"/>
                  <a:pt x="203" y="230"/>
                </a:cubicBezTo>
                <a:cubicBezTo>
                  <a:pt x="203" y="227"/>
                  <a:pt x="201" y="224"/>
                  <a:pt x="198" y="224"/>
                </a:cubicBezTo>
                <a:cubicBezTo>
                  <a:pt x="191" y="225"/>
                  <a:pt x="183" y="232"/>
                  <a:pt x="183" y="239"/>
                </a:cubicBezTo>
                <a:cubicBezTo>
                  <a:pt x="183" y="242"/>
                  <a:pt x="188" y="247"/>
                  <a:pt x="191" y="247"/>
                </a:cubicBezTo>
                <a:close/>
                <a:moveTo>
                  <a:pt x="632" y="229"/>
                </a:moveTo>
                <a:cubicBezTo>
                  <a:pt x="632" y="223"/>
                  <a:pt x="628" y="220"/>
                  <a:pt x="625" y="221"/>
                </a:cubicBezTo>
                <a:cubicBezTo>
                  <a:pt x="620" y="222"/>
                  <a:pt x="616" y="224"/>
                  <a:pt x="615" y="229"/>
                </a:cubicBezTo>
                <a:cubicBezTo>
                  <a:pt x="613" y="234"/>
                  <a:pt x="615" y="239"/>
                  <a:pt x="619" y="243"/>
                </a:cubicBezTo>
                <a:cubicBezTo>
                  <a:pt x="619" y="243"/>
                  <a:pt x="621" y="244"/>
                  <a:pt x="621" y="243"/>
                </a:cubicBezTo>
                <a:cubicBezTo>
                  <a:pt x="627" y="239"/>
                  <a:pt x="632" y="234"/>
                  <a:pt x="632" y="229"/>
                </a:cubicBezTo>
                <a:close/>
                <a:moveTo>
                  <a:pt x="636" y="161"/>
                </a:moveTo>
                <a:cubicBezTo>
                  <a:pt x="639" y="161"/>
                  <a:pt x="642" y="161"/>
                  <a:pt x="645" y="160"/>
                </a:cubicBezTo>
                <a:cubicBezTo>
                  <a:pt x="646" y="159"/>
                  <a:pt x="648" y="157"/>
                  <a:pt x="648" y="155"/>
                </a:cubicBezTo>
                <a:cubicBezTo>
                  <a:pt x="648" y="149"/>
                  <a:pt x="637" y="143"/>
                  <a:pt x="632" y="146"/>
                </a:cubicBezTo>
                <a:cubicBezTo>
                  <a:pt x="631" y="146"/>
                  <a:pt x="631" y="147"/>
                  <a:pt x="631" y="147"/>
                </a:cubicBezTo>
                <a:cubicBezTo>
                  <a:pt x="629" y="149"/>
                  <a:pt x="628" y="156"/>
                  <a:pt x="630" y="158"/>
                </a:cubicBezTo>
                <a:cubicBezTo>
                  <a:pt x="631" y="160"/>
                  <a:pt x="634" y="161"/>
                  <a:pt x="636" y="161"/>
                </a:cubicBezTo>
                <a:close/>
                <a:moveTo>
                  <a:pt x="457" y="168"/>
                </a:moveTo>
                <a:cubicBezTo>
                  <a:pt x="463" y="169"/>
                  <a:pt x="467" y="167"/>
                  <a:pt x="469" y="164"/>
                </a:cubicBezTo>
                <a:cubicBezTo>
                  <a:pt x="471" y="162"/>
                  <a:pt x="472" y="158"/>
                  <a:pt x="471" y="156"/>
                </a:cubicBezTo>
                <a:cubicBezTo>
                  <a:pt x="470" y="152"/>
                  <a:pt x="466" y="153"/>
                  <a:pt x="463" y="154"/>
                </a:cubicBezTo>
                <a:cubicBezTo>
                  <a:pt x="459" y="156"/>
                  <a:pt x="455" y="158"/>
                  <a:pt x="451" y="160"/>
                </a:cubicBezTo>
                <a:cubicBezTo>
                  <a:pt x="449" y="161"/>
                  <a:pt x="450" y="165"/>
                  <a:pt x="452" y="166"/>
                </a:cubicBezTo>
                <a:cubicBezTo>
                  <a:pt x="454" y="167"/>
                  <a:pt x="456" y="168"/>
                  <a:pt x="457" y="168"/>
                </a:cubicBezTo>
                <a:close/>
                <a:moveTo>
                  <a:pt x="670" y="368"/>
                </a:moveTo>
                <a:cubicBezTo>
                  <a:pt x="675" y="368"/>
                  <a:pt x="679" y="364"/>
                  <a:pt x="679" y="362"/>
                </a:cubicBezTo>
                <a:cubicBezTo>
                  <a:pt x="680" y="358"/>
                  <a:pt x="676" y="351"/>
                  <a:pt x="673" y="350"/>
                </a:cubicBezTo>
                <a:cubicBezTo>
                  <a:pt x="672" y="350"/>
                  <a:pt x="671" y="350"/>
                  <a:pt x="670" y="350"/>
                </a:cubicBezTo>
                <a:cubicBezTo>
                  <a:pt x="668" y="352"/>
                  <a:pt x="666" y="353"/>
                  <a:pt x="664" y="355"/>
                </a:cubicBezTo>
                <a:cubicBezTo>
                  <a:pt x="662" y="357"/>
                  <a:pt x="661" y="360"/>
                  <a:pt x="663" y="363"/>
                </a:cubicBezTo>
                <a:cubicBezTo>
                  <a:pt x="665" y="365"/>
                  <a:pt x="668" y="367"/>
                  <a:pt x="670" y="368"/>
                </a:cubicBezTo>
                <a:close/>
                <a:moveTo>
                  <a:pt x="460" y="430"/>
                </a:moveTo>
                <a:cubicBezTo>
                  <a:pt x="458" y="429"/>
                  <a:pt x="456" y="426"/>
                  <a:pt x="454" y="425"/>
                </a:cubicBezTo>
                <a:cubicBezTo>
                  <a:pt x="453" y="424"/>
                  <a:pt x="452" y="424"/>
                  <a:pt x="451" y="425"/>
                </a:cubicBezTo>
                <a:cubicBezTo>
                  <a:pt x="449" y="430"/>
                  <a:pt x="446" y="434"/>
                  <a:pt x="444" y="439"/>
                </a:cubicBezTo>
                <a:cubicBezTo>
                  <a:pt x="444" y="440"/>
                  <a:pt x="445" y="442"/>
                  <a:pt x="446" y="443"/>
                </a:cubicBezTo>
                <a:cubicBezTo>
                  <a:pt x="447" y="444"/>
                  <a:pt x="449" y="445"/>
                  <a:pt x="450" y="444"/>
                </a:cubicBezTo>
                <a:cubicBezTo>
                  <a:pt x="455" y="441"/>
                  <a:pt x="458" y="436"/>
                  <a:pt x="460" y="430"/>
                </a:cubicBezTo>
                <a:close/>
                <a:moveTo>
                  <a:pt x="203" y="116"/>
                </a:moveTo>
                <a:cubicBezTo>
                  <a:pt x="204" y="117"/>
                  <a:pt x="204" y="120"/>
                  <a:pt x="205" y="121"/>
                </a:cubicBezTo>
                <a:cubicBezTo>
                  <a:pt x="208" y="123"/>
                  <a:pt x="210" y="122"/>
                  <a:pt x="212" y="120"/>
                </a:cubicBezTo>
                <a:cubicBezTo>
                  <a:pt x="214" y="118"/>
                  <a:pt x="215" y="116"/>
                  <a:pt x="217" y="114"/>
                </a:cubicBezTo>
                <a:cubicBezTo>
                  <a:pt x="219" y="112"/>
                  <a:pt x="217" y="108"/>
                  <a:pt x="214" y="107"/>
                </a:cubicBezTo>
                <a:cubicBezTo>
                  <a:pt x="208" y="105"/>
                  <a:pt x="204" y="107"/>
                  <a:pt x="203" y="116"/>
                </a:cubicBezTo>
                <a:close/>
                <a:moveTo>
                  <a:pt x="418" y="459"/>
                </a:moveTo>
                <a:cubicBezTo>
                  <a:pt x="421" y="459"/>
                  <a:pt x="426" y="455"/>
                  <a:pt x="429" y="449"/>
                </a:cubicBezTo>
                <a:cubicBezTo>
                  <a:pt x="430" y="448"/>
                  <a:pt x="428" y="445"/>
                  <a:pt x="426" y="445"/>
                </a:cubicBezTo>
                <a:cubicBezTo>
                  <a:pt x="420" y="445"/>
                  <a:pt x="415" y="447"/>
                  <a:pt x="411" y="453"/>
                </a:cubicBezTo>
                <a:cubicBezTo>
                  <a:pt x="410" y="455"/>
                  <a:pt x="412" y="459"/>
                  <a:pt x="418" y="459"/>
                </a:cubicBezTo>
                <a:close/>
                <a:moveTo>
                  <a:pt x="231" y="154"/>
                </a:moveTo>
                <a:cubicBezTo>
                  <a:pt x="236" y="154"/>
                  <a:pt x="241" y="153"/>
                  <a:pt x="243" y="148"/>
                </a:cubicBezTo>
                <a:cubicBezTo>
                  <a:pt x="243" y="148"/>
                  <a:pt x="243" y="147"/>
                  <a:pt x="243" y="147"/>
                </a:cubicBezTo>
                <a:cubicBezTo>
                  <a:pt x="241" y="144"/>
                  <a:pt x="237" y="143"/>
                  <a:pt x="230" y="145"/>
                </a:cubicBezTo>
                <a:cubicBezTo>
                  <a:pt x="228" y="146"/>
                  <a:pt x="227" y="147"/>
                  <a:pt x="225" y="148"/>
                </a:cubicBezTo>
                <a:cubicBezTo>
                  <a:pt x="224" y="148"/>
                  <a:pt x="224" y="150"/>
                  <a:pt x="224" y="151"/>
                </a:cubicBezTo>
                <a:cubicBezTo>
                  <a:pt x="224" y="151"/>
                  <a:pt x="225" y="152"/>
                  <a:pt x="226" y="153"/>
                </a:cubicBezTo>
                <a:cubicBezTo>
                  <a:pt x="228" y="154"/>
                  <a:pt x="230" y="154"/>
                  <a:pt x="231" y="154"/>
                </a:cubicBezTo>
                <a:close/>
                <a:moveTo>
                  <a:pt x="91" y="332"/>
                </a:moveTo>
                <a:cubicBezTo>
                  <a:pt x="90" y="331"/>
                  <a:pt x="90" y="330"/>
                  <a:pt x="90" y="329"/>
                </a:cubicBezTo>
                <a:cubicBezTo>
                  <a:pt x="87" y="326"/>
                  <a:pt x="82" y="326"/>
                  <a:pt x="79" y="328"/>
                </a:cubicBezTo>
                <a:cubicBezTo>
                  <a:pt x="77" y="329"/>
                  <a:pt x="76" y="331"/>
                  <a:pt x="76" y="332"/>
                </a:cubicBezTo>
                <a:cubicBezTo>
                  <a:pt x="76" y="334"/>
                  <a:pt x="78" y="337"/>
                  <a:pt x="80" y="338"/>
                </a:cubicBezTo>
                <a:cubicBezTo>
                  <a:pt x="83" y="340"/>
                  <a:pt x="90" y="336"/>
                  <a:pt x="91" y="332"/>
                </a:cubicBezTo>
                <a:close/>
                <a:moveTo>
                  <a:pt x="448" y="657"/>
                </a:moveTo>
                <a:cubicBezTo>
                  <a:pt x="454" y="654"/>
                  <a:pt x="457" y="657"/>
                  <a:pt x="460" y="662"/>
                </a:cubicBezTo>
                <a:cubicBezTo>
                  <a:pt x="461" y="659"/>
                  <a:pt x="462" y="656"/>
                  <a:pt x="462" y="653"/>
                </a:cubicBezTo>
                <a:cubicBezTo>
                  <a:pt x="462" y="649"/>
                  <a:pt x="458" y="652"/>
                  <a:pt x="456" y="651"/>
                </a:cubicBezTo>
                <a:cubicBezTo>
                  <a:pt x="455" y="650"/>
                  <a:pt x="455" y="647"/>
                  <a:pt x="454" y="646"/>
                </a:cubicBezTo>
                <a:cubicBezTo>
                  <a:pt x="453" y="645"/>
                  <a:pt x="452" y="644"/>
                  <a:pt x="451" y="644"/>
                </a:cubicBezTo>
                <a:cubicBezTo>
                  <a:pt x="451" y="645"/>
                  <a:pt x="449" y="645"/>
                  <a:pt x="449" y="646"/>
                </a:cubicBezTo>
                <a:cubicBezTo>
                  <a:pt x="449" y="650"/>
                  <a:pt x="448" y="653"/>
                  <a:pt x="448" y="657"/>
                </a:cubicBezTo>
                <a:close/>
                <a:moveTo>
                  <a:pt x="300" y="267"/>
                </a:moveTo>
                <a:cubicBezTo>
                  <a:pt x="300" y="272"/>
                  <a:pt x="303" y="276"/>
                  <a:pt x="307" y="277"/>
                </a:cubicBezTo>
                <a:cubicBezTo>
                  <a:pt x="308" y="277"/>
                  <a:pt x="310" y="276"/>
                  <a:pt x="310" y="275"/>
                </a:cubicBezTo>
                <a:cubicBezTo>
                  <a:pt x="310" y="272"/>
                  <a:pt x="311" y="269"/>
                  <a:pt x="310" y="266"/>
                </a:cubicBezTo>
                <a:cubicBezTo>
                  <a:pt x="309" y="264"/>
                  <a:pt x="306" y="263"/>
                  <a:pt x="304" y="264"/>
                </a:cubicBezTo>
                <a:cubicBezTo>
                  <a:pt x="302" y="265"/>
                  <a:pt x="301" y="266"/>
                  <a:pt x="300" y="267"/>
                </a:cubicBezTo>
                <a:close/>
                <a:moveTo>
                  <a:pt x="340" y="280"/>
                </a:moveTo>
                <a:cubicBezTo>
                  <a:pt x="344" y="278"/>
                  <a:pt x="347" y="275"/>
                  <a:pt x="349" y="271"/>
                </a:cubicBezTo>
                <a:cubicBezTo>
                  <a:pt x="350" y="270"/>
                  <a:pt x="350" y="268"/>
                  <a:pt x="349" y="267"/>
                </a:cubicBezTo>
                <a:cubicBezTo>
                  <a:pt x="348" y="266"/>
                  <a:pt x="346" y="266"/>
                  <a:pt x="345" y="267"/>
                </a:cubicBezTo>
                <a:cubicBezTo>
                  <a:pt x="341" y="269"/>
                  <a:pt x="338" y="272"/>
                  <a:pt x="337" y="277"/>
                </a:cubicBezTo>
                <a:cubicBezTo>
                  <a:pt x="337" y="278"/>
                  <a:pt x="338" y="279"/>
                  <a:pt x="338" y="279"/>
                </a:cubicBezTo>
                <a:cubicBezTo>
                  <a:pt x="338" y="280"/>
                  <a:pt x="339" y="280"/>
                  <a:pt x="340" y="280"/>
                </a:cubicBezTo>
                <a:close/>
                <a:moveTo>
                  <a:pt x="523" y="510"/>
                </a:moveTo>
                <a:cubicBezTo>
                  <a:pt x="527" y="500"/>
                  <a:pt x="529" y="492"/>
                  <a:pt x="529" y="484"/>
                </a:cubicBezTo>
                <a:cubicBezTo>
                  <a:pt x="525" y="492"/>
                  <a:pt x="521" y="499"/>
                  <a:pt x="523" y="510"/>
                </a:cubicBezTo>
                <a:close/>
                <a:moveTo>
                  <a:pt x="489" y="359"/>
                </a:moveTo>
                <a:cubicBezTo>
                  <a:pt x="488" y="364"/>
                  <a:pt x="491" y="367"/>
                  <a:pt x="494" y="366"/>
                </a:cubicBezTo>
                <a:cubicBezTo>
                  <a:pt x="498" y="366"/>
                  <a:pt x="500" y="358"/>
                  <a:pt x="498" y="355"/>
                </a:cubicBezTo>
                <a:cubicBezTo>
                  <a:pt x="497" y="354"/>
                  <a:pt x="495" y="354"/>
                  <a:pt x="494" y="354"/>
                </a:cubicBezTo>
                <a:cubicBezTo>
                  <a:pt x="492" y="356"/>
                  <a:pt x="490" y="358"/>
                  <a:pt x="489" y="359"/>
                </a:cubicBezTo>
                <a:close/>
                <a:moveTo>
                  <a:pt x="280" y="350"/>
                </a:moveTo>
                <a:cubicBezTo>
                  <a:pt x="284" y="347"/>
                  <a:pt x="285" y="343"/>
                  <a:pt x="286" y="338"/>
                </a:cubicBezTo>
                <a:cubicBezTo>
                  <a:pt x="286" y="337"/>
                  <a:pt x="283" y="336"/>
                  <a:pt x="282" y="335"/>
                </a:cubicBezTo>
                <a:cubicBezTo>
                  <a:pt x="281" y="334"/>
                  <a:pt x="279" y="336"/>
                  <a:pt x="279" y="337"/>
                </a:cubicBezTo>
                <a:cubicBezTo>
                  <a:pt x="278" y="341"/>
                  <a:pt x="277" y="345"/>
                  <a:pt x="280" y="350"/>
                </a:cubicBezTo>
                <a:close/>
                <a:moveTo>
                  <a:pt x="480" y="108"/>
                </a:moveTo>
                <a:cubicBezTo>
                  <a:pt x="480" y="106"/>
                  <a:pt x="480" y="104"/>
                  <a:pt x="479" y="103"/>
                </a:cubicBezTo>
                <a:cubicBezTo>
                  <a:pt x="479" y="101"/>
                  <a:pt x="477" y="99"/>
                  <a:pt x="476" y="99"/>
                </a:cubicBezTo>
                <a:cubicBezTo>
                  <a:pt x="473" y="98"/>
                  <a:pt x="470" y="100"/>
                  <a:pt x="470" y="102"/>
                </a:cubicBezTo>
                <a:cubicBezTo>
                  <a:pt x="470" y="105"/>
                  <a:pt x="471" y="107"/>
                  <a:pt x="472" y="109"/>
                </a:cubicBezTo>
                <a:cubicBezTo>
                  <a:pt x="473" y="110"/>
                  <a:pt x="476" y="111"/>
                  <a:pt x="478" y="111"/>
                </a:cubicBezTo>
                <a:cubicBezTo>
                  <a:pt x="478" y="111"/>
                  <a:pt x="479" y="108"/>
                  <a:pt x="480" y="108"/>
                </a:cubicBezTo>
                <a:close/>
                <a:moveTo>
                  <a:pt x="585" y="263"/>
                </a:moveTo>
                <a:cubicBezTo>
                  <a:pt x="586" y="262"/>
                  <a:pt x="588" y="260"/>
                  <a:pt x="587" y="260"/>
                </a:cubicBezTo>
                <a:cubicBezTo>
                  <a:pt x="586" y="257"/>
                  <a:pt x="585" y="254"/>
                  <a:pt x="583" y="253"/>
                </a:cubicBezTo>
                <a:cubicBezTo>
                  <a:pt x="582" y="252"/>
                  <a:pt x="578" y="252"/>
                  <a:pt x="577" y="253"/>
                </a:cubicBezTo>
                <a:cubicBezTo>
                  <a:pt x="577" y="254"/>
                  <a:pt x="576" y="258"/>
                  <a:pt x="577" y="259"/>
                </a:cubicBezTo>
                <a:cubicBezTo>
                  <a:pt x="579" y="261"/>
                  <a:pt x="582" y="262"/>
                  <a:pt x="585" y="263"/>
                </a:cubicBezTo>
                <a:close/>
                <a:moveTo>
                  <a:pt x="532" y="542"/>
                </a:moveTo>
                <a:cubicBezTo>
                  <a:pt x="528" y="547"/>
                  <a:pt x="525" y="552"/>
                  <a:pt x="526" y="557"/>
                </a:cubicBezTo>
                <a:cubicBezTo>
                  <a:pt x="526" y="558"/>
                  <a:pt x="526" y="558"/>
                  <a:pt x="527" y="559"/>
                </a:cubicBezTo>
                <a:cubicBezTo>
                  <a:pt x="527" y="559"/>
                  <a:pt x="528" y="558"/>
                  <a:pt x="528" y="558"/>
                </a:cubicBezTo>
                <a:cubicBezTo>
                  <a:pt x="531" y="555"/>
                  <a:pt x="531" y="555"/>
                  <a:pt x="532" y="542"/>
                </a:cubicBezTo>
                <a:close/>
                <a:moveTo>
                  <a:pt x="442" y="479"/>
                </a:moveTo>
                <a:cubicBezTo>
                  <a:pt x="446" y="478"/>
                  <a:pt x="449" y="474"/>
                  <a:pt x="448" y="469"/>
                </a:cubicBezTo>
                <a:cubicBezTo>
                  <a:pt x="448" y="468"/>
                  <a:pt x="447" y="467"/>
                  <a:pt x="446" y="467"/>
                </a:cubicBezTo>
                <a:cubicBezTo>
                  <a:pt x="443" y="469"/>
                  <a:pt x="439" y="475"/>
                  <a:pt x="440" y="478"/>
                </a:cubicBezTo>
                <a:cubicBezTo>
                  <a:pt x="440" y="479"/>
                  <a:pt x="442" y="479"/>
                  <a:pt x="442" y="479"/>
                </a:cubicBezTo>
                <a:close/>
                <a:moveTo>
                  <a:pt x="289" y="419"/>
                </a:moveTo>
                <a:cubicBezTo>
                  <a:pt x="291" y="416"/>
                  <a:pt x="292" y="414"/>
                  <a:pt x="293" y="412"/>
                </a:cubicBezTo>
                <a:cubicBezTo>
                  <a:pt x="293" y="411"/>
                  <a:pt x="290" y="409"/>
                  <a:pt x="289" y="409"/>
                </a:cubicBezTo>
                <a:cubicBezTo>
                  <a:pt x="286" y="408"/>
                  <a:pt x="284" y="411"/>
                  <a:pt x="285" y="414"/>
                </a:cubicBezTo>
                <a:cubicBezTo>
                  <a:pt x="285" y="415"/>
                  <a:pt x="287" y="417"/>
                  <a:pt x="289" y="419"/>
                </a:cubicBezTo>
                <a:close/>
                <a:moveTo>
                  <a:pt x="463" y="678"/>
                </a:moveTo>
                <a:cubicBezTo>
                  <a:pt x="463" y="678"/>
                  <a:pt x="463" y="678"/>
                  <a:pt x="462" y="678"/>
                </a:cubicBezTo>
                <a:cubicBezTo>
                  <a:pt x="462" y="680"/>
                  <a:pt x="461" y="683"/>
                  <a:pt x="460" y="685"/>
                </a:cubicBezTo>
                <a:cubicBezTo>
                  <a:pt x="460" y="687"/>
                  <a:pt x="460" y="688"/>
                  <a:pt x="459" y="690"/>
                </a:cubicBezTo>
                <a:cubicBezTo>
                  <a:pt x="460" y="690"/>
                  <a:pt x="461" y="690"/>
                  <a:pt x="461" y="690"/>
                </a:cubicBezTo>
                <a:cubicBezTo>
                  <a:pt x="462" y="686"/>
                  <a:pt x="463" y="682"/>
                  <a:pt x="463" y="678"/>
                </a:cubicBezTo>
                <a:close/>
                <a:moveTo>
                  <a:pt x="501" y="630"/>
                </a:moveTo>
                <a:cubicBezTo>
                  <a:pt x="501" y="630"/>
                  <a:pt x="501" y="629"/>
                  <a:pt x="501" y="629"/>
                </a:cubicBezTo>
                <a:cubicBezTo>
                  <a:pt x="500" y="628"/>
                  <a:pt x="499" y="628"/>
                  <a:pt x="499" y="628"/>
                </a:cubicBezTo>
                <a:cubicBezTo>
                  <a:pt x="498" y="631"/>
                  <a:pt x="497" y="633"/>
                  <a:pt x="496" y="636"/>
                </a:cubicBezTo>
                <a:cubicBezTo>
                  <a:pt x="497" y="636"/>
                  <a:pt x="498" y="636"/>
                  <a:pt x="499" y="635"/>
                </a:cubicBezTo>
                <a:cubicBezTo>
                  <a:pt x="500" y="634"/>
                  <a:pt x="500" y="632"/>
                  <a:pt x="501" y="630"/>
                </a:cubicBezTo>
                <a:close/>
                <a:moveTo>
                  <a:pt x="505" y="692"/>
                </a:moveTo>
                <a:cubicBezTo>
                  <a:pt x="506" y="690"/>
                  <a:pt x="507" y="688"/>
                  <a:pt x="508" y="687"/>
                </a:cubicBezTo>
                <a:cubicBezTo>
                  <a:pt x="508" y="686"/>
                  <a:pt x="508" y="685"/>
                  <a:pt x="508" y="684"/>
                </a:cubicBezTo>
                <a:cubicBezTo>
                  <a:pt x="507" y="684"/>
                  <a:pt x="506" y="685"/>
                  <a:pt x="506" y="685"/>
                </a:cubicBezTo>
                <a:cubicBezTo>
                  <a:pt x="505" y="687"/>
                  <a:pt x="505" y="688"/>
                  <a:pt x="504" y="689"/>
                </a:cubicBezTo>
                <a:cubicBezTo>
                  <a:pt x="504" y="690"/>
                  <a:pt x="504" y="690"/>
                  <a:pt x="505" y="6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 rot="1401703">
            <a:off x="8477389" y="584864"/>
            <a:ext cx="1649927" cy="956813"/>
            <a:chOff x="3195638" y="1749425"/>
            <a:chExt cx="5800725" cy="3363913"/>
          </a:xfrm>
          <a:solidFill>
            <a:schemeClr val="accent1"/>
          </a:solidFill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3195638" y="1774825"/>
              <a:ext cx="5749925" cy="3338513"/>
            </a:xfrm>
            <a:custGeom>
              <a:avLst/>
              <a:gdLst>
                <a:gd name="T0" fmla="*/ 694 w 1356"/>
                <a:gd name="T1" fmla="*/ 572 h 784"/>
                <a:gd name="T2" fmla="*/ 460 w 1356"/>
                <a:gd name="T3" fmla="*/ 505 h 784"/>
                <a:gd name="T4" fmla="*/ 669 w 1356"/>
                <a:gd name="T5" fmla="*/ 466 h 784"/>
                <a:gd name="T6" fmla="*/ 680 w 1356"/>
                <a:gd name="T7" fmla="*/ 478 h 784"/>
                <a:gd name="T8" fmla="*/ 575 w 1356"/>
                <a:gd name="T9" fmla="*/ 237 h 784"/>
                <a:gd name="T10" fmla="*/ 532 w 1356"/>
                <a:gd name="T11" fmla="*/ 333 h 784"/>
                <a:gd name="T12" fmla="*/ 180 w 1356"/>
                <a:gd name="T13" fmla="*/ 392 h 784"/>
                <a:gd name="T14" fmla="*/ 871 w 1356"/>
                <a:gd name="T15" fmla="*/ 25 h 784"/>
                <a:gd name="T16" fmla="*/ 1076 w 1356"/>
                <a:gd name="T17" fmla="*/ 615 h 784"/>
                <a:gd name="T18" fmla="*/ 894 w 1356"/>
                <a:gd name="T19" fmla="*/ 309 h 784"/>
                <a:gd name="T20" fmla="*/ 923 w 1356"/>
                <a:gd name="T21" fmla="*/ 289 h 784"/>
                <a:gd name="T22" fmla="*/ 826 w 1356"/>
                <a:gd name="T23" fmla="*/ 13 h 784"/>
                <a:gd name="T24" fmla="*/ 692 w 1356"/>
                <a:gd name="T25" fmla="*/ 194 h 784"/>
                <a:gd name="T26" fmla="*/ 945 w 1356"/>
                <a:gd name="T27" fmla="*/ 264 h 784"/>
                <a:gd name="T28" fmla="*/ 715 w 1356"/>
                <a:gd name="T29" fmla="*/ 258 h 784"/>
                <a:gd name="T30" fmla="*/ 1077 w 1356"/>
                <a:gd name="T31" fmla="*/ 574 h 784"/>
                <a:gd name="T32" fmla="*/ 796 w 1356"/>
                <a:gd name="T33" fmla="*/ 309 h 784"/>
                <a:gd name="T34" fmla="*/ 735 w 1356"/>
                <a:gd name="T35" fmla="*/ 306 h 784"/>
                <a:gd name="T36" fmla="*/ 1114 w 1356"/>
                <a:gd name="T37" fmla="*/ 555 h 784"/>
                <a:gd name="T38" fmla="*/ 359 w 1356"/>
                <a:gd name="T39" fmla="*/ 375 h 784"/>
                <a:gd name="T40" fmla="*/ 70 w 1356"/>
                <a:gd name="T41" fmla="*/ 540 h 784"/>
                <a:gd name="T42" fmla="*/ 1137 w 1356"/>
                <a:gd name="T43" fmla="*/ 664 h 784"/>
                <a:gd name="T44" fmla="*/ 938 w 1356"/>
                <a:gd name="T45" fmla="*/ 646 h 784"/>
                <a:gd name="T46" fmla="*/ 1247 w 1356"/>
                <a:gd name="T47" fmla="*/ 673 h 784"/>
                <a:gd name="T48" fmla="*/ 76 w 1356"/>
                <a:gd name="T49" fmla="*/ 592 h 784"/>
                <a:gd name="T50" fmla="*/ 957 w 1356"/>
                <a:gd name="T51" fmla="*/ 483 h 784"/>
                <a:gd name="T52" fmla="*/ 96 w 1356"/>
                <a:gd name="T53" fmla="*/ 385 h 784"/>
                <a:gd name="T54" fmla="*/ 832 w 1356"/>
                <a:gd name="T55" fmla="*/ 169 h 784"/>
                <a:gd name="T56" fmla="*/ 801 w 1356"/>
                <a:gd name="T57" fmla="*/ 620 h 784"/>
                <a:gd name="T58" fmla="*/ 801 w 1356"/>
                <a:gd name="T59" fmla="*/ 649 h 784"/>
                <a:gd name="T60" fmla="*/ 1170 w 1356"/>
                <a:gd name="T61" fmla="*/ 670 h 784"/>
                <a:gd name="T62" fmla="*/ 965 w 1356"/>
                <a:gd name="T63" fmla="*/ 637 h 784"/>
                <a:gd name="T64" fmla="*/ 1167 w 1356"/>
                <a:gd name="T65" fmla="*/ 321 h 784"/>
                <a:gd name="T66" fmla="*/ 1169 w 1356"/>
                <a:gd name="T67" fmla="*/ 612 h 784"/>
                <a:gd name="T68" fmla="*/ 151 w 1356"/>
                <a:gd name="T69" fmla="*/ 461 h 784"/>
                <a:gd name="T70" fmla="*/ 123 w 1356"/>
                <a:gd name="T71" fmla="*/ 302 h 784"/>
                <a:gd name="T72" fmla="*/ 1089 w 1356"/>
                <a:gd name="T73" fmla="*/ 480 h 784"/>
                <a:gd name="T74" fmla="*/ 1101 w 1356"/>
                <a:gd name="T75" fmla="*/ 665 h 784"/>
                <a:gd name="T76" fmla="*/ 809 w 1356"/>
                <a:gd name="T77" fmla="*/ 522 h 784"/>
                <a:gd name="T78" fmla="*/ 1089 w 1356"/>
                <a:gd name="T79" fmla="*/ 435 h 784"/>
                <a:gd name="T80" fmla="*/ 209 w 1356"/>
                <a:gd name="T81" fmla="*/ 457 h 784"/>
                <a:gd name="T82" fmla="*/ 1017 w 1356"/>
                <a:gd name="T83" fmla="*/ 447 h 784"/>
                <a:gd name="T84" fmla="*/ 853 w 1356"/>
                <a:gd name="T85" fmla="*/ 112 h 784"/>
                <a:gd name="T86" fmla="*/ 812 w 1356"/>
                <a:gd name="T87" fmla="*/ 562 h 784"/>
                <a:gd name="T88" fmla="*/ 139 w 1356"/>
                <a:gd name="T89" fmla="*/ 440 h 784"/>
                <a:gd name="T90" fmla="*/ 181 w 1356"/>
                <a:gd name="T91" fmla="*/ 350 h 784"/>
                <a:gd name="T92" fmla="*/ 1297 w 1356"/>
                <a:gd name="T93" fmla="*/ 472 h 784"/>
                <a:gd name="T94" fmla="*/ 1212 w 1356"/>
                <a:gd name="T95" fmla="*/ 627 h 784"/>
                <a:gd name="T96" fmla="*/ 1178 w 1356"/>
                <a:gd name="T97" fmla="*/ 565 h 784"/>
                <a:gd name="T98" fmla="*/ 1205 w 1356"/>
                <a:gd name="T99" fmla="*/ 496 h 784"/>
                <a:gd name="T100" fmla="*/ 1226 w 1356"/>
                <a:gd name="T101" fmla="*/ 496 h 784"/>
                <a:gd name="T102" fmla="*/ 1000 w 1356"/>
                <a:gd name="T103" fmla="*/ 513 h 784"/>
                <a:gd name="T104" fmla="*/ 176 w 1356"/>
                <a:gd name="T105" fmla="*/ 543 h 784"/>
                <a:gd name="T106" fmla="*/ 904 w 1356"/>
                <a:gd name="T107" fmla="*/ 483 h 784"/>
                <a:gd name="T108" fmla="*/ 915 w 1356"/>
                <a:gd name="T109" fmla="*/ 739 h 784"/>
                <a:gd name="T110" fmla="*/ 341 w 1356"/>
                <a:gd name="T111" fmla="*/ 478 h 784"/>
                <a:gd name="T112" fmla="*/ 130 w 1356"/>
                <a:gd name="T113" fmla="*/ 185 h 784"/>
                <a:gd name="T114" fmla="*/ 874 w 1356"/>
                <a:gd name="T115" fmla="*/ 574 h 784"/>
                <a:gd name="T116" fmla="*/ 1003 w 1356"/>
                <a:gd name="T117" fmla="*/ 563 h 784"/>
                <a:gd name="T118" fmla="*/ 716 w 1356"/>
                <a:gd name="T119" fmla="*/ 133 h 784"/>
                <a:gd name="T120" fmla="*/ 443 w 1356"/>
                <a:gd name="T121" fmla="*/ 512 h 784"/>
                <a:gd name="T122" fmla="*/ 705 w 1356"/>
                <a:gd name="T123" fmla="*/ 402 h 784"/>
                <a:gd name="T124" fmla="*/ 449 w 1356"/>
                <a:gd name="T125" fmla="*/ 409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6" h="784">
                  <a:moveTo>
                    <a:pt x="438" y="516"/>
                  </a:moveTo>
                  <a:cubicBezTo>
                    <a:pt x="438" y="492"/>
                    <a:pt x="438" y="469"/>
                    <a:pt x="438" y="446"/>
                  </a:cubicBezTo>
                  <a:cubicBezTo>
                    <a:pt x="438" y="441"/>
                    <a:pt x="438" y="436"/>
                    <a:pt x="438" y="432"/>
                  </a:cubicBezTo>
                  <a:cubicBezTo>
                    <a:pt x="439" y="427"/>
                    <a:pt x="436" y="423"/>
                    <a:pt x="431" y="422"/>
                  </a:cubicBezTo>
                  <a:cubicBezTo>
                    <a:pt x="429" y="421"/>
                    <a:pt x="427" y="421"/>
                    <a:pt x="426" y="420"/>
                  </a:cubicBezTo>
                  <a:cubicBezTo>
                    <a:pt x="409" y="412"/>
                    <a:pt x="406" y="394"/>
                    <a:pt x="418" y="380"/>
                  </a:cubicBezTo>
                  <a:cubicBezTo>
                    <a:pt x="422" y="375"/>
                    <a:pt x="427" y="371"/>
                    <a:pt x="434" y="369"/>
                  </a:cubicBezTo>
                  <a:cubicBezTo>
                    <a:pt x="439" y="368"/>
                    <a:pt x="441" y="364"/>
                    <a:pt x="440" y="359"/>
                  </a:cubicBezTo>
                  <a:cubicBezTo>
                    <a:pt x="438" y="328"/>
                    <a:pt x="445" y="299"/>
                    <a:pt x="453" y="269"/>
                  </a:cubicBezTo>
                  <a:cubicBezTo>
                    <a:pt x="458" y="250"/>
                    <a:pt x="467" y="233"/>
                    <a:pt x="480" y="219"/>
                  </a:cubicBezTo>
                  <a:cubicBezTo>
                    <a:pt x="488" y="210"/>
                    <a:pt x="496" y="202"/>
                    <a:pt x="505" y="194"/>
                  </a:cubicBezTo>
                  <a:cubicBezTo>
                    <a:pt x="514" y="185"/>
                    <a:pt x="525" y="180"/>
                    <a:pt x="538" y="177"/>
                  </a:cubicBezTo>
                  <a:cubicBezTo>
                    <a:pt x="545" y="175"/>
                    <a:pt x="551" y="172"/>
                    <a:pt x="558" y="170"/>
                  </a:cubicBezTo>
                  <a:cubicBezTo>
                    <a:pt x="564" y="169"/>
                    <a:pt x="570" y="168"/>
                    <a:pt x="576" y="168"/>
                  </a:cubicBezTo>
                  <a:cubicBezTo>
                    <a:pt x="585" y="168"/>
                    <a:pt x="593" y="170"/>
                    <a:pt x="602" y="171"/>
                  </a:cubicBezTo>
                  <a:cubicBezTo>
                    <a:pt x="618" y="172"/>
                    <a:pt x="632" y="179"/>
                    <a:pt x="644" y="190"/>
                  </a:cubicBezTo>
                  <a:cubicBezTo>
                    <a:pt x="654" y="200"/>
                    <a:pt x="662" y="211"/>
                    <a:pt x="668" y="224"/>
                  </a:cubicBezTo>
                  <a:cubicBezTo>
                    <a:pt x="678" y="248"/>
                    <a:pt x="685" y="272"/>
                    <a:pt x="687" y="298"/>
                  </a:cubicBezTo>
                  <a:cubicBezTo>
                    <a:pt x="688" y="314"/>
                    <a:pt x="690" y="330"/>
                    <a:pt x="692" y="346"/>
                  </a:cubicBezTo>
                  <a:cubicBezTo>
                    <a:pt x="693" y="361"/>
                    <a:pt x="694" y="362"/>
                    <a:pt x="708" y="365"/>
                  </a:cubicBezTo>
                  <a:cubicBezTo>
                    <a:pt x="714" y="367"/>
                    <a:pt x="719" y="367"/>
                    <a:pt x="722" y="373"/>
                  </a:cubicBezTo>
                  <a:cubicBezTo>
                    <a:pt x="725" y="379"/>
                    <a:pt x="724" y="385"/>
                    <a:pt x="722" y="391"/>
                  </a:cubicBezTo>
                  <a:cubicBezTo>
                    <a:pt x="719" y="401"/>
                    <a:pt x="713" y="409"/>
                    <a:pt x="701" y="409"/>
                  </a:cubicBezTo>
                  <a:cubicBezTo>
                    <a:pt x="695" y="409"/>
                    <a:pt x="694" y="413"/>
                    <a:pt x="694" y="417"/>
                  </a:cubicBezTo>
                  <a:cubicBezTo>
                    <a:pt x="695" y="427"/>
                    <a:pt x="695" y="436"/>
                    <a:pt x="695" y="446"/>
                  </a:cubicBezTo>
                  <a:cubicBezTo>
                    <a:pt x="697" y="478"/>
                    <a:pt x="700" y="511"/>
                    <a:pt x="702" y="543"/>
                  </a:cubicBezTo>
                  <a:cubicBezTo>
                    <a:pt x="703" y="551"/>
                    <a:pt x="703" y="558"/>
                    <a:pt x="702" y="566"/>
                  </a:cubicBezTo>
                  <a:cubicBezTo>
                    <a:pt x="702" y="571"/>
                    <a:pt x="699" y="573"/>
                    <a:pt x="694" y="572"/>
                  </a:cubicBezTo>
                  <a:cubicBezTo>
                    <a:pt x="689" y="572"/>
                    <a:pt x="683" y="571"/>
                    <a:pt x="678" y="570"/>
                  </a:cubicBezTo>
                  <a:cubicBezTo>
                    <a:pt x="657" y="568"/>
                    <a:pt x="636" y="566"/>
                    <a:pt x="616" y="565"/>
                  </a:cubicBezTo>
                  <a:cubicBezTo>
                    <a:pt x="597" y="564"/>
                    <a:pt x="578" y="563"/>
                    <a:pt x="560" y="562"/>
                  </a:cubicBezTo>
                  <a:cubicBezTo>
                    <a:pt x="555" y="562"/>
                    <a:pt x="554" y="565"/>
                    <a:pt x="555" y="569"/>
                  </a:cubicBezTo>
                  <a:cubicBezTo>
                    <a:pt x="563" y="597"/>
                    <a:pt x="582" y="613"/>
                    <a:pt x="608" y="622"/>
                  </a:cubicBezTo>
                  <a:cubicBezTo>
                    <a:pt x="623" y="628"/>
                    <a:pt x="640" y="631"/>
                    <a:pt x="657" y="630"/>
                  </a:cubicBezTo>
                  <a:cubicBezTo>
                    <a:pt x="669" y="630"/>
                    <a:pt x="682" y="629"/>
                    <a:pt x="694" y="627"/>
                  </a:cubicBezTo>
                  <a:cubicBezTo>
                    <a:pt x="702" y="625"/>
                    <a:pt x="705" y="628"/>
                    <a:pt x="703" y="636"/>
                  </a:cubicBezTo>
                  <a:cubicBezTo>
                    <a:pt x="699" y="650"/>
                    <a:pt x="695" y="664"/>
                    <a:pt x="688" y="677"/>
                  </a:cubicBezTo>
                  <a:cubicBezTo>
                    <a:pt x="676" y="697"/>
                    <a:pt x="659" y="710"/>
                    <a:pt x="637" y="718"/>
                  </a:cubicBezTo>
                  <a:cubicBezTo>
                    <a:pt x="616" y="726"/>
                    <a:pt x="595" y="729"/>
                    <a:pt x="573" y="728"/>
                  </a:cubicBezTo>
                  <a:cubicBezTo>
                    <a:pt x="552" y="728"/>
                    <a:pt x="532" y="725"/>
                    <a:pt x="512" y="717"/>
                  </a:cubicBezTo>
                  <a:cubicBezTo>
                    <a:pt x="503" y="713"/>
                    <a:pt x="494" y="709"/>
                    <a:pt x="486" y="702"/>
                  </a:cubicBezTo>
                  <a:cubicBezTo>
                    <a:pt x="482" y="697"/>
                    <a:pt x="477" y="693"/>
                    <a:pt x="472" y="690"/>
                  </a:cubicBezTo>
                  <a:cubicBezTo>
                    <a:pt x="457" y="680"/>
                    <a:pt x="450" y="665"/>
                    <a:pt x="447" y="649"/>
                  </a:cubicBezTo>
                  <a:cubicBezTo>
                    <a:pt x="441" y="618"/>
                    <a:pt x="436" y="588"/>
                    <a:pt x="438" y="557"/>
                  </a:cubicBezTo>
                  <a:cubicBezTo>
                    <a:pt x="438" y="543"/>
                    <a:pt x="438" y="529"/>
                    <a:pt x="438" y="516"/>
                  </a:cubicBezTo>
                  <a:cubicBezTo>
                    <a:pt x="438" y="516"/>
                    <a:pt x="438" y="516"/>
                    <a:pt x="438" y="516"/>
                  </a:cubicBezTo>
                  <a:close/>
                  <a:moveTo>
                    <a:pt x="459" y="521"/>
                  </a:moveTo>
                  <a:cubicBezTo>
                    <a:pt x="458" y="520"/>
                    <a:pt x="456" y="519"/>
                    <a:pt x="456" y="519"/>
                  </a:cubicBezTo>
                  <a:cubicBezTo>
                    <a:pt x="456" y="516"/>
                    <a:pt x="458" y="515"/>
                    <a:pt x="460" y="516"/>
                  </a:cubicBezTo>
                  <a:cubicBezTo>
                    <a:pt x="461" y="516"/>
                    <a:pt x="462" y="518"/>
                    <a:pt x="463" y="519"/>
                  </a:cubicBezTo>
                  <a:cubicBezTo>
                    <a:pt x="462" y="520"/>
                    <a:pt x="461" y="520"/>
                    <a:pt x="459" y="521"/>
                  </a:cubicBezTo>
                  <a:close/>
                  <a:moveTo>
                    <a:pt x="460" y="505"/>
                  </a:moveTo>
                  <a:cubicBezTo>
                    <a:pt x="459" y="504"/>
                    <a:pt x="458" y="503"/>
                    <a:pt x="457" y="502"/>
                  </a:cubicBezTo>
                  <a:cubicBezTo>
                    <a:pt x="458" y="501"/>
                    <a:pt x="459" y="500"/>
                    <a:pt x="460" y="500"/>
                  </a:cubicBezTo>
                  <a:cubicBezTo>
                    <a:pt x="463" y="500"/>
                    <a:pt x="465" y="502"/>
                    <a:pt x="464" y="503"/>
                  </a:cubicBezTo>
                  <a:cubicBezTo>
                    <a:pt x="463" y="504"/>
                    <a:pt x="461" y="504"/>
                    <a:pt x="460" y="505"/>
                  </a:cubicBezTo>
                  <a:close/>
                  <a:moveTo>
                    <a:pt x="632" y="687"/>
                  </a:moveTo>
                  <a:cubicBezTo>
                    <a:pt x="631" y="684"/>
                    <a:pt x="630" y="682"/>
                    <a:pt x="629" y="680"/>
                  </a:cubicBezTo>
                  <a:cubicBezTo>
                    <a:pt x="629" y="679"/>
                    <a:pt x="631" y="677"/>
                    <a:pt x="632" y="677"/>
                  </a:cubicBezTo>
                  <a:cubicBezTo>
                    <a:pt x="635" y="677"/>
                    <a:pt x="635" y="680"/>
                    <a:pt x="635" y="682"/>
                  </a:cubicBezTo>
                  <a:cubicBezTo>
                    <a:pt x="635" y="683"/>
                    <a:pt x="634" y="684"/>
                    <a:pt x="632" y="687"/>
                  </a:cubicBezTo>
                  <a:close/>
                  <a:moveTo>
                    <a:pt x="550" y="227"/>
                  </a:moveTo>
                  <a:cubicBezTo>
                    <a:pt x="551" y="228"/>
                    <a:pt x="553" y="228"/>
                    <a:pt x="553" y="229"/>
                  </a:cubicBezTo>
                  <a:cubicBezTo>
                    <a:pt x="553" y="229"/>
                    <a:pt x="553" y="231"/>
                    <a:pt x="552" y="231"/>
                  </a:cubicBezTo>
                  <a:cubicBezTo>
                    <a:pt x="550" y="232"/>
                    <a:pt x="547" y="233"/>
                    <a:pt x="544" y="234"/>
                  </a:cubicBezTo>
                  <a:cubicBezTo>
                    <a:pt x="544" y="234"/>
                    <a:pt x="543" y="232"/>
                    <a:pt x="543" y="231"/>
                  </a:cubicBezTo>
                  <a:cubicBezTo>
                    <a:pt x="545" y="230"/>
                    <a:pt x="548" y="228"/>
                    <a:pt x="550" y="227"/>
                  </a:cubicBezTo>
                  <a:close/>
                  <a:moveTo>
                    <a:pt x="677" y="518"/>
                  </a:moveTo>
                  <a:cubicBezTo>
                    <a:pt x="676" y="517"/>
                    <a:pt x="674" y="516"/>
                    <a:pt x="673" y="515"/>
                  </a:cubicBezTo>
                  <a:cubicBezTo>
                    <a:pt x="672" y="515"/>
                    <a:pt x="672" y="513"/>
                    <a:pt x="672" y="513"/>
                  </a:cubicBezTo>
                  <a:cubicBezTo>
                    <a:pt x="673" y="512"/>
                    <a:pt x="674" y="511"/>
                    <a:pt x="675" y="511"/>
                  </a:cubicBezTo>
                  <a:cubicBezTo>
                    <a:pt x="676" y="511"/>
                    <a:pt x="678" y="511"/>
                    <a:pt x="679" y="512"/>
                  </a:cubicBezTo>
                  <a:cubicBezTo>
                    <a:pt x="680" y="513"/>
                    <a:pt x="680" y="515"/>
                    <a:pt x="680" y="516"/>
                  </a:cubicBezTo>
                  <a:cubicBezTo>
                    <a:pt x="680" y="516"/>
                    <a:pt x="679" y="517"/>
                    <a:pt x="677" y="518"/>
                  </a:cubicBezTo>
                  <a:close/>
                  <a:moveTo>
                    <a:pt x="678" y="505"/>
                  </a:moveTo>
                  <a:cubicBezTo>
                    <a:pt x="676" y="505"/>
                    <a:pt x="675" y="505"/>
                    <a:pt x="674" y="504"/>
                  </a:cubicBezTo>
                  <a:cubicBezTo>
                    <a:pt x="673" y="503"/>
                    <a:pt x="672" y="502"/>
                    <a:pt x="672" y="500"/>
                  </a:cubicBezTo>
                  <a:cubicBezTo>
                    <a:pt x="672" y="500"/>
                    <a:pt x="674" y="499"/>
                    <a:pt x="674" y="499"/>
                  </a:cubicBezTo>
                  <a:cubicBezTo>
                    <a:pt x="676" y="499"/>
                    <a:pt x="678" y="499"/>
                    <a:pt x="679" y="499"/>
                  </a:cubicBezTo>
                  <a:cubicBezTo>
                    <a:pt x="680" y="500"/>
                    <a:pt x="681" y="501"/>
                    <a:pt x="681" y="503"/>
                  </a:cubicBezTo>
                  <a:cubicBezTo>
                    <a:pt x="681" y="504"/>
                    <a:pt x="679" y="504"/>
                    <a:pt x="678" y="505"/>
                  </a:cubicBezTo>
                  <a:close/>
                  <a:moveTo>
                    <a:pt x="670" y="470"/>
                  </a:moveTo>
                  <a:cubicBezTo>
                    <a:pt x="670" y="470"/>
                    <a:pt x="668" y="469"/>
                    <a:pt x="668" y="468"/>
                  </a:cubicBezTo>
                  <a:cubicBezTo>
                    <a:pt x="667" y="467"/>
                    <a:pt x="669" y="466"/>
                    <a:pt x="669" y="466"/>
                  </a:cubicBezTo>
                  <a:cubicBezTo>
                    <a:pt x="672" y="465"/>
                    <a:pt x="675" y="464"/>
                    <a:pt x="678" y="464"/>
                  </a:cubicBezTo>
                  <a:cubicBezTo>
                    <a:pt x="679" y="464"/>
                    <a:pt x="680" y="465"/>
                    <a:pt x="680" y="466"/>
                  </a:cubicBezTo>
                  <a:cubicBezTo>
                    <a:pt x="680" y="467"/>
                    <a:pt x="679" y="469"/>
                    <a:pt x="678" y="469"/>
                  </a:cubicBezTo>
                  <a:cubicBezTo>
                    <a:pt x="676" y="470"/>
                    <a:pt x="673" y="470"/>
                    <a:pt x="670" y="470"/>
                  </a:cubicBezTo>
                  <a:close/>
                  <a:moveTo>
                    <a:pt x="519" y="682"/>
                  </a:moveTo>
                  <a:cubicBezTo>
                    <a:pt x="519" y="683"/>
                    <a:pt x="519" y="685"/>
                    <a:pt x="519" y="686"/>
                  </a:cubicBezTo>
                  <a:cubicBezTo>
                    <a:pt x="518" y="689"/>
                    <a:pt x="518" y="692"/>
                    <a:pt x="514" y="693"/>
                  </a:cubicBezTo>
                  <a:cubicBezTo>
                    <a:pt x="514" y="693"/>
                    <a:pt x="513" y="693"/>
                    <a:pt x="513" y="693"/>
                  </a:cubicBezTo>
                  <a:cubicBezTo>
                    <a:pt x="510" y="689"/>
                    <a:pt x="512" y="686"/>
                    <a:pt x="514" y="683"/>
                  </a:cubicBezTo>
                  <a:cubicBezTo>
                    <a:pt x="514" y="683"/>
                    <a:pt x="515" y="682"/>
                    <a:pt x="516" y="681"/>
                  </a:cubicBezTo>
                  <a:cubicBezTo>
                    <a:pt x="516" y="681"/>
                    <a:pt x="517" y="681"/>
                    <a:pt x="518" y="681"/>
                  </a:cubicBezTo>
                  <a:cubicBezTo>
                    <a:pt x="519" y="681"/>
                    <a:pt x="519" y="682"/>
                    <a:pt x="519" y="682"/>
                  </a:cubicBezTo>
                  <a:close/>
                  <a:moveTo>
                    <a:pt x="470" y="491"/>
                  </a:moveTo>
                  <a:cubicBezTo>
                    <a:pt x="470" y="491"/>
                    <a:pt x="470" y="492"/>
                    <a:pt x="470" y="492"/>
                  </a:cubicBezTo>
                  <a:cubicBezTo>
                    <a:pt x="467" y="493"/>
                    <a:pt x="464" y="494"/>
                    <a:pt x="461" y="495"/>
                  </a:cubicBezTo>
                  <a:cubicBezTo>
                    <a:pt x="460" y="495"/>
                    <a:pt x="460" y="495"/>
                    <a:pt x="460" y="494"/>
                  </a:cubicBezTo>
                  <a:cubicBezTo>
                    <a:pt x="459" y="493"/>
                    <a:pt x="459" y="492"/>
                    <a:pt x="460" y="492"/>
                  </a:cubicBezTo>
                  <a:cubicBezTo>
                    <a:pt x="462" y="489"/>
                    <a:pt x="465" y="488"/>
                    <a:pt x="469" y="489"/>
                  </a:cubicBezTo>
                  <a:cubicBezTo>
                    <a:pt x="470" y="489"/>
                    <a:pt x="470" y="490"/>
                    <a:pt x="470" y="491"/>
                  </a:cubicBezTo>
                  <a:close/>
                  <a:moveTo>
                    <a:pt x="671" y="488"/>
                  </a:moveTo>
                  <a:cubicBezTo>
                    <a:pt x="671" y="488"/>
                    <a:pt x="672" y="486"/>
                    <a:pt x="672" y="486"/>
                  </a:cubicBezTo>
                  <a:cubicBezTo>
                    <a:pt x="675" y="487"/>
                    <a:pt x="677" y="487"/>
                    <a:pt x="679" y="488"/>
                  </a:cubicBezTo>
                  <a:cubicBezTo>
                    <a:pt x="680" y="488"/>
                    <a:pt x="680" y="490"/>
                    <a:pt x="680" y="491"/>
                  </a:cubicBezTo>
                  <a:cubicBezTo>
                    <a:pt x="680" y="492"/>
                    <a:pt x="678" y="493"/>
                    <a:pt x="677" y="493"/>
                  </a:cubicBezTo>
                  <a:cubicBezTo>
                    <a:pt x="675" y="492"/>
                    <a:pt x="674" y="492"/>
                    <a:pt x="672" y="491"/>
                  </a:cubicBezTo>
                  <a:cubicBezTo>
                    <a:pt x="671" y="490"/>
                    <a:pt x="671" y="489"/>
                    <a:pt x="671" y="488"/>
                  </a:cubicBezTo>
                  <a:close/>
                  <a:moveTo>
                    <a:pt x="681" y="475"/>
                  </a:moveTo>
                  <a:cubicBezTo>
                    <a:pt x="680" y="476"/>
                    <a:pt x="680" y="478"/>
                    <a:pt x="680" y="478"/>
                  </a:cubicBezTo>
                  <a:cubicBezTo>
                    <a:pt x="677" y="479"/>
                    <a:pt x="673" y="479"/>
                    <a:pt x="670" y="480"/>
                  </a:cubicBezTo>
                  <a:cubicBezTo>
                    <a:pt x="669" y="480"/>
                    <a:pt x="668" y="479"/>
                    <a:pt x="668" y="478"/>
                  </a:cubicBezTo>
                  <a:cubicBezTo>
                    <a:pt x="668" y="477"/>
                    <a:pt x="668" y="476"/>
                    <a:pt x="669" y="476"/>
                  </a:cubicBezTo>
                  <a:cubicBezTo>
                    <a:pt x="671" y="474"/>
                    <a:pt x="674" y="473"/>
                    <a:pt x="677" y="473"/>
                  </a:cubicBezTo>
                  <a:cubicBezTo>
                    <a:pt x="678" y="473"/>
                    <a:pt x="679" y="474"/>
                    <a:pt x="681" y="475"/>
                  </a:cubicBezTo>
                  <a:close/>
                  <a:moveTo>
                    <a:pt x="537" y="707"/>
                  </a:moveTo>
                  <a:cubicBezTo>
                    <a:pt x="536" y="706"/>
                    <a:pt x="534" y="706"/>
                    <a:pt x="534" y="706"/>
                  </a:cubicBezTo>
                  <a:cubicBezTo>
                    <a:pt x="533" y="701"/>
                    <a:pt x="535" y="695"/>
                    <a:pt x="539" y="694"/>
                  </a:cubicBezTo>
                  <a:cubicBezTo>
                    <a:pt x="539" y="694"/>
                    <a:pt x="540" y="694"/>
                    <a:pt x="540" y="695"/>
                  </a:cubicBezTo>
                  <a:cubicBezTo>
                    <a:pt x="542" y="697"/>
                    <a:pt x="541" y="703"/>
                    <a:pt x="538" y="707"/>
                  </a:cubicBezTo>
                  <a:cubicBezTo>
                    <a:pt x="538" y="707"/>
                    <a:pt x="537" y="707"/>
                    <a:pt x="537" y="707"/>
                  </a:cubicBezTo>
                  <a:close/>
                  <a:moveTo>
                    <a:pt x="525" y="700"/>
                  </a:moveTo>
                  <a:cubicBezTo>
                    <a:pt x="524" y="699"/>
                    <a:pt x="523" y="699"/>
                    <a:pt x="523" y="698"/>
                  </a:cubicBezTo>
                  <a:cubicBezTo>
                    <a:pt x="521" y="693"/>
                    <a:pt x="523" y="688"/>
                    <a:pt x="527" y="685"/>
                  </a:cubicBezTo>
                  <a:cubicBezTo>
                    <a:pt x="527" y="684"/>
                    <a:pt x="528" y="684"/>
                    <a:pt x="529" y="684"/>
                  </a:cubicBezTo>
                  <a:cubicBezTo>
                    <a:pt x="530" y="684"/>
                    <a:pt x="530" y="685"/>
                    <a:pt x="530" y="685"/>
                  </a:cubicBezTo>
                  <a:cubicBezTo>
                    <a:pt x="529" y="690"/>
                    <a:pt x="527" y="694"/>
                    <a:pt x="526" y="699"/>
                  </a:cubicBezTo>
                  <a:cubicBezTo>
                    <a:pt x="526" y="699"/>
                    <a:pt x="525" y="699"/>
                    <a:pt x="525" y="700"/>
                  </a:cubicBezTo>
                  <a:close/>
                  <a:moveTo>
                    <a:pt x="618" y="662"/>
                  </a:moveTo>
                  <a:cubicBezTo>
                    <a:pt x="611" y="661"/>
                    <a:pt x="604" y="661"/>
                    <a:pt x="598" y="660"/>
                  </a:cubicBezTo>
                  <a:cubicBezTo>
                    <a:pt x="597" y="660"/>
                    <a:pt x="596" y="659"/>
                    <a:pt x="596" y="659"/>
                  </a:cubicBezTo>
                  <a:cubicBezTo>
                    <a:pt x="597" y="657"/>
                    <a:pt x="598" y="656"/>
                    <a:pt x="599" y="656"/>
                  </a:cubicBezTo>
                  <a:cubicBezTo>
                    <a:pt x="611" y="655"/>
                    <a:pt x="623" y="655"/>
                    <a:pt x="635" y="655"/>
                  </a:cubicBezTo>
                  <a:cubicBezTo>
                    <a:pt x="636" y="655"/>
                    <a:pt x="637" y="657"/>
                    <a:pt x="637" y="658"/>
                  </a:cubicBezTo>
                  <a:cubicBezTo>
                    <a:pt x="638" y="659"/>
                    <a:pt x="636" y="661"/>
                    <a:pt x="635" y="661"/>
                  </a:cubicBezTo>
                  <a:cubicBezTo>
                    <a:pt x="629" y="661"/>
                    <a:pt x="623" y="662"/>
                    <a:pt x="618" y="662"/>
                  </a:cubicBezTo>
                  <a:close/>
                  <a:moveTo>
                    <a:pt x="572" y="236"/>
                  </a:moveTo>
                  <a:cubicBezTo>
                    <a:pt x="573" y="237"/>
                    <a:pt x="574" y="237"/>
                    <a:pt x="575" y="237"/>
                  </a:cubicBezTo>
                  <a:cubicBezTo>
                    <a:pt x="576" y="237"/>
                    <a:pt x="576" y="238"/>
                    <a:pt x="576" y="238"/>
                  </a:cubicBezTo>
                  <a:cubicBezTo>
                    <a:pt x="576" y="239"/>
                    <a:pt x="576" y="240"/>
                    <a:pt x="576" y="241"/>
                  </a:cubicBezTo>
                  <a:cubicBezTo>
                    <a:pt x="575" y="241"/>
                    <a:pt x="575" y="242"/>
                    <a:pt x="574" y="242"/>
                  </a:cubicBezTo>
                  <a:cubicBezTo>
                    <a:pt x="561" y="246"/>
                    <a:pt x="547" y="251"/>
                    <a:pt x="533" y="256"/>
                  </a:cubicBezTo>
                  <a:cubicBezTo>
                    <a:pt x="532" y="256"/>
                    <a:pt x="531" y="255"/>
                    <a:pt x="529" y="254"/>
                  </a:cubicBezTo>
                  <a:cubicBezTo>
                    <a:pt x="530" y="253"/>
                    <a:pt x="530" y="252"/>
                    <a:pt x="531" y="251"/>
                  </a:cubicBezTo>
                  <a:cubicBezTo>
                    <a:pt x="533" y="249"/>
                    <a:pt x="535" y="248"/>
                    <a:pt x="537" y="248"/>
                  </a:cubicBezTo>
                  <a:cubicBezTo>
                    <a:pt x="546" y="244"/>
                    <a:pt x="556" y="241"/>
                    <a:pt x="565" y="238"/>
                  </a:cubicBezTo>
                  <a:cubicBezTo>
                    <a:pt x="567" y="237"/>
                    <a:pt x="570" y="237"/>
                    <a:pt x="572" y="236"/>
                  </a:cubicBezTo>
                  <a:close/>
                  <a:moveTo>
                    <a:pt x="618" y="326"/>
                  </a:moveTo>
                  <a:cubicBezTo>
                    <a:pt x="617" y="328"/>
                    <a:pt x="615" y="332"/>
                    <a:pt x="613" y="336"/>
                  </a:cubicBezTo>
                  <a:cubicBezTo>
                    <a:pt x="610" y="341"/>
                    <a:pt x="604" y="341"/>
                    <a:pt x="601" y="338"/>
                  </a:cubicBezTo>
                  <a:cubicBezTo>
                    <a:pt x="595" y="335"/>
                    <a:pt x="594" y="328"/>
                    <a:pt x="597" y="324"/>
                  </a:cubicBezTo>
                  <a:cubicBezTo>
                    <a:pt x="601" y="319"/>
                    <a:pt x="606" y="316"/>
                    <a:pt x="613" y="317"/>
                  </a:cubicBezTo>
                  <a:cubicBezTo>
                    <a:pt x="616" y="317"/>
                    <a:pt x="618" y="319"/>
                    <a:pt x="618" y="326"/>
                  </a:cubicBezTo>
                  <a:close/>
                  <a:moveTo>
                    <a:pt x="603" y="248"/>
                  </a:moveTo>
                  <a:cubicBezTo>
                    <a:pt x="603" y="249"/>
                    <a:pt x="603" y="250"/>
                    <a:pt x="602" y="251"/>
                  </a:cubicBezTo>
                  <a:cubicBezTo>
                    <a:pt x="601" y="251"/>
                    <a:pt x="600" y="252"/>
                    <a:pt x="599" y="252"/>
                  </a:cubicBezTo>
                  <a:cubicBezTo>
                    <a:pt x="574" y="256"/>
                    <a:pt x="551" y="266"/>
                    <a:pt x="528" y="276"/>
                  </a:cubicBezTo>
                  <a:cubicBezTo>
                    <a:pt x="528" y="276"/>
                    <a:pt x="527" y="276"/>
                    <a:pt x="527" y="276"/>
                  </a:cubicBezTo>
                  <a:cubicBezTo>
                    <a:pt x="526" y="276"/>
                    <a:pt x="524" y="275"/>
                    <a:pt x="524" y="275"/>
                  </a:cubicBezTo>
                  <a:cubicBezTo>
                    <a:pt x="524" y="274"/>
                    <a:pt x="525" y="273"/>
                    <a:pt x="525" y="272"/>
                  </a:cubicBezTo>
                  <a:cubicBezTo>
                    <a:pt x="548" y="260"/>
                    <a:pt x="572" y="252"/>
                    <a:pt x="597" y="245"/>
                  </a:cubicBezTo>
                  <a:cubicBezTo>
                    <a:pt x="600" y="244"/>
                    <a:pt x="603" y="246"/>
                    <a:pt x="603" y="248"/>
                  </a:cubicBezTo>
                  <a:close/>
                  <a:moveTo>
                    <a:pt x="507" y="339"/>
                  </a:moveTo>
                  <a:cubicBezTo>
                    <a:pt x="507" y="334"/>
                    <a:pt x="510" y="330"/>
                    <a:pt x="514" y="327"/>
                  </a:cubicBezTo>
                  <a:cubicBezTo>
                    <a:pt x="519" y="324"/>
                    <a:pt x="524" y="323"/>
                    <a:pt x="529" y="326"/>
                  </a:cubicBezTo>
                  <a:cubicBezTo>
                    <a:pt x="532" y="327"/>
                    <a:pt x="533" y="330"/>
                    <a:pt x="532" y="333"/>
                  </a:cubicBezTo>
                  <a:cubicBezTo>
                    <a:pt x="531" y="340"/>
                    <a:pt x="524" y="346"/>
                    <a:pt x="518" y="347"/>
                  </a:cubicBezTo>
                  <a:cubicBezTo>
                    <a:pt x="513" y="348"/>
                    <a:pt x="507" y="344"/>
                    <a:pt x="507" y="339"/>
                  </a:cubicBezTo>
                  <a:close/>
                  <a:moveTo>
                    <a:pt x="611" y="279"/>
                  </a:moveTo>
                  <a:cubicBezTo>
                    <a:pt x="613" y="280"/>
                    <a:pt x="616" y="281"/>
                    <a:pt x="619" y="282"/>
                  </a:cubicBezTo>
                  <a:cubicBezTo>
                    <a:pt x="619" y="282"/>
                    <a:pt x="620" y="284"/>
                    <a:pt x="619" y="285"/>
                  </a:cubicBezTo>
                  <a:cubicBezTo>
                    <a:pt x="619" y="285"/>
                    <a:pt x="618" y="286"/>
                    <a:pt x="617" y="287"/>
                  </a:cubicBezTo>
                  <a:cubicBezTo>
                    <a:pt x="616" y="287"/>
                    <a:pt x="614" y="287"/>
                    <a:pt x="613" y="287"/>
                  </a:cubicBezTo>
                  <a:cubicBezTo>
                    <a:pt x="602" y="285"/>
                    <a:pt x="594" y="290"/>
                    <a:pt x="588" y="298"/>
                  </a:cubicBezTo>
                  <a:cubicBezTo>
                    <a:pt x="584" y="304"/>
                    <a:pt x="581" y="310"/>
                    <a:pt x="579" y="316"/>
                  </a:cubicBezTo>
                  <a:cubicBezTo>
                    <a:pt x="577" y="321"/>
                    <a:pt x="575" y="327"/>
                    <a:pt x="575" y="333"/>
                  </a:cubicBezTo>
                  <a:cubicBezTo>
                    <a:pt x="573" y="362"/>
                    <a:pt x="571" y="390"/>
                    <a:pt x="570" y="418"/>
                  </a:cubicBezTo>
                  <a:cubicBezTo>
                    <a:pt x="570" y="428"/>
                    <a:pt x="571" y="438"/>
                    <a:pt x="571" y="447"/>
                  </a:cubicBezTo>
                  <a:cubicBezTo>
                    <a:pt x="572" y="455"/>
                    <a:pt x="569" y="459"/>
                    <a:pt x="561" y="459"/>
                  </a:cubicBezTo>
                  <a:cubicBezTo>
                    <a:pt x="548" y="461"/>
                    <a:pt x="536" y="463"/>
                    <a:pt x="524" y="467"/>
                  </a:cubicBezTo>
                  <a:cubicBezTo>
                    <a:pt x="523" y="467"/>
                    <a:pt x="521" y="466"/>
                    <a:pt x="521" y="465"/>
                  </a:cubicBezTo>
                  <a:cubicBezTo>
                    <a:pt x="520" y="464"/>
                    <a:pt x="521" y="462"/>
                    <a:pt x="522" y="462"/>
                  </a:cubicBezTo>
                  <a:cubicBezTo>
                    <a:pt x="532" y="459"/>
                    <a:pt x="541" y="456"/>
                    <a:pt x="551" y="454"/>
                  </a:cubicBezTo>
                  <a:cubicBezTo>
                    <a:pt x="565" y="451"/>
                    <a:pt x="566" y="450"/>
                    <a:pt x="565" y="436"/>
                  </a:cubicBezTo>
                  <a:cubicBezTo>
                    <a:pt x="564" y="425"/>
                    <a:pt x="564" y="414"/>
                    <a:pt x="564" y="404"/>
                  </a:cubicBezTo>
                  <a:cubicBezTo>
                    <a:pt x="566" y="378"/>
                    <a:pt x="567" y="352"/>
                    <a:pt x="570" y="326"/>
                  </a:cubicBezTo>
                  <a:cubicBezTo>
                    <a:pt x="571" y="312"/>
                    <a:pt x="578" y="300"/>
                    <a:pt x="588" y="289"/>
                  </a:cubicBezTo>
                  <a:cubicBezTo>
                    <a:pt x="594" y="283"/>
                    <a:pt x="602" y="280"/>
                    <a:pt x="611" y="279"/>
                  </a:cubicBezTo>
                  <a:close/>
                  <a:moveTo>
                    <a:pt x="1147" y="546"/>
                  </a:moveTo>
                  <a:cubicBezTo>
                    <a:pt x="1149" y="544"/>
                    <a:pt x="1150" y="543"/>
                    <a:pt x="1151" y="542"/>
                  </a:cubicBezTo>
                  <a:cubicBezTo>
                    <a:pt x="1152" y="541"/>
                    <a:pt x="1153" y="542"/>
                    <a:pt x="1154" y="543"/>
                  </a:cubicBezTo>
                  <a:cubicBezTo>
                    <a:pt x="1153" y="544"/>
                    <a:pt x="1152" y="546"/>
                    <a:pt x="1151" y="547"/>
                  </a:cubicBezTo>
                  <a:cubicBezTo>
                    <a:pt x="1150" y="548"/>
                    <a:pt x="1149" y="547"/>
                    <a:pt x="1147" y="546"/>
                  </a:cubicBezTo>
                  <a:close/>
                  <a:moveTo>
                    <a:pt x="180" y="392"/>
                  </a:moveTo>
                  <a:cubicBezTo>
                    <a:pt x="178" y="393"/>
                    <a:pt x="177" y="395"/>
                    <a:pt x="176" y="395"/>
                  </a:cubicBezTo>
                  <a:cubicBezTo>
                    <a:pt x="174" y="394"/>
                    <a:pt x="173" y="392"/>
                    <a:pt x="172" y="391"/>
                  </a:cubicBezTo>
                  <a:cubicBezTo>
                    <a:pt x="173" y="390"/>
                    <a:pt x="174" y="389"/>
                    <a:pt x="175" y="389"/>
                  </a:cubicBezTo>
                  <a:cubicBezTo>
                    <a:pt x="177" y="389"/>
                    <a:pt x="178" y="391"/>
                    <a:pt x="180" y="392"/>
                  </a:cubicBezTo>
                  <a:close/>
                  <a:moveTo>
                    <a:pt x="273" y="379"/>
                  </a:moveTo>
                  <a:cubicBezTo>
                    <a:pt x="271" y="376"/>
                    <a:pt x="270" y="375"/>
                    <a:pt x="269" y="374"/>
                  </a:cubicBezTo>
                  <a:cubicBezTo>
                    <a:pt x="270" y="373"/>
                    <a:pt x="271" y="371"/>
                    <a:pt x="273" y="371"/>
                  </a:cubicBezTo>
                  <a:cubicBezTo>
                    <a:pt x="274" y="370"/>
                    <a:pt x="276" y="372"/>
                    <a:pt x="276" y="373"/>
                  </a:cubicBezTo>
                  <a:cubicBezTo>
                    <a:pt x="276" y="375"/>
                    <a:pt x="275" y="376"/>
                    <a:pt x="273" y="379"/>
                  </a:cubicBezTo>
                  <a:close/>
                  <a:moveTo>
                    <a:pt x="242" y="368"/>
                  </a:moveTo>
                  <a:cubicBezTo>
                    <a:pt x="243" y="367"/>
                    <a:pt x="244" y="366"/>
                    <a:pt x="245" y="366"/>
                  </a:cubicBezTo>
                  <a:cubicBezTo>
                    <a:pt x="247" y="366"/>
                    <a:pt x="249" y="367"/>
                    <a:pt x="251" y="367"/>
                  </a:cubicBezTo>
                  <a:cubicBezTo>
                    <a:pt x="251" y="367"/>
                    <a:pt x="250" y="368"/>
                    <a:pt x="250" y="369"/>
                  </a:cubicBezTo>
                  <a:cubicBezTo>
                    <a:pt x="249" y="371"/>
                    <a:pt x="246" y="372"/>
                    <a:pt x="243" y="370"/>
                  </a:cubicBezTo>
                  <a:cubicBezTo>
                    <a:pt x="242" y="370"/>
                    <a:pt x="242" y="369"/>
                    <a:pt x="242" y="368"/>
                  </a:cubicBezTo>
                  <a:close/>
                  <a:moveTo>
                    <a:pt x="203" y="355"/>
                  </a:moveTo>
                  <a:cubicBezTo>
                    <a:pt x="201" y="357"/>
                    <a:pt x="200" y="358"/>
                    <a:pt x="199" y="359"/>
                  </a:cubicBezTo>
                  <a:cubicBezTo>
                    <a:pt x="196" y="359"/>
                    <a:pt x="193" y="357"/>
                    <a:pt x="194" y="355"/>
                  </a:cubicBezTo>
                  <a:cubicBezTo>
                    <a:pt x="194" y="353"/>
                    <a:pt x="196" y="351"/>
                    <a:pt x="196" y="352"/>
                  </a:cubicBezTo>
                  <a:cubicBezTo>
                    <a:pt x="198" y="352"/>
                    <a:pt x="200" y="354"/>
                    <a:pt x="203" y="355"/>
                  </a:cubicBezTo>
                  <a:close/>
                  <a:moveTo>
                    <a:pt x="235" y="360"/>
                  </a:moveTo>
                  <a:cubicBezTo>
                    <a:pt x="233" y="363"/>
                    <a:pt x="230" y="366"/>
                    <a:pt x="226" y="365"/>
                  </a:cubicBezTo>
                  <a:cubicBezTo>
                    <a:pt x="226" y="365"/>
                    <a:pt x="225" y="365"/>
                    <a:pt x="225" y="364"/>
                  </a:cubicBezTo>
                  <a:cubicBezTo>
                    <a:pt x="225" y="363"/>
                    <a:pt x="225" y="362"/>
                    <a:pt x="225" y="362"/>
                  </a:cubicBezTo>
                  <a:cubicBezTo>
                    <a:pt x="228" y="360"/>
                    <a:pt x="231" y="359"/>
                    <a:pt x="233" y="358"/>
                  </a:cubicBezTo>
                  <a:cubicBezTo>
                    <a:pt x="234" y="358"/>
                    <a:pt x="234" y="360"/>
                    <a:pt x="235" y="360"/>
                  </a:cubicBezTo>
                  <a:close/>
                  <a:moveTo>
                    <a:pt x="873" y="26"/>
                  </a:moveTo>
                  <a:cubicBezTo>
                    <a:pt x="872" y="26"/>
                    <a:pt x="871" y="26"/>
                    <a:pt x="871" y="25"/>
                  </a:cubicBezTo>
                  <a:cubicBezTo>
                    <a:pt x="869" y="21"/>
                    <a:pt x="870" y="18"/>
                    <a:pt x="873" y="15"/>
                  </a:cubicBezTo>
                  <a:cubicBezTo>
                    <a:pt x="873" y="15"/>
                    <a:pt x="874" y="14"/>
                    <a:pt x="875" y="14"/>
                  </a:cubicBezTo>
                  <a:cubicBezTo>
                    <a:pt x="876" y="14"/>
                    <a:pt x="877" y="16"/>
                    <a:pt x="877" y="16"/>
                  </a:cubicBezTo>
                  <a:cubicBezTo>
                    <a:pt x="876" y="19"/>
                    <a:pt x="875" y="23"/>
                    <a:pt x="874" y="26"/>
                  </a:cubicBezTo>
                  <a:cubicBezTo>
                    <a:pt x="874" y="26"/>
                    <a:pt x="873" y="26"/>
                    <a:pt x="873" y="26"/>
                  </a:cubicBezTo>
                  <a:close/>
                  <a:moveTo>
                    <a:pt x="1097" y="619"/>
                  </a:moveTo>
                  <a:cubicBezTo>
                    <a:pt x="1097" y="619"/>
                    <a:pt x="1097" y="620"/>
                    <a:pt x="1097" y="620"/>
                  </a:cubicBezTo>
                  <a:cubicBezTo>
                    <a:pt x="1095" y="622"/>
                    <a:pt x="1095" y="626"/>
                    <a:pt x="1091" y="625"/>
                  </a:cubicBezTo>
                  <a:cubicBezTo>
                    <a:pt x="1091" y="625"/>
                    <a:pt x="1090" y="624"/>
                    <a:pt x="1090" y="623"/>
                  </a:cubicBezTo>
                  <a:cubicBezTo>
                    <a:pt x="1089" y="620"/>
                    <a:pt x="1092" y="618"/>
                    <a:pt x="1094" y="617"/>
                  </a:cubicBezTo>
                  <a:cubicBezTo>
                    <a:pt x="1095" y="617"/>
                    <a:pt x="1095" y="616"/>
                    <a:pt x="1096" y="617"/>
                  </a:cubicBezTo>
                  <a:cubicBezTo>
                    <a:pt x="1096" y="617"/>
                    <a:pt x="1097" y="618"/>
                    <a:pt x="1097" y="619"/>
                  </a:cubicBezTo>
                  <a:close/>
                  <a:moveTo>
                    <a:pt x="1070" y="527"/>
                  </a:moveTo>
                  <a:cubicBezTo>
                    <a:pt x="1074" y="524"/>
                    <a:pt x="1076" y="523"/>
                    <a:pt x="1078" y="522"/>
                  </a:cubicBezTo>
                  <a:cubicBezTo>
                    <a:pt x="1079" y="522"/>
                    <a:pt x="1081" y="525"/>
                    <a:pt x="1081" y="526"/>
                  </a:cubicBezTo>
                  <a:cubicBezTo>
                    <a:pt x="1081" y="529"/>
                    <a:pt x="1078" y="530"/>
                    <a:pt x="1076" y="529"/>
                  </a:cubicBezTo>
                  <a:cubicBezTo>
                    <a:pt x="1074" y="529"/>
                    <a:pt x="1073" y="528"/>
                    <a:pt x="1070" y="527"/>
                  </a:cubicBezTo>
                  <a:close/>
                  <a:moveTo>
                    <a:pt x="1305" y="677"/>
                  </a:moveTo>
                  <a:cubicBezTo>
                    <a:pt x="1304" y="677"/>
                    <a:pt x="1302" y="676"/>
                    <a:pt x="1301" y="675"/>
                  </a:cubicBezTo>
                  <a:cubicBezTo>
                    <a:pt x="1301" y="675"/>
                    <a:pt x="1301" y="673"/>
                    <a:pt x="1301" y="673"/>
                  </a:cubicBezTo>
                  <a:cubicBezTo>
                    <a:pt x="1304" y="672"/>
                    <a:pt x="1306" y="671"/>
                    <a:pt x="1309" y="671"/>
                  </a:cubicBezTo>
                  <a:cubicBezTo>
                    <a:pt x="1310" y="671"/>
                    <a:pt x="1312" y="673"/>
                    <a:pt x="1312" y="673"/>
                  </a:cubicBezTo>
                  <a:cubicBezTo>
                    <a:pt x="1312" y="674"/>
                    <a:pt x="1310" y="676"/>
                    <a:pt x="1309" y="676"/>
                  </a:cubicBezTo>
                  <a:cubicBezTo>
                    <a:pt x="1308" y="677"/>
                    <a:pt x="1307" y="677"/>
                    <a:pt x="1305" y="677"/>
                  </a:cubicBezTo>
                  <a:close/>
                  <a:moveTo>
                    <a:pt x="1080" y="618"/>
                  </a:moveTo>
                  <a:cubicBezTo>
                    <a:pt x="1080" y="622"/>
                    <a:pt x="1078" y="624"/>
                    <a:pt x="1075" y="624"/>
                  </a:cubicBezTo>
                  <a:cubicBezTo>
                    <a:pt x="1074" y="624"/>
                    <a:pt x="1072" y="622"/>
                    <a:pt x="1072" y="621"/>
                  </a:cubicBezTo>
                  <a:cubicBezTo>
                    <a:pt x="1071" y="618"/>
                    <a:pt x="1073" y="615"/>
                    <a:pt x="1076" y="615"/>
                  </a:cubicBezTo>
                  <a:cubicBezTo>
                    <a:pt x="1078" y="615"/>
                    <a:pt x="1079" y="617"/>
                    <a:pt x="1080" y="618"/>
                  </a:cubicBezTo>
                  <a:close/>
                  <a:moveTo>
                    <a:pt x="925" y="62"/>
                  </a:moveTo>
                  <a:cubicBezTo>
                    <a:pt x="925" y="61"/>
                    <a:pt x="924" y="60"/>
                    <a:pt x="923" y="60"/>
                  </a:cubicBezTo>
                  <a:cubicBezTo>
                    <a:pt x="923" y="59"/>
                    <a:pt x="923" y="57"/>
                    <a:pt x="924" y="57"/>
                  </a:cubicBezTo>
                  <a:cubicBezTo>
                    <a:pt x="928" y="55"/>
                    <a:pt x="932" y="52"/>
                    <a:pt x="936" y="50"/>
                  </a:cubicBezTo>
                  <a:cubicBezTo>
                    <a:pt x="937" y="50"/>
                    <a:pt x="937" y="50"/>
                    <a:pt x="938" y="51"/>
                  </a:cubicBezTo>
                  <a:cubicBezTo>
                    <a:pt x="938" y="51"/>
                    <a:pt x="939" y="51"/>
                    <a:pt x="939" y="52"/>
                  </a:cubicBezTo>
                  <a:cubicBezTo>
                    <a:pt x="936" y="57"/>
                    <a:pt x="932" y="60"/>
                    <a:pt x="927" y="62"/>
                  </a:cubicBezTo>
                  <a:cubicBezTo>
                    <a:pt x="926" y="62"/>
                    <a:pt x="926" y="62"/>
                    <a:pt x="925" y="62"/>
                  </a:cubicBezTo>
                  <a:close/>
                  <a:moveTo>
                    <a:pt x="76" y="277"/>
                  </a:moveTo>
                  <a:cubicBezTo>
                    <a:pt x="76" y="283"/>
                    <a:pt x="76" y="287"/>
                    <a:pt x="77" y="290"/>
                  </a:cubicBezTo>
                  <a:cubicBezTo>
                    <a:pt x="77" y="292"/>
                    <a:pt x="77" y="294"/>
                    <a:pt x="75" y="294"/>
                  </a:cubicBezTo>
                  <a:cubicBezTo>
                    <a:pt x="73" y="294"/>
                    <a:pt x="71" y="292"/>
                    <a:pt x="71" y="291"/>
                  </a:cubicBezTo>
                  <a:cubicBezTo>
                    <a:pt x="69" y="286"/>
                    <a:pt x="73" y="283"/>
                    <a:pt x="76" y="277"/>
                  </a:cubicBezTo>
                  <a:close/>
                  <a:moveTo>
                    <a:pt x="871" y="320"/>
                  </a:moveTo>
                  <a:cubicBezTo>
                    <a:pt x="867" y="317"/>
                    <a:pt x="867" y="312"/>
                    <a:pt x="866" y="308"/>
                  </a:cubicBezTo>
                  <a:cubicBezTo>
                    <a:pt x="866" y="308"/>
                    <a:pt x="866" y="307"/>
                    <a:pt x="867" y="307"/>
                  </a:cubicBezTo>
                  <a:cubicBezTo>
                    <a:pt x="867" y="307"/>
                    <a:pt x="868" y="306"/>
                    <a:pt x="868" y="307"/>
                  </a:cubicBezTo>
                  <a:cubicBezTo>
                    <a:pt x="872" y="309"/>
                    <a:pt x="874" y="313"/>
                    <a:pt x="874" y="318"/>
                  </a:cubicBezTo>
                  <a:cubicBezTo>
                    <a:pt x="874" y="318"/>
                    <a:pt x="872" y="319"/>
                    <a:pt x="871" y="320"/>
                  </a:cubicBezTo>
                  <a:close/>
                  <a:moveTo>
                    <a:pt x="745" y="39"/>
                  </a:moveTo>
                  <a:cubicBezTo>
                    <a:pt x="745" y="40"/>
                    <a:pt x="744" y="41"/>
                    <a:pt x="743" y="42"/>
                  </a:cubicBezTo>
                  <a:cubicBezTo>
                    <a:pt x="743" y="42"/>
                    <a:pt x="742" y="42"/>
                    <a:pt x="742" y="42"/>
                  </a:cubicBezTo>
                  <a:cubicBezTo>
                    <a:pt x="738" y="39"/>
                    <a:pt x="736" y="35"/>
                    <a:pt x="737" y="30"/>
                  </a:cubicBezTo>
                  <a:cubicBezTo>
                    <a:pt x="737" y="30"/>
                    <a:pt x="739" y="29"/>
                    <a:pt x="740" y="29"/>
                  </a:cubicBezTo>
                  <a:cubicBezTo>
                    <a:pt x="743" y="32"/>
                    <a:pt x="745" y="34"/>
                    <a:pt x="745" y="39"/>
                  </a:cubicBezTo>
                  <a:close/>
                  <a:moveTo>
                    <a:pt x="890" y="295"/>
                  </a:moveTo>
                  <a:cubicBezTo>
                    <a:pt x="892" y="301"/>
                    <a:pt x="893" y="305"/>
                    <a:pt x="894" y="309"/>
                  </a:cubicBezTo>
                  <a:cubicBezTo>
                    <a:pt x="894" y="310"/>
                    <a:pt x="893" y="311"/>
                    <a:pt x="893" y="312"/>
                  </a:cubicBezTo>
                  <a:cubicBezTo>
                    <a:pt x="892" y="312"/>
                    <a:pt x="891" y="312"/>
                    <a:pt x="891" y="312"/>
                  </a:cubicBezTo>
                  <a:cubicBezTo>
                    <a:pt x="889" y="309"/>
                    <a:pt x="886" y="307"/>
                    <a:pt x="886" y="304"/>
                  </a:cubicBezTo>
                  <a:cubicBezTo>
                    <a:pt x="885" y="302"/>
                    <a:pt x="888" y="299"/>
                    <a:pt x="890" y="295"/>
                  </a:cubicBezTo>
                  <a:close/>
                  <a:moveTo>
                    <a:pt x="757" y="20"/>
                  </a:moveTo>
                  <a:cubicBezTo>
                    <a:pt x="758" y="19"/>
                    <a:pt x="758" y="17"/>
                    <a:pt x="759" y="17"/>
                  </a:cubicBezTo>
                  <a:cubicBezTo>
                    <a:pt x="760" y="17"/>
                    <a:pt x="761" y="17"/>
                    <a:pt x="762" y="18"/>
                  </a:cubicBezTo>
                  <a:cubicBezTo>
                    <a:pt x="763" y="20"/>
                    <a:pt x="765" y="22"/>
                    <a:pt x="765" y="24"/>
                  </a:cubicBezTo>
                  <a:cubicBezTo>
                    <a:pt x="766" y="26"/>
                    <a:pt x="765" y="28"/>
                    <a:pt x="764" y="29"/>
                  </a:cubicBezTo>
                  <a:cubicBezTo>
                    <a:pt x="763" y="31"/>
                    <a:pt x="760" y="29"/>
                    <a:pt x="759" y="26"/>
                  </a:cubicBezTo>
                  <a:cubicBezTo>
                    <a:pt x="758" y="24"/>
                    <a:pt x="758" y="22"/>
                    <a:pt x="757" y="20"/>
                  </a:cubicBezTo>
                  <a:close/>
                  <a:moveTo>
                    <a:pt x="960" y="224"/>
                  </a:moveTo>
                  <a:cubicBezTo>
                    <a:pt x="959" y="225"/>
                    <a:pt x="958" y="226"/>
                    <a:pt x="958" y="226"/>
                  </a:cubicBezTo>
                  <a:cubicBezTo>
                    <a:pt x="952" y="225"/>
                    <a:pt x="947" y="220"/>
                    <a:pt x="947" y="215"/>
                  </a:cubicBezTo>
                  <a:cubicBezTo>
                    <a:pt x="947" y="215"/>
                    <a:pt x="949" y="214"/>
                    <a:pt x="949" y="214"/>
                  </a:cubicBezTo>
                  <a:cubicBezTo>
                    <a:pt x="953" y="217"/>
                    <a:pt x="956" y="220"/>
                    <a:pt x="959" y="223"/>
                  </a:cubicBezTo>
                  <a:cubicBezTo>
                    <a:pt x="960" y="223"/>
                    <a:pt x="960" y="224"/>
                    <a:pt x="960" y="224"/>
                  </a:cubicBezTo>
                  <a:close/>
                  <a:moveTo>
                    <a:pt x="955" y="187"/>
                  </a:moveTo>
                  <a:cubicBezTo>
                    <a:pt x="955" y="186"/>
                    <a:pt x="956" y="185"/>
                    <a:pt x="956" y="185"/>
                  </a:cubicBezTo>
                  <a:cubicBezTo>
                    <a:pt x="962" y="186"/>
                    <a:pt x="966" y="191"/>
                    <a:pt x="969" y="196"/>
                  </a:cubicBezTo>
                  <a:cubicBezTo>
                    <a:pt x="970" y="196"/>
                    <a:pt x="969" y="197"/>
                    <a:pt x="969" y="197"/>
                  </a:cubicBezTo>
                  <a:cubicBezTo>
                    <a:pt x="968" y="197"/>
                    <a:pt x="967" y="198"/>
                    <a:pt x="966" y="198"/>
                  </a:cubicBezTo>
                  <a:cubicBezTo>
                    <a:pt x="963" y="195"/>
                    <a:pt x="959" y="191"/>
                    <a:pt x="955" y="188"/>
                  </a:cubicBezTo>
                  <a:cubicBezTo>
                    <a:pt x="955" y="188"/>
                    <a:pt x="955" y="187"/>
                    <a:pt x="955" y="187"/>
                  </a:cubicBezTo>
                  <a:close/>
                  <a:moveTo>
                    <a:pt x="913" y="283"/>
                  </a:moveTo>
                  <a:cubicBezTo>
                    <a:pt x="913" y="283"/>
                    <a:pt x="913" y="282"/>
                    <a:pt x="914" y="282"/>
                  </a:cubicBezTo>
                  <a:cubicBezTo>
                    <a:pt x="915" y="282"/>
                    <a:pt x="916" y="281"/>
                    <a:pt x="916" y="282"/>
                  </a:cubicBezTo>
                  <a:cubicBezTo>
                    <a:pt x="919" y="284"/>
                    <a:pt x="921" y="286"/>
                    <a:pt x="923" y="289"/>
                  </a:cubicBezTo>
                  <a:cubicBezTo>
                    <a:pt x="924" y="289"/>
                    <a:pt x="924" y="291"/>
                    <a:pt x="923" y="291"/>
                  </a:cubicBezTo>
                  <a:cubicBezTo>
                    <a:pt x="923" y="292"/>
                    <a:pt x="922" y="293"/>
                    <a:pt x="921" y="292"/>
                  </a:cubicBezTo>
                  <a:cubicBezTo>
                    <a:pt x="915" y="292"/>
                    <a:pt x="913" y="289"/>
                    <a:pt x="913" y="283"/>
                  </a:cubicBezTo>
                  <a:close/>
                  <a:moveTo>
                    <a:pt x="973" y="159"/>
                  </a:moveTo>
                  <a:cubicBezTo>
                    <a:pt x="969" y="164"/>
                    <a:pt x="964" y="165"/>
                    <a:pt x="959" y="164"/>
                  </a:cubicBezTo>
                  <a:cubicBezTo>
                    <a:pt x="958" y="163"/>
                    <a:pt x="957" y="161"/>
                    <a:pt x="956" y="160"/>
                  </a:cubicBezTo>
                  <a:cubicBezTo>
                    <a:pt x="957" y="159"/>
                    <a:pt x="958" y="158"/>
                    <a:pt x="960" y="158"/>
                  </a:cubicBezTo>
                  <a:cubicBezTo>
                    <a:pt x="964" y="158"/>
                    <a:pt x="968" y="159"/>
                    <a:pt x="973" y="159"/>
                  </a:cubicBezTo>
                  <a:close/>
                  <a:moveTo>
                    <a:pt x="852" y="10"/>
                  </a:moveTo>
                  <a:cubicBezTo>
                    <a:pt x="852" y="7"/>
                    <a:pt x="852" y="5"/>
                    <a:pt x="853" y="3"/>
                  </a:cubicBezTo>
                  <a:cubicBezTo>
                    <a:pt x="854" y="2"/>
                    <a:pt x="856" y="1"/>
                    <a:pt x="857" y="0"/>
                  </a:cubicBezTo>
                  <a:cubicBezTo>
                    <a:pt x="858" y="2"/>
                    <a:pt x="859" y="4"/>
                    <a:pt x="859" y="5"/>
                  </a:cubicBezTo>
                  <a:cubicBezTo>
                    <a:pt x="860" y="7"/>
                    <a:pt x="859" y="9"/>
                    <a:pt x="858" y="11"/>
                  </a:cubicBezTo>
                  <a:cubicBezTo>
                    <a:pt x="857" y="12"/>
                    <a:pt x="856" y="13"/>
                    <a:pt x="855" y="13"/>
                  </a:cubicBezTo>
                  <a:cubicBezTo>
                    <a:pt x="853" y="13"/>
                    <a:pt x="852" y="11"/>
                    <a:pt x="852" y="10"/>
                  </a:cubicBezTo>
                  <a:close/>
                  <a:moveTo>
                    <a:pt x="841" y="310"/>
                  </a:moveTo>
                  <a:cubicBezTo>
                    <a:pt x="841" y="309"/>
                    <a:pt x="841" y="307"/>
                    <a:pt x="842" y="306"/>
                  </a:cubicBezTo>
                  <a:cubicBezTo>
                    <a:pt x="842" y="305"/>
                    <a:pt x="843" y="305"/>
                    <a:pt x="844" y="304"/>
                  </a:cubicBezTo>
                  <a:cubicBezTo>
                    <a:pt x="844" y="304"/>
                    <a:pt x="845" y="305"/>
                    <a:pt x="845" y="305"/>
                  </a:cubicBezTo>
                  <a:cubicBezTo>
                    <a:pt x="846" y="309"/>
                    <a:pt x="847" y="312"/>
                    <a:pt x="847" y="315"/>
                  </a:cubicBezTo>
                  <a:cubicBezTo>
                    <a:pt x="847" y="316"/>
                    <a:pt x="845" y="318"/>
                    <a:pt x="844" y="318"/>
                  </a:cubicBezTo>
                  <a:cubicBezTo>
                    <a:pt x="843" y="318"/>
                    <a:pt x="842" y="316"/>
                    <a:pt x="841" y="315"/>
                  </a:cubicBezTo>
                  <a:cubicBezTo>
                    <a:pt x="841" y="314"/>
                    <a:pt x="841" y="312"/>
                    <a:pt x="841" y="310"/>
                  </a:cubicBezTo>
                  <a:close/>
                  <a:moveTo>
                    <a:pt x="821" y="6"/>
                  </a:moveTo>
                  <a:cubicBezTo>
                    <a:pt x="821" y="5"/>
                    <a:pt x="821" y="3"/>
                    <a:pt x="822" y="2"/>
                  </a:cubicBezTo>
                  <a:cubicBezTo>
                    <a:pt x="822" y="1"/>
                    <a:pt x="823" y="0"/>
                    <a:pt x="824" y="0"/>
                  </a:cubicBezTo>
                  <a:cubicBezTo>
                    <a:pt x="824" y="0"/>
                    <a:pt x="826" y="1"/>
                    <a:pt x="826" y="1"/>
                  </a:cubicBezTo>
                  <a:cubicBezTo>
                    <a:pt x="826" y="5"/>
                    <a:pt x="826" y="9"/>
                    <a:pt x="826" y="13"/>
                  </a:cubicBezTo>
                  <a:cubicBezTo>
                    <a:pt x="826" y="13"/>
                    <a:pt x="825" y="14"/>
                    <a:pt x="824" y="14"/>
                  </a:cubicBezTo>
                  <a:cubicBezTo>
                    <a:pt x="824" y="14"/>
                    <a:pt x="822" y="14"/>
                    <a:pt x="822" y="13"/>
                  </a:cubicBezTo>
                  <a:cubicBezTo>
                    <a:pt x="821" y="11"/>
                    <a:pt x="821" y="9"/>
                    <a:pt x="821" y="6"/>
                  </a:cubicBezTo>
                  <a:close/>
                  <a:moveTo>
                    <a:pt x="788" y="10"/>
                  </a:moveTo>
                  <a:cubicBezTo>
                    <a:pt x="788" y="9"/>
                    <a:pt x="788" y="8"/>
                    <a:pt x="789" y="7"/>
                  </a:cubicBezTo>
                  <a:cubicBezTo>
                    <a:pt x="789" y="6"/>
                    <a:pt x="790" y="6"/>
                    <a:pt x="791" y="6"/>
                  </a:cubicBezTo>
                  <a:cubicBezTo>
                    <a:pt x="792" y="6"/>
                    <a:pt x="793" y="6"/>
                    <a:pt x="794" y="7"/>
                  </a:cubicBezTo>
                  <a:cubicBezTo>
                    <a:pt x="794" y="11"/>
                    <a:pt x="795" y="15"/>
                    <a:pt x="795" y="19"/>
                  </a:cubicBezTo>
                  <a:cubicBezTo>
                    <a:pt x="795" y="19"/>
                    <a:pt x="793" y="21"/>
                    <a:pt x="793" y="20"/>
                  </a:cubicBezTo>
                  <a:cubicBezTo>
                    <a:pt x="792" y="20"/>
                    <a:pt x="790" y="20"/>
                    <a:pt x="789" y="19"/>
                  </a:cubicBezTo>
                  <a:cubicBezTo>
                    <a:pt x="789" y="16"/>
                    <a:pt x="788" y="13"/>
                    <a:pt x="788" y="10"/>
                  </a:cubicBezTo>
                  <a:close/>
                  <a:moveTo>
                    <a:pt x="674" y="162"/>
                  </a:moveTo>
                  <a:cubicBezTo>
                    <a:pt x="668" y="162"/>
                    <a:pt x="663" y="160"/>
                    <a:pt x="658" y="155"/>
                  </a:cubicBezTo>
                  <a:cubicBezTo>
                    <a:pt x="658" y="155"/>
                    <a:pt x="658" y="154"/>
                    <a:pt x="658" y="154"/>
                  </a:cubicBezTo>
                  <a:cubicBezTo>
                    <a:pt x="659" y="153"/>
                    <a:pt x="660" y="152"/>
                    <a:pt x="661" y="152"/>
                  </a:cubicBezTo>
                  <a:cubicBezTo>
                    <a:pt x="666" y="154"/>
                    <a:pt x="671" y="157"/>
                    <a:pt x="676" y="159"/>
                  </a:cubicBezTo>
                  <a:cubicBezTo>
                    <a:pt x="676" y="159"/>
                    <a:pt x="676" y="160"/>
                    <a:pt x="676" y="160"/>
                  </a:cubicBezTo>
                  <a:cubicBezTo>
                    <a:pt x="676" y="161"/>
                    <a:pt x="675" y="161"/>
                    <a:pt x="674" y="162"/>
                  </a:cubicBezTo>
                  <a:close/>
                  <a:moveTo>
                    <a:pt x="344" y="368"/>
                  </a:moveTo>
                  <a:cubicBezTo>
                    <a:pt x="343" y="369"/>
                    <a:pt x="341" y="370"/>
                    <a:pt x="339" y="371"/>
                  </a:cubicBezTo>
                  <a:cubicBezTo>
                    <a:pt x="336" y="371"/>
                    <a:pt x="332" y="370"/>
                    <a:pt x="332" y="367"/>
                  </a:cubicBezTo>
                  <a:cubicBezTo>
                    <a:pt x="332" y="366"/>
                    <a:pt x="333" y="364"/>
                    <a:pt x="334" y="363"/>
                  </a:cubicBezTo>
                  <a:cubicBezTo>
                    <a:pt x="336" y="361"/>
                    <a:pt x="339" y="361"/>
                    <a:pt x="342" y="364"/>
                  </a:cubicBezTo>
                  <a:cubicBezTo>
                    <a:pt x="343" y="365"/>
                    <a:pt x="343" y="366"/>
                    <a:pt x="344" y="368"/>
                  </a:cubicBezTo>
                  <a:close/>
                  <a:moveTo>
                    <a:pt x="680" y="191"/>
                  </a:moveTo>
                  <a:cubicBezTo>
                    <a:pt x="681" y="190"/>
                    <a:pt x="681" y="188"/>
                    <a:pt x="682" y="187"/>
                  </a:cubicBezTo>
                  <a:cubicBezTo>
                    <a:pt x="683" y="186"/>
                    <a:pt x="685" y="187"/>
                    <a:pt x="686" y="187"/>
                  </a:cubicBezTo>
                  <a:cubicBezTo>
                    <a:pt x="689" y="188"/>
                    <a:pt x="692" y="190"/>
                    <a:pt x="692" y="194"/>
                  </a:cubicBezTo>
                  <a:cubicBezTo>
                    <a:pt x="691" y="197"/>
                    <a:pt x="688" y="199"/>
                    <a:pt x="683" y="199"/>
                  </a:cubicBezTo>
                  <a:cubicBezTo>
                    <a:pt x="682" y="199"/>
                    <a:pt x="681" y="197"/>
                    <a:pt x="681" y="196"/>
                  </a:cubicBezTo>
                  <a:cubicBezTo>
                    <a:pt x="680" y="195"/>
                    <a:pt x="681" y="193"/>
                    <a:pt x="681" y="192"/>
                  </a:cubicBezTo>
                  <a:cubicBezTo>
                    <a:pt x="681" y="191"/>
                    <a:pt x="680" y="191"/>
                    <a:pt x="680" y="191"/>
                  </a:cubicBezTo>
                  <a:close/>
                  <a:moveTo>
                    <a:pt x="698" y="236"/>
                  </a:moveTo>
                  <a:cubicBezTo>
                    <a:pt x="698" y="235"/>
                    <a:pt x="697" y="234"/>
                    <a:pt x="697" y="233"/>
                  </a:cubicBezTo>
                  <a:cubicBezTo>
                    <a:pt x="697" y="233"/>
                    <a:pt x="697" y="231"/>
                    <a:pt x="697" y="231"/>
                  </a:cubicBezTo>
                  <a:cubicBezTo>
                    <a:pt x="700" y="227"/>
                    <a:pt x="704" y="223"/>
                    <a:pt x="709" y="223"/>
                  </a:cubicBezTo>
                  <a:cubicBezTo>
                    <a:pt x="713" y="223"/>
                    <a:pt x="706" y="232"/>
                    <a:pt x="700" y="236"/>
                  </a:cubicBezTo>
                  <a:cubicBezTo>
                    <a:pt x="699" y="236"/>
                    <a:pt x="699" y="236"/>
                    <a:pt x="698" y="236"/>
                  </a:cubicBezTo>
                  <a:close/>
                  <a:moveTo>
                    <a:pt x="736" y="275"/>
                  </a:moveTo>
                  <a:cubicBezTo>
                    <a:pt x="734" y="279"/>
                    <a:pt x="731" y="284"/>
                    <a:pt x="726" y="287"/>
                  </a:cubicBezTo>
                  <a:cubicBezTo>
                    <a:pt x="726" y="287"/>
                    <a:pt x="724" y="287"/>
                    <a:pt x="724" y="286"/>
                  </a:cubicBezTo>
                  <a:cubicBezTo>
                    <a:pt x="723" y="286"/>
                    <a:pt x="723" y="284"/>
                    <a:pt x="723" y="284"/>
                  </a:cubicBezTo>
                  <a:cubicBezTo>
                    <a:pt x="726" y="280"/>
                    <a:pt x="729" y="276"/>
                    <a:pt x="732" y="272"/>
                  </a:cubicBezTo>
                  <a:cubicBezTo>
                    <a:pt x="733" y="272"/>
                    <a:pt x="734" y="272"/>
                    <a:pt x="735" y="273"/>
                  </a:cubicBezTo>
                  <a:cubicBezTo>
                    <a:pt x="735" y="273"/>
                    <a:pt x="735" y="274"/>
                    <a:pt x="736" y="275"/>
                  </a:cubicBezTo>
                  <a:close/>
                  <a:moveTo>
                    <a:pt x="815" y="308"/>
                  </a:moveTo>
                  <a:cubicBezTo>
                    <a:pt x="816" y="307"/>
                    <a:pt x="817" y="306"/>
                    <a:pt x="819" y="305"/>
                  </a:cubicBezTo>
                  <a:cubicBezTo>
                    <a:pt x="819" y="305"/>
                    <a:pt x="821" y="306"/>
                    <a:pt x="821" y="307"/>
                  </a:cubicBezTo>
                  <a:cubicBezTo>
                    <a:pt x="822" y="311"/>
                    <a:pt x="823" y="316"/>
                    <a:pt x="823" y="320"/>
                  </a:cubicBezTo>
                  <a:cubicBezTo>
                    <a:pt x="823" y="321"/>
                    <a:pt x="822" y="322"/>
                    <a:pt x="822" y="322"/>
                  </a:cubicBezTo>
                  <a:cubicBezTo>
                    <a:pt x="821" y="322"/>
                    <a:pt x="819" y="322"/>
                    <a:pt x="819" y="321"/>
                  </a:cubicBezTo>
                  <a:cubicBezTo>
                    <a:pt x="818" y="317"/>
                    <a:pt x="816" y="313"/>
                    <a:pt x="815" y="308"/>
                  </a:cubicBezTo>
                  <a:close/>
                  <a:moveTo>
                    <a:pt x="932" y="257"/>
                  </a:moveTo>
                  <a:cubicBezTo>
                    <a:pt x="933" y="256"/>
                    <a:pt x="933" y="255"/>
                    <a:pt x="934" y="255"/>
                  </a:cubicBezTo>
                  <a:cubicBezTo>
                    <a:pt x="935" y="254"/>
                    <a:pt x="936" y="255"/>
                    <a:pt x="937" y="255"/>
                  </a:cubicBezTo>
                  <a:cubicBezTo>
                    <a:pt x="940" y="258"/>
                    <a:pt x="942" y="261"/>
                    <a:pt x="945" y="264"/>
                  </a:cubicBezTo>
                  <a:cubicBezTo>
                    <a:pt x="945" y="264"/>
                    <a:pt x="945" y="266"/>
                    <a:pt x="945" y="267"/>
                  </a:cubicBezTo>
                  <a:cubicBezTo>
                    <a:pt x="945" y="267"/>
                    <a:pt x="944" y="267"/>
                    <a:pt x="943" y="267"/>
                  </a:cubicBezTo>
                  <a:cubicBezTo>
                    <a:pt x="937" y="267"/>
                    <a:pt x="933" y="263"/>
                    <a:pt x="932" y="257"/>
                  </a:cubicBezTo>
                  <a:close/>
                  <a:moveTo>
                    <a:pt x="952" y="114"/>
                  </a:moveTo>
                  <a:cubicBezTo>
                    <a:pt x="951" y="113"/>
                    <a:pt x="949" y="112"/>
                    <a:pt x="949" y="112"/>
                  </a:cubicBezTo>
                  <a:cubicBezTo>
                    <a:pt x="949" y="111"/>
                    <a:pt x="949" y="109"/>
                    <a:pt x="950" y="109"/>
                  </a:cubicBezTo>
                  <a:cubicBezTo>
                    <a:pt x="954" y="107"/>
                    <a:pt x="959" y="105"/>
                    <a:pt x="964" y="103"/>
                  </a:cubicBezTo>
                  <a:cubicBezTo>
                    <a:pt x="965" y="103"/>
                    <a:pt x="966" y="104"/>
                    <a:pt x="967" y="104"/>
                  </a:cubicBezTo>
                  <a:cubicBezTo>
                    <a:pt x="967" y="105"/>
                    <a:pt x="967" y="106"/>
                    <a:pt x="966" y="106"/>
                  </a:cubicBezTo>
                  <a:cubicBezTo>
                    <a:pt x="963" y="111"/>
                    <a:pt x="957" y="113"/>
                    <a:pt x="952" y="114"/>
                  </a:cubicBezTo>
                  <a:close/>
                  <a:moveTo>
                    <a:pt x="720" y="57"/>
                  </a:moveTo>
                  <a:cubicBezTo>
                    <a:pt x="719" y="57"/>
                    <a:pt x="718" y="57"/>
                    <a:pt x="717" y="57"/>
                  </a:cubicBezTo>
                  <a:cubicBezTo>
                    <a:pt x="714" y="53"/>
                    <a:pt x="710" y="49"/>
                    <a:pt x="707" y="46"/>
                  </a:cubicBezTo>
                  <a:cubicBezTo>
                    <a:pt x="707" y="45"/>
                    <a:pt x="707" y="44"/>
                    <a:pt x="707" y="43"/>
                  </a:cubicBezTo>
                  <a:cubicBezTo>
                    <a:pt x="708" y="42"/>
                    <a:pt x="710" y="42"/>
                    <a:pt x="710" y="42"/>
                  </a:cubicBezTo>
                  <a:cubicBezTo>
                    <a:pt x="714" y="46"/>
                    <a:pt x="718" y="50"/>
                    <a:pt x="722" y="54"/>
                  </a:cubicBezTo>
                  <a:cubicBezTo>
                    <a:pt x="722" y="54"/>
                    <a:pt x="721" y="56"/>
                    <a:pt x="721" y="57"/>
                  </a:cubicBezTo>
                  <a:cubicBezTo>
                    <a:pt x="721" y="57"/>
                    <a:pt x="720" y="57"/>
                    <a:pt x="720" y="57"/>
                  </a:cubicBezTo>
                  <a:close/>
                  <a:moveTo>
                    <a:pt x="893" y="38"/>
                  </a:moveTo>
                  <a:cubicBezTo>
                    <a:pt x="893" y="38"/>
                    <a:pt x="892" y="37"/>
                    <a:pt x="892" y="36"/>
                  </a:cubicBezTo>
                  <a:cubicBezTo>
                    <a:pt x="893" y="30"/>
                    <a:pt x="896" y="25"/>
                    <a:pt x="902" y="22"/>
                  </a:cubicBezTo>
                  <a:cubicBezTo>
                    <a:pt x="903" y="22"/>
                    <a:pt x="904" y="23"/>
                    <a:pt x="905" y="23"/>
                  </a:cubicBezTo>
                  <a:cubicBezTo>
                    <a:pt x="905" y="24"/>
                    <a:pt x="906" y="25"/>
                    <a:pt x="905" y="26"/>
                  </a:cubicBezTo>
                  <a:cubicBezTo>
                    <a:pt x="902" y="30"/>
                    <a:pt x="899" y="34"/>
                    <a:pt x="896" y="37"/>
                  </a:cubicBezTo>
                  <a:cubicBezTo>
                    <a:pt x="895" y="38"/>
                    <a:pt x="894" y="38"/>
                    <a:pt x="893" y="38"/>
                  </a:cubicBezTo>
                  <a:close/>
                  <a:moveTo>
                    <a:pt x="712" y="268"/>
                  </a:moveTo>
                  <a:cubicBezTo>
                    <a:pt x="711" y="267"/>
                    <a:pt x="710" y="266"/>
                    <a:pt x="710" y="265"/>
                  </a:cubicBezTo>
                  <a:cubicBezTo>
                    <a:pt x="711" y="263"/>
                    <a:pt x="713" y="260"/>
                    <a:pt x="715" y="258"/>
                  </a:cubicBezTo>
                  <a:cubicBezTo>
                    <a:pt x="717" y="255"/>
                    <a:pt x="718" y="251"/>
                    <a:pt x="723" y="252"/>
                  </a:cubicBezTo>
                  <a:cubicBezTo>
                    <a:pt x="725" y="252"/>
                    <a:pt x="723" y="259"/>
                    <a:pt x="719" y="263"/>
                  </a:cubicBezTo>
                  <a:cubicBezTo>
                    <a:pt x="717" y="265"/>
                    <a:pt x="714" y="266"/>
                    <a:pt x="712" y="268"/>
                  </a:cubicBezTo>
                  <a:close/>
                  <a:moveTo>
                    <a:pt x="772" y="298"/>
                  </a:moveTo>
                  <a:cubicBezTo>
                    <a:pt x="770" y="304"/>
                    <a:pt x="766" y="307"/>
                    <a:pt x="761" y="309"/>
                  </a:cubicBezTo>
                  <a:cubicBezTo>
                    <a:pt x="760" y="309"/>
                    <a:pt x="757" y="309"/>
                    <a:pt x="757" y="309"/>
                  </a:cubicBezTo>
                  <a:cubicBezTo>
                    <a:pt x="755" y="307"/>
                    <a:pt x="756" y="305"/>
                    <a:pt x="758" y="304"/>
                  </a:cubicBezTo>
                  <a:cubicBezTo>
                    <a:pt x="762" y="301"/>
                    <a:pt x="765" y="299"/>
                    <a:pt x="769" y="296"/>
                  </a:cubicBezTo>
                  <a:cubicBezTo>
                    <a:pt x="770" y="296"/>
                    <a:pt x="771" y="296"/>
                    <a:pt x="772" y="297"/>
                  </a:cubicBezTo>
                  <a:cubicBezTo>
                    <a:pt x="772" y="297"/>
                    <a:pt x="772" y="297"/>
                    <a:pt x="772" y="298"/>
                  </a:cubicBezTo>
                  <a:close/>
                  <a:moveTo>
                    <a:pt x="885" y="619"/>
                  </a:moveTo>
                  <a:cubicBezTo>
                    <a:pt x="886" y="620"/>
                    <a:pt x="887" y="621"/>
                    <a:pt x="887" y="621"/>
                  </a:cubicBezTo>
                  <a:cubicBezTo>
                    <a:pt x="888" y="624"/>
                    <a:pt x="889" y="626"/>
                    <a:pt x="889" y="628"/>
                  </a:cubicBezTo>
                  <a:cubicBezTo>
                    <a:pt x="889" y="629"/>
                    <a:pt x="888" y="631"/>
                    <a:pt x="887" y="632"/>
                  </a:cubicBezTo>
                  <a:cubicBezTo>
                    <a:pt x="883" y="634"/>
                    <a:pt x="880" y="634"/>
                    <a:pt x="878" y="632"/>
                  </a:cubicBezTo>
                  <a:cubicBezTo>
                    <a:pt x="876" y="630"/>
                    <a:pt x="876" y="626"/>
                    <a:pt x="879" y="623"/>
                  </a:cubicBezTo>
                  <a:cubicBezTo>
                    <a:pt x="881" y="621"/>
                    <a:pt x="883" y="620"/>
                    <a:pt x="885" y="619"/>
                  </a:cubicBezTo>
                  <a:close/>
                  <a:moveTo>
                    <a:pt x="956" y="144"/>
                  </a:moveTo>
                  <a:cubicBezTo>
                    <a:pt x="954" y="142"/>
                    <a:pt x="953" y="141"/>
                    <a:pt x="953" y="140"/>
                  </a:cubicBezTo>
                  <a:cubicBezTo>
                    <a:pt x="952" y="139"/>
                    <a:pt x="953" y="138"/>
                    <a:pt x="954" y="137"/>
                  </a:cubicBezTo>
                  <a:cubicBezTo>
                    <a:pt x="959" y="136"/>
                    <a:pt x="964" y="134"/>
                    <a:pt x="969" y="133"/>
                  </a:cubicBezTo>
                  <a:cubicBezTo>
                    <a:pt x="970" y="133"/>
                    <a:pt x="971" y="134"/>
                    <a:pt x="972" y="134"/>
                  </a:cubicBezTo>
                  <a:cubicBezTo>
                    <a:pt x="972" y="135"/>
                    <a:pt x="971" y="137"/>
                    <a:pt x="971" y="138"/>
                  </a:cubicBezTo>
                  <a:cubicBezTo>
                    <a:pt x="966" y="140"/>
                    <a:pt x="961" y="142"/>
                    <a:pt x="956" y="144"/>
                  </a:cubicBezTo>
                  <a:close/>
                  <a:moveTo>
                    <a:pt x="1085" y="559"/>
                  </a:moveTo>
                  <a:cubicBezTo>
                    <a:pt x="1085" y="562"/>
                    <a:pt x="1085" y="563"/>
                    <a:pt x="1086" y="565"/>
                  </a:cubicBezTo>
                  <a:cubicBezTo>
                    <a:pt x="1086" y="571"/>
                    <a:pt x="1085" y="574"/>
                    <a:pt x="1080" y="575"/>
                  </a:cubicBezTo>
                  <a:cubicBezTo>
                    <a:pt x="1079" y="575"/>
                    <a:pt x="1077" y="575"/>
                    <a:pt x="1077" y="574"/>
                  </a:cubicBezTo>
                  <a:cubicBezTo>
                    <a:pt x="1076" y="573"/>
                    <a:pt x="1075" y="571"/>
                    <a:pt x="1075" y="570"/>
                  </a:cubicBezTo>
                  <a:cubicBezTo>
                    <a:pt x="1077" y="565"/>
                    <a:pt x="1080" y="561"/>
                    <a:pt x="1085" y="559"/>
                  </a:cubicBezTo>
                  <a:close/>
                  <a:moveTo>
                    <a:pt x="939" y="79"/>
                  </a:moveTo>
                  <a:cubicBezTo>
                    <a:pt x="940" y="78"/>
                    <a:pt x="942" y="76"/>
                    <a:pt x="944" y="75"/>
                  </a:cubicBezTo>
                  <a:cubicBezTo>
                    <a:pt x="948" y="72"/>
                    <a:pt x="951" y="66"/>
                    <a:pt x="958" y="67"/>
                  </a:cubicBezTo>
                  <a:cubicBezTo>
                    <a:pt x="956" y="73"/>
                    <a:pt x="951" y="76"/>
                    <a:pt x="947" y="80"/>
                  </a:cubicBezTo>
                  <a:cubicBezTo>
                    <a:pt x="945" y="81"/>
                    <a:pt x="943" y="82"/>
                    <a:pt x="940" y="82"/>
                  </a:cubicBezTo>
                  <a:cubicBezTo>
                    <a:pt x="940" y="82"/>
                    <a:pt x="939" y="81"/>
                    <a:pt x="939" y="79"/>
                  </a:cubicBezTo>
                  <a:close/>
                  <a:moveTo>
                    <a:pt x="922" y="33"/>
                  </a:moveTo>
                  <a:cubicBezTo>
                    <a:pt x="922" y="33"/>
                    <a:pt x="923" y="34"/>
                    <a:pt x="923" y="34"/>
                  </a:cubicBezTo>
                  <a:cubicBezTo>
                    <a:pt x="920" y="39"/>
                    <a:pt x="916" y="44"/>
                    <a:pt x="910" y="46"/>
                  </a:cubicBezTo>
                  <a:cubicBezTo>
                    <a:pt x="909" y="47"/>
                    <a:pt x="907" y="46"/>
                    <a:pt x="906" y="46"/>
                  </a:cubicBezTo>
                  <a:cubicBezTo>
                    <a:pt x="905" y="45"/>
                    <a:pt x="904" y="44"/>
                    <a:pt x="904" y="44"/>
                  </a:cubicBezTo>
                  <a:cubicBezTo>
                    <a:pt x="904" y="43"/>
                    <a:pt x="904" y="41"/>
                    <a:pt x="905" y="41"/>
                  </a:cubicBezTo>
                  <a:cubicBezTo>
                    <a:pt x="910" y="38"/>
                    <a:pt x="915" y="35"/>
                    <a:pt x="920" y="32"/>
                  </a:cubicBezTo>
                  <a:cubicBezTo>
                    <a:pt x="920" y="32"/>
                    <a:pt x="922" y="33"/>
                    <a:pt x="922" y="33"/>
                  </a:cubicBezTo>
                  <a:close/>
                  <a:moveTo>
                    <a:pt x="660" y="122"/>
                  </a:moveTo>
                  <a:cubicBezTo>
                    <a:pt x="661" y="121"/>
                    <a:pt x="662" y="120"/>
                    <a:pt x="662" y="120"/>
                  </a:cubicBezTo>
                  <a:cubicBezTo>
                    <a:pt x="666" y="122"/>
                    <a:pt x="669" y="123"/>
                    <a:pt x="672" y="125"/>
                  </a:cubicBezTo>
                  <a:cubicBezTo>
                    <a:pt x="675" y="128"/>
                    <a:pt x="682" y="126"/>
                    <a:pt x="681" y="133"/>
                  </a:cubicBezTo>
                  <a:cubicBezTo>
                    <a:pt x="676" y="135"/>
                    <a:pt x="672" y="132"/>
                    <a:pt x="668" y="130"/>
                  </a:cubicBezTo>
                  <a:cubicBezTo>
                    <a:pt x="665" y="129"/>
                    <a:pt x="663" y="126"/>
                    <a:pt x="661" y="124"/>
                  </a:cubicBezTo>
                  <a:cubicBezTo>
                    <a:pt x="660" y="124"/>
                    <a:pt x="660" y="123"/>
                    <a:pt x="660" y="122"/>
                  </a:cubicBezTo>
                  <a:close/>
                  <a:moveTo>
                    <a:pt x="801" y="316"/>
                  </a:moveTo>
                  <a:cubicBezTo>
                    <a:pt x="801" y="317"/>
                    <a:pt x="800" y="321"/>
                    <a:pt x="798" y="325"/>
                  </a:cubicBezTo>
                  <a:cubicBezTo>
                    <a:pt x="798" y="326"/>
                    <a:pt x="796" y="326"/>
                    <a:pt x="796" y="326"/>
                  </a:cubicBezTo>
                  <a:cubicBezTo>
                    <a:pt x="795" y="326"/>
                    <a:pt x="793" y="325"/>
                    <a:pt x="794" y="325"/>
                  </a:cubicBezTo>
                  <a:cubicBezTo>
                    <a:pt x="794" y="319"/>
                    <a:pt x="795" y="314"/>
                    <a:pt x="796" y="309"/>
                  </a:cubicBezTo>
                  <a:cubicBezTo>
                    <a:pt x="796" y="308"/>
                    <a:pt x="798" y="306"/>
                    <a:pt x="799" y="307"/>
                  </a:cubicBezTo>
                  <a:cubicBezTo>
                    <a:pt x="800" y="307"/>
                    <a:pt x="801" y="308"/>
                    <a:pt x="802" y="310"/>
                  </a:cubicBezTo>
                  <a:cubicBezTo>
                    <a:pt x="802" y="310"/>
                    <a:pt x="802" y="311"/>
                    <a:pt x="801" y="316"/>
                  </a:cubicBezTo>
                  <a:close/>
                  <a:moveTo>
                    <a:pt x="683" y="63"/>
                  </a:moveTo>
                  <a:cubicBezTo>
                    <a:pt x="683" y="62"/>
                    <a:pt x="683" y="62"/>
                    <a:pt x="683" y="62"/>
                  </a:cubicBezTo>
                  <a:cubicBezTo>
                    <a:pt x="684" y="61"/>
                    <a:pt x="684" y="61"/>
                    <a:pt x="685" y="61"/>
                  </a:cubicBezTo>
                  <a:cubicBezTo>
                    <a:pt x="691" y="65"/>
                    <a:pt x="697" y="69"/>
                    <a:pt x="704" y="73"/>
                  </a:cubicBezTo>
                  <a:cubicBezTo>
                    <a:pt x="704" y="73"/>
                    <a:pt x="704" y="75"/>
                    <a:pt x="704" y="75"/>
                  </a:cubicBezTo>
                  <a:cubicBezTo>
                    <a:pt x="703" y="76"/>
                    <a:pt x="702" y="76"/>
                    <a:pt x="701" y="76"/>
                  </a:cubicBezTo>
                  <a:cubicBezTo>
                    <a:pt x="694" y="74"/>
                    <a:pt x="688" y="70"/>
                    <a:pt x="684" y="64"/>
                  </a:cubicBezTo>
                  <a:cubicBezTo>
                    <a:pt x="683" y="64"/>
                    <a:pt x="683" y="63"/>
                    <a:pt x="683" y="63"/>
                  </a:cubicBezTo>
                  <a:close/>
                  <a:moveTo>
                    <a:pt x="1153" y="463"/>
                  </a:moveTo>
                  <a:cubicBezTo>
                    <a:pt x="1152" y="469"/>
                    <a:pt x="1148" y="472"/>
                    <a:pt x="1144" y="474"/>
                  </a:cubicBezTo>
                  <a:cubicBezTo>
                    <a:pt x="1143" y="475"/>
                    <a:pt x="1141" y="475"/>
                    <a:pt x="1140" y="474"/>
                  </a:cubicBezTo>
                  <a:cubicBezTo>
                    <a:pt x="1139" y="473"/>
                    <a:pt x="1138" y="471"/>
                    <a:pt x="1139" y="470"/>
                  </a:cubicBezTo>
                  <a:cubicBezTo>
                    <a:pt x="1140" y="467"/>
                    <a:pt x="1142" y="464"/>
                    <a:pt x="1144" y="461"/>
                  </a:cubicBezTo>
                  <a:cubicBezTo>
                    <a:pt x="1146" y="457"/>
                    <a:pt x="1148" y="458"/>
                    <a:pt x="1152" y="463"/>
                  </a:cubicBezTo>
                  <a:cubicBezTo>
                    <a:pt x="1153" y="463"/>
                    <a:pt x="1153" y="463"/>
                    <a:pt x="1153" y="464"/>
                  </a:cubicBezTo>
                  <a:cubicBezTo>
                    <a:pt x="1157" y="458"/>
                    <a:pt x="1161" y="453"/>
                    <a:pt x="1169" y="455"/>
                  </a:cubicBezTo>
                  <a:cubicBezTo>
                    <a:pt x="1170" y="455"/>
                    <a:pt x="1172" y="455"/>
                    <a:pt x="1173" y="454"/>
                  </a:cubicBezTo>
                  <a:cubicBezTo>
                    <a:pt x="1183" y="446"/>
                    <a:pt x="1196" y="448"/>
                    <a:pt x="1207" y="443"/>
                  </a:cubicBezTo>
                  <a:cubicBezTo>
                    <a:pt x="1218" y="439"/>
                    <a:pt x="1229" y="437"/>
                    <a:pt x="1242" y="434"/>
                  </a:cubicBezTo>
                  <a:cubicBezTo>
                    <a:pt x="1237" y="439"/>
                    <a:pt x="1232" y="440"/>
                    <a:pt x="1227" y="442"/>
                  </a:cubicBezTo>
                  <a:cubicBezTo>
                    <a:pt x="1214" y="447"/>
                    <a:pt x="1201" y="451"/>
                    <a:pt x="1190" y="458"/>
                  </a:cubicBezTo>
                  <a:cubicBezTo>
                    <a:pt x="1188" y="459"/>
                    <a:pt x="1187" y="460"/>
                    <a:pt x="1185" y="460"/>
                  </a:cubicBezTo>
                  <a:cubicBezTo>
                    <a:pt x="1178" y="459"/>
                    <a:pt x="1172" y="462"/>
                    <a:pt x="1166" y="466"/>
                  </a:cubicBezTo>
                  <a:cubicBezTo>
                    <a:pt x="1161" y="469"/>
                    <a:pt x="1157" y="465"/>
                    <a:pt x="1153" y="463"/>
                  </a:cubicBezTo>
                  <a:close/>
                  <a:moveTo>
                    <a:pt x="735" y="306"/>
                  </a:moveTo>
                  <a:cubicBezTo>
                    <a:pt x="735" y="304"/>
                    <a:pt x="734" y="303"/>
                    <a:pt x="735" y="302"/>
                  </a:cubicBezTo>
                  <a:cubicBezTo>
                    <a:pt x="737" y="299"/>
                    <a:pt x="739" y="296"/>
                    <a:pt x="742" y="294"/>
                  </a:cubicBezTo>
                  <a:cubicBezTo>
                    <a:pt x="744" y="292"/>
                    <a:pt x="748" y="289"/>
                    <a:pt x="751" y="288"/>
                  </a:cubicBezTo>
                  <a:cubicBezTo>
                    <a:pt x="753" y="287"/>
                    <a:pt x="751" y="293"/>
                    <a:pt x="746" y="299"/>
                  </a:cubicBezTo>
                  <a:cubicBezTo>
                    <a:pt x="744" y="301"/>
                    <a:pt x="741" y="303"/>
                    <a:pt x="739" y="306"/>
                  </a:cubicBezTo>
                  <a:cubicBezTo>
                    <a:pt x="738" y="306"/>
                    <a:pt x="737" y="306"/>
                    <a:pt x="735" y="306"/>
                  </a:cubicBezTo>
                  <a:close/>
                  <a:moveTo>
                    <a:pt x="880" y="183"/>
                  </a:moveTo>
                  <a:cubicBezTo>
                    <a:pt x="878" y="181"/>
                    <a:pt x="874" y="179"/>
                    <a:pt x="871" y="177"/>
                  </a:cubicBezTo>
                  <a:cubicBezTo>
                    <a:pt x="870" y="176"/>
                    <a:pt x="870" y="174"/>
                    <a:pt x="870" y="172"/>
                  </a:cubicBezTo>
                  <a:cubicBezTo>
                    <a:pt x="870" y="172"/>
                    <a:pt x="871" y="172"/>
                    <a:pt x="871" y="171"/>
                  </a:cubicBezTo>
                  <a:cubicBezTo>
                    <a:pt x="877" y="177"/>
                    <a:pt x="883" y="171"/>
                    <a:pt x="888" y="172"/>
                  </a:cubicBezTo>
                  <a:cubicBezTo>
                    <a:pt x="889" y="172"/>
                    <a:pt x="891" y="174"/>
                    <a:pt x="891" y="175"/>
                  </a:cubicBezTo>
                  <a:cubicBezTo>
                    <a:pt x="891" y="179"/>
                    <a:pt x="885" y="184"/>
                    <a:pt x="880" y="183"/>
                  </a:cubicBezTo>
                  <a:close/>
                  <a:moveTo>
                    <a:pt x="321" y="364"/>
                  </a:moveTo>
                  <a:cubicBezTo>
                    <a:pt x="312" y="363"/>
                    <a:pt x="307" y="358"/>
                    <a:pt x="302" y="354"/>
                  </a:cubicBezTo>
                  <a:cubicBezTo>
                    <a:pt x="302" y="354"/>
                    <a:pt x="304" y="351"/>
                    <a:pt x="304" y="351"/>
                  </a:cubicBezTo>
                  <a:cubicBezTo>
                    <a:pt x="310" y="352"/>
                    <a:pt x="316" y="352"/>
                    <a:pt x="321" y="354"/>
                  </a:cubicBezTo>
                  <a:cubicBezTo>
                    <a:pt x="323" y="355"/>
                    <a:pt x="324" y="359"/>
                    <a:pt x="325" y="362"/>
                  </a:cubicBezTo>
                  <a:cubicBezTo>
                    <a:pt x="325" y="362"/>
                    <a:pt x="322" y="363"/>
                    <a:pt x="321" y="364"/>
                  </a:cubicBezTo>
                  <a:close/>
                  <a:moveTo>
                    <a:pt x="1114" y="555"/>
                  </a:moveTo>
                  <a:cubicBezTo>
                    <a:pt x="1114" y="557"/>
                    <a:pt x="1115" y="558"/>
                    <a:pt x="1115" y="559"/>
                  </a:cubicBezTo>
                  <a:cubicBezTo>
                    <a:pt x="1114" y="560"/>
                    <a:pt x="1113" y="563"/>
                    <a:pt x="1117" y="562"/>
                  </a:cubicBezTo>
                  <a:cubicBezTo>
                    <a:pt x="1120" y="561"/>
                    <a:pt x="1124" y="560"/>
                    <a:pt x="1128" y="558"/>
                  </a:cubicBezTo>
                  <a:cubicBezTo>
                    <a:pt x="1130" y="561"/>
                    <a:pt x="1128" y="562"/>
                    <a:pt x="1126" y="563"/>
                  </a:cubicBezTo>
                  <a:cubicBezTo>
                    <a:pt x="1121" y="565"/>
                    <a:pt x="1117" y="568"/>
                    <a:pt x="1111" y="570"/>
                  </a:cubicBezTo>
                  <a:cubicBezTo>
                    <a:pt x="1110" y="570"/>
                    <a:pt x="1107" y="570"/>
                    <a:pt x="1106" y="569"/>
                  </a:cubicBezTo>
                  <a:cubicBezTo>
                    <a:pt x="1104" y="567"/>
                    <a:pt x="1104" y="564"/>
                    <a:pt x="1106" y="562"/>
                  </a:cubicBezTo>
                  <a:cubicBezTo>
                    <a:pt x="1108" y="559"/>
                    <a:pt x="1111" y="557"/>
                    <a:pt x="1114" y="555"/>
                  </a:cubicBezTo>
                  <a:close/>
                  <a:moveTo>
                    <a:pt x="64" y="267"/>
                  </a:moveTo>
                  <a:cubicBezTo>
                    <a:pt x="61" y="271"/>
                    <a:pt x="59" y="273"/>
                    <a:pt x="58" y="275"/>
                  </a:cubicBezTo>
                  <a:cubicBezTo>
                    <a:pt x="56" y="277"/>
                    <a:pt x="56" y="279"/>
                    <a:pt x="58" y="282"/>
                  </a:cubicBezTo>
                  <a:cubicBezTo>
                    <a:pt x="58" y="282"/>
                    <a:pt x="57" y="285"/>
                    <a:pt x="57" y="285"/>
                  </a:cubicBezTo>
                  <a:cubicBezTo>
                    <a:pt x="55" y="286"/>
                    <a:pt x="53" y="286"/>
                    <a:pt x="51" y="285"/>
                  </a:cubicBezTo>
                  <a:cubicBezTo>
                    <a:pt x="51" y="285"/>
                    <a:pt x="50" y="284"/>
                    <a:pt x="50" y="283"/>
                  </a:cubicBezTo>
                  <a:cubicBezTo>
                    <a:pt x="50" y="278"/>
                    <a:pt x="49" y="275"/>
                    <a:pt x="44" y="274"/>
                  </a:cubicBezTo>
                  <a:cubicBezTo>
                    <a:pt x="43" y="274"/>
                    <a:pt x="43" y="271"/>
                    <a:pt x="43" y="270"/>
                  </a:cubicBezTo>
                  <a:cubicBezTo>
                    <a:pt x="43" y="269"/>
                    <a:pt x="46" y="268"/>
                    <a:pt x="46" y="268"/>
                  </a:cubicBezTo>
                  <a:cubicBezTo>
                    <a:pt x="51" y="274"/>
                    <a:pt x="56" y="269"/>
                    <a:pt x="64" y="267"/>
                  </a:cubicBezTo>
                  <a:close/>
                  <a:moveTo>
                    <a:pt x="660" y="87"/>
                  </a:moveTo>
                  <a:cubicBezTo>
                    <a:pt x="660" y="87"/>
                    <a:pt x="660" y="86"/>
                    <a:pt x="660" y="86"/>
                  </a:cubicBezTo>
                  <a:cubicBezTo>
                    <a:pt x="661" y="86"/>
                    <a:pt x="661" y="85"/>
                    <a:pt x="661" y="85"/>
                  </a:cubicBezTo>
                  <a:cubicBezTo>
                    <a:pt x="662" y="85"/>
                    <a:pt x="663" y="85"/>
                    <a:pt x="663" y="86"/>
                  </a:cubicBezTo>
                  <a:cubicBezTo>
                    <a:pt x="669" y="89"/>
                    <a:pt x="675" y="93"/>
                    <a:pt x="680" y="97"/>
                  </a:cubicBezTo>
                  <a:cubicBezTo>
                    <a:pt x="681" y="98"/>
                    <a:pt x="682" y="100"/>
                    <a:pt x="682" y="101"/>
                  </a:cubicBezTo>
                  <a:cubicBezTo>
                    <a:pt x="681" y="101"/>
                    <a:pt x="679" y="102"/>
                    <a:pt x="678" y="102"/>
                  </a:cubicBezTo>
                  <a:cubicBezTo>
                    <a:pt x="671" y="100"/>
                    <a:pt x="665" y="96"/>
                    <a:pt x="661" y="90"/>
                  </a:cubicBezTo>
                  <a:cubicBezTo>
                    <a:pt x="660" y="89"/>
                    <a:pt x="660" y="88"/>
                    <a:pt x="660" y="87"/>
                  </a:cubicBezTo>
                  <a:close/>
                  <a:moveTo>
                    <a:pt x="1229" y="526"/>
                  </a:moveTo>
                  <a:cubicBezTo>
                    <a:pt x="1227" y="525"/>
                    <a:pt x="1224" y="525"/>
                    <a:pt x="1221" y="523"/>
                  </a:cubicBezTo>
                  <a:cubicBezTo>
                    <a:pt x="1220" y="522"/>
                    <a:pt x="1225" y="519"/>
                    <a:pt x="1229" y="518"/>
                  </a:cubicBezTo>
                  <a:cubicBezTo>
                    <a:pt x="1233" y="518"/>
                    <a:pt x="1237" y="518"/>
                    <a:pt x="1241" y="517"/>
                  </a:cubicBezTo>
                  <a:cubicBezTo>
                    <a:pt x="1244" y="517"/>
                    <a:pt x="1247" y="514"/>
                    <a:pt x="1249" y="518"/>
                  </a:cubicBezTo>
                  <a:cubicBezTo>
                    <a:pt x="1247" y="520"/>
                    <a:pt x="1244" y="522"/>
                    <a:pt x="1242" y="523"/>
                  </a:cubicBezTo>
                  <a:cubicBezTo>
                    <a:pt x="1238" y="525"/>
                    <a:pt x="1234" y="528"/>
                    <a:pt x="1229" y="526"/>
                  </a:cubicBezTo>
                  <a:close/>
                  <a:moveTo>
                    <a:pt x="382" y="384"/>
                  </a:moveTo>
                  <a:cubicBezTo>
                    <a:pt x="374" y="381"/>
                    <a:pt x="367" y="378"/>
                    <a:pt x="359" y="375"/>
                  </a:cubicBezTo>
                  <a:cubicBezTo>
                    <a:pt x="358" y="375"/>
                    <a:pt x="358" y="373"/>
                    <a:pt x="358" y="373"/>
                  </a:cubicBezTo>
                  <a:cubicBezTo>
                    <a:pt x="359" y="372"/>
                    <a:pt x="360" y="370"/>
                    <a:pt x="361" y="370"/>
                  </a:cubicBezTo>
                  <a:cubicBezTo>
                    <a:pt x="368" y="373"/>
                    <a:pt x="376" y="376"/>
                    <a:pt x="383" y="378"/>
                  </a:cubicBezTo>
                  <a:cubicBezTo>
                    <a:pt x="385" y="379"/>
                    <a:pt x="388" y="379"/>
                    <a:pt x="386" y="382"/>
                  </a:cubicBezTo>
                  <a:cubicBezTo>
                    <a:pt x="386" y="382"/>
                    <a:pt x="384" y="383"/>
                    <a:pt x="382" y="384"/>
                  </a:cubicBezTo>
                  <a:close/>
                  <a:moveTo>
                    <a:pt x="943" y="446"/>
                  </a:moveTo>
                  <a:cubicBezTo>
                    <a:pt x="944" y="442"/>
                    <a:pt x="952" y="434"/>
                    <a:pt x="956" y="436"/>
                  </a:cubicBezTo>
                  <a:cubicBezTo>
                    <a:pt x="957" y="436"/>
                    <a:pt x="960" y="440"/>
                    <a:pt x="959" y="441"/>
                  </a:cubicBezTo>
                  <a:cubicBezTo>
                    <a:pt x="958" y="446"/>
                    <a:pt x="954" y="450"/>
                    <a:pt x="949" y="451"/>
                  </a:cubicBezTo>
                  <a:cubicBezTo>
                    <a:pt x="946" y="452"/>
                    <a:pt x="942" y="449"/>
                    <a:pt x="943" y="446"/>
                  </a:cubicBezTo>
                  <a:close/>
                  <a:moveTo>
                    <a:pt x="348" y="397"/>
                  </a:moveTo>
                  <a:cubicBezTo>
                    <a:pt x="350" y="397"/>
                    <a:pt x="354" y="396"/>
                    <a:pt x="359" y="395"/>
                  </a:cubicBezTo>
                  <a:cubicBezTo>
                    <a:pt x="361" y="395"/>
                    <a:pt x="364" y="395"/>
                    <a:pt x="366" y="395"/>
                  </a:cubicBezTo>
                  <a:cubicBezTo>
                    <a:pt x="367" y="395"/>
                    <a:pt x="368" y="397"/>
                    <a:pt x="368" y="399"/>
                  </a:cubicBezTo>
                  <a:cubicBezTo>
                    <a:pt x="369" y="399"/>
                    <a:pt x="368" y="401"/>
                    <a:pt x="367" y="401"/>
                  </a:cubicBezTo>
                  <a:cubicBezTo>
                    <a:pt x="359" y="402"/>
                    <a:pt x="350" y="405"/>
                    <a:pt x="342" y="400"/>
                  </a:cubicBezTo>
                  <a:cubicBezTo>
                    <a:pt x="341" y="400"/>
                    <a:pt x="340" y="398"/>
                    <a:pt x="339" y="397"/>
                  </a:cubicBezTo>
                  <a:cubicBezTo>
                    <a:pt x="340" y="397"/>
                    <a:pt x="341" y="396"/>
                    <a:pt x="342" y="396"/>
                  </a:cubicBezTo>
                  <a:cubicBezTo>
                    <a:pt x="343" y="395"/>
                    <a:pt x="344" y="396"/>
                    <a:pt x="348" y="397"/>
                  </a:cubicBezTo>
                  <a:close/>
                  <a:moveTo>
                    <a:pt x="279" y="351"/>
                  </a:moveTo>
                  <a:cubicBezTo>
                    <a:pt x="271" y="351"/>
                    <a:pt x="270" y="351"/>
                    <a:pt x="268" y="342"/>
                  </a:cubicBezTo>
                  <a:cubicBezTo>
                    <a:pt x="267" y="341"/>
                    <a:pt x="266" y="340"/>
                    <a:pt x="266" y="338"/>
                  </a:cubicBezTo>
                  <a:cubicBezTo>
                    <a:pt x="265" y="335"/>
                    <a:pt x="267" y="333"/>
                    <a:pt x="270" y="332"/>
                  </a:cubicBezTo>
                  <a:cubicBezTo>
                    <a:pt x="274" y="331"/>
                    <a:pt x="280" y="334"/>
                    <a:pt x="282" y="337"/>
                  </a:cubicBezTo>
                  <a:cubicBezTo>
                    <a:pt x="282" y="338"/>
                    <a:pt x="281" y="340"/>
                    <a:pt x="281" y="341"/>
                  </a:cubicBezTo>
                  <a:cubicBezTo>
                    <a:pt x="280" y="343"/>
                    <a:pt x="279" y="346"/>
                    <a:pt x="280" y="346"/>
                  </a:cubicBezTo>
                  <a:cubicBezTo>
                    <a:pt x="284" y="350"/>
                    <a:pt x="283" y="351"/>
                    <a:pt x="279" y="351"/>
                  </a:cubicBezTo>
                  <a:close/>
                  <a:moveTo>
                    <a:pt x="70" y="540"/>
                  </a:moveTo>
                  <a:cubicBezTo>
                    <a:pt x="73" y="530"/>
                    <a:pt x="81" y="526"/>
                    <a:pt x="90" y="524"/>
                  </a:cubicBezTo>
                  <a:cubicBezTo>
                    <a:pt x="93" y="524"/>
                    <a:pt x="96" y="524"/>
                    <a:pt x="100" y="524"/>
                  </a:cubicBezTo>
                  <a:cubicBezTo>
                    <a:pt x="97" y="530"/>
                    <a:pt x="93" y="534"/>
                    <a:pt x="88" y="537"/>
                  </a:cubicBezTo>
                  <a:cubicBezTo>
                    <a:pt x="87" y="538"/>
                    <a:pt x="84" y="539"/>
                    <a:pt x="84" y="538"/>
                  </a:cubicBezTo>
                  <a:cubicBezTo>
                    <a:pt x="79" y="533"/>
                    <a:pt x="75" y="538"/>
                    <a:pt x="70" y="539"/>
                  </a:cubicBezTo>
                  <a:cubicBezTo>
                    <a:pt x="67" y="543"/>
                    <a:pt x="64" y="547"/>
                    <a:pt x="61" y="551"/>
                  </a:cubicBezTo>
                  <a:cubicBezTo>
                    <a:pt x="59" y="553"/>
                    <a:pt x="56" y="555"/>
                    <a:pt x="53" y="553"/>
                  </a:cubicBezTo>
                  <a:cubicBezTo>
                    <a:pt x="49" y="551"/>
                    <a:pt x="46" y="553"/>
                    <a:pt x="43" y="554"/>
                  </a:cubicBezTo>
                  <a:cubicBezTo>
                    <a:pt x="41" y="554"/>
                    <a:pt x="39" y="554"/>
                    <a:pt x="39" y="553"/>
                  </a:cubicBezTo>
                  <a:cubicBezTo>
                    <a:pt x="37" y="551"/>
                    <a:pt x="39" y="550"/>
                    <a:pt x="41" y="549"/>
                  </a:cubicBezTo>
                  <a:cubicBezTo>
                    <a:pt x="44" y="547"/>
                    <a:pt x="48" y="545"/>
                    <a:pt x="51" y="542"/>
                  </a:cubicBezTo>
                  <a:cubicBezTo>
                    <a:pt x="54" y="540"/>
                    <a:pt x="56" y="539"/>
                    <a:pt x="60" y="540"/>
                  </a:cubicBezTo>
                  <a:cubicBezTo>
                    <a:pt x="63" y="541"/>
                    <a:pt x="67" y="540"/>
                    <a:pt x="70" y="540"/>
                  </a:cubicBezTo>
                  <a:close/>
                  <a:moveTo>
                    <a:pt x="992" y="415"/>
                  </a:moveTo>
                  <a:cubicBezTo>
                    <a:pt x="991" y="423"/>
                    <a:pt x="986" y="429"/>
                    <a:pt x="978" y="430"/>
                  </a:cubicBezTo>
                  <a:cubicBezTo>
                    <a:pt x="978" y="431"/>
                    <a:pt x="976" y="430"/>
                    <a:pt x="976" y="431"/>
                  </a:cubicBezTo>
                  <a:cubicBezTo>
                    <a:pt x="973" y="431"/>
                    <a:pt x="970" y="435"/>
                    <a:pt x="968" y="431"/>
                  </a:cubicBezTo>
                  <a:cubicBezTo>
                    <a:pt x="966" y="429"/>
                    <a:pt x="968" y="425"/>
                    <a:pt x="974" y="423"/>
                  </a:cubicBezTo>
                  <a:cubicBezTo>
                    <a:pt x="978" y="422"/>
                    <a:pt x="980" y="419"/>
                    <a:pt x="983" y="416"/>
                  </a:cubicBezTo>
                  <a:cubicBezTo>
                    <a:pt x="984" y="415"/>
                    <a:pt x="985" y="413"/>
                    <a:pt x="986" y="413"/>
                  </a:cubicBezTo>
                  <a:cubicBezTo>
                    <a:pt x="987" y="412"/>
                    <a:pt x="989" y="412"/>
                    <a:pt x="990" y="413"/>
                  </a:cubicBezTo>
                  <a:cubicBezTo>
                    <a:pt x="991" y="413"/>
                    <a:pt x="991" y="414"/>
                    <a:pt x="992" y="415"/>
                  </a:cubicBezTo>
                  <a:close/>
                  <a:moveTo>
                    <a:pt x="1141" y="676"/>
                  </a:moveTo>
                  <a:cubicBezTo>
                    <a:pt x="1134" y="675"/>
                    <a:pt x="1129" y="674"/>
                    <a:pt x="1124" y="673"/>
                  </a:cubicBezTo>
                  <a:cubicBezTo>
                    <a:pt x="1120" y="673"/>
                    <a:pt x="1119" y="670"/>
                    <a:pt x="1120" y="667"/>
                  </a:cubicBezTo>
                  <a:cubicBezTo>
                    <a:pt x="1121" y="663"/>
                    <a:pt x="1122" y="661"/>
                    <a:pt x="1126" y="663"/>
                  </a:cubicBezTo>
                  <a:cubicBezTo>
                    <a:pt x="1128" y="664"/>
                    <a:pt x="1130" y="664"/>
                    <a:pt x="1133" y="663"/>
                  </a:cubicBezTo>
                  <a:cubicBezTo>
                    <a:pt x="1134" y="663"/>
                    <a:pt x="1137" y="663"/>
                    <a:pt x="1137" y="664"/>
                  </a:cubicBezTo>
                  <a:cubicBezTo>
                    <a:pt x="1139" y="670"/>
                    <a:pt x="1144" y="670"/>
                    <a:pt x="1149" y="669"/>
                  </a:cubicBezTo>
                  <a:cubicBezTo>
                    <a:pt x="1150" y="668"/>
                    <a:pt x="1151" y="670"/>
                    <a:pt x="1151" y="670"/>
                  </a:cubicBezTo>
                  <a:cubicBezTo>
                    <a:pt x="1151" y="671"/>
                    <a:pt x="1150" y="672"/>
                    <a:pt x="1150" y="673"/>
                  </a:cubicBezTo>
                  <a:cubicBezTo>
                    <a:pt x="1146" y="674"/>
                    <a:pt x="1143" y="675"/>
                    <a:pt x="1141" y="676"/>
                  </a:cubicBezTo>
                  <a:close/>
                  <a:moveTo>
                    <a:pt x="223" y="315"/>
                  </a:moveTo>
                  <a:cubicBezTo>
                    <a:pt x="225" y="314"/>
                    <a:pt x="226" y="312"/>
                    <a:pt x="228" y="311"/>
                  </a:cubicBezTo>
                  <a:cubicBezTo>
                    <a:pt x="229" y="310"/>
                    <a:pt x="232" y="311"/>
                    <a:pt x="232" y="312"/>
                  </a:cubicBezTo>
                  <a:cubicBezTo>
                    <a:pt x="232" y="319"/>
                    <a:pt x="237" y="317"/>
                    <a:pt x="241" y="318"/>
                  </a:cubicBezTo>
                  <a:cubicBezTo>
                    <a:pt x="243" y="318"/>
                    <a:pt x="245" y="320"/>
                    <a:pt x="245" y="320"/>
                  </a:cubicBezTo>
                  <a:cubicBezTo>
                    <a:pt x="243" y="324"/>
                    <a:pt x="241" y="328"/>
                    <a:pt x="239" y="331"/>
                  </a:cubicBezTo>
                  <a:cubicBezTo>
                    <a:pt x="238" y="332"/>
                    <a:pt x="234" y="331"/>
                    <a:pt x="233" y="330"/>
                  </a:cubicBezTo>
                  <a:cubicBezTo>
                    <a:pt x="231" y="326"/>
                    <a:pt x="228" y="322"/>
                    <a:pt x="224" y="319"/>
                  </a:cubicBezTo>
                  <a:cubicBezTo>
                    <a:pt x="224" y="319"/>
                    <a:pt x="224" y="317"/>
                    <a:pt x="223" y="315"/>
                  </a:cubicBezTo>
                  <a:close/>
                  <a:moveTo>
                    <a:pt x="1294" y="508"/>
                  </a:moveTo>
                  <a:cubicBezTo>
                    <a:pt x="1299" y="508"/>
                    <a:pt x="1304" y="507"/>
                    <a:pt x="1309" y="507"/>
                  </a:cubicBezTo>
                  <a:cubicBezTo>
                    <a:pt x="1310" y="507"/>
                    <a:pt x="1311" y="508"/>
                    <a:pt x="1312" y="509"/>
                  </a:cubicBezTo>
                  <a:cubicBezTo>
                    <a:pt x="1311" y="510"/>
                    <a:pt x="1310" y="512"/>
                    <a:pt x="1309" y="512"/>
                  </a:cubicBezTo>
                  <a:cubicBezTo>
                    <a:pt x="1302" y="513"/>
                    <a:pt x="1295" y="515"/>
                    <a:pt x="1288" y="516"/>
                  </a:cubicBezTo>
                  <a:cubicBezTo>
                    <a:pt x="1287" y="516"/>
                    <a:pt x="1285" y="516"/>
                    <a:pt x="1284" y="517"/>
                  </a:cubicBezTo>
                  <a:cubicBezTo>
                    <a:pt x="1281" y="517"/>
                    <a:pt x="1277" y="522"/>
                    <a:pt x="1275" y="517"/>
                  </a:cubicBezTo>
                  <a:cubicBezTo>
                    <a:pt x="1274" y="513"/>
                    <a:pt x="1279" y="512"/>
                    <a:pt x="1282" y="510"/>
                  </a:cubicBezTo>
                  <a:cubicBezTo>
                    <a:pt x="1286" y="508"/>
                    <a:pt x="1290" y="507"/>
                    <a:pt x="1293" y="506"/>
                  </a:cubicBezTo>
                  <a:cubicBezTo>
                    <a:pt x="1294" y="507"/>
                    <a:pt x="1294" y="507"/>
                    <a:pt x="1294" y="508"/>
                  </a:cubicBezTo>
                  <a:close/>
                  <a:moveTo>
                    <a:pt x="941" y="632"/>
                  </a:moveTo>
                  <a:cubicBezTo>
                    <a:pt x="939" y="639"/>
                    <a:pt x="940" y="639"/>
                    <a:pt x="944" y="639"/>
                  </a:cubicBezTo>
                  <a:cubicBezTo>
                    <a:pt x="946" y="639"/>
                    <a:pt x="947" y="638"/>
                    <a:pt x="949" y="638"/>
                  </a:cubicBezTo>
                  <a:cubicBezTo>
                    <a:pt x="949" y="638"/>
                    <a:pt x="950" y="640"/>
                    <a:pt x="950" y="640"/>
                  </a:cubicBezTo>
                  <a:cubicBezTo>
                    <a:pt x="946" y="642"/>
                    <a:pt x="942" y="645"/>
                    <a:pt x="938" y="646"/>
                  </a:cubicBezTo>
                  <a:cubicBezTo>
                    <a:pt x="931" y="648"/>
                    <a:pt x="921" y="638"/>
                    <a:pt x="922" y="631"/>
                  </a:cubicBezTo>
                  <a:cubicBezTo>
                    <a:pt x="922" y="629"/>
                    <a:pt x="924" y="628"/>
                    <a:pt x="925" y="626"/>
                  </a:cubicBezTo>
                  <a:cubicBezTo>
                    <a:pt x="926" y="627"/>
                    <a:pt x="927" y="628"/>
                    <a:pt x="928" y="629"/>
                  </a:cubicBezTo>
                  <a:cubicBezTo>
                    <a:pt x="928" y="632"/>
                    <a:pt x="930" y="634"/>
                    <a:pt x="933" y="632"/>
                  </a:cubicBezTo>
                  <a:cubicBezTo>
                    <a:pt x="934" y="632"/>
                    <a:pt x="934" y="631"/>
                    <a:pt x="935" y="630"/>
                  </a:cubicBezTo>
                  <a:cubicBezTo>
                    <a:pt x="937" y="630"/>
                    <a:pt x="939" y="629"/>
                    <a:pt x="941" y="629"/>
                  </a:cubicBezTo>
                  <a:cubicBezTo>
                    <a:pt x="941" y="631"/>
                    <a:pt x="941" y="633"/>
                    <a:pt x="941" y="632"/>
                  </a:cubicBezTo>
                  <a:close/>
                  <a:moveTo>
                    <a:pt x="928" y="526"/>
                  </a:moveTo>
                  <a:cubicBezTo>
                    <a:pt x="921" y="539"/>
                    <a:pt x="909" y="544"/>
                    <a:pt x="895" y="544"/>
                  </a:cubicBezTo>
                  <a:cubicBezTo>
                    <a:pt x="894" y="544"/>
                    <a:pt x="892" y="542"/>
                    <a:pt x="891" y="541"/>
                  </a:cubicBezTo>
                  <a:cubicBezTo>
                    <a:pt x="891" y="540"/>
                    <a:pt x="892" y="538"/>
                    <a:pt x="893" y="537"/>
                  </a:cubicBezTo>
                  <a:cubicBezTo>
                    <a:pt x="897" y="535"/>
                    <a:pt x="901" y="534"/>
                    <a:pt x="905" y="532"/>
                  </a:cubicBezTo>
                  <a:cubicBezTo>
                    <a:pt x="906" y="531"/>
                    <a:pt x="907" y="531"/>
                    <a:pt x="908" y="531"/>
                  </a:cubicBezTo>
                  <a:cubicBezTo>
                    <a:pt x="911" y="531"/>
                    <a:pt x="915" y="534"/>
                    <a:pt x="919" y="531"/>
                  </a:cubicBezTo>
                  <a:cubicBezTo>
                    <a:pt x="922" y="529"/>
                    <a:pt x="925" y="527"/>
                    <a:pt x="928" y="526"/>
                  </a:cubicBezTo>
                  <a:close/>
                  <a:moveTo>
                    <a:pt x="759" y="121"/>
                  </a:moveTo>
                  <a:cubicBezTo>
                    <a:pt x="759" y="122"/>
                    <a:pt x="760" y="123"/>
                    <a:pt x="760" y="124"/>
                  </a:cubicBezTo>
                  <a:cubicBezTo>
                    <a:pt x="758" y="132"/>
                    <a:pt x="756" y="139"/>
                    <a:pt x="754" y="147"/>
                  </a:cubicBezTo>
                  <a:cubicBezTo>
                    <a:pt x="753" y="151"/>
                    <a:pt x="749" y="152"/>
                    <a:pt x="746" y="149"/>
                  </a:cubicBezTo>
                  <a:cubicBezTo>
                    <a:pt x="743" y="144"/>
                    <a:pt x="739" y="149"/>
                    <a:pt x="735" y="148"/>
                  </a:cubicBezTo>
                  <a:cubicBezTo>
                    <a:pt x="735" y="147"/>
                    <a:pt x="734" y="146"/>
                    <a:pt x="734" y="146"/>
                  </a:cubicBezTo>
                  <a:cubicBezTo>
                    <a:pt x="733" y="145"/>
                    <a:pt x="734" y="144"/>
                    <a:pt x="734" y="144"/>
                  </a:cubicBezTo>
                  <a:cubicBezTo>
                    <a:pt x="744" y="140"/>
                    <a:pt x="750" y="132"/>
                    <a:pt x="755" y="123"/>
                  </a:cubicBezTo>
                  <a:cubicBezTo>
                    <a:pt x="755" y="122"/>
                    <a:pt x="756" y="122"/>
                    <a:pt x="757" y="121"/>
                  </a:cubicBezTo>
                  <a:cubicBezTo>
                    <a:pt x="758" y="121"/>
                    <a:pt x="758" y="121"/>
                    <a:pt x="759" y="121"/>
                  </a:cubicBezTo>
                  <a:close/>
                  <a:moveTo>
                    <a:pt x="1292" y="662"/>
                  </a:moveTo>
                  <a:cubicBezTo>
                    <a:pt x="1285" y="670"/>
                    <a:pt x="1277" y="672"/>
                    <a:pt x="1268" y="670"/>
                  </a:cubicBezTo>
                  <a:cubicBezTo>
                    <a:pt x="1261" y="668"/>
                    <a:pt x="1254" y="667"/>
                    <a:pt x="1247" y="673"/>
                  </a:cubicBezTo>
                  <a:cubicBezTo>
                    <a:pt x="1245" y="674"/>
                    <a:pt x="1242" y="673"/>
                    <a:pt x="1240" y="673"/>
                  </a:cubicBezTo>
                  <a:cubicBezTo>
                    <a:pt x="1239" y="672"/>
                    <a:pt x="1239" y="671"/>
                    <a:pt x="1238" y="670"/>
                  </a:cubicBezTo>
                  <a:cubicBezTo>
                    <a:pt x="1238" y="670"/>
                    <a:pt x="1239" y="669"/>
                    <a:pt x="1239" y="669"/>
                  </a:cubicBezTo>
                  <a:cubicBezTo>
                    <a:pt x="1244" y="667"/>
                    <a:pt x="1250" y="664"/>
                    <a:pt x="1256" y="662"/>
                  </a:cubicBezTo>
                  <a:cubicBezTo>
                    <a:pt x="1258" y="661"/>
                    <a:pt x="1261" y="661"/>
                    <a:pt x="1263" y="662"/>
                  </a:cubicBezTo>
                  <a:cubicBezTo>
                    <a:pt x="1272" y="665"/>
                    <a:pt x="1282" y="665"/>
                    <a:pt x="1292" y="662"/>
                  </a:cubicBezTo>
                  <a:close/>
                  <a:moveTo>
                    <a:pt x="235" y="399"/>
                  </a:moveTo>
                  <a:cubicBezTo>
                    <a:pt x="228" y="400"/>
                    <a:pt x="220" y="399"/>
                    <a:pt x="212" y="396"/>
                  </a:cubicBezTo>
                  <a:cubicBezTo>
                    <a:pt x="210" y="395"/>
                    <a:pt x="209" y="392"/>
                    <a:pt x="209" y="391"/>
                  </a:cubicBezTo>
                  <a:cubicBezTo>
                    <a:pt x="210" y="390"/>
                    <a:pt x="212" y="388"/>
                    <a:pt x="213" y="388"/>
                  </a:cubicBezTo>
                  <a:cubicBezTo>
                    <a:pt x="217" y="388"/>
                    <a:pt x="220" y="389"/>
                    <a:pt x="224" y="389"/>
                  </a:cubicBezTo>
                  <a:cubicBezTo>
                    <a:pt x="227" y="390"/>
                    <a:pt x="239" y="390"/>
                    <a:pt x="243" y="390"/>
                  </a:cubicBezTo>
                  <a:cubicBezTo>
                    <a:pt x="246" y="389"/>
                    <a:pt x="249" y="390"/>
                    <a:pt x="251" y="392"/>
                  </a:cubicBezTo>
                  <a:cubicBezTo>
                    <a:pt x="252" y="393"/>
                    <a:pt x="252" y="395"/>
                    <a:pt x="252" y="396"/>
                  </a:cubicBezTo>
                  <a:cubicBezTo>
                    <a:pt x="252" y="398"/>
                    <a:pt x="250" y="399"/>
                    <a:pt x="249" y="399"/>
                  </a:cubicBezTo>
                  <a:cubicBezTo>
                    <a:pt x="245" y="400"/>
                    <a:pt x="241" y="399"/>
                    <a:pt x="235" y="399"/>
                  </a:cubicBezTo>
                  <a:close/>
                  <a:moveTo>
                    <a:pt x="1053" y="623"/>
                  </a:moveTo>
                  <a:cubicBezTo>
                    <a:pt x="1052" y="624"/>
                    <a:pt x="1052" y="626"/>
                    <a:pt x="1052" y="626"/>
                  </a:cubicBezTo>
                  <a:cubicBezTo>
                    <a:pt x="1050" y="626"/>
                    <a:pt x="1048" y="627"/>
                    <a:pt x="1048" y="626"/>
                  </a:cubicBezTo>
                  <a:cubicBezTo>
                    <a:pt x="1044" y="620"/>
                    <a:pt x="1039" y="621"/>
                    <a:pt x="1034" y="624"/>
                  </a:cubicBezTo>
                  <a:cubicBezTo>
                    <a:pt x="1028" y="626"/>
                    <a:pt x="1023" y="622"/>
                    <a:pt x="1018" y="620"/>
                  </a:cubicBezTo>
                  <a:cubicBezTo>
                    <a:pt x="1018" y="620"/>
                    <a:pt x="1018" y="618"/>
                    <a:pt x="1019" y="617"/>
                  </a:cubicBezTo>
                  <a:cubicBezTo>
                    <a:pt x="1026" y="614"/>
                    <a:pt x="1032" y="607"/>
                    <a:pt x="1042" y="612"/>
                  </a:cubicBezTo>
                  <a:cubicBezTo>
                    <a:pt x="1042" y="613"/>
                    <a:pt x="1044" y="613"/>
                    <a:pt x="1044" y="613"/>
                  </a:cubicBezTo>
                  <a:cubicBezTo>
                    <a:pt x="1051" y="615"/>
                    <a:pt x="1052" y="616"/>
                    <a:pt x="1053" y="623"/>
                  </a:cubicBezTo>
                  <a:close/>
                  <a:moveTo>
                    <a:pt x="87" y="588"/>
                  </a:moveTo>
                  <a:cubicBezTo>
                    <a:pt x="82" y="585"/>
                    <a:pt x="81" y="588"/>
                    <a:pt x="79" y="591"/>
                  </a:cubicBezTo>
                  <a:cubicBezTo>
                    <a:pt x="78" y="591"/>
                    <a:pt x="77" y="592"/>
                    <a:pt x="76" y="592"/>
                  </a:cubicBezTo>
                  <a:cubicBezTo>
                    <a:pt x="76" y="591"/>
                    <a:pt x="75" y="590"/>
                    <a:pt x="75" y="589"/>
                  </a:cubicBezTo>
                  <a:cubicBezTo>
                    <a:pt x="77" y="585"/>
                    <a:pt x="78" y="581"/>
                    <a:pt x="80" y="577"/>
                  </a:cubicBezTo>
                  <a:cubicBezTo>
                    <a:pt x="81" y="574"/>
                    <a:pt x="83" y="574"/>
                    <a:pt x="86" y="575"/>
                  </a:cubicBezTo>
                  <a:cubicBezTo>
                    <a:pt x="90" y="578"/>
                    <a:pt x="91" y="576"/>
                    <a:pt x="92" y="572"/>
                  </a:cubicBezTo>
                  <a:cubicBezTo>
                    <a:pt x="93" y="571"/>
                    <a:pt x="93" y="569"/>
                    <a:pt x="94" y="568"/>
                  </a:cubicBezTo>
                  <a:cubicBezTo>
                    <a:pt x="95" y="567"/>
                    <a:pt x="97" y="566"/>
                    <a:pt x="97" y="566"/>
                  </a:cubicBezTo>
                  <a:cubicBezTo>
                    <a:pt x="102" y="570"/>
                    <a:pt x="106" y="569"/>
                    <a:pt x="110" y="566"/>
                  </a:cubicBezTo>
                  <a:cubicBezTo>
                    <a:pt x="110" y="566"/>
                    <a:pt x="111" y="567"/>
                    <a:pt x="112" y="567"/>
                  </a:cubicBezTo>
                  <a:cubicBezTo>
                    <a:pt x="112" y="567"/>
                    <a:pt x="112" y="568"/>
                    <a:pt x="112" y="568"/>
                  </a:cubicBezTo>
                  <a:cubicBezTo>
                    <a:pt x="109" y="571"/>
                    <a:pt x="107" y="574"/>
                    <a:pt x="105" y="576"/>
                  </a:cubicBezTo>
                  <a:cubicBezTo>
                    <a:pt x="99" y="578"/>
                    <a:pt x="95" y="580"/>
                    <a:pt x="92" y="585"/>
                  </a:cubicBezTo>
                  <a:cubicBezTo>
                    <a:pt x="91" y="587"/>
                    <a:pt x="88" y="587"/>
                    <a:pt x="87" y="588"/>
                  </a:cubicBezTo>
                  <a:close/>
                  <a:moveTo>
                    <a:pt x="220" y="507"/>
                  </a:moveTo>
                  <a:cubicBezTo>
                    <a:pt x="219" y="507"/>
                    <a:pt x="218" y="507"/>
                    <a:pt x="217" y="506"/>
                  </a:cubicBezTo>
                  <a:cubicBezTo>
                    <a:pt x="215" y="506"/>
                    <a:pt x="213" y="504"/>
                    <a:pt x="214" y="502"/>
                  </a:cubicBezTo>
                  <a:cubicBezTo>
                    <a:pt x="217" y="498"/>
                    <a:pt x="219" y="493"/>
                    <a:pt x="223" y="490"/>
                  </a:cubicBezTo>
                  <a:cubicBezTo>
                    <a:pt x="227" y="487"/>
                    <a:pt x="233" y="487"/>
                    <a:pt x="238" y="486"/>
                  </a:cubicBezTo>
                  <a:cubicBezTo>
                    <a:pt x="240" y="486"/>
                    <a:pt x="243" y="488"/>
                    <a:pt x="245" y="489"/>
                  </a:cubicBezTo>
                  <a:cubicBezTo>
                    <a:pt x="245" y="490"/>
                    <a:pt x="246" y="493"/>
                    <a:pt x="246" y="493"/>
                  </a:cubicBezTo>
                  <a:cubicBezTo>
                    <a:pt x="237" y="497"/>
                    <a:pt x="231" y="505"/>
                    <a:pt x="222" y="507"/>
                  </a:cubicBezTo>
                  <a:cubicBezTo>
                    <a:pt x="221" y="507"/>
                    <a:pt x="221" y="507"/>
                    <a:pt x="220" y="507"/>
                  </a:cubicBezTo>
                  <a:close/>
                  <a:moveTo>
                    <a:pt x="1002" y="459"/>
                  </a:moveTo>
                  <a:cubicBezTo>
                    <a:pt x="1002" y="460"/>
                    <a:pt x="1001" y="461"/>
                    <a:pt x="1001" y="462"/>
                  </a:cubicBezTo>
                  <a:cubicBezTo>
                    <a:pt x="998" y="466"/>
                    <a:pt x="994" y="470"/>
                    <a:pt x="988" y="470"/>
                  </a:cubicBezTo>
                  <a:cubicBezTo>
                    <a:pt x="982" y="470"/>
                    <a:pt x="978" y="474"/>
                    <a:pt x="973" y="479"/>
                  </a:cubicBezTo>
                  <a:cubicBezTo>
                    <a:pt x="969" y="482"/>
                    <a:pt x="965" y="485"/>
                    <a:pt x="961" y="488"/>
                  </a:cubicBezTo>
                  <a:cubicBezTo>
                    <a:pt x="960" y="489"/>
                    <a:pt x="958" y="487"/>
                    <a:pt x="956" y="487"/>
                  </a:cubicBezTo>
                  <a:cubicBezTo>
                    <a:pt x="957" y="485"/>
                    <a:pt x="957" y="483"/>
                    <a:pt x="957" y="483"/>
                  </a:cubicBezTo>
                  <a:cubicBezTo>
                    <a:pt x="964" y="482"/>
                    <a:pt x="965" y="474"/>
                    <a:pt x="971" y="472"/>
                  </a:cubicBezTo>
                  <a:cubicBezTo>
                    <a:pt x="976" y="469"/>
                    <a:pt x="979" y="464"/>
                    <a:pt x="983" y="460"/>
                  </a:cubicBezTo>
                  <a:cubicBezTo>
                    <a:pt x="986" y="458"/>
                    <a:pt x="988" y="457"/>
                    <a:pt x="991" y="460"/>
                  </a:cubicBezTo>
                  <a:cubicBezTo>
                    <a:pt x="995" y="463"/>
                    <a:pt x="997" y="459"/>
                    <a:pt x="1000" y="458"/>
                  </a:cubicBezTo>
                  <a:cubicBezTo>
                    <a:pt x="1001" y="458"/>
                    <a:pt x="1001" y="459"/>
                    <a:pt x="1002" y="459"/>
                  </a:cubicBezTo>
                  <a:close/>
                  <a:moveTo>
                    <a:pt x="155" y="274"/>
                  </a:moveTo>
                  <a:cubicBezTo>
                    <a:pt x="147" y="275"/>
                    <a:pt x="141" y="274"/>
                    <a:pt x="136" y="270"/>
                  </a:cubicBezTo>
                  <a:cubicBezTo>
                    <a:pt x="130" y="264"/>
                    <a:pt x="124" y="257"/>
                    <a:pt x="118" y="252"/>
                  </a:cubicBezTo>
                  <a:cubicBezTo>
                    <a:pt x="117" y="252"/>
                    <a:pt x="117" y="249"/>
                    <a:pt x="118" y="248"/>
                  </a:cubicBezTo>
                  <a:cubicBezTo>
                    <a:pt x="118" y="247"/>
                    <a:pt x="121" y="246"/>
                    <a:pt x="121" y="246"/>
                  </a:cubicBezTo>
                  <a:cubicBezTo>
                    <a:pt x="125" y="250"/>
                    <a:pt x="134" y="248"/>
                    <a:pt x="135" y="256"/>
                  </a:cubicBezTo>
                  <a:cubicBezTo>
                    <a:pt x="135" y="257"/>
                    <a:pt x="138" y="258"/>
                    <a:pt x="139" y="259"/>
                  </a:cubicBezTo>
                  <a:cubicBezTo>
                    <a:pt x="142" y="259"/>
                    <a:pt x="144" y="258"/>
                    <a:pt x="147" y="259"/>
                  </a:cubicBezTo>
                  <a:cubicBezTo>
                    <a:pt x="148" y="259"/>
                    <a:pt x="150" y="262"/>
                    <a:pt x="149" y="262"/>
                  </a:cubicBezTo>
                  <a:cubicBezTo>
                    <a:pt x="142" y="269"/>
                    <a:pt x="153" y="269"/>
                    <a:pt x="155" y="274"/>
                  </a:cubicBezTo>
                  <a:close/>
                  <a:moveTo>
                    <a:pt x="89" y="391"/>
                  </a:moveTo>
                  <a:cubicBezTo>
                    <a:pt x="86" y="392"/>
                    <a:pt x="83" y="395"/>
                    <a:pt x="79" y="394"/>
                  </a:cubicBezTo>
                  <a:cubicBezTo>
                    <a:pt x="67" y="393"/>
                    <a:pt x="54" y="395"/>
                    <a:pt x="42" y="394"/>
                  </a:cubicBezTo>
                  <a:cubicBezTo>
                    <a:pt x="40" y="394"/>
                    <a:pt x="38" y="392"/>
                    <a:pt x="38" y="391"/>
                  </a:cubicBezTo>
                  <a:cubicBezTo>
                    <a:pt x="38" y="389"/>
                    <a:pt x="39" y="386"/>
                    <a:pt x="39" y="384"/>
                  </a:cubicBezTo>
                  <a:cubicBezTo>
                    <a:pt x="40" y="383"/>
                    <a:pt x="42" y="383"/>
                    <a:pt x="42" y="383"/>
                  </a:cubicBezTo>
                  <a:cubicBezTo>
                    <a:pt x="45" y="390"/>
                    <a:pt x="49" y="387"/>
                    <a:pt x="53" y="384"/>
                  </a:cubicBezTo>
                  <a:cubicBezTo>
                    <a:pt x="56" y="383"/>
                    <a:pt x="59" y="381"/>
                    <a:pt x="61" y="387"/>
                  </a:cubicBezTo>
                  <a:cubicBezTo>
                    <a:pt x="61" y="388"/>
                    <a:pt x="63" y="389"/>
                    <a:pt x="64" y="389"/>
                  </a:cubicBezTo>
                  <a:cubicBezTo>
                    <a:pt x="67" y="388"/>
                    <a:pt x="70" y="386"/>
                    <a:pt x="74" y="384"/>
                  </a:cubicBezTo>
                  <a:cubicBezTo>
                    <a:pt x="77" y="383"/>
                    <a:pt x="80" y="383"/>
                    <a:pt x="82" y="387"/>
                  </a:cubicBezTo>
                  <a:cubicBezTo>
                    <a:pt x="83" y="389"/>
                    <a:pt x="87" y="390"/>
                    <a:pt x="89" y="391"/>
                  </a:cubicBezTo>
                  <a:cubicBezTo>
                    <a:pt x="92" y="389"/>
                    <a:pt x="93" y="387"/>
                    <a:pt x="96" y="385"/>
                  </a:cubicBezTo>
                  <a:cubicBezTo>
                    <a:pt x="97" y="384"/>
                    <a:pt x="101" y="384"/>
                    <a:pt x="101" y="385"/>
                  </a:cubicBezTo>
                  <a:cubicBezTo>
                    <a:pt x="104" y="392"/>
                    <a:pt x="109" y="391"/>
                    <a:pt x="114" y="390"/>
                  </a:cubicBezTo>
                  <a:cubicBezTo>
                    <a:pt x="115" y="389"/>
                    <a:pt x="117" y="389"/>
                    <a:pt x="118" y="390"/>
                  </a:cubicBezTo>
                  <a:cubicBezTo>
                    <a:pt x="124" y="396"/>
                    <a:pt x="131" y="393"/>
                    <a:pt x="138" y="392"/>
                  </a:cubicBezTo>
                  <a:cubicBezTo>
                    <a:pt x="144" y="391"/>
                    <a:pt x="151" y="393"/>
                    <a:pt x="157" y="391"/>
                  </a:cubicBezTo>
                  <a:cubicBezTo>
                    <a:pt x="159" y="391"/>
                    <a:pt x="162" y="393"/>
                    <a:pt x="164" y="395"/>
                  </a:cubicBezTo>
                  <a:cubicBezTo>
                    <a:pt x="164" y="395"/>
                    <a:pt x="164" y="398"/>
                    <a:pt x="163" y="398"/>
                  </a:cubicBezTo>
                  <a:cubicBezTo>
                    <a:pt x="161" y="399"/>
                    <a:pt x="158" y="400"/>
                    <a:pt x="156" y="399"/>
                  </a:cubicBezTo>
                  <a:cubicBezTo>
                    <a:pt x="143" y="399"/>
                    <a:pt x="131" y="397"/>
                    <a:pt x="118" y="399"/>
                  </a:cubicBezTo>
                  <a:cubicBezTo>
                    <a:pt x="114" y="399"/>
                    <a:pt x="109" y="395"/>
                    <a:pt x="105" y="395"/>
                  </a:cubicBezTo>
                  <a:cubicBezTo>
                    <a:pt x="99" y="395"/>
                    <a:pt x="95" y="395"/>
                    <a:pt x="90" y="392"/>
                  </a:cubicBezTo>
                  <a:cubicBezTo>
                    <a:pt x="90" y="391"/>
                    <a:pt x="90" y="391"/>
                    <a:pt x="89" y="391"/>
                  </a:cubicBezTo>
                  <a:close/>
                  <a:moveTo>
                    <a:pt x="845" y="190"/>
                  </a:moveTo>
                  <a:cubicBezTo>
                    <a:pt x="840" y="198"/>
                    <a:pt x="834" y="202"/>
                    <a:pt x="829" y="206"/>
                  </a:cubicBezTo>
                  <a:cubicBezTo>
                    <a:pt x="825" y="208"/>
                    <a:pt x="820" y="204"/>
                    <a:pt x="816" y="207"/>
                  </a:cubicBezTo>
                  <a:cubicBezTo>
                    <a:pt x="813" y="210"/>
                    <a:pt x="809" y="212"/>
                    <a:pt x="806" y="214"/>
                  </a:cubicBezTo>
                  <a:cubicBezTo>
                    <a:pt x="805" y="215"/>
                    <a:pt x="803" y="214"/>
                    <a:pt x="802" y="214"/>
                  </a:cubicBezTo>
                  <a:cubicBezTo>
                    <a:pt x="800" y="212"/>
                    <a:pt x="798" y="210"/>
                    <a:pt x="795" y="212"/>
                  </a:cubicBezTo>
                  <a:cubicBezTo>
                    <a:pt x="793" y="212"/>
                    <a:pt x="791" y="213"/>
                    <a:pt x="791" y="210"/>
                  </a:cubicBezTo>
                  <a:cubicBezTo>
                    <a:pt x="791" y="208"/>
                    <a:pt x="792" y="207"/>
                    <a:pt x="793" y="206"/>
                  </a:cubicBezTo>
                  <a:cubicBezTo>
                    <a:pt x="796" y="202"/>
                    <a:pt x="801" y="201"/>
                    <a:pt x="805" y="203"/>
                  </a:cubicBezTo>
                  <a:cubicBezTo>
                    <a:pt x="810" y="204"/>
                    <a:pt x="813" y="204"/>
                    <a:pt x="816" y="201"/>
                  </a:cubicBezTo>
                  <a:cubicBezTo>
                    <a:pt x="821" y="197"/>
                    <a:pt x="826" y="196"/>
                    <a:pt x="832" y="196"/>
                  </a:cubicBezTo>
                  <a:cubicBezTo>
                    <a:pt x="836" y="196"/>
                    <a:pt x="840" y="193"/>
                    <a:pt x="845" y="190"/>
                  </a:cubicBezTo>
                  <a:close/>
                  <a:moveTo>
                    <a:pt x="875" y="139"/>
                  </a:moveTo>
                  <a:cubicBezTo>
                    <a:pt x="874" y="141"/>
                    <a:pt x="873" y="142"/>
                    <a:pt x="872" y="143"/>
                  </a:cubicBezTo>
                  <a:cubicBezTo>
                    <a:pt x="866" y="149"/>
                    <a:pt x="859" y="155"/>
                    <a:pt x="852" y="161"/>
                  </a:cubicBezTo>
                  <a:cubicBezTo>
                    <a:pt x="846" y="166"/>
                    <a:pt x="841" y="171"/>
                    <a:pt x="832" y="169"/>
                  </a:cubicBezTo>
                  <a:cubicBezTo>
                    <a:pt x="829" y="169"/>
                    <a:pt x="825" y="174"/>
                    <a:pt x="823" y="169"/>
                  </a:cubicBezTo>
                  <a:cubicBezTo>
                    <a:pt x="822" y="167"/>
                    <a:pt x="825" y="163"/>
                    <a:pt x="827" y="160"/>
                  </a:cubicBezTo>
                  <a:cubicBezTo>
                    <a:pt x="829" y="156"/>
                    <a:pt x="831" y="156"/>
                    <a:pt x="833" y="160"/>
                  </a:cubicBezTo>
                  <a:cubicBezTo>
                    <a:pt x="834" y="160"/>
                    <a:pt x="837" y="159"/>
                    <a:pt x="838" y="158"/>
                  </a:cubicBezTo>
                  <a:cubicBezTo>
                    <a:pt x="842" y="155"/>
                    <a:pt x="845" y="152"/>
                    <a:pt x="850" y="154"/>
                  </a:cubicBezTo>
                  <a:cubicBezTo>
                    <a:pt x="851" y="155"/>
                    <a:pt x="855" y="153"/>
                    <a:pt x="856" y="151"/>
                  </a:cubicBezTo>
                  <a:cubicBezTo>
                    <a:pt x="860" y="146"/>
                    <a:pt x="864" y="142"/>
                    <a:pt x="870" y="140"/>
                  </a:cubicBezTo>
                  <a:cubicBezTo>
                    <a:pt x="871" y="139"/>
                    <a:pt x="873" y="139"/>
                    <a:pt x="875" y="139"/>
                  </a:cubicBezTo>
                  <a:close/>
                  <a:moveTo>
                    <a:pt x="785" y="624"/>
                  </a:moveTo>
                  <a:cubicBezTo>
                    <a:pt x="784" y="629"/>
                    <a:pt x="780" y="630"/>
                    <a:pt x="776" y="632"/>
                  </a:cubicBezTo>
                  <a:cubicBezTo>
                    <a:pt x="770" y="635"/>
                    <a:pt x="769" y="634"/>
                    <a:pt x="765" y="627"/>
                  </a:cubicBezTo>
                  <a:cubicBezTo>
                    <a:pt x="765" y="626"/>
                    <a:pt x="763" y="625"/>
                    <a:pt x="762" y="625"/>
                  </a:cubicBezTo>
                  <a:cubicBezTo>
                    <a:pt x="761" y="624"/>
                    <a:pt x="760" y="625"/>
                    <a:pt x="759" y="625"/>
                  </a:cubicBezTo>
                  <a:cubicBezTo>
                    <a:pt x="751" y="630"/>
                    <a:pt x="744" y="626"/>
                    <a:pt x="737" y="623"/>
                  </a:cubicBezTo>
                  <a:cubicBezTo>
                    <a:pt x="736" y="623"/>
                    <a:pt x="734" y="621"/>
                    <a:pt x="734" y="620"/>
                  </a:cubicBezTo>
                  <a:cubicBezTo>
                    <a:pt x="734" y="618"/>
                    <a:pt x="736" y="617"/>
                    <a:pt x="738" y="617"/>
                  </a:cubicBezTo>
                  <a:cubicBezTo>
                    <a:pt x="741" y="616"/>
                    <a:pt x="745" y="616"/>
                    <a:pt x="748" y="614"/>
                  </a:cubicBezTo>
                  <a:cubicBezTo>
                    <a:pt x="753" y="612"/>
                    <a:pt x="754" y="614"/>
                    <a:pt x="754" y="619"/>
                  </a:cubicBezTo>
                  <a:cubicBezTo>
                    <a:pt x="754" y="620"/>
                    <a:pt x="757" y="621"/>
                    <a:pt x="758" y="621"/>
                  </a:cubicBezTo>
                  <a:cubicBezTo>
                    <a:pt x="762" y="619"/>
                    <a:pt x="766" y="617"/>
                    <a:pt x="770" y="616"/>
                  </a:cubicBezTo>
                  <a:cubicBezTo>
                    <a:pt x="773" y="615"/>
                    <a:pt x="775" y="616"/>
                    <a:pt x="776" y="619"/>
                  </a:cubicBezTo>
                  <a:cubicBezTo>
                    <a:pt x="776" y="626"/>
                    <a:pt x="776" y="625"/>
                    <a:pt x="782" y="625"/>
                  </a:cubicBezTo>
                  <a:cubicBezTo>
                    <a:pt x="783" y="624"/>
                    <a:pt x="784" y="625"/>
                    <a:pt x="785" y="625"/>
                  </a:cubicBezTo>
                  <a:cubicBezTo>
                    <a:pt x="787" y="619"/>
                    <a:pt x="793" y="619"/>
                    <a:pt x="797" y="616"/>
                  </a:cubicBezTo>
                  <a:cubicBezTo>
                    <a:pt x="799" y="614"/>
                    <a:pt x="802" y="612"/>
                    <a:pt x="804" y="611"/>
                  </a:cubicBezTo>
                  <a:cubicBezTo>
                    <a:pt x="805" y="610"/>
                    <a:pt x="806" y="610"/>
                    <a:pt x="807" y="611"/>
                  </a:cubicBezTo>
                  <a:cubicBezTo>
                    <a:pt x="807" y="611"/>
                    <a:pt x="807" y="613"/>
                    <a:pt x="807" y="613"/>
                  </a:cubicBezTo>
                  <a:cubicBezTo>
                    <a:pt x="805" y="616"/>
                    <a:pt x="803" y="618"/>
                    <a:pt x="801" y="620"/>
                  </a:cubicBezTo>
                  <a:cubicBezTo>
                    <a:pt x="800" y="622"/>
                    <a:pt x="800" y="624"/>
                    <a:pt x="799" y="626"/>
                  </a:cubicBezTo>
                  <a:cubicBezTo>
                    <a:pt x="799" y="627"/>
                    <a:pt x="800" y="628"/>
                    <a:pt x="800" y="629"/>
                  </a:cubicBezTo>
                  <a:cubicBezTo>
                    <a:pt x="801" y="629"/>
                    <a:pt x="802" y="630"/>
                    <a:pt x="803" y="629"/>
                  </a:cubicBezTo>
                  <a:cubicBezTo>
                    <a:pt x="807" y="626"/>
                    <a:pt x="812" y="623"/>
                    <a:pt x="816" y="620"/>
                  </a:cubicBezTo>
                  <a:cubicBezTo>
                    <a:pt x="818" y="618"/>
                    <a:pt x="819" y="617"/>
                    <a:pt x="821" y="616"/>
                  </a:cubicBezTo>
                  <a:cubicBezTo>
                    <a:pt x="822" y="615"/>
                    <a:pt x="824" y="616"/>
                    <a:pt x="825" y="616"/>
                  </a:cubicBezTo>
                  <a:cubicBezTo>
                    <a:pt x="826" y="616"/>
                    <a:pt x="826" y="618"/>
                    <a:pt x="825" y="619"/>
                  </a:cubicBezTo>
                  <a:cubicBezTo>
                    <a:pt x="824" y="622"/>
                    <a:pt x="823" y="625"/>
                    <a:pt x="820" y="629"/>
                  </a:cubicBezTo>
                  <a:cubicBezTo>
                    <a:pt x="826" y="629"/>
                    <a:pt x="828" y="625"/>
                    <a:pt x="832" y="623"/>
                  </a:cubicBezTo>
                  <a:cubicBezTo>
                    <a:pt x="833" y="623"/>
                    <a:pt x="837" y="622"/>
                    <a:pt x="837" y="622"/>
                  </a:cubicBezTo>
                  <a:cubicBezTo>
                    <a:pt x="842" y="628"/>
                    <a:pt x="846" y="623"/>
                    <a:pt x="850" y="621"/>
                  </a:cubicBezTo>
                  <a:cubicBezTo>
                    <a:pt x="851" y="620"/>
                    <a:pt x="852" y="619"/>
                    <a:pt x="854" y="618"/>
                  </a:cubicBezTo>
                  <a:cubicBezTo>
                    <a:pt x="856" y="617"/>
                    <a:pt x="858" y="612"/>
                    <a:pt x="862" y="615"/>
                  </a:cubicBezTo>
                  <a:cubicBezTo>
                    <a:pt x="863" y="616"/>
                    <a:pt x="861" y="620"/>
                    <a:pt x="860" y="623"/>
                  </a:cubicBezTo>
                  <a:cubicBezTo>
                    <a:pt x="859" y="625"/>
                    <a:pt x="860" y="627"/>
                    <a:pt x="863" y="626"/>
                  </a:cubicBezTo>
                  <a:cubicBezTo>
                    <a:pt x="864" y="626"/>
                    <a:pt x="865" y="626"/>
                    <a:pt x="866" y="626"/>
                  </a:cubicBezTo>
                  <a:cubicBezTo>
                    <a:pt x="866" y="626"/>
                    <a:pt x="868" y="626"/>
                    <a:pt x="868" y="626"/>
                  </a:cubicBezTo>
                  <a:cubicBezTo>
                    <a:pt x="868" y="627"/>
                    <a:pt x="868" y="628"/>
                    <a:pt x="868" y="629"/>
                  </a:cubicBezTo>
                  <a:cubicBezTo>
                    <a:pt x="865" y="631"/>
                    <a:pt x="862" y="633"/>
                    <a:pt x="859" y="634"/>
                  </a:cubicBezTo>
                  <a:cubicBezTo>
                    <a:pt x="857" y="635"/>
                    <a:pt x="854" y="636"/>
                    <a:pt x="853" y="635"/>
                  </a:cubicBezTo>
                  <a:cubicBezTo>
                    <a:pt x="848" y="630"/>
                    <a:pt x="843" y="632"/>
                    <a:pt x="839" y="637"/>
                  </a:cubicBezTo>
                  <a:cubicBezTo>
                    <a:pt x="837" y="638"/>
                    <a:pt x="835" y="640"/>
                    <a:pt x="833" y="641"/>
                  </a:cubicBezTo>
                  <a:cubicBezTo>
                    <a:pt x="831" y="643"/>
                    <a:pt x="829" y="643"/>
                    <a:pt x="827" y="640"/>
                  </a:cubicBezTo>
                  <a:cubicBezTo>
                    <a:pt x="826" y="636"/>
                    <a:pt x="823" y="637"/>
                    <a:pt x="821" y="639"/>
                  </a:cubicBezTo>
                  <a:cubicBezTo>
                    <a:pt x="818" y="642"/>
                    <a:pt x="815" y="645"/>
                    <a:pt x="812" y="649"/>
                  </a:cubicBezTo>
                  <a:cubicBezTo>
                    <a:pt x="810" y="650"/>
                    <a:pt x="809" y="653"/>
                    <a:pt x="807" y="654"/>
                  </a:cubicBezTo>
                  <a:cubicBezTo>
                    <a:pt x="805" y="655"/>
                    <a:pt x="802" y="656"/>
                    <a:pt x="800" y="657"/>
                  </a:cubicBezTo>
                  <a:cubicBezTo>
                    <a:pt x="798" y="657"/>
                    <a:pt x="799" y="653"/>
                    <a:pt x="801" y="649"/>
                  </a:cubicBezTo>
                  <a:cubicBezTo>
                    <a:pt x="804" y="645"/>
                    <a:pt x="808" y="640"/>
                    <a:pt x="809" y="635"/>
                  </a:cubicBezTo>
                  <a:cubicBezTo>
                    <a:pt x="804" y="633"/>
                    <a:pt x="802" y="637"/>
                    <a:pt x="799" y="638"/>
                  </a:cubicBezTo>
                  <a:cubicBezTo>
                    <a:pt x="794" y="639"/>
                    <a:pt x="792" y="638"/>
                    <a:pt x="791" y="633"/>
                  </a:cubicBezTo>
                  <a:cubicBezTo>
                    <a:pt x="791" y="632"/>
                    <a:pt x="791" y="631"/>
                    <a:pt x="791" y="630"/>
                  </a:cubicBezTo>
                  <a:cubicBezTo>
                    <a:pt x="793" y="624"/>
                    <a:pt x="788" y="625"/>
                    <a:pt x="785" y="624"/>
                  </a:cubicBezTo>
                  <a:close/>
                  <a:moveTo>
                    <a:pt x="22" y="453"/>
                  </a:moveTo>
                  <a:cubicBezTo>
                    <a:pt x="23" y="454"/>
                    <a:pt x="24" y="454"/>
                    <a:pt x="24" y="455"/>
                  </a:cubicBezTo>
                  <a:cubicBezTo>
                    <a:pt x="25" y="459"/>
                    <a:pt x="28" y="460"/>
                    <a:pt x="31" y="458"/>
                  </a:cubicBezTo>
                  <a:cubicBezTo>
                    <a:pt x="34" y="456"/>
                    <a:pt x="36" y="453"/>
                    <a:pt x="39" y="451"/>
                  </a:cubicBezTo>
                  <a:cubicBezTo>
                    <a:pt x="41" y="449"/>
                    <a:pt x="43" y="448"/>
                    <a:pt x="45" y="446"/>
                  </a:cubicBezTo>
                  <a:cubicBezTo>
                    <a:pt x="46" y="446"/>
                    <a:pt x="49" y="446"/>
                    <a:pt x="49" y="447"/>
                  </a:cubicBezTo>
                  <a:cubicBezTo>
                    <a:pt x="50" y="449"/>
                    <a:pt x="51" y="451"/>
                    <a:pt x="50" y="452"/>
                  </a:cubicBezTo>
                  <a:cubicBezTo>
                    <a:pt x="49" y="454"/>
                    <a:pt x="46" y="456"/>
                    <a:pt x="44" y="457"/>
                  </a:cubicBezTo>
                  <a:cubicBezTo>
                    <a:pt x="41" y="458"/>
                    <a:pt x="37" y="459"/>
                    <a:pt x="34" y="461"/>
                  </a:cubicBezTo>
                  <a:cubicBezTo>
                    <a:pt x="28" y="465"/>
                    <a:pt x="23" y="470"/>
                    <a:pt x="14" y="466"/>
                  </a:cubicBezTo>
                  <a:cubicBezTo>
                    <a:pt x="11" y="465"/>
                    <a:pt x="7" y="468"/>
                    <a:pt x="4" y="469"/>
                  </a:cubicBezTo>
                  <a:cubicBezTo>
                    <a:pt x="3" y="469"/>
                    <a:pt x="1" y="469"/>
                    <a:pt x="0" y="470"/>
                  </a:cubicBezTo>
                  <a:cubicBezTo>
                    <a:pt x="0" y="468"/>
                    <a:pt x="0" y="466"/>
                    <a:pt x="1" y="464"/>
                  </a:cubicBezTo>
                  <a:cubicBezTo>
                    <a:pt x="1" y="462"/>
                    <a:pt x="3" y="460"/>
                    <a:pt x="5" y="460"/>
                  </a:cubicBezTo>
                  <a:cubicBezTo>
                    <a:pt x="12" y="460"/>
                    <a:pt x="16" y="455"/>
                    <a:pt x="22" y="453"/>
                  </a:cubicBezTo>
                  <a:close/>
                  <a:moveTo>
                    <a:pt x="1175" y="677"/>
                  </a:moveTo>
                  <a:cubicBezTo>
                    <a:pt x="1171" y="678"/>
                    <a:pt x="1167" y="678"/>
                    <a:pt x="1163" y="679"/>
                  </a:cubicBezTo>
                  <a:cubicBezTo>
                    <a:pt x="1159" y="679"/>
                    <a:pt x="1156" y="675"/>
                    <a:pt x="1157" y="671"/>
                  </a:cubicBezTo>
                  <a:cubicBezTo>
                    <a:pt x="1158" y="668"/>
                    <a:pt x="1160" y="666"/>
                    <a:pt x="1162" y="663"/>
                  </a:cubicBezTo>
                  <a:cubicBezTo>
                    <a:pt x="1163" y="662"/>
                    <a:pt x="1165" y="662"/>
                    <a:pt x="1166" y="662"/>
                  </a:cubicBezTo>
                  <a:cubicBezTo>
                    <a:pt x="1166" y="663"/>
                    <a:pt x="1166" y="665"/>
                    <a:pt x="1166" y="666"/>
                  </a:cubicBezTo>
                  <a:cubicBezTo>
                    <a:pt x="1166" y="667"/>
                    <a:pt x="1166" y="669"/>
                    <a:pt x="1166" y="670"/>
                  </a:cubicBezTo>
                  <a:cubicBezTo>
                    <a:pt x="1167" y="670"/>
                    <a:pt x="1169" y="671"/>
                    <a:pt x="1170" y="670"/>
                  </a:cubicBezTo>
                  <a:cubicBezTo>
                    <a:pt x="1175" y="667"/>
                    <a:pt x="1180" y="664"/>
                    <a:pt x="1185" y="661"/>
                  </a:cubicBezTo>
                  <a:cubicBezTo>
                    <a:pt x="1189" y="659"/>
                    <a:pt x="1190" y="659"/>
                    <a:pt x="1191" y="663"/>
                  </a:cubicBezTo>
                  <a:cubicBezTo>
                    <a:pt x="1193" y="666"/>
                    <a:pt x="1196" y="669"/>
                    <a:pt x="1195" y="672"/>
                  </a:cubicBezTo>
                  <a:cubicBezTo>
                    <a:pt x="1194" y="677"/>
                    <a:pt x="1188" y="677"/>
                    <a:pt x="1184" y="678"/>
                  </a:cubicBezTo>
                  <a:cubicBezTo>
                    <a:pt x="1181" y="678"/>
                    <a:pt x="1178" y="678"/>
                    <a:pt x="1175" y="678"/>
                  </a:cubicBezTo>
                  <a:cubicBezTo>
                    <a:pt x="1175" y="678"/>
                    <a:pt x="1175" y="677"/>
                    <a:pt x="1175" y="677"/>
                  </a:cubicBezTo>
                  <a:close/>
                  <a:moveTo>
                    <a:pt x="966" y="604"/>
                  </a:moveTo>
                  <a:cubicBezTo>
                    <a:pt x="966" y="607"/>
                    <a:pt x="968" y="609"/>
                    <a:pt x="971" y="608"/>
                  </a:cubicBezTo>
                  <a:cubicBezTo>
                    <a:pt x="973" y="607"/>
                    <a:pt x="975" y="606"/>
                    <a:pt x="978" y="605"/>
                  </a:cubicBezTo>
                  <a:cubicBezTo>
                    <a:pt x="980" y="604"/>
                    <a:pt x="983" y="603"/>
                    <a:pt x="983" y="604"/>
                  </a:cubicBezTo>
                  <a:cubicBezTo>
                    <a:pt x="985" y="606"/>
                    <a:pt x="986" y="609"/>
                    <a:pt x="987" y="612"/>
                  </a:cubicBezTo>
                  <a:cubicBezTo>
                    <a:pt x="987" y="614"/>
                    <a:pt x="981" y="618"/>
                    <a:pt x="977" y="618"/>
                  </a:cubicBezTo>
                  <a:cubicBezTo>
                    <a:pt x="971" y="617"/>
                    <a:pt x="965" y="617"/>
                    <a:pt x="960" y="614"/>
                  </a:cubicBezTo>
                  <a:cubicBezTo>
                    <a:pt x="955" y="611"/>
                    <a:pt x="950" y="611"/>
                    <a:pt x="945" y="612"/>
                  </a:cubicBezTo>
                  <a:cubicBezTo>
                    <a:pt x="944" y="613"/>
                    <a:pt x="943" y="612"/>
                    <a:pt x="942" y="612"/>
                  </a:cubicBezTo>
                  <a:cubicBezTo>
                    <a:pt x="941" y="612"/>
                    <a:pt x="941" y="612"/>
                    <a:pt x="941" y="611"/>
                  </a:cubicBezTo>
                  <a:cubicBezTo>
                    <a:pt x="941" y="610"/>
                    <a:pt x="940" y="609"/>
                    <a:pt x="941" y="608"/>
                  </a:cubicBezTo>
                  <a:cubicBezTo>
                    <a:pt x="943" y="607"/>
                    <a:pt x="945" y="605"/>
                    <a:pt x="947" y="604"/>
                  </a:cubicBezTo>
                  <a:cubicBezTo>
                    <a:pt x="952" y="604"/>
                    <a:pt x="956" y="601"/>
                    <a:pt x="961" y="599"/>
                  </a:cubicBezTo>
                  <a:cubicBezTo>
                    <a:pt x="965" y="597"/>
                    <a:pt x="966" y="598"/>
                    <a:pt x="966" y="604"/>
                  </a:cubicBezTo>
                  <a:close/>
                  <a:moveTo>
                    <a:pt x="1006" y="638"/>
                  </a:moveTo>
                  <a:cubicBezTo>
                    <a:pt x="1006" y="644"/>
                    <a:pt x="1005" y="648"/>
                    <a:pt x="1004" y="652"/>
                  </a:cubicBezTo>
                  <a:cubicBezTo>
                    <a:pt x="1004" y="654"/>
                    <a:pt x="1001" y="656"/>
                    <a:pt x="999" y="654"/>
                  </a:cubicBezTo>
                  <a:cubicBezTo>
                    <a:pt x="995" y="649"/>
                    <a:pt x="990" y="649"/>
                    <a:pt x="985" y="652"/>
                  </a:cubicBezTo>
                  <a:cubicBezTo>
                    <a:pt x="982" y="654"/>
                    <a:pt x="978" y="654"/>
                    <a:pt x="975" y="650"/>
                  </a:cubicBezTo>
                  <a:cubicBezTo>
                    <a:pt x="974" y="648"/>
                    <a:pt x="971" y="648"/>
                    <a:pt x="969" y="649"/>
                  </a:cubicBezTo>
                  <a:cubicBezTo>
                    <a:pt x="966" y="649"/>
                    <a:pt x="964" y="648"/>
                    <a:pt x="963" y="645"/>
                  </a:cubicBezTo>
                  <a:cubicBezTo>
                    <a:pt x="962" y="642"/>
                    <a:pt x="962" y="639"/>
                    <a:pt x="965" y="637"/>
                  </a:cubicBezTo>
                  <a:cubicBezTo>
                    <a:pt x="965" y="636"/>
                    <a:pt x="967" y="636"/>
                    <a:pt x="967" y="636"/>
                  </a:cubicBezTo>
                  <a:cubicBezTo>
                    <a:pt x="973" y="644"/>
                    <a:pt x="978" y="639"/>
                    <a:pt x="983" y="635"/>
                  </a:cubicBezTo>
                  <a:cubicBezTo>
                    <a:pt x="984" y="635"/>
                    <a:pt x="985" y="635"/>
                    <a:pt x="985" y="635"/>
                  </a:cubicBezTo>
                  <a:cubicBezTo>
                    <a:pt x="985" y="636"/>
                    <a:pt x="986" y="637"/>
                    <a:pt x="986" y="638"/>
                  </a:cubicBezTo>
                  <a:cubicBezTo>
                    <a:pt x="986" y="639"/>
                    <a:pt x="985" y="640"/>
                    <a:pt x="984" y="641"/>
                  </a:cubicBezTo>
                  <a:cubicBezTo>
                    <a:pt x="984" y="642"/>
                    <a:pt x="984" y="644"/>
                    <a:pt x="985" y="645"/>
                  </a:cubicBezTo>
                  <a:cubicBezTo>
                    <a:pt x="985" y="645"/>
                    <a:pt x="987" y="645"/>
                    <a:pt x="988" y="645"/>
                  </a:cubicBezTo>
                  <a:cubicBezTo>
                    <a:pt x="991" y="644"/>
                    <a:pt x="995" y="642"/>
                    <a:pt x="999" y="640"/>
                  </a:cubicBezTo>
                  <a:cubicBezTo>
                    <a:pt x="1001" y="639"/>
                    <a:pt x="1003" y="639"/>
                    <a:pt x="1006" y="638"/>
                  </a:cubicBezTo>
                  <a:close/>
                  <a:moveTo>
                    <a:pt x="216" y="311"/>
                  </a:moveTo>
                  <a:cubicBezTo>
                    <a:pt x="213" y="311"/>
                    <a:pt x="211" y="311"/>
                    <a:pt x="210" y="311"/>
                  </a:cubicBezTo>
                  <a:cubicBezTo>
                    <a:pt x="203" y="306"/>
                    <a:pt x="196" y="301"/>
                    <a:pt x="188" y="299"/>
                  </a:cubicBezTo>
                  <a:cubicBezTo>
                    <a:pt x="185" y="294"/>
                    <a:pt x="179" y="293"/>
                    <a:pt x="174" y="292"/>
                  </a:cubicBezTo>
                  <a:cubicBezTo>
                    <a:pt x="170" y="292"/>
                    <a:pt x="169" y="289"/>
                    <a:pt x="167" y="286"/>
                  </a:cubicBezTo>
                  <a:cubicBezTo>
                    <a:pt x="164" y="280"/>
                    <a:pt x="164" y="277"/>
                    <a:pt x="167" y="276"/>
                  </a:cubicBezTo>
                  <a:cubicBezTo>
                    <a:pt x="171" y="273"/>
                    <a:pt x="174" y="278"/>
                    <a:pt x="177" y="279"/>
                  </a:cubicBezTo>
                  <a:cubicBezTo>
                    <a:pt x="178" y="280"/>
                    <a:pt x="179" y="282"/>
                    <a:pt x="179" y="283"/>
                  </a:cubicBezTo>
                  <a:cubicBezTo>
                    <a:pt x="179" y="287"/>
                    <a:pt x="182" y="288"/>
                    <a:pt x="185" y="289"/>
                  </a:cubicBezTo>
                  <a:cubicBezTo>
                    <a:pt x="187" y="289"/>
                    <a:pt x="190" y="289"/>
                    <a:pt x="192" y="289"/>
                  </a:cubicBezTo>
                  <a:cubicBezTo>
                    <a:pt x="194" y="290"/>
                    <a:pt x="196" y="291"/>
                    <a:pt x="197" y="293"/>
                  </a:cubicBezTo>
                  <a:cubicBezTo>
                    <a:pt x="198" y="296"/>
                    <a:pt x="201" y="298"/>
                    <a:pt x="204" y="298"/>
                  </a:cubicBezTo>
                  <a:cubicBezTo>
                    <a:pt x="213" y="297"/>
                    <a:pt x="214" y="304"/>
                    <a:pt x="216" y="311"/>
                  </a:cubicBezTo>
                  <a:close/>
                  <a:moveTo>
                    <a:pt x="1133" y="374"/>
                  </a:moveTo>
                  <a:cubicBezTo>
                    <a:pt x="1133" y="373"/>
                    <a:pt x="1132" y="372"/>
                    <a:pt x="1132" y="371"/>
                  </a:cubicBezTo>
                  <a:cubicBezTo>
                    <a:pt x="1135" y="366"/>
                    <a:pt x="1138" y="361"/>
                    <a:pt x="1140" y="355"/>
                  </a:cubicBezTo>
                  <a:cubicBezTo>
                    <a:pt x="1143" y="350"/>
                    <a:pt x="1147" y="345"/>
                    <a:pt x="1150" y="340"/>
                  </a:cubicBezTo>
                  <a:cubicBezTo>
                    <a:pt x="1151" y="338"/>
                    <a:pt x="1153" y="335"/>
                    <a:pt x="1155" y="334"/>
                  </a:cubicBezTo>
                  <a:cubicBezTo>
                    <a:pt x="1163" y="333"/>
                    <a:pt x="1164" y="327"/>
                    <a:pt x="1167" y="321"/>
                  </a:cubicBezTo>
                  <a:cubicBezTo>
                    <a:pt x="1169" y="318"/>
                    <a:pt x="1170" y="315"/>
                    <a:pt x="1171" y="313"/>
                  </a:cubicBezTo>
                  <a:cubicBezTo>
                    <a:pt x="1173" y="310"/>
                    <a:pt x="1177" y="308"/>
                    <a:pt x="1180" y="308"/>
                  </a:cubicBezTo>
                  <a:cubicBezTo>
                    <a:pt x="1181" y="308"/>
                    <a:pt x="1182" y="309"/>
                    <a:pt x="1182" y="309"/>
                  </a:cubicBezTo>
                  <a:cubicBezTo>
                    <a:pt x="1182" y="310"/>
                    <a:pt x="1182" y="311"/>
                    <a:pt x="1182" y="312"/>
                  </a:cubicBezTo>
                  <a:cubicBezTo>
                    <a:pt x="1173" y="317"/>
                    <a:pt x="1170" y="327"/>
                    <a:pt x="1166" y="335"/>
                  </a:cubicBezTo>
                  <a:cubicBezTo>
                    <a:pt x="1164" y="340"/>
                    <a:pt x="1161" y="345"/>
                    <a:pt x="1155" y="347"/>
                  </a:cubicBezTo>
                  <a:cubicBezTo>
                    <a:pt x="1150" y="349"/>
                    <a:pt x="1148" y="354"/>
                    <a:pt x="1146" y="358"/>
                  </a:cubicBezTo>
                  <a:cubicBezTo>
                    <a:pt x="1143" y="363"/>
                    <a:pt x="1139" y="368"/>
                    <a:pt x="1136" y="373"/>
                  </a:cubicBezTo>
                  <a:cubicBezTo>
                    <a:pt x="1135" y="373"/>
                    <a:pt x="1134" y="373"/>
                    <a:pt x="1133" y="374"/>
                  </a:cubicBezTo>
                  <a:close/>
                  <a:moveTo>
                    <a:pt x="816" y="169"/>
                  </a:moveTo>
                  <a:cubicBezTo>
                    <a:pt x="810" y="174"/>
                    <a:pt x="805" y="179"/>
                    <a:pt x="799" y="184"/>
                  </a:cubicBezTo>
                  <a:cubicBezTo>
                    <a:pt x="798" y="185"/>
                    <a:pt x="795" y="186"/>
                    <a:pt x="794" y="186"/>
                  </a:cubicBezTo>
                  <a:cubicBezTo>
                    <a:pt x="788" y="182"/>
                    <a:pt x="783" y="185"/>
                    <a:pt x="779" y="188"/>
                  </a:cubicBezTo>
                  <a:cubicBezTo>
                    <a:pt x="777" y="190"/>
                    <a:pt x="774" y="190"/>
                    <a:pt x="772" y="190"/>
                  </a:cubicBezTo>
                  <a:cubicBezTo>
                    <a:pt x="769" y="190"/>
                    <a:pt x="766" y="189"/>
                    <a:pt x="763" y="189"/>
                  </a:cubicBezTo>
                  <a:cubicBezTo>
                    <a:pt x="760" y="189"/>
                    <a:pt x="758" y="188"/>
                    <a:pt x="758" y="185"/>
                  </a:cubicBezTo>
                  <a:cubicBezTo>
                    <a:pt x="758" y="183"/>
                    <a:pt x="760" y="181"/>
                    <a:pt x="762" y="181"/>
                  </a:cubicBezTo>
                  <a:cubicBezTo>
                    <a:pt x="766" y="179"/>
                    <a:pt x="772" y="177"/>
                    <a:pt x="776" y="178"/>
                  </a:cubicBezTo>
                  <a:cubicBezTo>
                    <a:pt x="783" y="179"/>
                    <a:pt x="787" y="176"/>
                    <a:pt x="791" y="173"/>
                  </a:cubicBezTo>
                  <a:cubicBezTo>
                    <a:pt x="794" y="171"/>
                    <a:pt x="796" y="169"/>
                    <a:pt x="799" y="168"/>
                  </a:cubicBezTo>
                  <a:cubicBezTo>
                    <a:pt x="800" y="167"/>
                    <a:pt x="802" y="168"/>
                    <a:pt x="803" y="168"/>
                  </a:cubicBezTo>
                  <a:cubicBezTo>
                    <a:pt x="806" y="174"/>
                    <a:pt x="809" y="170"/>
                    <a:pt x="812" y="168"/>
                  </a:cubicBezTo>
                  <a:cubicBezTo>
                    <a:pt x="813" y="167"/>
                    <a:pt x="814" y="167"/>
                    <a:pt x="815" y="167"/>
                  </a:cubicBezTo>
                  <a:cubicBezTo>
                    <a:pt x="815" y="168"/>
                    <a:pt x="816" y="168"/>
                    <a:pt x="816" y="169"/>
                  </a:cubicBezTo>
                  <a:close/>
                  <a:moveTo>
                    <a:pt x="1148" y="617"/>
                  </a:moveTo>
                  <a:cubicBezTo>
                    <a:pt x="1154" y="614"/>
                    <a:pt x="1159" y="611"/>
                    <a:pt x="1165" y="608"/>
                  </a:cubicBezTo>
                  <a:cubicBezTo>
                    <a:pt x="1166" y="607"/>
                    <a:pt x="1168" y="607"/>
                    <a:pt x="1169" y="608"/>
                  </a:cubicBezTo>
                  <a:cubicBezTo>
                    <a:pt x="1170" y="608"/>
                    <a:pt x="1170" y="610"/>
                    <a:pt x="1169" y="612"/>
                  </a:cubicBezTo>
                  <a:cubicBezTo>
                    <a:pt x="1169" y="613"/>
                    <a:pt x="1168" y="614"/>
                    <a:pt x="1168" y="614"/>
                  </a:cubicBezTo>
                  <a:cubicBezTo>
                    <a:pt x="1166" y="619"/>
                    <a:pt x="1166" y="619"/>
                    <a:pt x="1172" y="621"/>
                  </a:cubicBezTo>
                  <a:cubicBezTo>
                    <a:pt x="1173" y="622"/>
                    <a:pt x="1174" y="622"/>
                    <a:pt x="1174" y="623"/>
                  </a:cubicBezTo>
                  <a:cubicBezTo>
                    <a:pt x="1174" y="624"/>
                    <a:pt x="1173" y="625"/>
                    <a:pt x="1173" y="625"/>
                  </a:cubicBezTo>
                  <a:cubicBezTo>
                    <a:pt x="1167" y="629"/>
                    <a:pt x="1165" y="628"/>
                    <a:pt x="1161" y="624"/>
                  </a:cubicBezTo>
                  <a:cubicBezTo>
                    <a:pt x="1156" y="618"/>
                    <a:pt x="1156" y="618"/>
                    <a:pt x="1151" y="621"/>
                  </a:cubicBezTo>
                  <a:cubicBezTo>
                    <a:pt x="1148" y="623"/>
                    <a:pt x="1145" y="625"/>
                    <a:pt x="1143" y="626"/>
                  </a:cubicBezTo>
                  <a:cubicBezTo>
                    <a:pt x="1140" y="627"/>
                    <a:pt x="1138" y="627"/>
                    <a:pt x="1136" y="625"/>
                  </a:cubicBezTo>
                  <a:cubicBezTo>
                    <a:pt x="1134" y="622"/>
                    <a:pt x="1131" y="621"/>
                    <a:pt x="1128" y="621"/>
                  </a:cubicBezTo>
                  <a:cubicBezTo>
                    <a:pt x="1127" y="621"/>
                    <a:pt x="1126" y="619"/>
                    <a:pt x="1126" y="618"/>
                  </a:cubicBezTo>
                  <a:cubicBezTo>
                    <a:pt x="1126" y="617"/>
                    <a:pt x="1127" y="615"/>
                    <a:pt x="1128" y="615"/>
                  </a:cubicBezTo>
                  <a:cubicBezTo>
                    <a:pt x="1133" y="613"/>
                    <a:pt x="1137" y="611"/>
                    <a:pt x="1142" y="609"/>
                  </a:cubicBezTo>
                  <a:cubicBezTo>
                    <a:pt x="1145" y="608"/>
                    <a:pt x="1146" y="609"/>
                    <a:pt x="1146" y="614"/>
                  </a:cubicBezTo>
                  <a:cubicBezTo>
                    <a:pt x="1147" y="615"/>
                    <a:pt x="1147" y="616"/>
                    <a:pt x="1148" y="617"/>
                  </a:cubicBezTo>
                  <a:close/>
                  <a:moveTo>
                    <a:pt x="171" y="493"/>
                  </a:moveTo>
                  <a:cubicBezTo>
                    <a:pt x="168" y="498"/>
                    <a:pt x="163" y="501"/>
                    <a:pt x="158" y="505"/>
                  </a:cubicBezTo>
                  <a:cubicBezTo>
                    <a:pt x="155" y="508"/>
                    <a:pt x="152" y="508"/>
                    <a:pt x="149" y="504"/>
                  </a:cubicBezTo>
                  <a:cubicBezTo>
                    <a:pt x="148" y="503"/>
                    <a:pt x="146" y="503"/>
                    <a:pt x="145" y="503"/>
                  </a:cubicBezTo>
                  <a:cubicBezTo>
                    <a:pt x="139" y="509"/>
                    <a:pt x="133" y="513"/>
                    <a:pt x="125" y="515"/>
                  </a:cubicBezTo>
                  <a:cubicBezTo>
                    <a:pt x="121" y="516"/>
                    <a:pt x="118" y="520"/>
                    <a:pt x="115" y="522"/>
                  </a:cubicBezTo>
                  <a:cubicBezTo>
                    <a:pt x="114" y="522"/>
                    <a:pt x="112" y="522"/>
                    <a:pt x="111" y="521"/>
                  </a:cubicBezTo>
                  <a:cubicBezTo>
                    <a:pt x="110" y="521"/>
                    <a:pt x="110" y="518"/>
                    <a:pt x="110" y="517"/>
                  </a:cubicBezTo>
                  <a:cubicBezTo>
                    <a:pt x="112" y="515"/>
                    <a:pt x="114" y="513"/>
                    <a:pt x="117" y="512"/>
                  </a:cubicBezTo>
                  <a:cubicBezTo>
                    <a:pt x="119" y="510"/>
                    <a:pt x="122" y="510"/>
                    <a:pt x="124" y="509"/>
                  </a:cubicBezTo>
                  <a:cubicBezTo>
                    <a:pt x="131" y="500"/>
                    <a:pt x="143" y="499"/>
                    <a:pt x="153" y="493"/>
                  </a:cubicBezTo>
                  <a:cubicBezTo>
                    <a:pt x="154" y="492"/>
                    <a:pt x="157" y="493"/>
                    <a:pt x="160" y="493"/>
                  </a:cubicBezTo>
                  <a:cubicBezTo>
                    <a:pt x="163" y="492"/>
                    <a:pt x="167" y="493"/>
                    <a:pt x="171" y="493"/>
                  </a:cubicBezTo>
                  <a:close/>
                  <a:moveTo>
                    <a:pt x="151" y="461"/>
                  </a:moveTo>
                  <a:cubicBezTo>
                    <a:pt x="150" y="462"/>
                    <a:pt x="150" y="464"/>
                    <a:pt x="149" y="466"/>
                  </a:cubicBezTo>
                  <a:cubicBezTo>
                    <a:pt x="147" y="469"/>
                    <a:pt x="147" y="470"/>
                    <a:pt x="151" y="470"/>
                  </a:cubicBezTo>
                  <a:cubicBezTo>
                    <a:pt x="152" y="470"/>
                    <a:pt x="153" y="473"/>
                    <a:pt x="153" y="474"/>
                  </a:cubicBezTo>
                  <a:cubicBezTo>
                    <a:pt x="150" y="478"/>
                    <a:pt x="147" y="480"/>
                    <a:pt x="142" y="481"/>
                  </a:cubicBezTo>
                  <a:cubicBezTo>
                    <a:pt x="136" y="482"/>
                    <a:pt x="130" y="484"/>
                    <a:pt x="125" y="484"/>
                  </a:cubicBezTo>
                  <a:cubicBezTo>
                    <a:pt x="120" y="485"/>
                    <a:pt x="117" y="486"/>
                    <a:pt x="114" y="490"/>
                  </a:cubicBezTo>
                  <a:cubicBezTo>
                    <a:pt x="114" y="491"/>
                    <a:pt x="111" y="491"/>
                    <a:pt x="109" y="490"/>
                  </a:cubicBezTo>
                  <a:cubicBezTo>
                    <a:pt x="107" y="490"/>
                    <a:pt x="107" y="487"/>
                    <a:pt x="108" y="485"/>
                  </a:cubicBezTo>
                  <a:cubicBezTo>
                    <a:pt x="111" y="481"/>
                    <a:pt x="115" y="476"/>
                    <a:pt x="118" y="472"/>
                  </a:cubicBezTo>
                  <a:cubicBezTo>
                    <a:pt x="121" y="469"/>
                    <a:pt x="122" y="470"/>
                    <a:pt x="125" y="473"/>
                  </a:cubicBezTo>
                  <a:cubicBezTo>
                    <a:pt x="128" y="478"/>
                    <a:pt x="130" y="478"/>
                    <a:pt x="133" y="475"/>
                  </a:cubicBezTo>
                  <a:cubicBezTo>
                    <a:pt x="138" y="470"/>
                    <a:pt x="143" y="464"/>
                    <a:pt x="148" y="458"/>
                  </a:cubicBezTo>
                  <a:cubicBezTo>
                    <a:pt x="148" y="458"/>
                    <a:pt x="150" y="459"/>
                    <a:pt x="150" y="459"/>
                  </a:cubicBezTo>
                  <a:cubicBezTo>
                    <a:pt x="151" y="459"/>
                    <a:pt x="151" y="460"/>
                    <a:pt x="151" y="461"/>
                  </a:cubicBezTo>
                  <a:close/>
                  <a:moveTo>
                    <a:pt x="175" y="328"/>
                  </a:moveTo>
                  <a:cubicBezTo>
                    <a:pt x="167" y="327"/>
                    <a:pt x="161" y="327"/>
                    <a:pt x="157" y="323"/>
                  </a:cubicBezTo>
                  <a:cubicBezTo>
                    <a:pt x="152" y="315"/>
                    <a:pt x="145" y="315"/>
                    <a:pt x="137" y="316"/>
                  </a:cubicBezTo>
                  <a:cubicBezTo>
                    <a:pt x="132" y="316"/>
                    <a:pt x="128" y="314"/>
                    <a:pt x="129" y="308"/>
                  </a:cubicBezTo>
                  <a:cubicBezTo>
                    <a:pt x="129" y="308"/>
                    <a:pt x="128" y="307"/>
                    <a:pt x="127" y="306"/>
                  </a:cubicBezTo>
                  <a:cubicBezTo>
                    <a:pt x="127" y="306"/>
                    <a:pt x="126" y="306"/>
                    <a:pt x="126" y="306"/>
                  </a:cubicBezTo>
                  <a:cubicBezTo>
                    <a:pt x="125" y="306"/>
                    <a:pt x="124" y="306"/>
                    <a:pt x="123" y="306"/>
                  </a:cubicBezTo>
                  <a:cubicBezTo>
                    <a:pt x="119" y="307"/>
                    <a:pt x="115" y="308"/>
                    <a:pt x="111" y="308"/>
                  </a:cubicBezTo>
                  <a:cubicBezTo>
                    <a:pt x="106" y="308"/>
                    <a:pt x="107" y="301"/>
                    <a:pt x="103" y="300"/>
                  </a:cubicBezTo>
                  <a:cubicBezTo>
                    <a:pt x="101" y="299"/>
                    <a:pt x="100" y="298"/>
                    <a:pt x="101" y="295"/>
                  </a:cubicBezTo>
                  <a:cubicBezTo>
                    <a:pt x="102" y="294"/>
                    <a:pt x="104" y="293"/>
                    <a:pt x="105" y="293"/>
                  </a:cubicBezTo>
                  <a:cubicBezTo>
                    <a:pt x="108" y="293"/>
                    <a:pt x="112" y="293"/>
                    <a:pt x="115" y="293"/>
                  </a:cubicBezTo>
                  <a:cubicBezTo>
                    <a:pt x="117" y="294"/>
                    <a:pt x="119" y="296"/>
                    <a:pt x="119" y="297"/>
                  </a:cubicBezTo>
                  <a:cubicBezTo>
                    <a:pt x="119" y="300"/>
                    <a:pt x="120" y="302"/>
                    <a:pt x="123" y="302"/>
                  </a:cubicBezTo>
                  <a:cubicBezTo>
                    <a:pt x="129" y="302"/>
                    <a:pt x="135" y="301"/>
                    <a:pt x="138" y="308"/>
                  </a:cubicBezTo>
                  <a:cubicBezTo>
                    <a:pt x="139" y="310"/>
                    <a:pt x="142" y="311"/>
                    <a:pt x="144" y="311"/>
                  </a:cubicBezTo>
                  <a:cubicBezTo>
                    <a:pt x="156" y="311"/>
                    <a:pt x="165" y="318"/>
                    <a:pt x="175" y="328"/>
                  </a:cubicBezTo>
                  <a:close/>
                  <a:moveTo>
                    <a:pt x="1008" y="404"/>
                  </a:moveTo>
                  <a:cubicBezTo>
                    <a:pt x="1009" y="399"/>
                    <a:pt x="1011" y="395"/>
                    <a:pt x="1016" y="393"/>
                  </a:cubicBezTo>
                  <a:cubicBezTo>
                    <a:pt x="1022" y="391"/>
                    <a:pt x="1025" y="387"/>
                    <a:pt x="1027" y="382"/>
                  </a:cubicBezTo>
                  <a:cubicBezTo>
                    <a:pt x="1029" y="378"/>
                    <a:pt x="1032" y="375"/>
                    <a:pt x="1035" y="373"/>
                  </a:cubicBezTo>
                  <a:cubicBezTo>
                    <a:pt x="1044" y="369"/>
                    <a:pt x="1052" y="362"/>
                    <a:pt x="1059" y="355"/>
                  </a:cubicBezTo>
                  <a:cubicBezTo>
                    <a:pt x="1066" y="348"/>
                    <a:pt x="1073" y="342"/>
                    <a:pt x="1080" y="335"/>
                  </a:cubicBezTo>
                  <a:cubicBezTo>
                    <a:pt x="1081" y="334"/>
                    <a:pt x="1083" y="335"/>
                    <a:pt x="1084" y="335"/>
                  </a:cubicBezTo>
                  <a:cubicBezTo>
                    <a:pt x="1084" y="336"/>
                    <a:pt x="1083" y="338"/>
                    <a:pt x="1083" y="339"/>
                  </a:cubicBezTo>
                  <a:cubicBezTo>
                    <a:pt x="1066" y="354"/>
                    <a:pt x="1048" y="370"/>
                    <a:pt x="1031" y="386"/>
                  </a:cubicBezTo>
                  <a:cubicBezTo>
                    <a:pt x="1028" y="389"/>
                    <a:pt x="1025" y="394"/>
                    <a:pt x="1022" y="397"/>
                  </a:cubicBezTo>
                  <a:cubicBezTo>
                    <a:pt x="1019" y="401"/>
                    <a:pt x="1015" y="404"/>
                    <a:pt x="1012" y="407"/>
                  </a:cubicBezTo>
                  <a:cubicBezTo>
                    <a:pt x="1012" y="407"/>
                    <a:pt x="1010" y="407"/>
                    <a:pt x="1009" y="407"/>
                  </a:cubicBezTo>
                  <a:cubicBezTo>
                    <a:pt x="1009" y="406"/>
                    <a:pt x="1008" y="405"/>
                    <a:pt x="1008" y="404"/>
                  </a:cubicBezTo>
                  <a:close/>
                  <a:moveTo>
                    <a:pt x="1102" y="486"/>
                  </a:moveTo>
                  <a:cubicBezTo>
                    <a:pt x="1101" y="487"/>
                    <a:pt x="1098" y="487"/>
                    <a:pt x="1096" y="489"/>
                  </a:cubicBezTo>
                  <a:cubicBezTo>
                    <a:pt x="1090" y="492"/>
                    <a:pt x="1085" y="496"/>
                    <a:pt x="1078" y="493"/>
                  </a:cubicBezTo>
                  <a:cubicBezTo>
                    <a:pt x="1074" y="491"/>
                    <a:pt x="1072" y="495"/>
                    <a:pt x="1069" y="497"/>
                  </a:cubicBezTo>
                  <a:cubicBezTo>
                    <a:pt x="1067" y="498"/>
                    <a:pt x="1065" y="500"/>
                    <a:pt x="1062" y="498"/>
                  </a:cubicBezTo>
                  <a:cubicBezTo>
                    <a:pt x="1060" y="495"/>
                    <a:pt x="1061" y="493"/>
                    <a:pt x="1062" y="491"/>
                  </a:cubicBezTo>
                  <a:cubicBezTo>
                    <a:pt x="1064" y="488"/>
                    <a:pt x="1066" y="485"/>
                    <a:pt x="1068" y="482"/>
                  </a:cubicBezTo>
                  <a:cubicBezTo>
                    <a:pt x="1069" y="481"/>
                    <a:pt x="1072" y="480"/>
                    <a:pt x="1072" y="480"/>
                  </a:cubicBezTo>
                  <a:cubicBezTo>
                    <a:pt x="1077" y="486"/>
                    <a:pt x="1080" y="480"/>
                    <a:pt x="1083" y="478"/>
                  </a:cubicBezTo>
                  <a:cubicBezTo>
                    <a:pt x="1083" y="478"/>
                    <a:pt x="1084" y="477"/>
                    <a:pt x="1084" y="477"/>
                  </a:cubicBezTo>
                  <a:cubicBezTo>
                    <a:pt x="1085" y="477"/>
                    <a:pt x="1087" y="477"/>
                    <a:pt x="1088" y="477"/>
                  </a:cubicBezTo>
                  <a:cubicBezTo>
                    <a:pt x="1089" y="477"/>
                    <a:pt x="1089" y="479"/>
                    <a:pt x="1089" y="480"/>
                  </a:cubicBezTo>
                  <a:cubicBezTo>
                    <a:pt x="1089" y="481"/>
                    <a:pt x="1088" y="482"/>
                    <a:pt x="1088" y="482"/>
                  </a:cubicBezTo>
                  <a:cubicBezTo>
                    <a:pt x="1088" y="485"/>
                    <a:pt x="1090" y="486"/>
                    <a:pt x="1092" y="485"/>
                  </a:cubicBezTo>
                  <a:cubicBezTo>
                    <a:pt x="1098" y="481"/>
                    <a:pt x="1103" y="476"/>
                    <a:pt x="1109" y="471"/>
                  </a:cubicBezTo>
                  <a:cubicBezTo>
                    <a:pt x="1110" y="471"/>
                    <a:pt x="1112" y="471"/>
                    <a:pt x="1114" y="471"/>
                  </a:cubicBezTo>
                  <a:cubicBezTo>
                    <a:pt x="1114" y="471"/>
                    <a:pt x="1114" y="473"/>
                    <a:pt x="1114" y="474"/>
                  </a:cubicBezTo>
                  <a:cubicBezTo>
                    <a:pt x="1114" y="474"/>
                    <a:pt x="1114" y="475"/>
                    <a:pt x="1113" y="475"/>
                  </a:cubicBezTo>
                  <a:cubicBezTo>
                    <a:pt x="1113" y="476"/>
                    <a:pt x="1113" y="478"/>
                    <a:pt x="1113" y="478"/>
                  </a:cubicBezTo>
                  <a:cubicBezTo>
                    <a:pt x="1115" y="480"/>
                    <a:pt x="1117" y="482"/>
                    <a:pt x="1115" y="484"/>
                  </a:cubicBezTo>
                  <a:cubicBezTo>
                    <a:pt x="1113" y="486"/>
                    <a:pt x="1111" y="487"/>
                    <a:pt x="1108" y="488"/>
                  </a:cubicBezTo>
                  <a:cubicBezTo>
                    <a:pt x="1107" y="488"/>
                    <a:pt x="1105" y="487"/>
                    <a:pt x="1102" y="486"/>
                  </a:cubicBezTo>
                  <a:close/>
                  <a:moveTo>
                    <a:pt x="293" y="392"/>
                  </a:moveTo>
                  <a:cubicBezTo>
                    <a:pt x="298" y="391"/>
                    <a:pt x="299" y="392"/>
                    <a:pt x="298" y="396"/>
                  </a:cubicBezTo>
                  <a:cubicBezTo>
                    <a:pt x="297" y="398"/>
                    <a:pt x="296" y="400"/>
                    <a:pt x="296" y="402"/>
                  </a:cubicBezTo>
                  <a:cubicBezTo>
                    <a:pt x="296" y="402"/>
                    <a:pt x="298" y="404"/>
                    <a:pt x="299" y="404"/>
                  </a:cubicBezTo>
                  <a:cubicBezTo>
                    <a:pt x="305" y="404"/>
                    <a:pt x="309" y="400"/>
                    <a:pt x="312" y="395"/>
                  </a:cubicBezTo>
                  <a:cubicBezTo>
                    <a:pt x="314" y="393"/>
                    <a:pt x="317" y="393"/>
                    <a:pt x="319" y="395"/>
                  </a:cubicBezTo>
                  <a:cubicBezTo>
                    <a:pt x="320" y="395"/>
                    <a:pt x="320" y="398"/>
                    <a:pt x="320" y="398"/>
                  </a:cubicBezTo>
                  <a:cubicBezTo>
                    <a:pt x="313" y="402"/>
                    <a:pt x="306" y="406"/>
                    <a:pt x="299" y="409"/>
                  </a:cubicBezTo>
                  <a:cubicBezTo>
                    <a:pt x="294" y="412"/>
                    <a:pt x="290" y="411"/>
                    <a:pt x="287" y="406"/>
                  </a:cubicBezTo>
                  <a:cubicBezTo>
                    <a:pt x="284" y="403"/>
                    <a:pt x="282" y="404"/>
                    <a:pt x="279" y="405"/>
                  </a:cubicBezTo>
                  <a:cubicBezTo>
                    <a:pt x="275" y="408"/>
                    <a:pt x="270" y="410"/>
                    <a:pt x="266" y="412"/>
                  </a:cubicBezTo>
                  <a:cubicBezTo>
                    <a:pt x="265" y="412"/>
                    <a:pt x="264" y="412"/>
                    <a:pt x="263" y="411"/>
                  </a:cubicBezTo>
                  <a:cubicBezTo>
                    <a:pt x="263" y="411"/>
                    <a:pt x="263" y="409"/>
                    <a:pt x="263" y="408"/>
                  </a:cubicBezTo>
                  <a:cubicBezTo>
                    <a:pt x="268" y="402"/>
                    <a:pt x="272" y="396"/>
                    <a:pt x="277" y="391"/>
                  </a:cubicBezTo>
                  <a:cubicBezTo>
                    <a:pt x="280" y="388"/>
                    <a:pt x="283" y="386"/>
                    <a:pt x="286" y="384"/>
                  </a:cubicBezTo>
                  <a:cubicBezTo>
                    <a:pt x="288" y="383"/>
                    <a:pt x="291" y="385"/>
                    <a:pt x="290" y="388"/>
                  </a:cubicBezTo>
                  <a:cubicBezTo>
                    <a:pt x="288" y="392"/>
                    <a:pt x="289" y="393"/>
                    <a:pt x="293" y="392"/>
                  </a:cubicBezTo>
                  <a:close/>
                  <a:moveTo>
                    <a:pt x="1101" y="665"/>
                  </a:moveTo>
                  <a:cubicBezTo>
                    <a:pt x="1101" y="666"/>
                    <a:pt x="1101" y="666"/>
                    <a:pt x="1101" y="667"/>
                  </a:cubicBezTo>
                  <a:cubicBezTo>
                    <a:pt x="1099" y="670"/>
                    <a:pt x="1090" y="673"/>
                    <a:pt x="1087" y="670"/>
                  </a:cubicBezTo>
                  <a:cubicBezTo>
                    <a:pt x="1083" y="667"/>
                    <a:pt x="1079" y="667"/>
                    <a:pt x="1075" y="668"/>
                  </a:cubicBezTo>
                  <a:cubicBezTo>
                    <a:pt x="1074" y="668"/>
                    <a:pt x="1071" y="667"/>
                    <a:pt x="1071" y="666"/>
                  </a:cubicBezTo>
                  <a:cubicBezTo>
                    <a:pt x="1071" y="662"/>
                    <a:pt x="1068" y="660"/>
                    <a:pt x="1064" y="661"/>
                  </a:cubicBezTo>
                  <a:cubicBezTo>
                    <a:pt x="1063" y="661"/>
                    <a:pt x="1062" y="661"/>
                    <a:pt x="1061" y="660"/>
                  </a:cubicBezTo>
                  <a:cubicBezTo>
                    <a:pt x="1052" y="655"/>
                    <a:pt x="1043" y="654"/>
                    <a:pt x="1033" y="656"/>
                  </a:cubicBezTo>
                  <a:cubicBezTo>
                    <a:pt x="1033" y="656"/>
                    <a:pt x="1032" y="656"/>
                    <a:pt x="1031" y="655"/>
                  </a:cubicBezTo>
                  <a:cubicBezTo>
                    <a:pt x="1030" y="655"/>
                    <a:pt x="1030" y="654"/>
                    <a:pt x="1030" y="654"/>
                  </a:cubicBezTo>
                  <a:cubicBezTo>
                    <a:pt x="1030" y="653"/>
                    <a:pt x="1030" y="652"/>
                    <a:pt x="1031" y="652"/>
                  </a:cubicBezTo>
                  <a:cubicBezTo>
                    <a:pt x="1040" y="649"/>
                    <a:pt x="1049" y="647"/>
                    <a:pt x="1059" y="651"/>
                  </a:cubicBezTo>
                  <a:cubicBezTo>
                    <a:pt x="1063" y="653"/>
                    <a:pt x="1067" y="655"/>
                    <a:pt x="1072" y="653"/>
                  </a:cubicBezTo>
                  <a:cubicBezTo>
                    <a:pt x="1073" y="653"/>
                    <a:pt x="1076" y="653"/>
                    <a:pt x="1077" y="654"/>
                  </a:cubicBezTo>
                  <a:cubicBezTo>
                    <a:pt x="1081" y="661"/>
                    <a:pt x="1087" y="659"/>
                    <a:pt x="1093" y="657"/>
                  </a:cubicBezTo>
                  <a:cubicBezTo>
                    <a:pt x="1094" y="657"/>
                    <a:pt x="1096" y="659"/>
                    <a:pt x="1096" y="659"/>
                  </a:cubicBezTo>
                  <a:cubicBezTo>
                    <a:pt x="1095" y="663"/>
                    <a:pt x="1100" y="663"/>
                    <a:pt x="1101" y="665"/>
                  </a:cubicBezTo>
                  <a:close/>
                  <a:moveTo>
                    <a:pt x="736" y="572"/>
                  </a:moveTo>
                  <a:cubicBezTo>
                    <a:pt x="735" y="571"/>
                    <a:pt x="734" y="569"/>
                    <a:pt x="733" y="568"/>
                  </a:cubicBezTo>
                  <a:cubicBezTo>
                    <a:pt x="733" y="567"/>
                    <a:pt x="735" y="565"/>
                    <a:pt x="735" y="565"/>
                  </a:cubicBezTo>
                  <a:cubicBezTo>
                    <a:pt x="742" y="566"/>
                    <a:pt x="747" y="561"/>
                    <a:pt x="752" y="558"/>
                  </a:cubicBezTo>
                  <a:cubicBezTo>
                    <a:pt x="757" y="555"/>
                    <a:pt x="761" y="549"/>
                    <a:pt x="768" y="548"/>
                  </a:cubicBezTo>
                  <a:cubicBezTo>
                    <a:pt x="770" y="548"/>
                    <a:pt x="772" y="545"/>
                    <a:pt x="773" y="543"/>
                  </a:cubicBezTo>
                  <a:cubicBezTo>
                    <a:pt x="775" y="542"/>
                    <a:pt x="776" y="539"/>
                    <a:pt x="777" y="539"/>
                  </a:cubicBezTo>
                  <a:cubicBezTo>
                    <a:pt x="780" y="537"/>
                    <a:pt x="784" y="538"/>
                    <a:pt x="787" y="536"/>
                  </a:cubicBezTo>
                  <a:cubicBezTo>
                    <a:pt x="789" y="535"/>
                    <a:pt x="791" y="532"/>
                    <a:pt x="793" y="529"/>
                  </a:cubicBezTo>
                  <a:cubicBezTo>
                    <a:pt x="793" y="529"/>
                    <a:pt x="795" y="529"/>
                    <a:pt x="795" y="529"/>
                  </a:cubicBezTo>
                  <a:cubicBezTo>
                    <a:pt x="800" y="534"/>
                    <a:pt x="802" y="532"/>
                    <a:pt x="804" y="528"/>
                  </a:cubicBezTo>
                  <a:cubicBezTo>
                    <a:pt x="806" y="526"/>
                    <a:pt x="807" y="523"/>
                    <a:pt x="809" y="522"/>
                  </a:cubicBezTo>
                  <a:cubicBezTo>
                    <a:pt x="811" y="522"/>
                    <a:pt x="813" y="523"/>
                    <a:pt x="815" y="524"/>
                  </a:cubicBezTo>
                  <a:cubicBezTo>
                    <a:pt x="817" y="525"/>
                    <a:pt x="816" y="528"/>
                    <a:pt x="814" y="529"/>
                  </a:cubicBezTo>
                  <a:cubicBezTo>
                    <a:pt x="808" y="531"/>
                    <a:pt x="804" y="535"/>
                    <a:pt x="800" y="539"/>
                  </a:cubicBezTo>
                  <a:cubicBezTo>
                    <a:pt x="799" y="541"/>
                    <a:pt x="796" y="542"/>
                    <a:pt x="795" y="542"/>
                  </a:cubicBezTo>
                  <a:cubicBezTo>
                    <a:pt x="790" y="542"/>
                    <a:pt x="787" y="544"/>
                    <a:pt x="784" y="546"/>
                  </a:cubicBezTo>
                  <a:cubicBezTo>
                    <a:pt x="772" y="551"/>
                    <a:pt x="762" y="560"/>
                    <a:pt x="751" y="566"/>
                  </a:cubicBezTo>
                  <a:cubicBezTo>
                    <a:pt x="746" y="568"/>
                    <a:pt x="742" y="570"/>
                    <a:pt x="736" y="572"/>
                  </a:cubicBezTo>
                  <a:close/>
                  <a:moveTo>
                    <a:pt x="1214" y="369"/>
                  </a:moveTo>
                  <a:cubicBezTo>
                    <a:pt x="1216" y="366"/>
                    <a:pt x="1219" y="363"/>
                    <a:pt x="1221" y="359"/>
                  </a:cubicBezTo>
                  <a:cubicBezTo>
                    <a:pt x="1223" y="356"/>
                    <a:pt x="1225" y="354"/>
                    <a:pt x="1229" y="354"/>
                  </a:cubicBezTo>
                  <a:cubicBezTo>
                    <a:pt x="1231" y="354"/>
                    <a:pt x="1233" y="351"/>
                    <a:pt x="1235" y="350"/>
                  </a:cubicBezTo>
                  <a:cubicBezTo>
                    <a:pt x="1238" y="348"/>
                    <a:pt x="1239" y="349"/>
                    <a:pt x="1240" y="353"/>
                  </a:cubicBezTo>
                  <a:cubicBezTo>
                    <a:pt x="1241" y="358"/>
                    <a:pt x="1242" y="358"/>
                    <a:pt x="1245" y="356"/>
                  </a:cubicBezTo>
                  <a:cubicBezTo>
                    <a:pt x="1258" y="343"/>
                    <a:pt x="1273" y="335"/>
                    <a:pt x="1289" y="327"/>
                  </a:cubicBezTo>
                  <a:cubicBezTo>
                    <a:pt x="1290" y="327"/>
                    <a:pt x="1292" y="327"/>
                    <a:pt x="1293" y="326"/>
                  </a:cubicBezTo>
                  <a:cubicBezTo>
                    <a:pt x="1294" y="331"/>
                    <a:pt x="1290" y="331"/>
                    <a:pt x="1288" y="332"/>
                  </a:cubicBezTo>
                  <a:cubicBezTo>
                    <a:pt x="1278" y="338"/>
                    <a:pt x="1269" y="344"/>
                    <a:pt x="1261" y="352"/>
                  </a:cubicBezTo>
                  <a:cubicBezTo>
                    <a:pt x="1255" y="359"/>
                    <a:pt x="1246" y="363"/>
                    <a:pt x="1239" y="368"/>
                  </a:cubicBezTo>
                  <a:cubicBezTo>
                    <a:pt x="1238" y="369"/>
                    <a:pt x="1236" y="369"/>
                    <a:pt x="1235" y="369"/>
                  </a:cubicBezTo>
                  <a:cubicBezTo>
                    <a:pt x="1228" y="366"/>
                    <a:pt x="1221" y="369"/>
                    <a:pt x="1214" y="369"/>
                  </a:cubicBezTo>
                  <a:cubicBezTo>
                    <a:pt x="1213" y="375"/>
                    <a:pt x="1208" y="378"/>
                    <a:pt x="1203" y="380"/>
                  </a:cubicBezTo>
                  <a:cubicBezTo>
                    <a:pt x="1200" y="382"/>
                    <a:pt x="1197" y="382"/>
                    <a:pt x="1195" y="384"/>
                  </a:cubicBezTo>
                  <a:cubicBezTo>
                    <a:pt x="1188" y="393"/>
                    <a:pt x="1176" y="396"/>
                    <a:pt x="1167" y="401"/>
                  </a:cubicBezTo>
                  <a:cubicBezTo>
                    <a:pt x="1160" y="404"/>
                    <a:pt x="1152" y="405"/>
                    <a:pt x="1144" y="409"/>
                  </a:cubicBezTo>
                  <a:cubicBezTo>
                    <a:pt x="1142" y="410"/>
                    <a:pt x="1139" y="410"/>
                    <a:pt x="1138" y="412"/>
                  </a:cubicBezTo>
                  <a:cubicBezTo>
                    <a:pt x="1128" y="423"/>
                    <a:pt x="1113" y="426"/>
                    <a:pt x="1102" y="434"/>
                  </a:cubicBezTo>
                  <a:cubicBezTo>
                    <a:pt x="1099" y="436"/>
                    <a:pt x="1095" y="437"/>
                    <a:pt x="1092" y="437"/>
                  </a:cubicBezTo>
                  <a:cubicBezTo>
                    <a:pt x="1091" y="438"/>
                    <a:pt x="1089" y="436"/>
                    <a:pt x="1089" y="435"/>
                  </a:cubicBezTo>
                  <a:cubicBezTo>
                    <a:pt x="1089" y="434"/>
                    <a:pt x="1090" y="431"/>
                    <a:pt x="1090" y="431"/>
                  </a:cubicBezTo>
                  <a:cubicBezTo>
                    <a:pt x="1101" y="429"/>
                    <a:pt x="1107" y="422"/>
                    <a:pt x="1114" y="416"/>
                  </a:cubicBezTo>
                  <a:cubicBezTo>
                    <a:pt x="1117" y="414"/>
                    <a:pt x="1120" y="412"/>
                    <a:pt x="1124" y="414"/>
                  </a:cubicBezTo>
                  <a:cubicBezTo>
                    <a:pt x="1126" y="414"/>
                    <a:pt x="1129" y="413"/>
                    <a:pt x="1131" y="412"/>
                  </a:cubicBezTo>
                  <a:cubicBezTo>
                    <a:pt x="1135" y="409"/>
                    <a:pt x="1138" y="405"/>
                    <a:pt x="1142" y="402"/>
                  </a:cubicBezTo>
                  <a:cubicBezTo>
                    <a:pt x="1144" y="399"/>
                    <a:pt x="1147" y="397"/>
                    <a:pt x="1151" y="397"/>
                  </a:cubicBezTo>
                  <a:cubicBezTo>
                    <a:pt x="1153" y="398"/>
                    <a:pt x="1156" y="395"/>
                    <a:pt x="1159" y="394"/>
                  </a:cubicBezTo>
                  <a:cubicBezTo>
                    <a:pt x="1161" y="393"/>
                    <a:pt x="1164" y="390"/>
                    <a:pt x="1165" y="391"/>
                  </a:cubicBezTo>
                  <a:cubicBezTo>
                    <a:pt x="1173" y="392"/>
                    <a:pt x="1176" y="388"/>
                    <a:pt x="1181" y="383"/>
                  </a:cubicBezTo>
                  <a:cubicBezTo>
                    <a:pt x="1182" y="382"/>
                    <a:pt x="1184" y="380"/>
                    <a:pt x="1186" y="380"/>
                  </a:cubicBezTo>
                  <a:cubicBezTo>
                    <a:pt x="1193" y="379"/>
                    <a:pt x="1198" y="375"/>
                    <a:pt x="1203" y="371"/>
                  </a:cubicBezTo>
                  <a:cubicBezTo>
                    <a:pt x="1206" y="368"/>
                    <a:pt x="1210" y="368"/>
                    <a:pt x="1214" y="369"/>
                  </a:cubicBezTo>
                  <a:close/>
                  <a:moveTo>
                    <a:pt x="185" y="449"/>
                  </a:moveTo>
                  <a:cubicBezTo>
                    <a:pt x="189" y="454"/>
                    <a:pt x="197" y="447"/>
                    <a:pt x="202" y="452"/>
                  </a:cubicBezTo>
                  <a:cubicBezTo>
                    <a:pt x="203" y="453"/>
                    <a:pt x="206" y="453"/>
                    <a:pt x="208" y="452"/>
                  </a:cubicBezTo>
                  <a:cubicBezTo>
                    <a:pt x="215" y="447"/>
                    <a:pt x="223" y="446"/>
                    <a:pt x="232" y="444"/>
                  </a:cubicBezTo>
                  <a:cubicBezTo>
                    <a:pt x="234" y="443"/>
                    <a:pt x="237" y="443"/>
                    <a:pt x="238" y="445"/>
                  </a:cubicBezTo>
                  <a:cubicBezTo>
                    <a:pt x="242" y="448"/>
                    <a:pt x="245" y="448"/>
                    <a:pt x="248" y="445"/>
                  </a:cubicBezTo>
                  <a:cubicBezTo>
                    <a:pt x="249" y="445"/>
                    <a:pt x="250" y="444"/>
                    <a:pt x="252" y="443"/>
                  </a:cubicBezTo>
                  <a:cubicBezTo>
                    <a:pt x="257" y="439"/>
                    <a:pt x="262" y="438"/>
                    <a:pt x="268" y="442"/>
                  </a:cubicBezTo>
                  <a:cubicBezTo>
                    <a:pt x="270" y="444"/>
                    <a:pt x="276" y="441"/>
                    <a:pt x="274" y="446"/>
                  </a:cubicBezTo>
                  <a:cubicBezTo>
                    <a:pt x="274" y="447"/>
                    <a:pt x="269" y="448"/>
                    <a:pt x="267" y="450"/>
                  </a:cubicBezTo>
                  <a:cubicBezTo>
                    <a:pt x="266" y="450"/>
                    <a:pt x="266" y="450"/>
                    <a:pt x="265" y="450"/>
                  </a:cubicBezTo>
                  <a:cubicBezTo>
                    <a:pt x="261" y="450"/>
                    <a:pt x="258" y="444"/>
                    <a:pt x="254" y="447"/>
                  </a:cubicBezTo>
                  <a:cubicBezTo>
                    <a:pt x="250" y="449"/>
                    <a:pt x="247" y="452"/>
                    <a:pt x="244" y="453"/>
                  </a:cubicBezTo>
                  <a:cubicBezTo>
                    <a:pt x="242" y="454"/>
                    <a:pt x="239" y="455"/>
                    <a:pt x="238" y="454"/>
                  </a:cubicBezTo>
                  <a:cubicBezTo>
                    <a:pt x="231" y="448"/>
                    <a:pt x="224" y="456"/>
                    <a:pt x="216" y="454"/>
                  </a:cubicBezTo>
                  <a:cubicBezTo>
                    <a:pt x="214" y="453"/>
                    <a:pt x="211" y="455"/>
                    <a:pt x="209" y="457"/>
                  </a:cubicBezTo>
                  <a:cubicBezTo>
                    <a:pt x="205" y="461"/>
                    <a:pt x="201" y="463"/>
                    <a:pt x="195" y="461"/>
                  </a:cubicBezTo>
                  <a:cubicBezTo>
                    <a:pt x="191" y="459"/>
                    <a:pt x="188" y="462"/>
                    <a:pt x="185" y="464"/>
                  </a:cubicBezTo>
                  <a:cubicBezTo>
                    <a:pt x="182" y="466"/>
                    <a:pt x="180" y="466"/>
                    <a:pt x="177" y="463"/>
                  </a:cubicBezTo>
                  <a:cubicBezTo>
                    <a:pt x="175" y="460"/>
                    <a:pt x="174" y="457"/>
                    <a:pt x="175" y="453"/>
                  </a:cubicBezTo>
                  <a:cubicBezTo>
                    <a:pt x="177" y="450"/>
                    <a:pt x="179" y="448"/>
                    <a:pt x="182" y="449"/>
                  </a:cubicBezTo>
                  <a:cubicBezTo>
                    <a:pt x="183" y="449"/>
                    <a:pt x="183" y="449"/>
                    <a:pt x="185" y="449"/>
                  </a:cubicBezTo>
                  <a:close/>
                  <a:moveTo>
                    <a:pt x="1298" y="560"/>
                  </a:moveTo>
                  <a:cubicBezTo>
                    <a:pt x="1302" y="563"/>
                    <a:pt x="1306" y="561"/>
                    <a:pt x="1309" y="565"/>
                  </a:cubicBezTo>
                  <a:cubicBezTo>
                    <a:pt x="1311" y="568"/>
                    <a:pt x="1315" y="564"/>
                    <a:pt x="1317" y="563"/>
                  </a:cubicBezTo>
                  <a:cubicBezTo>
                    <a:pt x="1323" y="561"/>
                    <a:pt x="1323" y="561"/>
                    <a:pt x="1324" y="569"/>
                  </a:cubicBezTo>
                  <a:cubicBezTo>
                    <a:pt x="1324" y="569"/>
                    <a:pt x="1324" y="570"/>
                    <a:pt x="1325" y="571"/>
                  </a:cubicBezTo>
                  <a:cubicBezTo>
                    <a:pt x="1328" y="569"/>
                    <a:pt x="1332" y="567"/>
                    <a:pt x="1335" y="566"/>
                  </a:cubicBezTo>
                  <a:cubicBezTo>
                    <a:pt x="1339" y="565"/>
                    <a:pt x="1343" y="564"/>
                    <a:pt x="1347" y="564"/>
                  </a:cubicBezTo>
                  <a:cubicBezTo>
                    <a:pt x="1347" y="564"/>
                    <a:pt x="1348" y="565"/>
                    <a:pt x="1348" y="566"/>
                  </a:cubicBezTo>
                  <a:cubicBezTo>
                    <a:pt x="1349" y="566"/>
                    <a:pt x="1348" y="567"/>
                    <a:pt x="1348" y="567"/>
                  </a:cubicBezTo>
                  <a:cubicBezTo>
                    <a:pt x="1348" y="568"/>
                    <a:pt x="1347" y="568"/>
                    <a:pt x="1347" y="568"/>
                  </a:cubicBezTo>
                  <a:cubicBezTo>
                    <a:pt x="1339" y="572"/>
                    <a:pt x="1332" y="576"/>
                    <a:pt x="1324" y="579"/>
                  </a:cubicBezTo>
                  <a:cubicBezTo>
                    <a:pt x="1320" y="581"/>
                    <a:pt x="1316" y="582"/>
                    <a:pt x="1313" y="578"/>
                  </a:cubicBezTo>
                  <a:cubicBezTo>
                    <a:pt x="1310" y="575"/>
                    <a:pt x="1307" y="576"/>
                    <a:pt x="1305" y="578"/>
                  </a:cubicBezTo>
                  <a:cubicBezTo>
                    <a:pt x="1299" y="583"/>
                    <a:pt x="1294" y="574"/>
                    <a:pt x="1289" y="577"/>
                  </a:cubicBezTo>
                  <a:cubicBezTo>
                    <a:pt x="1288" y="576"/>
                    <a:pt x="1287" y="575"/>
                    <a:pt x="1287" y="574"/>
                  </a:cubicBezTo>
                  <a:cubicBezTo>
                    <a:pt x="1287" y="571"/>
                    <a:pt x="1288" y="568"/>
                    <a:pt x="1289" y="565"/>
                  </a:cubicBezTo>
                  <a:cubicBezTo>
                    <a:pt x="1294" y="556"/>
                    <a:pt x="1300" y="547"/>
                    <a:pt x="1305" y="538"/>
                  </a:cubicBezTo>
                  <a:cubicBezTo>
                    <a:pt x="1306" y="537"/>
                    <a:pt x="1307" y="537"/>
                    <a:pt x="1308" y="537"/>
                  </a:cubicBezTo>
                  <a:cubicBezTo>
                    <a:pt x="1308" y="537"/>
                    <a:pt x="1309" y="539"/>
                    <a:pt x="1309" y="539"/>
                  </a:cubicBezTo>
                  <a:cubicBezTo>
                    <a:pt x="1307" y="544"/>
                    <a:pt x="1305" y="548"/>
                    <a:pt x="1303" y="553"/>
                  </a:cubicBezTo>
                  <a:cubicBezTo>
                    <a:pt x="1301" y="555"/>
                    <a:pt x="1300" y="558"/>
                    <a:pt x="1298" y="560"/>
                  </a:cubicBezTo>
                  <a:close/>
                  <a:moveTo>
                    <a:pt x="1017" y="447"/>
                  </a:moveTo>
                  <a:cubicBezTo>
                    <a:pt x="1018" y="448"/>
                    <a:pt x="1018" y="449"/>
                    <a:pt x="1019" y="450"/>
                  </a:cubicBezTo>
                  <a:cubicBezTo>
                    <a:pt x="1019" y="450"/>
                    <a:pt x="1021" y="450"/>
                    <a:pt x="1022" y="449"/>
                  </a:cubicBezTo>
                  <a:cubicBezTo>
                    <a:pt x="1026" y="446"/>
                    <a:pt x="1027" y="441"/>
                    <a:pt x="1030" y="437"/>
                  </a:cubicBezTo>
                  <a:cubicBezTo>
                    <a:pt x="1032" y="434"/>
                    <a:pt x="1033" y="430"/>
                    <a:pt x="1038" y="432"/>
                  </a:cubicBezTo>
                  <a:cubicBezTo>
                    <a:pt x="1039" y="432"/>
                    <a:pt x="1040" y="432"/>
                    <a:pt x="1041" y="431"/>
                  </a:cubicBezTo>
                  <a:cubicBezTo>
                    <a:pt x="1043" y="428"/>
                    <a:pt x="1045" y="425"/>
                    <a:pt x="1050" y="425"/>
                  </a:cubicBezTo>
                  <a:cubicBezTo>
                    <a:pt x="1051" y="425"/>
                    <a:pt x="1053" y="424"/>
                    <a:pt x="1054" y="423"/>
                  </a:cubicBezTo>
                  <a:cubicBezTo>
                    <a:pt x="1058" y="414"/>
                    <a:pt x="1069" y="411"/>
                    <a:pt x="1074" y="403"/>
                  </a:cubicBezTo>
                  <a:cubicBezTo>
                    <a:pt x="1076" y="400"/>
                    <a:pt x="1079" y="399"/>
                    <a:pt x="1082" y="400"/>
                  </a:cubicBezTo>
                  <a:cubicBezTo>
                    <a:pt x="1087" y="401"/>
                    <a:pt x="1089" y="399"/>
                    <a:pt x="1090" y="395"/>
                  </a:cubicBezTo>
                  <a:cubicBezTo>
                    <a:pt x="1090" y="392"/>
                    <a:pt x="1091" y="390"/>
                    <a:pt x="1093" y="388"/>
                  </a:cubicBezTo>
                  <a:cubicBezTo>
                    <a:pt x="1093" y="387"/>
                    <a:pt x="1096" y="387"/>
                    <a:pt x="1097" y="387"/>
                  </a:cubicBezTo>
                  <a:cubicBezTo>
                    <a:pt x="1097" y="387"/>
                    <a:pt x="1098" y="390"/>
                    <a:pt x="1098" y="391"/>
                  </a:cubicBezTo>
                  <a:cubicBezTo>
                    <a:pt x="1095" y="399"/>
                    <a:pt x="1090" y="407"/>
                    <a:pt x="1081" y="409"/>
                  </a:cubicBezTo>
                  <a:cubicBezTo>
                    <a:pt x="1071" y="411"/>
                    <a:pt x="1067" y="420"/>
                    <a:pt x="1060" y="425"/>
                  </a:cubicBezTo>
                  <a:cubicBezTo>
                    <a:pt x="1056" y="436"/>
                    <a:pt x="1046" y="442"/>
                    <a:pt x="1037" y="447"/>
                  </a:cubicBezTo>
                  <a:cubicBezTo>
                    <a:pt x="1031" y="451"/>
                    <a:pt x="1025" y="455"/>
                    <a:pt x="1019" y="458"/>
                  </a:cubicBezTo>
                  <a:cubicBezTo>
                    <a:pt x="1017" y="459"/>
                    <a:pt x="1014" y="459"/>
                    <a:pt x="1013" y="458"/>
                  </a:cubicBezTo>
                  <a:cubicBezTo>
                    <a:pt x="1011" y="457"/>
                    <a:pt x="1010" y="454"/>
                    <a:pt x="1010" y="452"/>
                  </a:cubicBezTo>
                  <a:cubicBezTo>
                    <a:pt x="1010" y="450"/>
                    <a:pt x="1011" y="447"/>
                    <a:pt x="1012" y="445"/>
                  </a:cubicBezTo>
                  <a:cubicBezTo>
                    <a:pt x="1013" y="443"/>
                    <a:pt x="1015" y="442"/>
                    <a:pt x="1016" y="441"/>
                  </a:cubicBezTo>
                  <a:cubicBezTo>
                    <a:pt x="1017" y="443"/>
                    <a:pt x="1018" y="444"/>
                    <a:pt x="1018" y="446"/>
                  </a:cubicBezTo>
                  <a:cubicBezTo>
                    <a:pt x="1018" y="446"/>
                    <a:pt x="1018" y="446"/>
                    <a:pt x="1017" y="447"/>
                  </a:cubicBezTo>
                  <a:close/>
                  <a:moveTo>
                    <a:pt x="829" y="117"/>
                  </a:moveTo>
                  <a:cubicBezTo>
                    <a:pt x="832" y="121"/>
                    <a:pt x="826" y="125"/>
                    <a:pt x="831" y="128"/>
                  </a:cubicBezTo>
                  <a:cubicBezTo>
                    <a:pt x="833" y="126"/>
                    <a:pt x="836" y="124"/>
                    <a:pt x="839" y="122"/>
                  </a:cubicBezTo>
                  <a:cubicBezTo>
                    <a:pt x="841" y="119"/>
                    <a:pt x="843" y="116"/>
                    <a:pt x="846" y="114"/>
                  </a:cubicBezTo>
                  <a:cubicBezTo>
                    <a:pt x="848" y="113"/>
                    <a:pt x="851" y="111"/>
                    <a:pt x="853" y="112"/>
                  </a:cubicBezTo>
                  <a:cubicBezTo>
                    <a:pt x="857" y="113"/>
                    <a:pt x="861" y="111"/>
                    <a:pt x="864" y="110"/>
                  </a:cubicBezTo>
                  <a:cubicBezTo>
                    <a:pt x="868" y="109"/>
                    <a:pt x="871" y="104"/>
                    <a:pt x="875" y="108"/>
                  </a:cubicBezTo>
                  <a:cubicBezTo>
                    <a:pt x="872" y="110"/>
                    <a:pt x="870" y="114"/>
                    <a:pt x="866" y="115"/>
                  </a:cubicBezTo>
                  <a:cubicBezTo>
                    <a:pt x="858" y="119"/>
                    <a:pt x="851" y="126"/>
                    <a:pt x="841" y="128"/>
                  </a:cubicBezTo>
                  <a:cubicBezTo>
                    <a:pt x="838" y="128"/>
                    <a:pt x="835" y="132"/>
                    <a:pt x="832" y="134"/>
                  </a:cubicBezTo>
                  <a:cubicBezTo>
                    <a:pt x="828" y="137"/>
                    <a:pt x="824" y="138"/>
                    <a:pt x="821" y="132"/>
                  </a:cubicBezTo>
                  <a:cubicBezTo>
                    <a:pt x="820" y="132"/>
                    <a:pt x="817" y="132"/>
                    <a:pt x="815" y="133"/>
                  </a:cubicBezTo>
                  <a:cubicBezTo>
                    <a:pt x="810" y="137"/>
                    <a:pt x="805" y="140"/>
                    <a:pt x="798" y="136"/>
                  </a:cubicBezTo>
                  <a:cubicBezTo>
                    <a:pt x="797" y="135"/>
                    <a:pt x="795" y="136"/>
                    <a:pt x="793" y="137"/>
                  </a:cubicBezTo>
                  <a:cubicBezTo>
                    <a:pt x="791" y="138"/>
                    <a:pt x="789" y="139"/>
                    <a:pt x="787" y="141"/>
                  </a:cubicBezTo>
                  <a:cubicBezTo>
                    <a:pt x="781" y="148"/>
                    <a:pt x="774" y="144"/>
                    <a:pt x="766" y="144"/>
                  </a:cubicBezTo>
                  <a:cubicBezTo>
                    <a:pt x="766" y="144"/>
                    <a:pt x="765" y="142"/>
                    <a:pt x="766" y="142"/>
                  </a:cubicBezTo>
                  <a:cubicBezTo>
                    <a:pt x="769" y="139"/>
                    <a:pt x="772" y="137"/>
                    <a:pt x="775" y="135"/>
                  </a:cubicBezTo>
                  <a:cubicBezTo>
                    <a:pt x="776" y="134"/>
                    <a:pt x="778" y="136"/>
                    <a:pt x="779" y="137"/>
                  </a:cubicBezTo>
                  <a:cubicBezTo>
                    <a:pt x="781" y="139"/>
                    <a:pt x="783" y="139"/>
                    <a:pt x="785" y="138"/>
                  </a:cubicBezTo>
                  <a:cubicBezTo>
                    <a:pt x="791" y="133"/>
                    <a:pt x="796" y="128"/>
                    <a:pt x="801" y="124"/>
                  </a:cubicBezTo>
                  <a:cubicBezTo>
                    <a:pt x="804" y="122"/>
                    <a:pt x="805" y="123"/>
                    <a:pt x="807" y="127"/>
                  </a:cubicBezTo>
                  <a:cubicBezTo>
                    <a:pt x="807" y="130"/>
                    <a:pt x="808" y="131"/>
                    <a:pt x="811" y="130"/>
                  </a:cubicBezTo>
                  <a:cubicBezTo>
                    <a:pt x="813" y="129"/>
                    <a:pt x="815" y="128"/>
                    <a:pt x="817" y="126"/>
                  </a:cubicBezTo>
                  <a:cubicBezTo>
                    <a:pt x="821" y="123"/>
                    <a:pt x="825" y="120"/>
                    <a:pt x="829" y="117"/>
                  </a:cubicBezTo>
                  <a:close/>
                  <a:moveTo>
                    <a:pt x="749" y="596"/>
                  </a:moveTo>
                  <a:cubicBezTo>
                    <a:pt x="748" y="591"/>
                    <a:pt x="752" y="589"/>
                    <a:pt x="754" y="587"/>
                  </a:cubicBezTo>
                  <a:cubicBezTo>
                    <a:pt x="760" y="584"/>
                    <a:pt x="764" y="577"/>
                    <a:pt x="772" y="581"/>
                  </a:cubicBezTo>
                  <a:cubicBezTo>
                    <a:pt x="773" y="581"/>
                    <a:pt x="775" y="580"/>
                    <a:pt x="777" y="579"/>
                  </a:cubicBezTo>
                  <a:cubicBezTo>
                    <a:pt x="779" y="577"/>
                    <a:pt x="781" y="575"/>
                    <a:pt x="783" y="574"/>
                  </a:cubicBezTo>
                  <a:cubicBezTo>
                    <a:pt x="784" y="572"/>
                    <a:pt x="785" y="571"/>
                    <a:pt x="787" y="570"/>
                  </a:cubicBezTo>
                  <a:cubicBezTo>
                    <a:pt x="788" y="569"/>
                    <a:pt x="790" y="567"/>
                    <a:pt x="791" y="567"/>
                  </a:cubicBezTo>
                  <a:cubicBezTo>
                    <a:pt x="799" y="571"/>
                    <a:pt x="805" y="562"/>
                    <a:pt x="812" y="562"/>
                  </a:cubicBezTo>
                  <a:cubicBezTo>
                    <a:pt x="814" y="562"/>
                    <a:pt x="816" y="564"/>
                    <a:pt x="818" y="561"/>
                  </a:cubicBezTo>
                  <a:cubicBezTo>
                    <a:pt x="821" y="556"/>
                    <a:pt x="825" y="552"/>
                    <a:pt x="832" y="554"/>
                  </a:cubicBezTo>
                  <a:cubicBezTo>
                    <a:pt x="834" y="554"/>
                    <a:pt x="836" y="552"/>
                    <a:pt x="837" y="551"/>
                  </a:cubicBezTo>
                  <a:cubicBezTo>
                    <a:pt x="841" y="548"/>
                    <a:pt x="845" y="550"/>
                    <a:pt x="849" y="551"/>
                  </a:cubicBezTo>
                  <a:cubicBezTo>
                    <a:pt x="850" y="551"/>
                    <a:pt x="850" y="554"/>
                    <a:pt x="850" y="554"/>
                  </a:cubicBezTo>
                  <a:cubicBezTo>
                    <a:pt x="847" y="557"/>
                    <a:pt x="843" y="560"/>
                    <a:pt x="839" y="562"/>
                  </a:cubicBezTo>
                  <a:cubicBezTo>
                    <a:pt x="834" y="564"/>
                    <a:pt x="828" y="567"/>
                    <a:pt x="822" y="568"/>
                  </a:cubicBezTo>
                  <a:cubicBezTo>
                    <a:pt x="816" y="568"/>
                    <a:pt x="813" y="574"/>
                    <a:pt x="808" y="576"/>
                  </a:cubicBezTo>
                  <a:cubicBezTo>
                    <a:pt x="803" y="577"/>
                    <a:pt x="797" y="576"/>
                    <a:pt x="792" y="578"/>
                  </a:cubicBezTo>
                  <a:cubicBezTo>
                    <a:pt x="785" y="582"/>
                    <a:pt x="777" y="583"/>
                    <a:pt x="771" y="589"/>
                  </a:cubicBezTo>
                  <a:cubicBezTo>
                    <a:pt x="769" y="590"/>
                    <a:pt x="767" y="592"/>
                    <a:pt x="766" y="592"/>
                  </a:cubicBezTo>
                  <a:cubicBezTo>
                    <a:pt x="759" y="589"/>
                    <a:pt x="754" y="593"/>
                    <a:pt x="749" y="596"/>
                  </a:cubicBezTo>
                  <a:close/>
                  <a:moveTo>
                    <a:pt x="72" y="447"/>
                  </a:moveTo>
                  <a:cubicBezTo>
                    <a:pt x="74" y="445"/>
                    <a:pt x="77" y="441"/>
                    <a:pt x="79" y="441"/>
                  </a:cubicBezTo>
                  <a:cubicBezTo>
                    <a:pt x="84" y="442"/>
                    <a:pt x="87" y="438"/>
                    <a:pt x="91" y="437"/>
                  </a:cubicBezTo>
                  <a:cubicBezTo>
                    <a:pt x="93" y="436"/>
                    <a:pt x="95" y="436"/>
                    <a:pt x="97" y="436"/>
                  </a:cubicBezTo>
                  <a:cubicBezTo>
                    <a:pt x="102" y="437"/>
                    <a:pt x="108" y="438"/>
                    <a:pt x="113" y="438"/>
                  </a:cubicBezTo>
                  <a:cubicBezTo>
                    <a:pt x="115" y="439"/>
                    <a:pt x="117" y="438"/>
                    <a:pt x="119" y="438"/>
                  </a:cubicBezTo>
                  <a:cubicBezTo>
                    <a:pt x="121" y="437"/>
                    <a:pt x="123" y="435"/>
                    <a:pt x="125" y="434"/>
                  </a:cubicBezTo>
                  <a:cubicBezTo>
                    <a:pt x="137" y="429"/>
                    <a:pt x="143" y="429"/>
                    <a:pt x="155" y="436"/>
                  </a:cubicBezTo>
                  <a:cubicBezTo>
                    <a:pt x="159" y="438"/>
                    <a:pt x="163" y="438"/>
                    <a:pt x="166" y="437"/>
                  </a:cubicBezTo>
                  <a:cubicBezTo>
                    <a:pt x="172" y="435"/>
                    <a:pt x="177" y="432"/>
                    <a:pt x="183" y="430"/>
                  </a:cubicBezTo>
                  <a:cubicBezTo>
                    <a:pt x="185" y="429"/>
                    <a:pt x="187" y="429"/>
                    <a:pt x="189" y="428"/>
                  </a:cubicBezTo>
                  <a:cubicBezTo>
                    <a:pt x="189" y="428"/>
                    <a:pt x="190" y="430"/>
                    <a:pt x="191" y="431"/>
                  </a:cubicBezTo>
                  <a:cubicBezTo>
                    <a:pt x="191" y="431"/>
                    <a:pt x="190" y="433"/>
                    <a:pt x="190" y="433"/>
                  </a:cubicBezTo>
                  <a:cubicBezTo>
                    <a:pt x="178" y="436"/>
                    <a:pt x="167" y="443"/>
                    <a:pt x="154" y="444"/>
                  </a:cubicBezTo>
                  <a:cubicBezTo>
                    <a:pt x="152" y="445"/>
                    <a:pt x="149" y="445"/>
                    <a:pt x="148" y="442"/>
                  </a:cubicBezTo>
                  <a:cubicBezTo>
                    <a:pt x="146" y="438"/>
                    <a:pt x="143" y="438"/>
                    <a:pt x="139" y="440"/>
                  </a:cubicBezTo>
                  <a:cubicBezTo>
                    <a:pt x="135" y="442"/>
                    <a:pt x="131" y="444"/>
                    <a:pt x="126" y="440"/>
                  </a:cubicBezTo>
                  <a:cubicBezTo>
                    <a:pt x="126" y="439"/>
                    <a:pt x="123" y="440"/>
                    <a:pt x="121" y="441"/>
                  </a:cubicBezTo>
                  <a:cubicBezTo>
                    <a:pt x="119" y="443"/>
                    <a:pt x="117" y="445"/>
                    <a:pt x="115" y="446"/>
                  </a:cubicBezTo>
                  <a:cubicBezTo>
                    <a:pt x="112" y="448"/>
                    <a:pt x="109" y="449"/>
                    <a:pt x="106" y="445"/>
                  </a:cubicBezTo>
                  <a:cubicBezTo>
                    <a:pt x="103" y="442"/>
                    <a:pt x="101" y="443"/>
                    <a:pt x="98" y="445"/>
                  </a:cubicBezTo>
                  <a:cubicBezTo>
                    <a:pt x="94" y="447"/>
                    <a:pt x="91" y="450"/>
                    <a:pt x="87" y="453"/>
                  </a:cubicBezTo>
                  <a:cubicBezTo>
                    <a:pt x="83" y="456"/>
                    <a:pt x="77" y="455"/>
                    <a:pt x="73" y="451"/>
                  </a:cubicBezTo>
                  <a:cubicBezTo>
                    <a:pt x="73" y="450"/>
                    <a:pt x="72" y="449"/>
                    <a:pt x="72" y="447"/>
                  </a:cubicBezTo>
                  <a:close/>
                  <a:moveTo>
                    <a:pt x="77" y="342"/>
                  </a:moveTo>
                  <a:cubicBezTo>
                    <a:pt x="78" y="336"/>
                    <a:pt x="79" y="330"/>
                    <a:pt x="85" y="328"/>
                  </a:cubicBezTo>
                  <a:cubicBezTo>
                    <a:pt x="87" y="327"/>
                    <a:pt x="90" y="328"/>
                    <a:pt x="92" y="328"/>
                  </a:cubicBezTo>
                  <a:cubicBezTo>
                    <a:pt x="92" y="330"/>
                    <a:pt x="92" y="332"/>
                    <a:pt x="92" y="334"/>
                  </a:cubicBezTo>
                  <a:cubicBezTo>
                    <a:pt x="91" y="337"/>
                    <a:pt x="94" y="340"/>
                    <a:pt x="97" y="338"/>
                  </a:cubicBezTo>
                  <a:cubicBezTo>
                    <a:pt x="101" y="335"/>
                    <a:pt x="105" y="332"/>
                    <a:pt x="109" y="329"/>
                  </a:cubicBezTo>
                  <a:cubicBezTo>
                    <a:pt x="110" y="329"/>
                    <a:pt x="111" y="329"/>
                    <a:pt x="112" y="328"/>
                  </a:cubicBezTo>
                  <a:cubicBezTo>
                    <a:pt x="112" y="330"/>
                    <a:pt x="113" y="331"/>
                    <a:pt x="113" y="332"/>
                  </a:cubicBezTo>
                  <a:cubicBezTo>
                    <a:pt x="112" y="334"/>
                    <a:pt x="111" y="336"/>
                    <a:pt x="110" y="338"/>
                  </a:cubicBezTo>
                  <a:cubicBezTo>
                    <a:pt x="110" y="338"/>
                    <a:pt x="110" y="339"/>
                    <a:pt x="111" y="340"/>
                  </a:cubicBezTo>
                  <a:cubicBezTo>
                    <a:pt x="111" y="340"/>
                    <a:pt x="112" y="341"/>
                    <a:pt x="112" y="340"/>
                  </a:cubicBezTo>
                  <a:cubicBezTo>
                    <a:pt x="115" y="339"/>
                    <a:pt x="117" y="338"/>
                    <a:pt x="120" y="336"/>
                  </a:cubicBezTo>
                  <a:cubicBezTo>
                    <a:pt x="128" y="332"/>
                    <a:pt x="128" y="333"/>
                    <a:pt x="130" y="342"/>
                  </a:cubicBezTo>
                  <a:cubicBezTo>
                    <a:pt x="130" y="345"/>
                    <a:pt x="132" y="346"/>
                    <a:pt x="135" y="346"/>
                  </a:cubicBezTo>
                  <a:cubicBezTo>
                    <a:pt x="137" y="345"/>
                    <a:pt x="139" y="344"/>
                    <a:pt x="141" y="344"/>
                  </a:cubicBezTo>
                  <a:cubicBezTo>
                    <a:pt x="143" y="343"/>
                    <a:pt x="146" y="342"/>
                    <a:pt x="148" y="340"/>
                  </a:cubicBezTo>
                  <a:cubicBezTo>
                    <a:pt x="151" y="339"/>
                    <a:pt x="154" y="339"/>
                    <a:pt x="156" y="342"/>
                  </a:cubicBezTo>
                  <a:cubicBezTo>
                    <a:pt x="158" y="345"/>
                    <a:pt x="161" y="345"/>
                    <a:pt x="164" y="344"/>
                  </a:cubicBezTo>
                  <a:cubicBezTo>
                    <a:pt x="169" y="343"/>
                    <a:pt x="174" y="342"/>
                    <a:pt x="177" y="348"/>
                  </a:cubicBezTo>
                  <a:cubicBezTo>
                    <a:pt x="177" y="349"/>
                    <a:pt x="179" y="350"/>
                    <a:pt x="181" y="350"/>
                  </a:cubicBezTo>
                  <a:cubicBezTo>
                    <a:pt x="183" y="350"/>
                    <a:pt x="186" y="347"/>
                    <a:pt x="186" y="351"/>
                  </a:cubicBezTo>
                  <a:cubicBezTo>
                    <a:pt x="186" y="352"/>
                    <a:pt x="184" y="354"/>
                    <a:pt x="182" y="354"/>
                  </a:cubicBezTo>
                  <a:cubicBezTo>
                    <a:pt x="180" y="355"/>
                    <a:pt x="178" y="357"/>
                    <a:pt x="176" y="357"/>
                  </a:cubicBezTo>
                  <a:cubicBezTo>
                    <a:pt x="174" y="357"/>
                    <a:pt x="170" y="356"/>
                    <a:pt x="170" y="355"/>
                  </a:cubicBezTo>
                  <a:cubicBezTo>
                    <a:pt x="167" y="350"/>
                    <a:pt x="164" y="348"/>
                    <a:pt x="159" y="351"/>
                  </a:cubicBezTo>
                  <a:cubicBezTo>
                    <a:pt x="156" y="353"/>
                    <a:pt x="152" y="353"/>
                    <a:pt x="149" y="350"/>
                  </a:cubicBezTo>
                  <a:cubicBezTo>
                    <a:pt x="145" y="347"/>
                    <a:pt x="142" y="347"/>
                    <a:pt x="138" y="349"/>
                  </a:cubicBezTo>
                  <a:cubicBezTo>
                    <a:pt x="130" y="353"/>
                    <a:pt x="124" y="351"/>
                    <a:pt x="121" y="342"/>
                  </a:cubicBezTo>
                  <a:cubicBezTo>
                    <a:pt x="117" y="344"/>
                    <a:pt x="115" y="345"/>
                    <a:pt x="112" y="346"/>
                  </a:cubicBezTo>
                  <a:cubicBezTo>
                    <a:pt x="111" y="347"/>
                    <a:pt x="108" y="348"/>
                    <a:pt x="108" y="347"/>
                  </a:cubicBezTo>
                  <a:cubicBezTo>
                    <a:pt x="99" y="341"/>
                    <a:pt x="87" y="347"/>
                    <a:pt x="77" y="342"/>
                  </a:cubicBezTo>
                  <a:close/>
                  <a:moveTo>
                    <a:pt x="1356" y="459"/>
                  </a:moveTo>
                  <a:cubicBezTo>
                    <a:pt x="1344" y="466"/>
                    <a:pt x="1335" y="475"/>
                    <a:pt x="1322" y="475"/>
                  </a:cubicBezTo>
                  <a:cubicBezTo>
                    <a:pt x="1319" y="475"/>
                    <a:pt x="1317" y="477"/>
                    <a:pt x="1315" y="478"/>
                  </a:cubicBezTo>
                  <a:cubicBezTo>
                    <a:pt x="1312" y="480"/>
                    <a:pt x="1309" y="481"/>
                    <a:pt x="1305" y="481"/>
                  </a:cubicBezTo>
                  <a:cubicBezTo>
                    <a:pt x="1303" y="480"/>
                    <a:pt x="1300" y="481"/>
                    <a:pt x="1298" y="482"/>
                  </a:cubicBezTo>
                  <a:cubicBezTo>
                    <a:pt x="1291" y="484"/>
                    <a:pt x="1291" y="484"/>
                    <a:pt x="1288" y="479"/>
                  </a:cubicBezTo>
                  <a:cubicBezTo>
                    <a:pt x="1287" y="477"/>
                    <a:pt x="1286" y="475"/>
                    <a:pt x="1284" y="474"/>
                  </a:cubicBezTo>
                  <a:cubicBezTo>
                    <a:pt x="1280" y="471"/>
                    <a:pt x="1280" y="467"/>
                    <a:pt x="1281" y="463"/>
                  </a:cubicBezTo>
                  <a:cubicBezTo>
                    <a:pt x="1284" y="452"/>
                    <a:pt x="1289" y="441"/>
                    <a:pt x="1296" y="432"/>
                  </a:cubicBezTo>
                  <a:cubicBezTo>
                    <a:pt x="1297" y="432"/>
                    <a:pt x="1298" y="432"/>
                    <a:pt x="1299" y="432"/>
                  </a:cubicBezTo>
                  <a:cubicBezTo>
                    <a:pt x="1299" y="433"/>
                    <a:pt x="1299" y="434"/>
                    <a:pt x="1299" y="435"/>
                  </a:cubicBezTo>
                  <a:cubicBezTo>
                    <a:pt x="1293" y="442"/>
                    <a:pt x="1291" y="450"/>
                    <a:pt x="1288" y="458"/>
                  </a:cubicBezTo>
                  <a:cubicBezTo>
                    <a:pt x="1287" y="460"/>
                    <a:pt x="1288" y="462"/>
                    <a:pt x="1289" y="464"/>
                  </a:cubicBezTo>
                  <a:cubicBezTo>
                    <a:pt x="1290" y="463"/>
                    <a:pt x="1291" y="463"/>
                    <a:pt x="1293" y="463"/>
                  </a:cubicBezTo>
                  <a:cubicBezTo>
                    <a:pt x="1297" y="462"/>
                    <a:pt x="1298" y="462"/>
                    <a:pt x="1297" y="467"/>
                  </a:cubicBezTo>
                  <a:cubicBezTo>
                    <a:pt x="1297" y="468"/>
                    <a:pt x="1297" y="469"/>
                    <a:pt x="1297" y="470"/>
                  </a:cubicBezTo>
                  <a:cubicBezTo>
                    <a:pt x="1297" y="471"/>
                    <a:pt x="1297" y="472"/>
                    <a:pt x="1297" y="472"/>
                  </a:cubicBezTo>
                  <a:cubicBezTo>
                    <a:pt x="1298" y="473"/>
                    <a:pt x="1300" y="473"/>
                    <a:pt x="1300" y="472"/>
                  </a:cubicBezTo>
                  <a:cubicBezTo>
                    <a:pt x="1302" y="471"/>
                    <a:pt x="1305" y="468"/>
                    <a:pt x="1307" y="467"/>
                  </a:cubicBezTo>
                  <a:cubicBezTo>
                    <a:pt x="1309" y="466"/>
                    <a:pt x="1312" y="465"/>
                    <a:pt x="1312" y="465"/>
                  </a:cubicBezTo>
                  <a:cubicBezTo>
                    <a:pt x="1317" y="470"/>
                    <a:pt x="1320" y="467"/>
                    <a:pt x="1324" y="464"/>
                  </a:cubicBezTo>
                  <a:cubicBezTo>
                    <a:pt x="1326" y="462"/>
                    <a:pt x="1329" y="460"/>
                    <a:pt x="1331" y="459"/>
                  </a:cubicBezTo>
                  <a:cubicBezTo>
                    <a:pt x="1333" y="458"/>
                    <a:pt x="1335" y="457"/>
                    <a:pt x="1335" y="458"/>
                  </a:cubicBezTo>
                  <a:cubicBezTo>
                    <a:pt x="1341" y="464"/>
                    <a:pt x="1347" y="459"/>
                    <a:pt x="1352" y="458"/>
                  </a:cubicBezTo>
                  <a:cubicBezTo>
                    <a:pt x="1353" y="458"/>
                    <a:pt x="1353" y="458"/>
                    <a:pt x="1356" y="459"/>
                  </a:cubicBezTo>
                  <a:close/>
                  <a:moveTo>
                    <a:pt x="1195" y="620"/>
                  </a:moveTo>
                  <a:cubicBezTo>
                    <a:pt x="1197" y="620"/>
                    <a:pt x="1198" y="620"/>
                    <a:pt x="1199" y="620"/>
                  </a:cubicBezTo>
                  <a:cubicBezTo>
                    <a:pt x="1203" y="618"/>
                    <a:pt x="1208" y="615"/>
                    <a:pt x="1212" y="614"/>
                  </a:cubicBezTo>
                  <a:cubicBezTo>
                    <a:pt x="1217" y="613"/>
                    <a:pt x="1222" y="615"/>
                    <a:pt x="1227" y="616"/>
                  </a:cubicBezTo>
                  <a:cubicBezTo>
                    <a:pt x="1234" y="619"/>
                    <a:pt x="1240" y="616"/>
                    <a:pt x="1247" y="614"/>
                  </a:cubicBezTo>
                  <a:cubicBezTo>
                    <a:pt x="1254" y="612"/>
                    <a:pt x="1254" y="612"/>
                    <a:pt x="1258" y="620"/>
                  </a:cubicBezTo>
                  <a:cubicBezTo>
                    <a:pt x="1259" y="622"/>
                    <a:pt x="1260" y="623"/>
                    <a:pt x="1262" y="622"/>
                  </a:cubicBezTo>
                  <a:cubicBezTo>
                    <a:pt x="1263" y="622"/>
                    <a:pt x="1264" y="622"/>
                    <a:pt x="1265" y="622"/>
                  </a:cubicBezTo>
                  <a:cubicBezTo>
                    <a:pt x="1269" y="623"/>
                    <a:pt x="1273" y="617"/>
                    <a:pt x="1277" y="622"/>
                  </a:cubicBezTo>
                  <a:cubicBezTo>
                    <a:pt x="1274" y="624"/>
                    <a:pt x="1271" y="626"/>
                    <a:pt x="1267" y="628"/>
                  </a:cubicBezTo>
                  <a:cubicBezTo>
                    <a:pt x="1261" y="631"/>
                    <a:pt x="1255" y="634"/>
                    <a:pt x="1248" y="637"/>
                  </a:cubicBezTo>
                  <a:cubicBezTo>
                    <a:pt x="1247" y="637"/>
                    <a:pt x="1244" y="637"/>
                    <a:pt x="1244" y="637"/>
                  </a:cubicBezTo>
                  <a:cubicBezTo>
                    <a:pt x="1243" y="635"/>
                    <a:pt x="1243" y="633"/>
                    <a:pt x="1243" y="631"/>
                  </a:cubicBezTo>
                  <a:cubicBezTo>
                    <a:pt x="1243" y="629"/>
                    <a:pt x="1245" y="628"/>
                    <a:pt x="1246" y="626"/>
                  </a:cubicBezTo>
                  <a:cubicBezTo>
                    <a:pt x="1246" y="625"/>
                    <a:pt x="1246" y="623"/>
                    <a:pt x="1245" y="622"/>
                  </a:cubicBezTo>
                  <a:cubicBezTo>
                    <a:pt x="1244" y="622"/>
                    <a:pt x="1242" y="622"/>
                    <a:pt x="1241" y="622"/>
                  </a:cubicBezTo>
                  <a:cubicBezTo>
                    <a:pt x="1236" y="626"/>
                    <a:pt x="1230" y="629"/>
                    <a:pt x="1225" y="633"/>
                  </a:cubicBezTo>
                  <a:cubicBezTo>
                    <a:pt x="1222" y="634"/>
                    <a:pt x="1220" y="633"/>
                    <a:pt x="1219" y="630"/>
                  </a:cubicBezTo>
                  <a:cubicBezTo>
                    <a:pt x="1219" y="627"/>
                    <a:pt x="1219" y="625"/>
                    <a:pt x="1215" y="626"/>
                  </a:cubicBezTo>
                  <a:cubicBezTo>
                    <a:pt x="1214" y="626"/>
                    <a:pt x="1213" y="627"/>
                    <a:pt x="1212" y="627"/>
                  </a:cubicBezTo>
                  <a:cubicBezTo>
                    <a:pt x="1205" y="626"/>
                    <a:pt x="1197" y="626"/>
                    <a:pt x="1190" y="630"/>
                  </a:cubicBezTo>
                  <a:cubicBezTo>
                    <a:pt x="1187" y="631"/>
                    <a:pt x="1184" y="626"/>
                    <a:pt x="1185" y="623"/>
                  </a:cubicBezTo>
                  <a:cubicBezTo>
                    <a:pt x="1188" y="620"/>
                    <a:pt x="1191" y="616"/>
                    <a:pt x="1194" y="613"/>
                  </a:cubicBezTo>
                  <a:cubicBezTo>
                    <a:pt x="1194" y="612"/>
                    <a:pt x="1195" y="612"/>
                    <a:pt x="1196" y="612"/>
                  </a:cubicBezTo>
                  <a:cubicBezTo>
                    <a:pt x="1196" y="614"/>
                    <a:pt x="1196" y="615"/>
                    <a:pt x="1196" y="616"/>
                  </a:cubicBezTo>
                  <a:cubicBezTo>
                    <a:pt x="1196" y="617"/>
                    <a:pt x="1196" y="619"/>
                    <a:pt x="1195" y="620"/>
                  </a:cubicBezTo>
                  <a:close/>
                  <a:moveTo>
                    <a:pt x="393" y="419"/>
                  </a:moveTo>
                  <a:cubicBezTo>
                    <a:pt x="392" y="425"/>
                    <a:pt x="388" y="428"/>
                    <a:pt x="383" y="428"/>
                  </a:cubicBezTo>
                  <a:cubicBezTo>
                    <a:pt x="377" y="427"/>
                    <a:pt x="373" y="428"/>
                    <a:pt x="368" y="431"/>
                  </a:cubicBezTo>
                  <a:cubicBezTo>
                    <a:pt x="367" y="432"/>
                    <a:pt x="366" y="433"/>
                    <a:pt x="364" y="432"/>
                  </a:cubicBezTo>
                  <a:cubicBezTo>
                    <a:pt x="359" y="432"/>
                    <a:pt x="356" y="436"/>
                    <a:pt x="353" y="438"/>
                  </a:cubicBezTo>
                  <a:cubicBezTo>
                    <a:pt x="350" y="440"/>
                    <a:pt x="347" y="443"/>
                    <a:pt x="345" y="442"/>
                  </a:cubicBezTo>
                  <a:cubicBezTo>
                    <a:pt x="340" y="440"/>
                    <a:pt x="337" y="443"/>
                    <a:pt x="333" y="446"/>
                  </a:cubicBezTo>
                  <a:cubicBezTo>
                    <a:pt x="331" y="448"/>
                    <a:pt x="329" y="450"/>
                    <a:pt x="327" y="450"/>
                  </a:cubicBezTo>
                  <a:cubicBezTo>
                    <a:pt x="319" y="450"/>
                    <a:pt x="316" y="455"/>
                    <a:pt x="311" y="460"/>
                  </a:cubicBezTo>
                  <a:cubicBezTo>
                    <a:pt x="307" y="466"/>
                    <a:pt x="303" y="472"/>
                    <a:pt x="294" y="471"/>
                  </a:cubicBezTo>
                  <a:cubicBezTo>
                    <a:pt x="293" y="471"/>
                    <a:pt x="292" y="472"/>
                    <a:pt x="291" y="473"/>
                  </a:cubicBezTo>
                  <a:cubicBezTo>
                    <a:pt x="287" y="477"/>
                    <a:pt x="284" y="477"/>
                    <a:pt x="280" y="476"/>
                  </a:cubicBezTo>
                  <a:cubicBezTo>
                    <a:pt x="277" y="475"/>
                    <a:pt x="273" y="476"/>
                    <a:pt x="272" y="472"/>
                  </a:cubicBezTo>
                  <a:cubicBezTo>
                    <a:pt x="271" y="467"/>
                    <a:pt x="275" y="467"/>
                    <a:pt x="278" y="466"/>
                  </a:cubicBezTo>
                  <a:cubicBezTo>
                    <a:pt x="283" y="463"/>
                    <a:pt x="287" y="459"/>
                    <a:pt x="293" y="462"/>
                  </a:cubicBezTo>
                  <a:cubicBezTo>
                    <a:pt x="299" y="456"/>
                    <a:pt x="310" y="458"/>
                    <a:pt x="315" y="450"/>
                  </a:cubicBezTo>
                  <a:cubicBezTo>
                    <a:pt x="315" y="448"/>
                    <a:pt x="317" y="446"/>
                    <a:pt x="319" y="446"/>
                  </a:cubicBezTo>
                  <a:cubicBezTo>
                    <a:pt x="328" y="444"/>
                    <a:pt x="335" y="437"/>
                    <a:pt x="342" y="432"/>
                  </a:cubicBezTo>
                  <a:cubicBezTo>
                    <a:pt x="345" y="430"/>
                    <a:pt x="351" y="431"/>
                    <a:pt x="354" y="429"/>
                  </a:cubicBezTo>
                  <a:cubicBezTo>
                    <a:pt x="358" y="428"/>
                    <a:pt x="361" y="424"/>
                    <a:pt x="364" y="422"/>
                  </a:cubicBezTo>
                  <a:cubicBezTo>
                    <a:pt x="374" y="424"/>
                    <a:pt x="382" y="414"/>
                    <a:pt x="393" y="419"/>
                  </a:cubicBezTo>
                  <a:close/>
                  <a:moveTo>
                    <a:pt x="1178" y="565"/>
                  </a:moveTo>
                  <a:cubicBezTo>
                    <a:pt x="1183" y="561"/>
                    <a:pt x="1187" y="559"/>
                    <a:pt x="1191" y="556"/>
                  </a:cubicBezTo>
                  <a:cubicBezTo>
                    <a:pt x="1192" y="556"/>
                    <a:pt x="1195" y="555"/>
                    <a:pt x="1195" y="556"/>
                  </a:cubicBezTo>
                  <a:cubicBezTo>
                    <a:pt x="1196" y="557"/>
                    <a:pt x="1196" y="559"/>
                    <a:pt x="1196" y="561"/>
                  </a:cubicBezTo>
                  <a:cubicBezTo>
                    <a:pt x="1196" y="563"/>
                    <a:pt x="1195" y="564"/>
                    <a:pt x="1194" y="565"/>
                  </a:cubicBezTo>
                  <a:cubicBezTo>
                    <a:pt x="1194" y="566"/>
                    <a:pt x="1195" y="568"/>
                    <a:pt x="1195" y="568"/>
                  </a:cubicBezTo>
                  <a:cubicBezTo>
                    <a:pt x="1196" y="569"/>
                    <a:pt x="1197" y="569"/>
                    <a:pt x="1198" y="569"/>
                  </a:cubicBezTo>
                  <a:cubicBezTo>
                    <a:pt x="1201" y="567"/>
                    <a:pt x="1205" y="564"/>
                    <a:pt x="1208" y="562"/>
                  </a:cubicBezTo>
                  <a:cubicBezTo>
                    <a:pt x="1210" y="561"/>
                    <a:pt x="1212" y="559"/>
                    <a:pt x="1214" y="558"/>
                  </a:cubicBezTo>
                  <a:cubicBezTo>
                    <a:pt x="1216" y="557"/>
                    <a:pt x="1218" y="558"/>
                    <a:pt x="1218" y="560"/>
                  </a:cubicBezTo>
                  <a:cubicBezTo>
                    <a:pt x="1219" y="567"/>
                    <a:pt x="1219" y="567"/>
                    <a:pt x="1224" y="565"/>
                  </a:cubicBezTo>
                  <a:cubicBezTo>
                    <a:pt x="1227" y="563"/>
                    <a:pt x="1230" y="562"/>
                    <a:pt x="1233" y="560"/>
                  </a:cubicBezTo>
                  <a:cubicBezTo>
                    <a:pt x="1238" y="557"/>
                    <a:pt x="1242" y="554"/>
                    <a:pt x="1244" y="562"/>
                  </a:cubicBezTo>
                  <a:cubicBezTo>
                    <a:pt x="1250" y="560"/>
                    <a:pt x="1254" y="565"/>
                    <a:pt x="1259" y="566"/>
                  </a:cubicBezTo>
                  <a:cubicBezTo>
                    <a:pt x="1261" y="567"/>
                    <a:pt x="1266" y="564"/>
                    <a:pt x="1266" y="568"/>
                  </a:cubicBezTo>
                  <a:cubicBezTo>
                    <a:pt x="1267" y="572"/>
                    <a:pt x="1270" y="577"/>
                    <a:pt x="1266" y="581"/>
                  </a:cubicBezTo>
                  <a:cubicBezTo>
                    <a:pt x="1264" y="583"/>
                    <a:pt x="1262" y="585"/>
                    <a:pt x="1260" y="586"/>
                  </a:cubicBezTo>
                  <a:cubicBezTo>
                    <a:pt x="1258" y="587"/>
                    <a:pt x="1256" y="586"/>
                    <a:pt x="1256" y="584"/>
                  </a:cubicBezTo>
                  <a:cubicBezTo>
                    <a:pt x="1256" y="581"/>
                    <a:pt x="1256" y="578"/>
                    <a:pt x="1257" y="575"/>
                  </a:cubicBezTo>
                  <a:cubicBezTo>
                    <a:pt x="1254" y="573"/>
                    <a:pt x="1253" y="575"/>
                    <a:pt x="1251" y="576"/>
                  </a:cubicBezTo>
                  <a:cubicBezTo>
                    <a:pt x="1247" y="579"/>
                    <a:pt x="1243" y="580"/>
                    <a:pt x="1239" y="577"/>
                  </a:cubicBezTo>
                  <a:cubicBezTo>
                    <a:pt x="1238" y="576"/>
                    <a:pt x="1236" y="576"/>
                    <a:pt x="1234" y="575"/>
                  </a:cubicBezTo>
                  <a:cubicBezTo>
                    <a:pt x="1232" y="575"/>
                    <a:pt x="1218" y="573"/>
                    <a:pt x="1216" y="574"/>
                  </a:cubicBezTo>
                  <a:cubicBezTo>
                    <a:pt x="1213" y="574"/>
                    <a:pt x="1211" y="574"/>
                    <a:pt x="1208" y="574"/>
                  </a:cubicBezTo>
                  <a:cubicBezTo>
                    <a:pt x="1205" y="574"/>
                    <a:pt x="1202" y="573"/>
                    <a:pt x="1199" y="574"/>
                  </a:cubicBezTo>
                  <a:cubicBezTo>
                    <a:pt x="1193" y="577"/>
                    <a:pt x="1188" y="575"/>
                    <a:pt x="1184" y="570"/>
                  </a:cubicBezTo>
                  <a:cubicBezTo>
                    <a:pt x="1183" y="568"/>
                    <a:pt x="1181" y="567"/>
                    <a:pt x="1178" y="565"/>
                  </a:cubicBezTo>
                  <a:close/>
                  <a:moveTo>
                    <a:pt x="1218" y="490"/>
                  </a:moveTo>
                  <a:cubicBezTo>
                    <a:pt x="1213" y="492"/>
                    <a:pt x="1209" y="494"/>
                    <a:pt x="1205" y="496"/>
                  </a:cubicBezTo>
                  <a:cubicBezTo>
                    <a:pt x="1198" y="492"/>
                    <a:pt x="1195" y="498"/>
                    <a:pt x="1190" y="501"/>
                  </a:cubicBezTo>
                  <a:cubicBezTo>
                    <a:pt x="1187" y="502"/>
                    <a:pt x="1184" y="503"/>
                    <a:pt x="1181" y="503"/>
                  </a:cubicBezTo>
                  <a:cubicBezTo>
                    <a:pt x="1177" y="502"/>
                    <a:pt x="1173" y="503"/>
                    <a:pt x="1170" y="506"/>
                  </a:cubicBezTo>
                  <a:cubicBezTo>
                    <a:pt x="1166" y="509"/>
                    <a:pt x="1163" y="512"/>
                    <a:pt x="1158" y="510"/>
                  </a:cubicBezTo>
                  <a:cubicBezTo>
                    <a:pt x="1154" y="508"/>
                    <a:pt x="1150" y="514"/>
                    <a:pt x="1147" y="509"/>
                  </a:cubicBezTo>
                  <a:cubicBezTo>
                    <a:pt x="1150" y="507"/>
                    <a:pt x="1153" y="505"/>
                    <a:pt x="1155" y="503"/>
                  </a:cubicBezTo>
                  <a:cubicBezTo>
                    <a:pt x="1160" y="500"/>
                    <a:pt x="1164" y="495"/>
                    <a:pt x="1170" y="498"/>
                  </a:cubicBezTo>
                  <a:cubicBezTo>
                    <a:pt x="1174" y="495"/>
                    <a:pt x="1179" y="492"/>
                    <a:pt x="1182" y="489"/>
                  </a:cubicBezTo>
                  <a:cubicBezTo>
                    <a:pt x="1186" y="486"/>
                    <a:pt x="1189" y="484"/>
                    <a:pt x="1191" y="490"/>
                  </a:cubicBezTo>
                  <a:cubicBezTo>
                    <a:pt x="1191" y="490"/>
                    <a:pt x="1194" y="491"/>
                    <a:pt x="1195" y="490"/>
                  </a:cubicBezTo>
                  <a:cubicBezTo>
                    <a:pt x="1200" y="486"/>
                    <a:pt x="1204" y="482"/>
                    <a:pt x="1209" y="478"/>
                  </a:cubicBezTo>
                  <a:cubicBezTo>
                    <a:pt x="1210" y="477"/>
                    <a:pt x="1211" y="477"/>
                    <a:pt x="1213" y="477"/>
                  </a:cubicBezTo>
                  <a:cubicBezTo>
                    <a:pt x="1213" y="479"/>
                    <a:pt x="1212" y="480"/>
                    <a:pt x="1212" y="481"/>
                  </a:cubicBezTo>
                  <a:cubicBezTo>
                    <a:pt x="1212" y="482"/>
                    <a:pt x="1212" y="483"/>
                    <a:pt x="1212" y="484"/>
                  </a:cubicBezTo>
                  <a:cubicBezTo>
                    <a:pt x="1213" y="484"/>
                    <a:pt x="1214" y="484"/>
                    <a:pt x="1215" y="484"/>
                  </a:cubicBezTo>
                  <a:cubicBezTo>
                    <a:pt x="1218" y="482"/>
                    <a:pt x="1221" y="479"/>
                    <a:pt x="1223" y="477"/>
                  </a:cubicBezTo>
                  <a:cubicBezTo>
                    <a:pt x="1225" y="476"/>
                    <a:pt x="1227" y="476"/>
                    <a:pt x="1228" y="476"/>
                  </a:cubicBezTo>
                  <a:cubicBezTo>
                    <a:pt x="1228" y="477"/>
                    <a:pt x="1228" y="479"/>
                    <a:pt x="1229" y="480"/>
                  </a:cubicBezTo>
                  <a:cubicBezTo>
                    <a:pt x="1229" y="481"/>
                    <a:pt x="1228" y="481"/>
                    <a:pt x="1228" y="482"/>
                  </a:cubicBezTo>
                  <a:cubicBezTo>
                    <a:pt x="1229" y="483"/>
                    <a:pt x="1228" y="484"/>
                    <a:pt x="1229" y="484"/>
                  </a:cubicBezTo>
                  <a:cubicBezTo>
                    <a:pt x="1229" y="485"/>
                    <a:pt x="1231" y="485"/>
                    <a:pt x="1232" y="484"/>
                  </a:cubicBezTo>
                  <a:cubicBezTo>
                    <a:pt x="1236" y="480"/>
                    <a:pt x="1241" y="476"/>
                    <a:pt x="1245" y="472"/>
                  </a:cubicBezTo>
                  <a:cubicBezTo>
                    <a:pt x="1247" y="471"/>
                    <a:pt x="1250" y="471"/>
                    <a:pt x="1252" y="473"/>
                  </a:cubicBezTo>
                  <a:cubicBezTo>
                    <a:pt x="1254" y="475"/>
                    <a:pt x="1258" y="477"/>
                    <a:pt x="1256" y="481"/>
                  </a:cubicBezTo>
                  <a:cubicBezTo>
                    <a:pt x="1254" y="484"/>
                    <a:pt x="1251" y="487"/>
                    <a:pt x="1248" y="489"/>
                  </a:cubicBezTo>
                  <a:cubicBezTo>
                    <a:pt x="1245" y="491"/>
                    <a:pt x="1243" y="489"/>
                    <a:pt x="1242" y="486"/>
                  </a:cubicBezTo>
                  <a:cubicBezTo>
                    <a:pt x="1240" y="484"/>
                    <a:pt x="1238" y="484"/>
                    <a:pt x="1235" y="486"/>
                  </a:cubicBezTo>
                  <a:cubicBezTo>
                    <a:pt x="1232" y="489"/>
                    <a:pt x="1230" y="493"/>
                    <a:pt x="1226" y="496"/>
                  </a:cubicBezTo>
                  <a:cubicBezTo>
                    <a:pt x="1224" y="499"/>
                    <a:pt x="1222" y="498"/>
                    <a:pt x="1220" y="494"/>
                  </a:cubicBezTo>
                  <a:cubicBezTo>
                    <a:pt x="1219" y="493"/>
                    <a:pt x="1218" y="491"/>
                    <a:pt x="1218" y="490"/>
                  </a:cubicBezTo>
                  <a:close/>
                  <a:moveTo>
                    <a:pt x="1000" y="513"/>
                  </a:moveTo>
                  <a:cubicBezTo>
                    <a:pt x="993" y="516"/>
                    <a:pt x="987" y="520"/>
                    <a:pt x="981" y="516"/>
                  </a:cubicBezTo>
                  <a:cubicBezTo>
                    <a:pt x="977" y="518"/>
                    <a:pt x="973" y="520"/>
                    <a:pt x="970" y="522"/>
                  </a:cubicBezTo>
                  <a:cubicBezTo>
                    <a:pt x="966" y="524"/>
                    <a:pt x="962" y="526"/>
                    <a:pt x="958" y="523"/>
                  </a:cubicBezTo>
                  <a:cubicBezTo>
                    <a:pt x="954" y="521"/>
                    <a:pt x="951" y="524"/>
                    <a:pt x="948" y="524"/>
                  </a:cubicBezTo>
                  <a:cubicBezTo>
                    <a:pt x="946" y="524"/>
                    <a:pt x="943" y="523"/>
                    <a:pt x="943" y="522"/>
                  </a:cubicBezTo>
                  <a:cubicBezTo>
                    <a:pt x="942" y="521"/>
                    <a:pt x="944" y="518"/>
                    <a:pt x="945" y="517"/>
                  </a:cubicBezTo>
                  <a:cubicBezTo>
                    <a:pt x="946" y="516"/>
                    <a:pt x="948" y="515"/>
                    <a:pt x="950" y="514"/>
                  </a:cubicBezTo>
                  <a:cubicBezTo>
                    <a:pt x="954" y="513"/>
                    <a:pt x="958" y="513"/>
                    <a:pt x="962" y="511"/>
                  </a:cubicBezTo>
                  <a:cubicBezTo>
                    <a:pt x="964" y="511"/>
                    <a:pt x="966" y="511"/>
                    <a:pt x="968" y="513"/>
                  </a:cubicBezTo>
                  <a:cubicBezTo>
                    <a:pt x="970" y="514"/>
                    <a:pt x="972" y="514"/>
                    <a:pt x="974" y="513"/>
                  </a:cubicBezTo>
                  <a:cubicBezTo>
                    <a:pt x="978" y="510"/>
                    <a:pt x="981" y="507"/>
                    <a:pt x="985" y="505"/>
                  </a:cubicBezTo>
                  <a:cubicBezTo>
                    <a:pt x="987" y="504"/>
                    <a:pt x="990" y="503"/>
                    <a:pt x="991" y="504"/>
                  </a:cubicBezTo>
                  <a:cubicBezTo>
                    <a:pt x="996" y="510"/>
                    <a:pt x="999" y="505"/>
                    <a:pt x="1003" y="502"/>
                  </a:cubicBezTo>
                  <a:cubicBezTo>
                    <a:pt x="1005" y="499"/>
                    <a:pt x="1007" y="496"/>
                    <a:pt x="1010" y="494"/>
                  </a:cubicBezTo>
                  <a:cubicBezTo>
                    <a:pt x="1012" y="493"/>
                    <a:pt x="1014" y="491"/>
                    <a:pt x="1015" y="492"/>
                  </a:cubicBezTo>
                  <a:cubicBezTo>
                    <a:pt x="1019" y="492"/>
                    <a:pt x="1017" y="496"/>
                    <a:pt x="1017" y="498"/>
                  </a:cubicBezTo>
                  <a:cubicBezTo>
                    <a:pt x="1017" y="498"/>
                    <a:pt x="1016" y="499"/>
                    <a:pt x="1016" y="499"/>
                  </a:cubicBezTo>
                  <a:cubicBezTo>
                    <a:pt x="1017" y="504"/>
                    <a:pt x="1020" y="506"/>
                    <a:pt x="1023" y="504"/>
                  </a:cubicBezTo>
                  <a:cubicBezTo>
                    <a:pt x="1026" y="502"/>
                    <a:pt x="1029" y="500"/>
                    <a:pt x="1032" y="497"/>
                  </a:cubicBezTo>
                  <a:cubicBezTo>
                    <a:pt x="1034" y="496"/>
                    <a:pt x="1036" y="494"/>
                    <a:pt x="1039" y="492"/>
                  </a:cubicBezTo>
                  <a:cubicBezTo>
                    <a:pt x="1042" y="495"/>
                    <a:pt x="1039" y="497"/>
                    <a:pt x="1038" y="498"/>
                  </a:cubicBezTo>
                  <a:cubicBezTo>
                    <a:pt x="1031" y="505"/>
                    <a:pt x="1025" y="512"/>
                    <a:pt x="1018" y="519"/>
                  </a:cubicBezTo>
                  <a:cubicBezTo>
                    <a:pt x="1013" y="525"/>
                    <a:pt x="1005" y="524"/>
                    <a:pt x="999" y="526"/>
                  </a:cubicBezTo>
                  <a:cubicBezTo>
                    <a:pt x="999" y="526"/>
                    <a:pt x="997" y="524"/>
                    <a:pt x="997" y="524"/>
                  </a:cubicBezTo>
                  <a:cubicBezTo>
                    <a:pt x="998" y="521"/>
                    <a:pt x="999" y="517"/>
                    <a:pt x="1000" y="513"/>
                  </a:cubicBezTo>
                  <a:close/>
                  <a:moveTo>
                    <a:pt x="167" y="527"/>
                  </a:moveTo>
                  <a:cubicBezTo>
                    <a:pt x="164" y="534"/>
                    <a:pt x="163" y="537"/>
                    <a:pt x="162" y="541"/>
                  </a:cubicBezTo>
                  <a:cubicBezTo>
                    <a:pt x="161" y="544"/>
                    <a:pt x="160" y="547"/>
                    <a:pt x="159" y="549"/>
                  </a:cubicBezTo>
                  <a:cubicBezTo>
                    <a:pt x="158" y="551"/>
                    <a:pt x="156" y="552"/>
                    <a:pt x="154" y="553"/>
                  </a:cubicBezTo>
                  <a:cubicBezTo>
                    <a:pt x="154" y="553"/>
                    <a:pt x="152" y="551"/>
                    <a:pt x="152" y="549"/>
                  </a:cubicBezTo>
                  <a:cubicBezTo>
                    <a:pt x="151" y="545"/>
                    <a:pt x="150" y="540"/>
                    <a:pt x="149" y="535"/>
                  </a:cubicBezTo>
                  <a:cubicBezTo>
                    <a:pt x="145" y="533"/>
                    <a:pt x="145" y="536"/>
                    <a:pt x="144" y="538"/>
                  </a:cubicBezTo>
                  <a:cubicBezTo>
                    <a:pt x="142" y="541"/>
                    <a:pt x="141" y="545"/>
                    <a:pt x="139" y="548"/>
                  </a:cubicBezTo>
                  <a:cubicBezTo>
                    <a:pt x="137" y="552"/>
                    <a:pt x="135" y="557"/>
                    <a:pt x="128" y="556"/>
                  </a:cubicBezTo>
                  <a:cubicBezTo>
                    <a:pt x="127" y="555"/>
                    <a:pt x="125" y="558"/>
                    <a:pt x="123" y="560"/>
                  </a:cubicBezTo>
                  <a:cubicBezTo>
                    <a:pt x="120" y="562"/>
                    <a:pt x="117" y="561"/>
                    <a:pt x="116" y="557"/>
                  </a:cubicBezTo>
                  <a:cubicBezTo>
                    <a:pt x="115" y="548"/>
                    <a:pt x="116" y="546"/>
                    <a:pt x="124" y="544"/>
                  </a:cubicBezTo>
                  <a:cubicBezTo>
                    <a:pt x="126" y="543"/>
                    <a:pt x="128" y="542"/>
                    <a:pt x="130" y="542"/>
                  </a:cubicBezTo>
                  <a:cubicBezTo>
                    <a:pt x="135" y="543"/>
                    <a:pt x="136" y="540"/>
                    <a:pt x="138" y="537"/>
                  </a:cubicBezTo>
                  <a:cubicBezTo>
                    <a:pt x="142" y="531"/>
                    <a:pt x="145" y="526"/>
                    <a:pt x="149" y="520"/>
                  </a:cubicBezTo>
                  <a:cubicBezTo>
                    <a:pt x="152" y="516"/>
                    <a:pt x="154" y="516"/>
                    <a:pt x="157" y="522"/>
                  </a:cubicBezTo>
                  <a:cubicBezTo>
                    <a:pt x="159" y="525"/>
                    <a:pt x="161" y="525"/>
                    <a:pt x="162" y="522"/>
                  </a:cubicBezTo>
                  <a:cubicBezTo>
                    <a:pt x="163" y="520"/>
                    <a:pt x="164" y="518"/>
                    <a:pt x="166" y="517"/>
                  </a:cubicBezTo>
                  <a:cubicBezTo>
                    <a:pt x="167" y="515"/>
                    <a:pt x="170" y="515"/>
                    <a:pt x="171" y="517"/>
                  </a:cubicBezTo>
                  <a:cubicBezTo>
                    <a:pt x="172" y="520"/>
                    <a:pt x="173" y="523"/>
                    <a:pt x="174" y="526"/>
                  </a:cubicBezTo>
                  <a:cubicBezTo>
                    <a:pt x="175" y="526"/>
                    <a:pt x="176" y="527"/>
                    <a:pt x="176" y="527"/>
                  </a:cubicBezTo>
                  <a:cubicBezTo>
                    <a:pt x="177" y="527"/>
                    <a:pt x="178" y="526"/>
                    <a:pt x="179" y="526"/>
                  </a:cubicBezTo>
                  <a:cubicBezTo>
                    <a:pt x="181" y="522"/>
                    <a:pt x="183" y="517"/>
                    <a:pt x="185" y="514"/>
                  </a:cubicBezTo>
                  <a:cubicBezTo>
                    <a:pt x="187" y="511"/>
                    <a:pt x="189" y="510"/>
                    <a:pt x="192" y="511"/>
                  </a:cubicBezTo>
                  <a:cubicBezTo>
                    <a:pt x="193" y="512"/>
                    <a:pt x="194" y="513"/>
                    <a:pt x="195" y="514"/>
                  </a:cubicBezTo>
                  <a:cubicBezTo>
                    <a:pt x="195" y="515"/>
                    <a:pt x="194" y="518"/>
                    <a:pt x="193" y="518"/>
                  </a:cubicBezTo>
                  <a:cubicBezTo>
                    <a:pt x="187" y="519"/>
                    <a:pt x="186" y="524"/>
                    <a:pt x="184" y="527"/>
                  </a:cubicBezTo>
                  <a:cubicBezTo>
                    <a:pt x="182" y="533"/>
                    <a:pt x="179" y="538"/>
                    <a:pt x="176" y="543"/>
                  </a:cubicBezTo>
                  <a:cubicBezTo>
                    <a:pt x="175" y="545"/>
                    <a:pt x="172" y="545"/>
                    <a:pt x="171" y="543"/>
                  </a:cubicBezTo>
                  <a:cubicBezTo>
                    <a:pt x="170" y="539"/>
                    <a:pt x="169" y="534"/>
                    <a:pt x="167" y="527"/>
                  </a:cubicBezTo>
                  <a:close/>
                  <a:moveTo>
                    <a:pt x="886" y="488"/>
                  </a:moveTo>
                  <a:cubicBezTo>
                    <a:pt x="874" y="496"/>
                    <a:pt x="864" y="502"/>
                    <a:pt x="854" y="509"/>
                  </a:cubicBezTo>
                  <a:cubicBezTo>
                    <a:pt x="850" y="511"/>
                    <a:pt x="846" y="514"/>
                    <a:pt x="842" y="516"/>
                  </a:cubicBezTo>
                  <a:cubicBezTo>
                    <a:pt x="840" y="517"/>
                    <a:pt x="837" y="517"/>
                    <a:pt x="835" y="516"/>
                  </a:cubicBezTo>
                  <a:cubicBezTo>
                    <a:pt x="831" y="516"/>
                    <a:pt x="829" y="513"/>
                    <a:pt x="830" y="510"/>
                  </a:cubicBezTo>
                  <a:cubicBezTo>
                    <a:pt x="830" y="507"/>
                    <a:pt x="833" y="504"/>
                    <a:pt x="836" y="504"/>
                  </a:cubicBezTo>
                  <a:cubicBezTo>
                    <a:pt x="838" y="504"/>
                    <a:pt x="840" y="505"/>
                    <a:pt x="842" y="505"/>
                  </a:cubicBezTo>
                  <a:cubicBezTo>
                    <a:pt x="844" y="504"/>
                    <a:pt x="846" y="504"/>
                    <a:pt x="848" y="502"/>
                  </a:cubicBezTo>
                  <a:cubicBezTo>
                    <a:pt x="851" y="501"/>
                    <a:pt x="853" y="497"/>
                    <a:pt x="855" y="497"/>
                  </a:cubicBezTo>
                  <a:cubicBezTo>
                    <a:pt x="864" y="498"/>
                    <a:pt x="867" y="491"/>
                    <a:pt x="871" y="485"/>
                  </a:cubicBezTo>
                  <a:cubicBezTo>
                    <a:pt x="872" y="484"/>
                    <a:pt x="873" y="483"/>
                    <a:pt x="875" y="482"/>
                  </a:cubicBezTo>
                  <a:cubicBezTo>
                    <a:pt x="885" y="479"/>
                    <a:pt x="887" y="470"/>
                    <a:pt x="890" y="462"/>
                  </a:cubicBezTo>
                  <a:cubicBezTo>
                    <a:pt x="892" y="457"/>
                    <a:pt x="893" y="453"/>
                    <a:pt x="894" y="449"/>
                  </a:cubicBezTo>
                  <a:cubicBezTo>
                    <a:pt x="895" y="448"/>
                    <a:pt x="895" y="447"/>
                    <a:pt x="896" y="446"/>
                  </a:cubicBezTo>
                  <a:cubicBezTo>
                    <a:pt x="897" y="446"/>
                    <a:pt x="898" y="445"/>
                    <a:pt x="899" y="445"/>
                  </a:cubicBezTo>
                  <a:cubicBezTo>
                    <a:pt x="900" y="446"/>
                    <a:pt x="900" y="447"/>
                    <a:pt x="900" y="448"/>
                  </a:cubicBezTo>
                  <a:cubicBezTo>
                    <a:pt x="899" y="454"/>
                    <a:pt x="897" y="459"/>
                    <a:pt x="895" y="465"/>
                  </a:cubicBezTo>
                  <a:cubicBezTo>
                    <a:pt x="894" y="468"/>
                    <a:pt x="895" y="471"/>
                    <a:pt x="895" y="474"/>
                  </a:cubicBezTo>
                  <a:cubicBezTo>
                    <a:pt x="900" y="475"/>
                    <a:pt x="900" y="470"/>
                    <a:pt x="903" y="468"/>
                  </a:cubicBezTo>
                  <a:cubicBezTo>
                    <a:pt x="905" y="465"/>
                    <a:pt x="907" y="464"/>
                    <a:pt x="909" y="468"/>
                  </a:cubicBezTo>
                  <a:cubicBezTo>
                    <a:pt x="910" y="471"/>
                    <a:pt x="912" y="471"/>
                    <a:pt x="914" y="469"/>
                  </a:cubicBezTo>
                  <a:cubicBezTo>
                    <a:pt x="917" y="466"/>
                    <a:pt x="919" y="462"/>
                    <a:pt x="922" y="458"/>
                  </a:cubicBezTo>
                  <a:cubicBezTo>
                    <a:pt x="926" y="452"/>
                    <a:pt x="926" y="452"/>
                    <a:pt x="937" y="454"/>
                  </a:cubicBezTo>
                  <a:cubicBezTo>
                    <a:pt x="935" y="460"/>
                    <a:pt x="932" y="466"/>
                    <a:pt x="927" y="467"/>
                  </a:cubicBezTo>
                  <a:cubicBezTo>
                    <a:pt x="919" y="469"/>
                    <a:pt x="917" y="475"/>
                    <a:pt x="912" y="479"/>
                  </a:cubicBezTo>
                  <a:cubicBezTo>
                    <a:pt x="910" y="481"/>
                    <a:pt x="907" y="483"/>
                    <a:pt x="904" y="483"/>
                  </a:cubicBezTo>
                  <a:cubicBezTo>
                    <a:pt x="900" y="482"/>
                    <a:pt x="898" y="484"/>
                    <a:pt x="896" y="487"/>
                  </a:cubicBezTo>
                  <a:cubicBezTo>
                    <a:pt x="894" y="493"/>
                    <a:pt x="892" y="498"/>
                    <a:pt x="890" y="503"/>
                  </a:cubicBezTo>
                  <a:cubicBezTo>
                    <a:pt x="889" y="504"/>
                    <a:pt x="888" y="505"/>
                    <a:pt x="887" y="506"/>
                  </a:cubicBezTo>
                  <a:cubicBezTo>
                    <a:pt x="886" y="507"/>
                    <a:pt x="885" y="507"/>
                    <a:pt x="884" y="507"/>
                  </a:cubicBezTo>
                  <a:cubicBezTo>
                    <a:pt x="883" y="507"/>
                    <a:pt x="883" y="506"/>
                    <a:pt x="883" y="505"/>
                  </a:cubicBezTo>
                  <a:cubicBezTo>
                    <a:pt x="883" y="499"/>
                    <a:pt x="884" y="494"/>
                    <a:pt x="886" y="488"/>
                  </a:cubicBezTo>
                  <a:close/>
                  <a:moveTo>
                    <a:pt x="789" y="496"/>
                  </a:moveTo>
                  <a:cubicBezTo>
                    <a:pt x="793" y="492"/>
                    <a:pt x="795" y="489"/>
                    <a:pt x="797" y="487"/>
                  </a:cubicBezTo>
                  <a:cubicBezTo>
                    <a:pt x="815" y="470"/>
                    <a:pt x="832" y="454"/>
                    <a:pt x="849" y="438"/>
                  </a:cubicBezTo>
                  <a:cubicBezTo>
                    <a:pt x="868" y="419"/>
                    <a:pt x="885" y="399"/>
                    <a:pt x="903" y="380"/>
                  </a:cubicBezTo>
                  <a:cubicBezTo>
                    <a:pt x="907" y="376"/>
                    <a:pt x="911" y="373"/>
                    <a:pt x="915" y="368"/>
                  </a:cubicBezTo>
                  <a:cubicBezTo>
                    <a:pt x="917" y="366"/>
                    <a:pt x="920" y="363"/>
                    <a:pt x="920" y="359"/>
                  </a:cubicBezTo>
                  <a:cubicBezTo>
                    <a:pt x="921" y="354"/>
                    <a:pt x="924" y="351"/>
                    <a:pt x="927" y="348"/>
                  </a:cubicBezTo>
                  <a:cubicBezTo>
                    <a:pt x="937" y="339"/>
                    <a:pt x="947" y="330"/>
                    <a:pt x="957" y="321"/>
                  </a:cubicBezTo>
                  <a:cubicBezTo>
                    <a:pt x="959" y="320"/>
                    <a:pt x="960" y="318"/>
                    <a:pt x="961" y="318"/>
                  </a:cubicBezTo>
                  <a:cubicBezTo>
                    <a:pt x="963" y="317"/>
                    <a:pt x="964" y="317"/>
                    <a:pt x="966" y="317"/>
                  </a:cubicBezTo>
                  <a:cubicBezTo>
                    <a:pt x="966" y="319"/>
                    <a:pt x="967" y="321"/>
                    <a:pt x="966" y="323"/>
                  </a:cubicBezTo>
                  <a:cubicBezTo>
                    <a:pt x="965" y="325"/>
                    <a:pt x="963" y="327"/>
                    <a:pt x="962" y="329"/>
                  </a:cubicBezTo>
                  <a:cubicBezTo>
                    <a:pt x="951" y="340"/>
                    <a:pt x="941" y="351"/>
                    <a:pt x="934" y="365"/>
                  </a:cubicBezTo>
                  <a:cubicBezTo>
                    <a:pt x="933" y="367"/>
                    <a:pt x="930" y="369"/>
                    <a:pt x="928" y="369"/>
                  </a:cubicBezTo>
                  <a:cubicBezTo>
                    <a:pt x="921" y="368"/>
                    <a:pt x="918" y="373"/>
                    <a:pt x="914" y="377"/>
                  </a:cubicBezTo>
                  <a:cubicBezTo>
                    <a:pt x="902" y="388"/>
                    <a:pt x="890" y="400"/>
                    <a:pt x="879" y="413"/>
                  </a:cubicBezTo>
                  <a:cubicBezTo>
                    <a:pt x="855" y="440"/>
                    <a:pt x="828" y="465"/>
                    <a:pt x="801" y="489"/>
                  </a:cubicBezTo>
                  <a:cubicBezTo>
                    <a:pt x="798" y="492"/>
                    <a:pt x="796" y="495"/>
                    <a:pt x="789" y="496"/>
                  </a:cubicBezTo>
                  <a:close/>
                  <a:moveTo>
                    <a:pt x="737" y="654"/>
                  </a:moveTo>
                  <a:cubicBezTo>
                    <a:pt x="741" y="651"/>
                    <a:pt x="744" y="653"/>
                    <a:pt x="747" y="654"/>
                  </a:cubicBezTo>
                  <a:cubicBezTo>
                    <a:pt x="763" y="661"/>
                    <a:pt x="780" y="668"/>
                    <a:pt x="796" y="676"/>
                  </a:cubicBezTo>
                  <a:cubicBezTo>
                    <a:pt x="836" y="695"/>
                    <a:pt x="877" y="715"/>
                    <a:pt x="915" y="739"/>
                  </a:cubicBezTo>
                  <a:cubicBezTo>
                    <a:pt x="917" y="740"/>
                    <a:pt x="919" y="741"/>
                    <a:pt x="922" y="743"/>
                  </a:cubicBezTo>
                  <a:cubicBezTo>
                    <a:pt x="925" y="745"/>
                    <a:pt x="929" y="746"/>
                    <a:pt x="933" y="744"/>
                  </a:cubicBezTo>
                  <a:cubicBezTo>
                    <a:pt x="934" y="743"/>
                    <a:pt x="937" y="744"/>
                    <a:pt x="938" y="745"/>
                  </a:cubicBezTo>
                  <a:cubicBezTo>
                    <a:pt x="948" y="756"/>
                    <a:pt x="961" y="763"/>
                    <a:pt x="973" y="770"/>
                  </a:cubicBezTo>
                  <a:cubicBezTo>
                    <a:pt x="977" y="772"/>
                    <a:pt x="979" y="776"/>
                    <a:pt x="981" y="780"/>
                  </a:cubicBezTo>
                  <a:cubicBezTo>
                    <a:pt x="982" y="781"/>
                    <a:pt x="982" y="783"/>
                    <a:pt x="981" y="783"/>
                  </a:cubicBezTo>
                  <a:cubicBezTo>
                    <a:pt x="980" y="783"/>
                    <a:pt x="979" y="784"/>
                    <a:pt x="977" y="784"/>
                  </a:cubicBezTo>
                  <a:cubicBezTo>
                    <a:pt x="976" y="784"/>
                    <a:pt x="975" y="783"/>
                    <a:pt x="975" y="782"/>
                  </a:cubicBezTo>
                  <a:cubicBezTo>
                    <a:pt x="962" y="775"/>
                    <a:pt x="950" y="769"/>
                    <a:pt x="936" y="764"/>
                  </a:cubicBezTo>
                  <a:cubicBezTo>
                    <a:pt x="932" y="763"/>
                    <a:pt x="928" y="761"/>
                    <a:pt x="929" y="755"/>
                  </a:cubicBezTo>
                  <a:cubicBezTo>
                    <a:pt x="929" y="753"/>
                    <a:pt x="927" y="751"/>
                    <a:pt x="926" y="750"/>
                  </a:cubicBezTo>
                  <a:cubicBezTo>
                    <a:pt x="922" y="748"/>
                    <a:pt x="918" y="745"/>
                    <a:pt x="914" y="743"/>
                  </a:cubicBezTo>
                  <a:cubicBezTo>
                    <a:pt x="872" y="719"/>
                    <a:pt x="829" y="696"/>
                    <a:pt x="785" y="676"/>
                  </a:cubicBezTo>
                  <a:cubicBezTo>
                    <a:pt x="772" y="670"/>
                    <a:pt x="758" y="664"/>
                    <a:pt x="745" y="658"/>
                  </a:cubicBezTo>
                  <a:cubicBezTo>
                    <a:pt x="742" y="657"/>
                    <a:pt x="740" y="656"/>
                    <a:pt x="737" y="654"/>
                  </a:cubicBezTo>
                  <a:close/>
                  <a:moveTo>
                    <a:pt x="156" y="660"/>
                  </a:moveTo>
                  <a:cubicBezTo>
                    <a:pt x="155" y="659"/>
                    <a:pt x="154" y="659"/>
                    <a:pt x="154" y="659"/>
                  </a:cubicBezTo>
                  <a:cubicBezTo>
                    <a:pt x="154" y="658"/>
                    <a:pt x="153" y="658"/>
                    <a:pt x="154" y="657"/>
                  </a:cubicBezTo>
                  <a:cubicBezTo>
                    <a:pt x="156" y="654"/>
                    <a:pt x="158" y="649"/>
                    <a:pt x="160" y="646"/>
                  </a:cubicBezTo>
                  <a:cubicBezTo>
                    <a:pt x="175" y="626"/>
                    <a:pt x="191" y="608"/>
                    <a:pt x="208" y="590"/>
                  </a:cubicBezTo>
                  <a:cubicBezTo>
                    <a:pt x="220" y="577"/>
                    <a:pt x="233" y="564"/>
                    <a:pt x="245" y="551"/>
                  </a:cubicBezTo>
                  <a:cubicBezTo>
                    <a:pt x="251" y="545"/>
                    <a:pt x="257" y="541"/>
                    <a:pt x="263" y="536"/>
                  </a:cubicBezTo>
                  <a:cubicBezTo>
                    <a:pt x="267" y="531"/>
                    <a:pt x="273" y="528"/>
                    <a:pt x="276" y="521"/>
                  </a:cubicBezTo>
                  <a:cubicBezTo>
                    <a:pt x="277" y="519"/>
                    <a:pt x="279" y="517"/>
                    <a:pt x="281" y="516"/>
                  </a:cubicBezTo>
                  <a:cubicBezTo>
                    <a:pt x="298" y="502"/>
                    <a:pt x="315" y="489"/>
                    <a:pt x="333" y="476"/>
                  </a:cubicBezTo>
                  <a:cubicBezTo>
                    <a:pt x="334" y="475"/>
                    <a:pt x="337" y="475"/>
                    <a:pt x="339" y="474"/>
                  </a:cubicBezTo>
                  <a:cubicBezTo>
                    <a:pt x="339" y="474"/>
                    <a:pt x="340" y="475"/>
                    <a:pt x="340" y="475"/>
                  </a:cubicBezTo>
                  <a:cubicBezTo>
                    <a:pt x="340" y="476"/>
                    <a:pt x="341" y="477"/>
                    <a:pt x="341" y="478"/>
                  </a:cubicBezTo>
                  <a:cubicBezTo>
                    <a:pt x="341" y="478"/>
                    <a:pt x="340" y="479"/>
                    <a:pt x="339" y="480"/>
                  </a:cubicBezTo>
                  <a:cubicBezTo>
                    <a:pt x="330" y="489"/>
                    <a:pt x="321" y="498"/>
                    <a:pt x="311" y="508"/>
                  </a:cubicBezTo>
                  <a:cubicBezTo>
                    <a:pt x="304" y="514"/>
                    <a:pt x="298" y="521"/>
                    <a:pt x="291" y="528"/>
                  </a:cubicBezTo>
                  <a:cubicBezTo>
                    <a:pt x="289" y="531"/>
                    <a:pt x="286" y="533"/>
                    <a:pt x="282" y="530"/>
                  </a:cubicBezTo>
                  <a:cubicBezTo>
                    <a:pt x="279" y="528"/>
                    <a:pt x="277" y="530"/>
                    <a:pt x="274" y="532"/>
                  </a:cubicBezTo>
                  <a:cubicBezTo>
                    <a:pt x="259" y="547"/>
                    <a:pt x="243" y="561"/>
                    <a:pt x="228" y="576"/>
                  </a:cubicBezTo>
                  <a:cubicBezTo>
                    <a:pt x="218" y="586"/>
                    <a:pt x="209" y="596"/>
                    <a:pt x="200" y="607"/>
                  </a:cubicBezTo>
                  <a:cubicBezTo>
                    <a:pt x="187" y="623"/>
                    <a:pt x="173" y="639"/>
                    <a:pt x="160" y="656"/>
                  </a:cubicBezTo>
                  <a:cubicBezTo>
                    <a:pt x="158" y="657"/>
                    <a:pt x="157" y="658"/>
                    <a:pt x="156" y="660"/>
                  </a:cubicBezTo>
                  <a:close/>
                  <a:moveTo>
                    <a:pt x="127" y="179"/>
                  </a:moveTo>
                  <a:cubicBezTo>
                    <a:pt x="129" y="178"/>
                    <a:pt x="130" y="177"/>
                    <a:pt x="131" y="177"/>
                  </a:cubicBezTo>
                  <a:cubicBezTo>
                    <a:pt x="133" y="178"/>
                    <a:pt x="135" y="179"/>
                    <a:pt x="136" y="180"/>
                  </a:cubicBezTo>
                  <a:cubicBezTo>
                    <a:pt x="141" y="187"/>
                    <a:pt x="148" y="192"/>
                    <a:pt x="156" y="197"/>
                  </a:cubicBezTo>
                  <a:cubicBezTo>
                    <a:pt x="158" y="199"/>
                    <a:pt x="161" y="201"/>
                    <a:pt x="164" y="203"/>
                  </a:cubicBezTo>
                  <a:cubicBezTo>
                    <a:pt x="198" y="235"/>
                    <a:pt x="237" y="262"/>
                    <a:pt x="276" y="289"/>
                  </a:cubicBezTo>
                  <a:cubicBezTo>
                    <a:pt x="281" y="293"/>
                    <a:pt x="286" y="298"/>
                    <a:pt x="293" y="297"/>
                  </a:cubicBezTo>
                  <a:cubicBezTo>
                    <a:pt x="295" y="297"/>
                    <a:pt x="297" y="298"/>
                    <a:pt x="299" y="299"/>
                  </a:cubicBezTo>
                  <a:cubicBezTo>
                    <a:pt x="309" y="307"/>
                    <a:pt x="320" y="315"/>
                    <a:pt x="330" y="324"/>
                  </a:cubicBezTo>
                  <a:cubicBezTo>
                    <a:pt x="331" y="324"/>
                    <a:pt x="331" y="327"/>
                    <a:pt x="332" y="329"/>
                  </a:cubicBezTo>
                  <a:cubicBezTo>
                    <a:pt x="330" y="329"/>
                    <a:pt x="328" y="329"/>
                    <a:pt x="326" y="329"/>
                  </a:cubicBezTo>
                  <a:cubicBezTo>
                    <a:pt x="325" y="329"/>
                    <a:pt x="323" y="328"/>
                    <a:pt x="322" y="328"/>
                  </a:cubicBezTo>
                  <a:cubicBezTo>
                    <a:pt x="317" y="325"/>
                    <a:pt x="312" y="323"/>
                    <a:pt x="307" y="320"/>
                  </a:cubicBezTo>
                  <a:cubicBezTo>
                    <a:pt x="302" y="318"/>
                    <a:pt x="299" y="314"/>
                    <a:pt x="293" y="315"/>
                  </a:cubicBezTo>
                  <a:cubicBezTo>
                    <a:pt x="292" y="316"/>
                    <a:pt x="290" y="314"/>
                    <a:pt x="290" y="313"/>
                  </a:cubicBezTo>
                  <a:cubicBezTo>
                    <a:pt x="289" y="306"/>
                    <a:pt x="283" y="304"/>
                    <a:pt x="278" y="300"/>
                  </a:cubicBezTo>
                  <a:cubicBezTo>
                    <a:pt x="265" y="291"/>
                    <a:pt x="252" y="282"/>
                    <a:pt x="240" y="273"/>
                  </a:cubicBezTo>
                  <a:cubicBezTo>
                    <a:pt x="209" y="251"/>
                    <a:pt x="179" y="228"/>
                    <a:pt x="150" y="203"/>
                  </a:cubicBezTo>
                  <a:cubicBezTo>
                    <a:pt x="143" y="197"/>
                    <a:pt x="136" y="191"/>
                    <a:pt x="130" y="185"/>
                  </a:cubicBezTo>
                  <a:cubicBezTo>
                    <a:pt x="128" y="184"/>
                    <a:pt x="128" y="181"/>
                    <a:pt x="127" y="179"/>
                  </a:cubicBezTo>
                  <a:close/>
                  <a:moveTo>
                    <a:pt x="1038" y="561"/>
                  </a:moveTo>
                  <a:cubicBezTo>
                    <a:pt x="1037" y="567"/>
                    <a:pt x="1035" y="572"/>
                    <a:pt x="1034" y="576"/>
                  </a:cubicBezTo>
                  <a:cubicBezTo>
                    <a:pt x="1033" y="577"/>
                    <a:pt x="1031" y="577"/>
                    <a:pt x="1030" y="577"/>
                  </a:cubicBezTo>
                  <a:cubicBezTo>
                    <a:pt x="1029" y="577"/>
                    <a:pt x="1029" y="576"/>
                    <a:pt x="1029" y="576"/>
                  </a:cubicBezTo>
                  <a:cubicBezTo>
                    <a:pt x="1028" y="575"/>
                    <a:pt x="1026" y="575"/>
                    <a:pt x="1026" y="575"/>
                  </a:cubicBezTo>
                  <a:cubicBezTo>
                    <a:pt x="1020" y="582"/>
                    <a:pt x="1010" y="575"/>
                    <a:pt x="1004" y="580"/>
                  </a:cubicBezTo>
                  <a:cubicBezTo>
                    <a:pt x="1000" y="584"/>
                    <a:pt x="996" y="586"/>
                    <a:pt x="990" y="582"/>
                  </a:cubicBezTo>
                  <a:cubicBezTo>
                    <a:pt x="989" y="581"/>
                    <a:pt x="985" y="582"/>
                    <a:pt x="983" y="583"/>
                  </a:cubicBezTo>
                  <a:cubicBezTo>
                    <a:pt x="977" y="585"/>
                    <a:pt x="977" y="576"/>
                    <a:pt x="972" y="577"/>
                  </a:cubicBezTo>
                  <a:cubicBezTo>
                    <a:pt x="968" y="577"/>
                    <a:pt x="964" y="582"/>
                    <a:pt x="961" y="579"/>
                  </a:cubicBezTo>
                  <a:cubicBezTo>
                    <a:pt x="956" y="575"/>
                    <a:pt x="951" y="577"/>
                    <a:pt x="947" y="579"/>
                  </a:cubicBezTo>
                  <a:cubicBezTo>
                    <a:pt x="943" y="580"/>
                    <a:pt x="939" y="582"/>
                    <a:pt x="937" y="579"/>
                  </a:cubicBezTo>
                  <a:cubicBezTo>
                    <a:pt x="932" y="574"/>
                    <a:pt x="928" y="574"/>
                    <a:pt x="922" y="577"/>
                  </a:cubicBezTo>
                  <a:cubicBezTo>
                    <a:pt x="916" y="581"/>
                    <a:pt x="908" y="579"/>
                    <a:pt x="902" y="584"/>
                  </a:cubicBezTo>
                  <a:cubicBezTo>
                    <a:pt x="901" y="585"/>
                    <a:pt x="900" y="585"/>
                    <a:pt x="899" y="585"/>
                  </a:cubicBezTo>
                  <a:cubicBezTo>
                    <a:pt x="891" y="580"/>
                    <a:pt x="886" y="585"/>
                    <a:pt x="880" y="589"/>
                  </a:cubicBezTo>
                  <a:cubicBezTo>
                    <a:pt x="878" y="590"/>
                    <a:pt x="875" y="591"/>
                    <a:pt x="874" y="591"/>
                  </a:cubicBezTo>
                  <a:cubicBezTo>
                    <a:pt x="864" y="587"/>
                    <a:pt x="856" y="597"/>
                    <a:pt x="847" y="594"/>
                  </a:cubicBezTo>
                  <a:cubicBezTo>
                    <a:pt x="842" y="593"/>
                    <a:pt x="838" y="593"/>
                    <a:pt x="834" y="596"/>
                  </a:cubicBezTo>
                  <a:cubicBezTo>
                    <a:pt x="831" y="597"/>
                    <a:pt x="828" y="596"/>
                    <a:pt x="825" y="594"/>
                  </a:cubicBezTo>
                  <a:cubicBezTo>
                    <a:pt x="824" y="593"/>
                    <a:pt x="824" y="591"/>
                    <a:pt x="824" y="590"/>
                  </a:cubicBezTo>
                  <a:cubicBezTo>
                    <a:pt x="826" y="588"/>
                    <a:pt x="828" y="586"/>
                    <a:pt x="830" y="584"/>
                  </a:cubicBezTo>
                  <a:cubicBezTo>
                    <a:pt x="837" y="588"/>
                    <a:pt x="841" y="584"/>
                    <a:pt x="846" y="580"/>
                  </a:cubicBezTo>
                  <a:cubicBezTo>
                    <a:pt x="848" y="579"/>
                    <a:pt x="850" y="580"/>
                    <a:pt x="851" y="583"/>
                  </a:cubicBezTo>
                  <a:cubicBezTo>
                    <a:pt x="852" y="588"/>
                    <a:pt x="854" y="589"/>
                    <a:pt x="857" y="587"/>
                  </a:cubicBezTo>
                  <a:cubicBezTo>
                    <a:pt x="861" y="584"/>
                    <a:pt x="865" y="581"/>
                    <a:pt x="869" y="578"/>
                  </a:cubicBezTo>
                  <a:cubicBezTo>
                    <a:pt x="871" y="576"/>
                    <a:pt x="872" y="575"/>
                    <a:pt x="874" y="574"/>
                  </a:cubicBezTo>
                  <a:cubicBezTo>
                    <a:pt x="875" y="573"/>
                    <a:pt x="877" y="574"/>
                    <a:pt x="878" y="574"/>
                  </a:cubicBezTo>
                  <a:cubicBezTo>
                    <a:pt x="878" y="575"/>
                    <a:pt x="878" y="576"/>
                    <a:pt x="878" y="577"/>
                  </a:cubicBezTo>
                  <a:cubicBezTo>
                    <a:pt x="878" y="578"/>
                    <a:pt x="877" y="579"/>
                    <a:pt x="877" y="580"/>
                  </a:cubicBezTo>
                  <a:cubicBezTo>
                    <a:pt x="876" y="580"/>
                    <a:pt x="876" y="582"/>
                    <a:pt x="877" y="582"/>
                  </a:cubicBezTo>
                  <a:cubicBezTo>
                    <a:pt x="877" y="583"/>
                    <a:pt x="879" y="583"/>
                    <a:pt x="879" y="583"/>
                  </a:cubicBezTo>
                  <a:cubicBezTo>
                    <a:pt x="885" y="580"/>
                    <a:pt x="891" y="576"/>
                    <a:pt x="896" y="573"/>
                  </a:cubicBezTo>
                  <a:cubicBezTo>
                    <a:pt x="900" y="571"/>
                    <a:pt x="903" y="567"/>
                    <a:pt x="906" y="573"/>
                  </a:cubicBezTo>
                  <a:cubicBezTo>
                    <a:pt x="906" y="574"/>
                    <a:pt x="909" y="574"/>
                    <a:pt x="910" y="573"/>
                  </a:cubicBezTo>
                  <a:cubicBezTo>
                    <a:pt x="913" y="571"/>
                    <a:pt x="915" y="569"/>
                    <a:pt x="917" y="567"/>
                  </a:cubicBezTo>
                  <a:cubicBezTo>
                    <a:pt x="920" y="565"/>
                    <a:pt x="923" y="563"/>
                    <a:pt x="927" y="565"/>
                  </a:cubicBezTo>
                  <a:cubicBezTo>
                    <a:pt x="931" y="568"/>
                    <a:pt x="934" y="565"/>
                    <a:pt x="937" y="563"/>
                  </a:cubicBezTo>
                  <a:cubicBezTo>
                    <a:pt x="938" y="563"/>
                    <a:pt x="939" y="562"/>
                    <a:pt x="941" y="561"/>
                  </a:cubicBezTo>
                  <a:cubicBezTo>
                    <a:pt x="942" y="561"/>
                    <a:pt x="943" y="561"/>
                    <a:pt x="944" y="562"/>
                  </a:cubicBezTo>
                  <a:cubicBezTo>
                    <a:pt x="944" y="563"/>
                    <a:pt x="944" y="565"/>
                    <a:pt x="944" y="566"/>
                  </a:cubicBezTo>
                  <a:cubicBezTo>
                    <a:pt x="943" y="567"/>
                    <a:pt x="942" y="568"/>
                    <a:pt x="942" y="570"/>
                  </a:cubicBezTo>
                  <a:cubicBezTo>
                    <a:pt x="941" y="571"/>
                    <a:pt x="941" y="572"/>
                    <a:pt x="942" y="572"/>
                  </a:cubicBezTo>
                  <a:cubicBezTo>
                    <a:pt x="942" y="573"/>
                    <a:pt x="944" y="574"/>
                    <a:pt x="944" y="573"/>
                  </a:cubicBezTo>
                  <a:cubicBezTo>
                    <a:pt x="949" y="572"/>
                    <a:pt x="954" y="570"/>
                    <a:pt x="958" y="568"/>
                  </a:cubicBezTo>
                  <a:cubicBezTo>
                    <a:pt x="960" y="567"/>
                    <a:pt x="963" y="566"/>
                    <a:pt x="964" y="567"/>
                  </a:cubicBezTo>
                  <a:cubicBezTo>
                    <a:pt x="971" y="573"/>
                    <a:pt x="975" y="566"/>
                    <a:pt x="981" y="563"/>
                  </a:cubicBezTo>
                  <a:cubicBezTo>
                    <a:pt x="982" y="562"/>
                    <a:pt x="983" y="562"/>
                    <a:pt x="985" y="563"/>
                  </a:cubicBezTo>
                  <a:cubicBezTo>
                    <a:pt x="985" y="563"/>
                    <a:pt x="986" y="565"/>
                    <a:pt x="985" y="566"/>
                  </a:cubicBezTo>
                  <a:cubicBezTo>
                    <a:pt x="985" y="568"/>
                    <a:pt x="985" y="569"/>
                    <a:pt x="984" y="571"/>
                  </a:cubicBezTo>
                  <a:cubicBezTo>
                    <a:pt x="984" y="572"/>
                    <a:pt x="986" y="573"/>
                    <a:pt x="986" y="573"/>
                  </a:cubicBezTo>
                  <a:cubicBezTo>
                    <a:pt x="987" y="573"/>
                    <a:pt x="987" y="573"/>
                    <a:pt x="988" y="573"/>
                  </a:cubicBezTo>
                  <a:cubicBezTo>
                    <a:pt x="991" y="569"/>
                    <a:pt x="995" y="565"/>
                    <a:pt x="999" y="561"/>
                  </a:cubicBezTo>
                  <a:cubicBezTo>
                    <a:pt x="999" y="560"/>
                    <a:pt x="1001" y="560"/>
                    <a:pt x="1001" y="561"/>
                  </a:cubicBezTo>
                  <a:cubicBezTo>
                    <a:pt x="1002" y="561"/>
                    <a:pt x="1003" y="562"/>
                    <a:pt x="1003" y="563"/>
                  </a:cubicBezTo>
                  <a:cubicBezTo>
                    <a:pt x="1003" y="564"/>
                    <a:pt x="1002" y="565"/>
                    <a:pt x="1002" y="566"/>
                  </a:cubicBezTo>
                  <a:cubicBezTo>
                    <a:pt x="1001" y="567"/>
                    <a:pt x="1000" y="569"/>
                    <a:pt x="1000" y="570"/>
                  </a:cubicBezTo>
                  <a:cubicBezTo>
                    <a:pt x="1000" y="571"/>
                    <a:pt x="1000" y="572"/>
                    <a:pt x="1001" y="573"/>
                  </a:cubicBezTo>
                  <a:cubicBezTo>
                    <a:pt x="1002" y="573"/>
                    <a:pt x="1003" y="573"/>
                    <a:pt x="1004" y="573"/>
                  </a:cubicBezTo>
                  <a:cubicBezTo>
                    <a:pt x="1006" y="571"/>
                    <a:pt x="1008" y="569"/>
                    <a:pt x="1010" y="566"/>
                  </a:cubicBezTo>
                  <a:cubicBezTo>
                    <a:pt x="1012" y="564"/>
                    <a:pt x="1014" y="562"/>
                    <a:pt x="1016" y="560"/>
                  </a:cubicBezTo>
                  <a:cubicBezTo>
                    <a:pt x="1017" y="559"/>
                    <a:pt x="1018" y="559"/>
                    <a:pt x="1019" y="559"/>
                  </a:cubicBezTo>
                  <a:cubicBezTo>
                    <a:pt x="1019" y="560"/>
                    <a:pt x="1020" y="561"/>
                    <a:pt x="1020" y="562"/>
                  </a:cubicBezTo>
                  <a:cubicBezTo>
                    <a:pt x="1019" y="564"/>
                    <a:pt x="1018" y="566"/>
                    <a:pt x="1018" y="568"/>
                  </a:cubicBezTo>
                  <a:cubicBezTo>
                    <a:pt x="1018" y="568"/>
                    <a:pt x="1018" y="570"/>
                    <a:pt x="1019" y="570"/>
                  </a:cubicBezTo>
                  <a:cubicBezTo>
                    <a:pt x="1019" y="571"/>
                    <a:pt x="1021" y="571"/>
                    <a:pt x="1021" y="570"/>
                  </a:cubicBezTo>
                  <a:cubicBezTo>
                    <a:pt x="1027" y="568"/>
                    <a:pt x="1032" y="565"/>
                    <a:pt x="1038" y="561"/>
                  </a:cubicBezTo>
                  <a:close/>
                  <a:moveTo>
                    <a:pt x="802" y="253"/>
                  </a:moveTo>
                  <a:cubicBezTo>
                    <a:pt x="794" y="257"/>
                    <a:pt x="787" y="257"/>
                    <a:pt x="780" y="255"/>
                  </a:cubicBezTo>
                  <a:cubicBezTo>
                    <a:pt x="756" y="249"/>
                    <a:pt x="738" y="235"/>
                    <a:pt x="725" y="213"/>
                  </a:cubicBezTo>
                  <a:cubicBezTo>
                    <a:pt x="712" y="191"/>
                    <a:pt x="705" y="166"/>
                    <a:pt x="709" y="139"/>
                  </a:cubicBezTo>
                  <a:cubicBezTo>
                    <a:pt x="711" y="121"/>
                    <a:pt x="718" y="106"/>
                    <a:pt x="732" y="95"/>
                  </a:cubicBezTo>
                  <a:cubicBezTo>
                    <a:pt x="742" y="87"/>
                    <a:pt x="752" y="78"/>
                    <a:pt x="765" y="73"/>
                  </a:cubicBezTo>
                  <a:cubicBezTo>
                    <a:pt x="770" y="71"/>
                    <a:pt x="775" y="68"/>
                    <a:pt x="776" y="62"/>
                  </a:cubicBezTo>
                  <a:cubicBezTo>
                    <a:pt x="777" y="56"/>
                    <a:pt x="781" y="55"/>
                    <a:pt x="786" y="55"/>
                  </a:cubicBezTo>
                  <a:cubicBezTo>
                    <a:pt x="791" y="55"/>
                    <a:pt x="797" y="55"/>
                    <a:pt x="803" y="55"/>
                  </a:cubicBezTo>
                  <a:cubicBezTo>
                    <a:pt x="806" y="56"/>
                    <a:pt x="810" y="58"/>
                    <a:pt x="814" y="59"/>
                  </a:cubicBezTo>
                  <a:cubicBezTo>
                    <a:pt x="817" y="61"/>
                    <a:pt x="816" y="66"/>
                    <a:pt x="813" y="67"/>
                  </a:cubicBezTo>
                  <a:cubicBezTo>
                    <a:pt x="800" y="70"/>
                    <a:pt x="791" y="78"/>
                    <a:pt x="782" y="88"/>
                  </a:cubicBezTo>
                  <a:cubicBezTo>
                    <a:pt x="779" y="91"/>
                    <a:pt x="778" y="91"/>
                    <a:pt x="775" y="87"/>
                  </a:cubicBezTo>
                  <a:cubicBezTo>
                    <a:pt x="769" y="80"/>
                    <a:pt x="768" y="79"/>
                    <a:pt x="761" y="83"/>
                  </a:cubicBezTo>
                  <a:cubicBezTo>
                    <a:pt x="749" y="90"/>
                    <a:pt x="738" y="98"/>
                    <a:pt x="728" y="109"/>
                  </a:cubicBezTo>
                  <a:cubicBezTo>
                    <a:pt x="722" y="116"/>
                    <a:pt x="718" y="124"/>
                    <a:pt x="716" y="133"/>
                  </a:cubicBezTo>
                  <a:cubicBezTo>
                    <a:pt x="713" y="152"/>
                    <a:pt x="712" y="171"/>
                    <a:pt x="720" y="189"/>
                  </a:cubicBezTo>
                  <a:cubicBezTo>
                    <a:pt x="725" y="198"/>
                    <a:pt x="728" y="208"/>
                    <a:pt x="734" y="216"/>
                  </a:cubicBezTo>
                  <a:cubicBezTo>
                    <a:pt x="747" y="234"/>
                    <a:pt x="763" y="245"/>
                    <a:pt x="784" y="251"/>
                  </a:cubicBezTo>
                  <a:cubicBezTo>
                    <a:pt x="789" y="252"/>
                    <a:pt x="795" y="253"/>
                    <a:pt x="802" y="253"/>
                  </a:cubicBezTo>
                  <a:close/>
                  <a:moveTo>
                    <a:pt x="919" y="135"/>
                  </a:moveTo>
                  <a:cubicBezTo>
                    <a:pt x="919" y="125"/>
                    <a:pt x="917" y="113"/>
                    <a:pt x="912" y="100"/>
                  </a:cubicBezTo>
                  <a:cubicBezTo>
                    <a:pt x="903" y="82"/>
                    <a:pt x="888" y="71"/>
                    <a:pt x="867" y="67"/>
                  </a:cubicBezTo>
                  <a:cubicBezTo>
                    <a:pt x="864" y="67"/>
                    <a:pt x="860" y="66"/>
                    <a:pt x="857" y="65"/>
                  </a:cubicBezTo>
                  <a:cubicBezTo>
                    <a:pt x="856" y="65"/>
                    <a:pt x="855" y="63"/>
                    <a:pt x="855" y="62"/>
                  </a:cubicBezTo>
                  <a:cubicBezTo>
                    <a:pt x="856" y="61"/>
                    <a:pt x="857" y="60"/>
                    <a:pt x="858" y="60"/>
                  </a:cubicBezTo>
                  <a:cubicBezTo>
                    <a:pt x="895" y="62"/>
                    <a:pt x="918" y="84"/>
                    <a:pt x="924" y="120"/>
                  </a:cubicBezTo>
                  <a:cubicBezTo>
                    <a:pt x="931" y="162"/>
                    <a:pt x="918" y="198"/>
                    <a:pt x="891" y="230"/>
                  </a:cubicBezTo>
                  <a:cubicBezTo>
                    <a:pt x="889" y="233"/>
                    <a:pt x="886" y="235"/>
                    <a:pt x="885" y="239"/>
                  </a:cubicBezTo>
                  <a:cubicBezTo>
                    <a:pt x="884" y="241"/>
                    <a:pt x="885" y="245"/>
                    <a:pt x="882" y="246"/>
                  </a:cubicBezTo>
                  <a:cubicBezTo>
                    <a:pt x="880" y="247"/>
                    <a:pt x="877" y="247"/>
                    <a:pt x="874" y="247"/>
                  </a:cubicBezTo>
                  <a:cubicBezTo>
                    <a:pt x="865" y="245"/>
                    <a:pt x="857" y="248"/>
                    <a:pt x="849" y="251"/>
                  </a:cubicBezTo>
                  <a:cubicBezTo>
                    <a:pt x="840" y="254"/>
                    <a:pt x="832" y="250"/>
                    <a:pt x="824" y="247"/>
                  </a:cubicBezTo>
                  <a:cubicBezTo>
                    <a:pt x="824" y="247"/>
                    <a:pt x="823" y="246"/>
                    <a:pt x="823" y="245"/>
                  </a:cubicBezTo>
                  <a:cubicBezTo>
                    <a:pt x="823" y="244"/>
                    <a:pt x="824" y="243"/>
                    <a:pt x="825" y="242"/>
                  </a:cubicBezTo>
                  <a:cubicBezTo>
                    <a:pt x="825" y="242"/>
                    <a:pt x="827" y="241"/>
                    <a:pt x="827" y="241"/>
                  </a:cubicBezTo>
                  <a:cubicBezTo>
                    <a:pt x="836" y="243"/>
                    <a:pt x="843" y="238"/>
                    <a:pt x="850" y="234"/>
                  </a:cubicBezTo>
                  <a:cubicBezTo>
                    <a:pt x="856" y="229"/>
                    <a:pt x="863" y="224"/>
                    <a:pt x="869" y="219"/>
                  </a:cubicBezTo>
                  <a:cubicBezTo>
                    <a:pt x="874" y="216"/>
                    <a:pt x="875" y="217"/>
                    <a:pt x="878" y="221"/>
                  </a:cubicBezTo>
                  <a:cubicBezTo>
                    <a:pt x="878" y="222"/>
                    <a:pt x="878" y="222"/>
                    <a:pt x="878" y="223"/>
                  </a:cubicBezTo>
                  <a:cubicBezTo>
                    <a:pt x="882" y="228"/>
                    <a:pt x="883" y="228"/>
                    <a:pt x="887" y="224"/>
                  </a:cubicBezTo>
                  <a:cubicBezTo>
                    <a:pt x="890" y="220"/>
                    <a:pt x="894" y="217"/>
                    <a:pt x="896" y="213"/>
                  </a:cubicBezTo>
                  <a:cubicBezTo>
                    <a:pt x="910" y="190"/>
                    <a:pt x="920" y="166"/>
                    <a:pt x="919" y="135"/>
                  </a:cubicBezTo>
                  <a:close/>
                  <a:moveTo>
                    <a:pt x="443" y="512"/>
                  </a:moveTo>
                  <a:cubicBezTo>
                    <a:pt x="443" y="512"/>
                    <a:pt x="444" y="512"/>
                    <a:pt x="444" y="512"/>
                  </a:cubicBezTo>
                  <a:cubicBezTo>
                    <a:pt x="444" y="530"/>
                    <a:pt x="443" y="548"/>
                    <a:pt x="443" y="565"/>
                  </a:cubicBezTo>
                  <a:cubicBezTo>
                    <a:pt x="443" y="593"/>
                    <a:pt x="447" y="621"/>
                    <a:pt x="453" y="648"/>
                  </a:cubicBezTo>
                  <a:cubicBezTo>
                    <a:pt x="456" y="662"/>
                    <a:pt x="462" y="675"/>
                    <a:pt x="475" y="684"/>
                  </a:cubicBezTo>
                  <a:cubicBezTo>
                    <a:pt x="481" y="688"/>
                    <a:pt x="486" y="693"/>
                    <a:pt x="493" y="698"/>
                  </a:cubicBezTo>
                  <a:cubicBezTo>
                    <a:pt x="500" y="702"/>
                    <a:pt x="507" y="707"/>
                    <a:pt x="515" y="710"/>
                  </a:cubicBezTo>
                  <a:cubicBezTo>
                    <a:pt x="537" y="718"/>
                    <a:pt x="559" y="724"/>
                    <a:pt x="582" y="722"/>
                  </a:cubicBezTo>
                  <a:cubicBezTo>
                    <a:pt x="586" y="721"/>
                    <a:pt x="589" y="721"/>
                    <a:pt x="593" y="721"/>
                  </a:cubicBezTo>
                  <a:cubicBezTo>
                    <a:pt x="613" y="721"/>
                    <a:pt x="631" y="713"/>
                    <a:pt x="650" y="706"/>
                  </a:cubicBezTo>
                  <a:cubicBezTo>
                    <a:pt x="651" y="705"/>
                    <a:pt x="653" y="704"/>
                    <a:pt x="655" y="703"/>
                  </a:cubicBezTo>
                  <a:cubicBezTo>
                    <a:pt x="676" y="689"/>
                    <a:pt x="688" y="668"/>
                    <a:pt x="694" y="643"/>
                  </a:cubicBezTo>
                  <a:cubicBezTo>
                    <a:pt x="695" y="639"/>
                    <a:pt x="693" y="636"/>
                    <a:pt x="688" y="636"/>
                  </a:cubicBezTo>
                  <a:cubicBezTo>
                    <a:pt x="675" y="636"/>
                    <a:pt x="662" y="636"/>
                    <a:pt x="649" y="636"/>
                  </a:cubicBezTo>
                  <a:cubicBezTo>
                    <a:pt x="635" y="637"/>
                    <a:pt x="623" y="634"/>
                    <a:pt x="610" y="630"/>
                  </a:cubicBezTo>
                  <a:cubicBezTo>
                    <a:pt x="575" y="619"/>
                    <a:pt x="555" y="594"/>
                    <a:pt x="545" y="559"/>
                  </a:cubicBezTo>
                  <a:cubicBezTo>
                    <a:pt x="543" y="555"/>
                    <a:pt x="546" y="552"/>
                    <a:pt x="552" y="553"/>
                  </a:cubicBezTo>
                  <a:cubicBezTo>
                    <a:pt x="570" y="558"/>
                    <a:pt x="589" y="557"/>
                    <a:pt x="608" y="558"/>
                  </a:cubicBezTo>
                  <a:cubicBezTo>
                    <a:pt x="630" y="559"/>
                    <a:pt x="653" y="560"/>
                    <a:pt x="676" y="563"/>
                  </a:cubicBezTo>
                  <a:cubicBezTo>
                    <a:pt x="697" y="565"/>
                    <a:pt x="698" y="565"/>
                    <a:pt x="696" y="543"/>
                  </a:cubicBezTo>
                  <a:cubicBezTo>
                    <a:pt x="694" y="519"/>
                    <a:pt x="693" y="496"/>
                    <a:pt x="691" y="473"/>
                  </a:cubicBezTo>
                  <a:cubicBezTo>
                    <a:pt x="690" y="456"/>
                    <a:pt x="690" y="440"/>
                    <a:pt x="689" y="423"/>
                  </a:cubicBezTo>
                  <a:cubicBezTo>
                    <a:pt x="688" y="411"/>
                    <a:pt x="688" y="400"/>
                    <a:pt x="691" y="388"/>
                  </a:cubicBezTo>
                  <a:cubicBezTo>
                    <a:pt x="692" y="386"/>
                    <a:pt x="693" y="383"/>
                    <a:pt x="696" y="381"/>
                  </a:cubicBezTo>
                  <a:cubicBezTo>
                    <a:pt x="698" y="378"/>
                    <a:pt x="701" y="379"/>
                    <a:pt x="704" y="381"/>
                  </a:cubicBezTo>
                  <a:cubicBezTo>
                    <a:pt x="706" y="383"/>
                    <a:pt x="707" y="387"/>
                    <a:pt x="705" y="389"/>
                  </a:cubicBezTo>
                  <a:cubicBezTo>
                    <a:pt x="703" y="391"/>
                    <a:pt x="702" y="392"/>
                    <a:pt x="700" y="393"/>
                  </a:cubicBezTo>
                  <a:cubicBezTo>
                    <a:pt x="698" y="395"/>
                    <a:pt x="697" y="398"/>
                    <a:pt x="698" y="400"/>
                  </a:cubicBezTo>
                  <a:cubicBezTo>
                    <a:pt x="700" y="401"/>
                    <a:pt x="703" y="402"/>
                    <a:pt x="705" y="402"/>
                  </a:cubicBezTo>
                  <a:cubicBezTo>
                    <a:pt x="707" y="402"/>
                    <a:pt x="709" y="400"/>
                    <a:pt x="711" y="399"/>
                  </a:cubicBezTo>
                  <a:cubicBezTo>
                    <a:pt x="715" y="394"/>
                    <a:pt x="718" y="388"/>
                    <a:pt x="718" y="381"/>
                  </a:cubicBezTo>
                  <a:cubicBezTo>
                    <a:pt x="718" y="377"/>
                    <a:pt x="716" y="374"/>
                    <a:pt x="711" y="372"/>
                  </a:cubicBezTo>
                  <a:cubicBezTo>
                    <a:pt x="705" y="371"/>
                    <a:pt x="699" y="369"/>
                    <a:pt x="692" y="368"/>
                  </a:cubicBezTo>
                  <a:cubicBezTo>
                    <a:pt x="689" y="367"/>
                    <a:pt x="687" y="365"/>
                    <a:pt x="687" y="361"/>
                  </a:cubicBezTo>
                  <a:cubicBezTo>
                    <a:pt x="685" y="341"/>
                    <a:pt x="683" y="321"/>
                    <a:pt x="681" y="301"/>
                  </a:cubicBezTo>
                  <a:cubicBezTo>
                    <a:pt x="680" y="278"/>
                    <a:pt x="674" y="257"/>
                    <a:pt x="666" y="236"/>
                  </a:cubicBezTo>
                  <a:cubicBezTo>
                    <a:pt x="661" y="222"/>
                    <a:pt x="653" y="211"/>
                    <a:pt x="644" y="200"/>
                  </a:cubicBezTo>
                  <a:cubicBezTo>
                    <a:pt x="633" y="186"/>
                    <a:pt x="619" y="179"/>
                    <a:pt x="601" y="178"/>
                  </a:cubicBezTo>
                  <a:cubicBezTo>
                    <a:pt x="595" y="177"/>
                    <a:pt x="589" y="177"/>
                    <a:pt x="583" y="176"/>
                  </a:cubicBezTo>
                  <a:cubicBezTo>
                    <a:pt x="573" y="173"/>
                    <a:pt x="563" y="175"/>
                    <a:pt x="553" y="179"/>
                  </a:cubicBezTo>
                  <a:cubicBezTo>
                    <a:pt x="550" y="180"/>
                    <a:pt x="546" y="182"/>
                    <a:pt x="542" y="183"/>
                  </a:cubicBezTo>
                  <a:cubicBezTo>
                    <a:pt x="525" y="187"/>
                    <a:pt x="511" y="195"/>
                    <a:pt x="499" y="207"/>
                  </a:cubicBezTo>
                  <a:cubicBezTo>
                    <a:pt x="485" y="221"/>
                    <a:pt x="472" y="235"/>
                    <a:pt x="464" y="253"/>
                  </a:cubicBezTo>
                  <a:cubicBezTo>
                    <a:pt x="456" y="273"/>
                    <a:pt x="450" y="294"/>
                    <a:pt x="447" y="316"/>
                  </a:cubicBezTo>
                  <a:cubicBezTo>
                    <a:pt x="445" y="334"/>
                    <a:pt x="444" y="351"/>
                    <a:pt x="447" y="369"/>
                  </a:cubicBezTo>
                  <a:cubicBezTo>
                    <a:pt x="447" y="369"/>
                    <a:pt x="447" y="370"/>
                    <a:pt x="447" y="370"/>
                  </a:cubicBezTo>
                  <a:cubicBezTo>
                    <a:pt x="447" y="373"/>
                    <a:pt x="446" y="375"/>
                    <a:pt x="443" y="375"/>
                  </a:cubicBezTo>
                  <a:cubicBezTo>
                    <a:pt x="440" y="376"/>
                    <a:pt x="438" y="375"/>
                    <a:pt x="435" y="376"/>
                  </a:cubicBezTo>
                  <a:cubicBezTo>
                    <a:pt x="426" y="379"/>
                    <a:pt x="420" y="385"/>
                    <a:pt x="418" y="395"/>
                  </a:cubicBezTo>
                  <a:cubicBezTo>
                    <a:pt x="417" y="399"/>
                    <a:pt x="418" y="403"/>
                    <a:pt x="420" y="407"/>
                  </a:cubicBezTo>
                  <a:cubicBezTo>
                    <a:pt x="425" y="412"/>
                    <a:pt x="431" y="415"/>
                    <a:pt x="438" y="415"/>
                  </a:cubicBezTo>
                  <a:cubicBezTo>
                    <a:pt x="439" y="415"/>
                    <a:pt x="441" y="414"/>
                    <a:pt x="441" y="413"/>
                  </a:cubicBezTo>
                  <a:cubicBezTo>
                    <a:pt x="442" y="411"/>
                    <a:pt x="443" y="409"/>
                    <a:pt x="442" y="407"/>
                  </a:cubicBezTo>
                  <a:cubicBezTo>
                    <a:pt x="440" y="405"/>
                    <a:pt x="438" y="403"/>
                    <a:pt x="436" y="401"/>
                  </a:cubicBezTo>
                  <a:cubicBezTo>
                    <a:pt x="433" y="397"/>
                    <a:pt x="435" y="393"/>
                    <a:pt x="440" y="391"/>
                  </a:cubicBezTo>
                  <a:cubicBezTo>
                    <a:pt x="443" y="389"/>
                    <a:pt x="447" y="391"/>
                    <a:pt x="448" y="394"/>
                  </a:cubicBezTo>
                  <a:cubicBezTo>
                    <a:pt x="451" y="399"/>
                    <a:pt x="450" y="404"/>
                    <a:pt x="449" y="409"/>
                  </a:cubicBezTo>
                  <a:cubicBezTo>
                    <a:pt x="446" y="420"/>
                    <a:pt x="445" y="430"/>
                    <a:pt x="445" y="441"/>
                  </a:cubicBezTo>
                  <a:cubicBezTo>
                    <a:pt x="444" y="465"/>
                    <a:pt x="444" y="488"/>
                    <a:pt x="443" y="5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7605713" y="1749425"/>
              <a:ext cx="1390650" cy="1217613"/>
            </a:xfrm>
            <a:custGeom>
              <a:avLst/>
              <a:gdLst>
                <a:gd name="T0" fmla="*/ 89 w 328"/>
                <a:gd name="T1" fmla="*/ 285 h 286"/>
                <a:gd name="T2" fmla="*/ 66 w 328"/>
                <a:gd name="T3" fmla="*/ 229 h 286"/>
                <a:gd name="T4" fmla="*/ 1 w 328"/>
                <a:gd name="T5" fmla="*/ 119 h 286"/>
                <a:gd name="T6" fmla="*/ 129 w 328"/>
                <a:gd name="T7" fmla="*/ 6 h 286"/>
                <a:gd name="T8" fmla="*/ 258 w 328"/>
                <a:gd name="T9" fmla="*/ 5 h 286"/>
                <a:gd name="T10" fmla="*/ 326 w 328"/>
                <a:gd name="T11" fmla="*/ 86 h 286"/>
                <a:gd name="T12" fmla="*/ 265 w 328"/>
                <a:gd name="T13" fmla="*/ 234 h 286"/>
                <a:gd name="T14" fmla="*/ 169 w 328"/>
                <a:gd name="T15" fmla="*/ 235 h 286"/>
                <a:gd name="T16" fmla="*/ 261 w 328"/>
                <a:gd name="T17" fmla="*/ 130 h 286"/>
                <a:gd name="T18" fmla="*/ 269 w 328"/>
                <a:gd name="T19" fmla="*/ 61 h 286"/>
                <a:gd name="T20" fmla="*/ 263 w 328"/>
                <a:gd name="T21" fmla="*/ 112 h 286"/>
                <a:gd name="T22" fmla="*/ 108 w 328"/>
                <a:gd name="T23" fmla="*/ 88 h 286"/>
                <a:gd name="T24" fmla="*/ 110 w 328"/>
                <a:gd name="T25" fmla="*/ 130 h 286"/>
                <a:gd name="T26" fmla="*/ 107 w 328"/>
                <a:gd name="T27" fmla="*/ 97 h 286"/>
                <a:gd name="T28" fmla="*/ 120 w 328"/>
                <a:gd name="T29" fmla="*/ 118 h 286"/>
                <a:gd name="T30" fmla="*/ 153 w 328"/>
                <a:gd name="T31" fmla="*/ 89 h 286"/>
                <a:gd name="T32" fmla="*/ 176 w 328"/>
                <a:gd name="T33" fmla="*/ 126 h 286"/>
                <a:gd name="T34" fmla="*/ 153 w 328"/>
                <a:gd name="T35" fmla="*/ 89 h 286"/>
                <a:gd name="T36" fmla="*/ 155 w 328"/>
                <a:gd name="T37" fmla="*/ 122 h 286"/>
                <a:gd name="T38" fmla="*/ 170 w 328"/>
                <a:gd name="T39" fmla="*/ 96 h 286"/>
                <a:gd name="T40" fmla="*/ 199 w 328"/>
                <a:gd name="T41" fmla="*/ 166 h 286"/>
                <a:gd name="T42" fmla="*/ 232 w 328"/>
                <a:gd name="T43" fmla="*/ 165 h 286"/>
                <a:gd name="T44" fmla="*/ 197 w 328"/>
                <a:gd name="T45" fmla="*/ 172 h 286"/>
                <a:gd name="T46" fmla="*/ 155 w 328"/>
                <a:gd name="T47" fmla="*/ 172 h 286"/>
                <a:gd name="T48" fmla="*/ 100 w 328"/>
                <a:gd name="T49" fmla="*/ 169 h 286"/>
                <a:gd name="T50" fmla="*/ 127 w 328"/>
                <a:gd name="T51" fmla="*/ 171 h 286"/>
                <a:gd name="T52" fmla="*/ 173 w 328"/>
                <a:gd name="T53" fmla="*/ 176 h 286"/>
                <a:gd name="T54" fmla="*/ 199 w 328"/>
                <a:gd name="T55" fmla="*/ 113 h 286"/>
                <a:gd name="T56" fmla="*/ 228 w 328"/>
                <a:gd name="T57" fmla="*/ 74 h 286"/>
                <a:gd name="T58" fmla="*/ 238 w 328"/>
                <a:gd name="T59" fmla="*/ 35 h 286"/>
                <a:gd name="T60" fmla="*/ 233 w 328"/>
                <a:gd name="T61" fmla="*/ 103 h 286"/>
                <a:gd name="T62" fmla="*/ 225 w 328"/>
                <a:gd name="T63" fmla="*/ 97 h 286"/>
                <a:gd name="T64" fmla="*/ 211 w 328"/>
                <a:gd name="T65" fmla="*/ 124 h 286"/>
                <a:gd name="T66" fmla="*/ 67 w 328"/>
                <a:gd name="T67" fmla="*/ 141 h 286"/>
                <a:gd name="T68" fmla="*/ 57 w 328"/>
                <a:gd name="T69" fmla="*/ 183 h 286"/>
                <a:gd name="T70" fmla="*/ 62 w 328"/>
                <a:gd name="T71" fmla="*/ 136 h 286"/>
                <a:gd name="T72" fmla="*/ 43 w 328"/>
                <a:gd name="T73" fmla="*/ 101 h 286"/>
                <a:gd name="T74" fmla="*/ 71 w 328"/>
                <a:gd name="T75" fmla="*/ 107 h 286"/>
                <a:gd name="T76" fmla="*/ 56 w 328"/>
                <a:gd name="T77" fmla="*/ 177 h 286"/>
                <a:gd name="T78" fmla="*/ 38 w 328"/>
                <a:gd name="T79" fmla="*/ 157 h 286"/>
                <a:gd name="T80" fmla="*/ 61 w 328"/>
                <a:gd name="T81" fmla="*/ 122 h 286"/>
                <a:gd name="T82" fmla="*/ 42 w 328"/>
                <a:gd name="T83" fmla="*/ 117 h 286"/>
                <a:gd name="T84" fmla="*/ 314 w 328"/>
                <a:gd name="T85" fmla="*/ 47 h 286"/>
                <a:gd name="T86" fmla="*/ 310 w 328"/>
                <a:gd name="T87" fmla="*/ 48 h 286"/>
                <a:gd name="T88" fmla="*/ 314 w 328"/>
                <a:gd name="T89" fmla="*/ 52 h 286"/>
                <a:gd name="T90" fmla="*/ 132 w 328"/>
                <a:gd name="T91" fmla="*/ 228 h 286"/>
                <a:gd name="T92" fmla="*/ 210 w 328"/>
                <a:gd name="T93" fmla="*/ 230 h 286"/>
                <a:gd name="T94" fmla="*/ 296 w 328"/>
                <a:gd name="T95" fmla="*/ 151 h 286"/>
                <a:gd name="T96" fmla="*/ 252 w 328"/>
                <a:gd name="T97" fmla="*/ 15 h 286"/>
                <a:gd name="T98" fmla="*/ 68 w 328"/>
                <a:gd name="T99" fmla="*/ 32 h 286"/>
                <a:gd name="T100" fmla="*/ 7 w 328"/>
                <a:gd name="T101" fmla="*/ 137 h 286"/>
                <a:gd name="T102" fmla="*/ 41 w 328"/>
                <a:gd name="T103" fmla="*/ 215 h 286"/>
                <a:gd name="T104" fmla="*/ 75 w 328"/>
                <a:gd name="T105" fmla="*/ 233 h 286"/>
                <a:gd name="T106" fmla="*/ 122 w 328"/>
                <a:gd name="T107" fmla="*/ 228 h 286"/>
                <a:gd name="T108" fmla="*/ 319 w 328"/>
                <a:gd name="T109" fmla="*/ 10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" h="286">
                  <a:moveTo>
                    <a:pt x="155" y="235"/>
                  </a:moveTo>
                  <a:cubicBezTo>
                    <a:pt x="145" y="252"/>
                    <a:pt x="136" y="268"/>
                    <a:pt x="127" y="284"/>
                  </a:cubicBezTo>
                  <a:cubicBezTo>
                    <a:pt x="115" y="286"/>
                    <a:pt x="102" y="283"/>
                    <a:pt x="89" y="285"/>
                  </a:cubicBezTo>
                  <a:cubicBezTo>
                    <a:pt x="87" y="280"/>
                    <a:pt x="84" y="277"/>
                    <a:pt x="82" y="273"/>
                  </a:cubicBezTo>
                  <a:cubicBezTo>
                    <a:pt x="78" y="261"/>
                    <a:pt x="74" y="249"/>
                    <a:pt x="70" y="237"/>
                  </a:cubicBezTo>
                  <a:cubicBezTo>
                    <a:pt x="69" y="234"/>
                    <a:pt x="67" y="232"/>
                    <a:pt x="66" y="229"/>
                  </a:cubicBezTo>
                  <a:cubicBezTo>
                    <a:pt x="65" y="229"/>
                    <a:pt x="63" y="228"/>
                    <a:pt x="62" y="228"/>
                  </a:cubicBezTo>
                  <a:cubicBezTo>
                    <a:pt x="33" y="223"/>
                    <a:pt x="12" y="203"/>
                    <a:pt x="6" y="174"/>
                  </a:cubicBezTo>
                  <a:cubicBezTo>
                    <a:pt x="3" y="156"/>
                    <a:pt x="0" y="137"/>
                    <a:pt x="1" y="119"/>
                  </a:cubicBezTo>
                  <a:cubicBezTo>
                    <a:pt x="1" y="110"/>
                    <a:pt x="2" y="101"/>
                    <a:pt x="4" y="92"/>
                  </a:cubicBezTo>
                  <a:cubicBezTo>
                    <a:pt x="11" y="68"/>
                    <a:pt x="24" y="49"/>
                    <a:pt x="46" y="37"/>
                  </a:cubicBezTo>
                  <a:cubicBezTo>
                    <a:pt x="72" y="22"/>
                    <a:pt x="99" y="12"/>
                    <a:pt x="129" y="6"/>
                  </a:cubicBezTo>
                  <a:cubicBezTo>
                    <a:pt x="157" y="1"/>
                    <a:pt x="186" y="0"/>
                    <a:pt x="215" y="0"/>
                  </a:cubicBezTo>
                  <a:cubicBezTo>
                    <a:pt x="221" y="0"/>
                    <a:pt x="226" y="0"/>
                    <a:pt x="232" y="1"/>
                  </a:cubicBezTo>
                  <a:cubicBezTo>
                    <a:pt x="240" y="2"/>
                    <a:pt x="249" y="4"/>
                    <a:pt x="258" y="5"/>
                  </a:cubicBezTo>
                  <a:cubicBezTo>
                    <a:pt x="271" y="6"/>
                    <a:pt x="282" y="11"/>
                    <a:pt x="293" y="17"/>
                  </a:cubicBezTo>
                  <a:cubicBezTo>
                    <a:pt x="306" y="25"/>
                    <a:pt x="316" y="36"/>
                    <a:pt x="321" y="51"/>
                  </a:cubicBezTo>
                  <a:cubicBezTo>
                    <a:pt x="325" y="63"/>
                    <a:pt x="326" y="74"/>
                    <a:pt x="326" y="86"/>
                  </a:cubicBezTo>
                  <a:cubicBezTo>
                    <a:pt x="328" y="116"/>
                    <a:pt x="326" y="145"/>
                    <a:pt x="318" y="174"/>
                  </a:cubicBezTo>
                  <a:cubicBezTo>
                    <a:pt x="313" y="196"/>
                    <a:pt x="300" y="212"/>
                    <a:pt x="283" y="226"/>
                  </a:cubicBezTo>
                  <a:cubicBezTo>
                    <a:pt x="278" y="231"/>
                    <a:pt x="271" y="233"/>
                    <a:pt x="265" y="234"/>
                  </a:cubicBezTo>
                  <a:cubicBezTo>
                    <a:pt x="258" y="234"/>
                    <a:pt x="251" y="235"/>
                    <a:pt x="244" y="235"/>
                  </a:cubicBezTo>
                  <a:cubicBezTo>
                    <a:pt x="226" y="235"/>
                    <a:pt x="208" y="235"/>
                    <a:pt x="191" y="235"/>
                  </a:cubicBezTo>
                  <a:cubicBezTo>
                    <a:pt x="183" y="235"/>
                    <a:pt x="176" y="235"/>
                    <a:pt x="169" y="235"/>
                  </a:cubicBezTo>
                  <a:cubicBezTo>
                    <a:pt x="164" y="235"/>
                    <a:pt x="160" y="235"/>
                    <a:pt x="155" y="235"/>
                  </a:cubicBezTo>
                  <a:close/>
                  <a:moveTo>
                    <a:pt x="255" y="130"/>
                  </a:moveTo>
                  <a:cubicBezTo>
                    <a:pt x="258" y="130"/>
                    <a:pt x="260" y="130"/>
                    <a:pt x="261" y="130"/>
                  </a:cubicBezTo>
                  <a:cubicBezTo>
                    <a:pt x="264" y="134"/>
                    <a:pt x="263" y="136"/>
                    <a:pt x="258" y="140"/>
                  </a:cubicBezTo>
                  <a:cubicBezTo>
                    <a:pt x="254" y="138"/>
                    <a:pt x="255" y="135"/>
                    <a:pt x="255" y="130"/>
                  </a:cubicBezTo>
                  <a:close/>
                  <a:moveTo>
                    <a:pt x="269" y="61"/>
                  </a:moveTo>
                  <a:cubicBezTo>
                    <a:pt x="270" y="62"/>
                    <a:pt x="270" y="62"/>
                    <a:pt x="270" y="63"/>
                  </a:cubicBezTo>
                  <a:cubicBezTo>
                    <a:pt x="269" y="78"/>
                    <a:pt x="268" y="93"/>
                    <a:pt x="266" y="108"/>
                  </a:cubicBezTo>
                  <a:cubicBezTo>
                    <a:pt x="266" y="110"/>
                    <a:pt x="266" y="112"/>
                    <a:pt x="263" y="112"/>
                  </a:cubicBezTo>
                  <a:cubicBezTo>
                    <a:pt x="260" y="102"/>
                    <a:pt x="262" y="72"/>
                    <a:pt x="267" y="63"/>
                  </a:cubicBezTo>
                  <a:cubicBezTo>
                    <a:pt x="267" y="62"/>
                    <a:pt x="268" y="62"/>
                    <a:pt x="269" y="61"/>
                  </a:cubicBezTo>
                  <a:close/>
                  <a:moveTo>
                    <a:pt x="108" y="88"/>
                  </a:moveTo>
                  <a:cubicBezTo>
                    <a:pt x="113" y="90"/>
                    <a:pt x="118" y="91"/>
                    <a:pt x="121" y="92"/>
                  </a:cubicBezTo>
                  <a:cubicBezTo>
                    <a:pt x="129" y="102"/>
                    <a:pt x="128" y="112"/>
                    <a:pt x="124" y="121"/>
                  </a:cubicBezTo>
                  <a:cubicBezTo>
                    <a:pt x="121" y="127"/>
                    <a:pt x="117" y="130"/>
                    <a:pt x="110" y="130"/>
                  </a:cubicBezTo>
                  <a:cubicBezTo>
                    <a:pt x="103" y="130"/>
                    <a:pt x="98" y="126"/>
                    <a:pt x="96" y="120"/>
                  </a:cubicBezTo>
                  <a:cubicBezTo>
                    <a:pt x="91" y="107"/>
                    <a:pt x="95" y="97"/>
                    <a:pt x="108" y="88"/>
                  </a:cubicBezTo>
                  <a:close/>
                  <a:moveTo>
                    <a:pt x="107" y="97"/>
                  </a:moveTo>
                  <a:cubicBezTo>
                    <a:pt x="101" y="104"/>
                    <a:pt x="96" y="110"/>
                    <a:pt x="102" y="120"/>
                  </a:cubicBezTo>
                  <a:cubicBezTo>
                    <a:pt x="105" y="122"/>
                    <a:pt x="109" y="123"/>
                    <a:pt x="112" y="125"/>
                  </a:cubicBezTo>
                  <a:cubicBezTo>
                    <a:pt x="119" y="120"/>
                    <a:pt x="119" y="120"/>
                    <a:pt x="120" y="118"/>
                  </a:cubicBezTo>
                  <a:cubicBezTo>
                    <a:pt x="122" y="112"/>
                    <a:pt x="122" y="106"/>
                    <a:pt x="120" y="100"/>
                  </a:cubicBezTo>
                  <a:cubicBezTo>
                    <a:pt x="116" y="97"/>
                    <a:pt x="113" y="96"/>
                    <a:pt x="107" y="97"/>
                  </a:cubicBezTo>
                  <a:close/>
                  <a:moveTo>
                    <a:pt x="153" y="89"/>
                  </a:moveTo>
                  <a:cubicBezTo>
                    <a:pt x="157" y="89"/>
                    <a:pt x="160" y="87"/>
                    <a:pt x="164" y="87"/>
                  </a:cubicBezTo>
                  <a:cubicBezTo>
                    <a:pt x="174" y="87"/>
                    <a:pt x="182" y="94"/>
                    <a:pt x="183" y="104"/>
                  </a:cubicBezTo>
                  <a:cubicBezTo>
                    <a:pt x="183" y="112"/>
                    <a:pt x="181" y="119"/>
                    <a:pt x="176" y="126"/>
                  </a:cubicBezTo>
                  <a:cubicBezTo>
                    <a:pt x="171" y="130"/>
                    <a:pt x="165" y="132"/>
                    <a:pt x="158" y="130"/>
                  </a:cubicBezTo>
                  <a:cubicBezTo>
                    <a:pt x="149" y="127"/>
                    <a:pt x="143" y="118"/>
                    <a:pt x="144" y="107"/>
                  </a:cubicBezTo>
                  <a:cubicBezTo>
                    <a:pt x="145" y="102"/>
                    <a:pt x="147" y="98"/>
                    <a:pt x="153" y="89"/>
                  </a:cubicBezTo>
                  <a:close/>
                  <a:moveTo>
                    <a:pt x="157" y="97"/>
                  </a:moveTo>
                  <a:cubicBezTo>
                    <a:pt x="153" y="101"/>
                    <a:pt x="151" y="105"/>
                    <a:pt x="151" y="110"/>
                  </a:cubicBezTo>
                  <a:cubicBezTo>
                    <a:pt x="151" y="114"/>
                    <a:pt x="151" y="118"/>
                    <a:pt x="155" y="122"/>
                  </a:cubicBezTo>
                  <a:cubicBezTo>
                    <a:pt x="158" y="123"/>
                    <a:pt x="162" y="124"/>
                    <a:pt x="166" y="125"/>
                  </a:cubicBezTo>
                  <a:cubicBezTo>
                    <a:pt x="174" y="123"/>
                    <a:pt x="176" y="116"/>
                    <a:pt x="177" y="109"/>
                  </a:cubicBezTo>
                  <a:cubicBezTo>
                    <a:pt x="178" y="103"/>
                    <a:pt x="177" y="98"/>
                    <a:pt x="170" y="96"/>
                  </a:cubicBezTo>
                  <a:cubicBezTo>
                    <a:pt x="166" y="96"/>
                    <a:pt x="161" y="97"/>
                    <a:pt x="157" y="97"/>
                  </a:cubicBezTo>
                  <a:close/>
                  <a:moveTo>
                    <a:pt x="173" y="176"/>
                  </a:moveTo>
                  <a:cubicBezTo>
                    <a:pt x="181" y="172"/>
                    <a:pt x="188" y="163"/>
                    <a:pt x="199" y="166"/>
                  </a:cubicBezTo>
                  <a:cubicBezTo>
                    <a:pt x="205" y="168"/>
                    <a:pt x="207" y="175"/>
                    <a:pt x="214" y="176"/>
                  </a:cubicBezTo>
                  <a:cubicBezTo>
                    <a:pt x="217" y="177"/>
                    <a:pt x="220" y="176"/>
                    <a:pt x="222" y="176"/>
                  </a:cubicBezTo>
                  <a:cubicBezTo>
                    <a:pt x="226" y="172"/>
                    <a:pt x="229" y="169"/>
                    <a:pt x="232" y="165"/>
                  </a:cubicBezTo>
                  <a:cubicBezTo>
                    <a:pt x="233" y="167"/>
                    <a:pt x="234" y="169"/>
                    <a:pt x="234" y="170"/>
                  </a:cubicBezTo>
                  <a:cubicBezTo>
                    <a:pt x="230" y="184"/>
                    <a:pt x="216" y="188"/>
                    <a:pt x="205" y="180"/>
                  </a:cubicBezTo>
                  <a:cubicBezTo>
                    <a:pt x="202" y="177"/>
                    <a:pt x="199" y="174"/>
                    <a:pt x="197" y="172"/>
                  </a:cubicBezTo>
                  <a:cubicBezTo>
                    <a:pt x="190" y="172"/>
                    <a:pt x="186" y="174"/>
                    <a:pt x="182" y="178"/>
                  </a:cubicBezTo>
                  <a:cubicBezTo>
                    <a:pt x="179" y="181"/>
                    <a:pt x="175" y="183"/>
                    <a:pt x="170" y="183"/>
                  </a:cubicBezTo>
                  <a:cubicBezTo>
                    <a:pt x="162" y="183"/>
                    <a:pt x="160" y="176"/>
                    <a:pt x="155" y="172"/>
                  </a:cubicBezTo>
                  <a:cubicBezTo>
                    <a:pt x="149" y="169"/>
                    <a:pt x="144" y="171"/>
                    <a:pt x="139" y="174"/>
                  </a:cubicBezTo>
                  <a:cubicBezTo>
                    <a:pt x="131" y="180"/>
                    <a:pt x="124" y="179"/>
                    <a:pt x="117" y="174"/>
                  </a:cubicBezTo>
                  <a:cubicBezTo>
                    <a:pt x="112" y="171"/>
                    <a:pt x="108" y="167"/>
                    <a:pt x="100" y="169"/>
                  </a:cubicBezTo>
                  <a:cubicBezTo>
                    <a:pt x="98" y="170"/>
                    <a:pt x="95" y="173"/>
                    <a:pt x="92" y="175"/>
                  </a:cubicBezTo>
                  <a:cubicBezTo>
                    <a:pt x="91" y="168"/>
                    <a:pt x="91" y="168"/>
                    <a:pt x="100" y="162"/>
                  </a:cubicBezTo>
                  <a:cubicBezTo>
                    <a:pt x="111" y="158"/>
                    <a:pt x="118" y="170"/>
                    <a:pt x="127" y="171"/>
                  </a:cubicBezTo>
                  <a:cubicBezTo>
                    <a:pt x="132" y="172"/>
                    <a:pt x="136" y="169"/>
                    <a:pt x="139" y="167"/>
                  </a:cubicBezTo>
                  <a:cubicBezTo>
                    <a:pt x="150" y="162"/>
                    <a:pt x="154" y="163"/>
                    <a:pt x="162" y="171"/>
                  </a:cubicBezTo>
                  <a:cubicBezTo>
                    <a:pt x="165" y="173"/>
                    <a:pt x="167" y="177"/>
                    <a:pt x="173" y="176"/>
                  </a:cubicBezTo>
                  <a:close/>
                  <a:moveTo>
                    <a:pt x="220" y="134"/>
                  </a:moveTo>
                  <a:cubicBezTo>
                    <a:pt x="217" y="133"/>
                    <a:pt x="212" y="132"/>
                    <a:pt x="208" y="130"/>
                  </a:cubicBezTo>
                  <a:cubicBezTo>
                    <a:pt x="201" y="126"/>
                    <a:pt x="198" y="121"/>
                    <a:pt x="199" y="113"/>
                  </a:cubicBezTo>
                  <a:cubicBezTo>
                    <a:pt x="200" y="101"/>
                    <a:pt x="207" y="93"/>
                    <a:pt x="219" y="90"/>
                  </a:cubicBezTo>
                  <a:cubicBezTo>
                    <a:pt x="221" y="89"/>
                    <a:pt x="223" y="89"/>
                    <a:pt x="225" y="88"/>
                  </a:cubicBezTo>
                  <a:cubicBezTo>
                    <a:pt x="229" y="84"/>
                    <a:pt x="228" y="79"/>
                    <a:pt x="228" y="74"/>
                  </a:cubicBezTo>
                  <a:cubicBezTo>
                    <a:pt x="229" y="65"/>
                    <a:pt x="230" y="56"/>
                    <a:pt x="231" y="48"/>
                  </a:cubicBezTo>
                  <a:cubicBezTo>
                    <a:pt x="231" y="44"/>
                    <a:pt x="233" y="40"/>
                    <a:pt x="234" y="37"/>
                  </a:cubicBezTo>
                  <a:cubicBezTo>
                    <a:pt x="234" y="36"/>
                    <a:pt x="236" y="36"/>
                    <a:pt x="238" y="35"/>
                  </a:cubicBezTo>
                  <a:cubicBezTo>
                    <a:pt x="238" y="38"/>
                    <a:pt x="239" y="41"/>
                    <a:pt x="238" y="44"/>
                  </a:cubicBezTo>
                  <a:cubicBezTo>
                    <a:pt x="238" y="50"/>
                    <a:pt x="237" y="57"/>
                    <a:pt x="236" y="63"/>
                  </a:cubicBezTo>
                  <a:cubicBezTo>
                    <a:pt x="234" y="76"/>
                    <a:pt x="233" y="89"/>
                    <a:pt x="233" y="103"/>
                  </a:cubicBezTo>
                  <a:cubicBezTo>
                    <a:pt x="233" y="109"/>
                    <a:pt x="232" y="116"/>
                    <a:pt x="232" y="123"/>
                  </a:cubicBezTo>
                  <a:cubicBezTo>
                    <a:pt x="231" y="129"/>
                    <a:pt x="228" y="133"/>
                    <a:pt x="220" y="134"/>
                  </a:cubicBezTo>
                  <a:close/>
                  <a:moveTo>
                    <a:pt x="225" y="97"/>
                  </a:moveTo>
                  <a:cubicBezTo>
                    <a:pt x="219" y="96"/>
                    <a:pt x="215" y="97"/>
                    <a:pt x="211" y="101"/>
                  </a:cubicBezTo>
                  <a:cubicBezTo>
                    <a:pt x="207" y="105"/>
                    <a:pt x="206" y="110"/>
                    <a:pt x="206" y="116"/>
                  </a:cubicBezTo>
                  <a:cubicBezTo>
                    <a:pt x="208" y="118"/>
                    <a:pt x="210" y="121"/>
                    <a:pt x="211" y="124"/>
                  </a:cubicBezTo>
                  <a:cubicBezTo>
                    <a:pt x="215" y="125"/>
                    <a:pt x="219" y="127"/>
                    <a:pt x="223" y="124"/>
                  </a:cubicBezTo>
                  <a:cubicBezTo>
                    <a:pt x="226" y="116"/>
                    <a:pt x="227" y="107"/>
                    <a:pt x="225" y="97"/>
                  </a:cubicBezTo>
                  <a:close/>
                  <a:moveTo>
                    <a:pt x="67" y="141"/>
                  </a:moveTo>
                  <a:cubicBezTo>
                    <a:pt x="71" y="143"/>
                    <a:pt x="74" y="144"/>
                    <a:pt x="76" y="145"/>
                  </a:cubicBezTo>
                  <a:cubicBezTo>
                    <a:pt x="76" y="150"/>
                    <a:pt x="71" y="149"/>
                    <a:pt x="68" y="152"/>
                  </a:cubicBezTo>
                  <a:cubicBezTo>
                    <a:pt x="65" y="162"/>
                    <a:pt x="66" y="175"/>
                    <a:pt x="57" y="183"/>
                  </a:cubicBezTo>
                  <a:cubicBezTo>
                    <a:pt x="36" y="186"/>
                    <a:pt x="28" y="174"/>
                    <a:pt x="34" y="152"/>
                  </a:cubicBezTo>
                  <a:cubicBezTo>
                    <a:pt x="41" y="143"/>
                    <a:pt x="51" y="146"/>
                    <a:pt x="61" y="142"/>
                  </a:cubicBezTo>
                  <a:cubicBezTo>
                    <a:pt x="61" y="140"/>
                    <a:pt x="61" y="138"/>
                    <a:pt x="62" y="136"/>
                  </a:cubicBezTo>
                  <a:cubicBezTo>
                    <a:pt x="60" y="135"/>
                    <a:pt x="60" y="134"/>
                    <a:pt x="59" y="134"/>
                  </a:cubicBezTo>
                  <a:cubicBezTo>
                    <a:pt x="52" y="135"/>
                    <a:pt x="46" y="136"/>
                    <a:pt x="41" y="131"/>
                  </a:cubicBezTo>
                  <a:cubicBezTo>
                    <a:pt x="35" y="119"/>
                    <a:pt x="36" y="111"/>
                    <a:pt x="43" y="101"/>
                  </a:cubicBezTo>
                  <a:cubicBezTo>
                    <a:pt x="47" y="97"/>
                    <a:pt x="51" y="95"/>
                    <a:pt x="56" y="93"/>
                  </a:cubicBezTo>
                  <a:cubicBezTo>
                    <a:pt x="61" y="92"/>
                    <a:pt x="65" y="91"/>
                    <a:pt x="70" y="94"/>
                  </a:cubicBezTo>
                  <a:cubicBezTo>
                    <a:pt x="73" y="98"/>
                    <a:pt x="72" y="103"/>
                    <a:pt x="71" y="107"/>
                  </a:cubicBezTo>
                  <a:cubicBezTo>
                    <a:pt x="71" y="114"/>
                    <a:pt x="69" y="120"/>
                    <a:pt x="68" y="126"/>
                  </a:cubicBezTo>
                  <a:cubicBezTo>
                    <a:pt x="68" y="131"/>
                    <a:pt x="68" y="136"/>
                    <a:pt x="67" y="141"/>
                  </a:cubicBezTo>
                  <a:close/>
                  <a:moveTo>
                    <a:pt x="56" y="177"/>
                  </a:moveTo>
                  <a:cubicBezTo>
                    <a:pt x="60" y="171"/>
                    <a:pt x="61" y="165"/>
                    <a:pt x="61" y="159"/>
                  </a:cubicBezTo>
                  <a:cubicBezTo>
                    <a:pt x="62" y="156"/>
                    <a:pt x="61" y="154"/>
                    <a:pt x="60" y="152"/>
                  </a:cubicBezTo>
                  <a:cubicBezTo>
                    <a:pt x="52" y="150"/>
                    <a:pt x="44" y="151"/>
                    <a:pt x="38" y="157"/>
                  </a:cubicBezTo>
                  <a:cubicBezTo>
                    <a:pt x="35" y="164"/>
                    <a:pt x="36" y="170"/>
                    <a:pt x="41" y="176"/>
                  </a:cubicBezTo>
                  <a:cubicBezTo>
                    <a:pt x="45" y="180"/>
                    <a:pt x="50" y="180"/>
                    <a:pt x="56" y="177"/>
                  </a:cubicBezTo>
                  <a:close/>
                  <a:moveTo>
                    <a:pt x="61" y="122"/>
                  </a:moveTo>
                  <a:cubicBezTo>
                    <a:pt x="62" y="115"/>
                    <a:pt x="63" y="108"/>
                    <a:pt x="64" y="102"/>
                  </a:cubicBezTo>
                  <a:cubicBezTo>
                    <a:pt x="60" y="99"/>
                    <a:pt x="56" y="99"/>
                    <a:pt x="53" y="100"/>
                  </a:cubicBezTo>
                  <a:cubicBezTo>
                    <a:pt x="47" y="104"/>
                    <a:pt x="43" y="110"/>
                    <a:pt x="42" y="117"/>
                  </a:cubicBezTo>
                  <a:cubicBezTo>
                    <a:pt x="44" y="122"/>
                    <a:pt x="47" y="126"/>
                    <a:pt x="53" y="127"/>
                  </a:cubicBezTo>
                  <a:cubicBezTo>
                    <a:pt x="55" y="126"/>
                    <a:pt x="58" y="124"/>
                    <a:pt x="61" y="122"/>
                  </a:cubicBezTo>
                  <a:close/>
                  <a:moveTo>
                    <a:pt x="314" y="47"/>
                  </a:moveTo>
                  <a:cubicBezTo>
                    <a:pt x="309" y="41"/>
                    <a:pt x="305" y="33"/>
                    <a:pt x="297" y="29"/>
                  </a:cubicBezTo>
                  <a:cubicBezTo>
                    <a:pt x="296" y="30"/>
                    <a:pt x="296" y="31"/>
                    <a:pt x="296" y="32"/>
                  </a:cubicBezTo>
                  <a:cubicBezTo>
                    <a:pt x="301" y="37"/>
                    <a:pt x="305" y="43"/>
                    <a:pt x="310" y="48"/>
                  </a:cubicBezTo>
                  <a:cubicBezTo>
                    <a:pt x="312" y="47"/>
                    <a:pt x="313" y="47"/>
                    <a:pt x="314" y="47"/>
                  </a:cubicBezTo>
                  <a:cubicBezTo>
                    <a:pt x="314" y="49"/>
                    <a:pt x="314" y="50"/>
                    <a:pt x="314" y="52"/>
                  </a:cubicBezTo>
                  <a:cubicBezTo>
                    <a:pt x="314" y="52"/>
                    <a:pt x="314" y="52"/>
                    <a:pt x="314" y="52"/>
                  </a:cubicBezTo>
                  <a:cubicBezTo>
                    <a:pt x="314" y="50"/>
                    <a:pt x="314" y="49"/>
                    <a:pt x="314" y="47"/>
                  </a:cubicBezTo>
                  <a:close/>
                  <a:moveTo>
                    <a:pt x="122" y="228"/>
                  </a:moveTo>
                  <a:cubicBezTo>
                    <a:pt x="127" y="228"/>
                    <a:pt x="130" y="228"/>
                    <a:pt x="132" y="228"/>
                  </a:cubicBezTo>
                  <a:cubicBezTo>
                    <a:pt x="142" y="230"/>
                    <a:pt x="151" y="230"/>
                    <a:pt x="161" y="229"/>
                  </a:cubicBezTo>
                  <a:cubicBezTo>
                    <a:pt x="163" y="229"/>
                    <a:pt x="165" y="229"/>
                    <a:pt x="167" y="229"/>
                  </a:cubicBezTo>
                  <a:cubicBezTo>
                    <a:pt x="181" y="231"/>
                    <a:pt x="196" y="230"/>
                    <a:pt x="210" y="230"/>
                  </a:cubicBezTo>
                  <a:cubicBezTo>
                    <a:pt x="220" y="230"/>
                    <a:pt x="230" y="229"/>
                    <a:pt x="238" y="226"/>
                  </a:cubicBezTo>
                  <a:cubicBezTo>
                    <a:pt x="264" y="216"/>
                    <a:pt x="284" y="199"/>
                    <a:pt x="292" y="171"/>
                  </a:cubicBezTo>
                  <a:cubicBezTo>
                    <a:pt x="293" y="165"/>
                    <a:pt x="295" y="158"/>
                    <a:pt x="296" y="151"/>
                  </a:cubicBezTo>
                  <a:cubicBezTo>
                    <a:pt x="298" y="140"/>
                    <a:pt x="301" y="128"/>
                    <a:pt x="299" y="116"/>
                  </a:cubicBezTo>
                  <a:cubicBezTo>
                    <a:pt x="297" y="100"/>
                    <a:pt x="295" y="84"/>
                    <a:pt x="290" y="68"/>
                  </a:cubicBezTo>
                  <a:cubicBezTo>
                    <a:pt x="283" y="46"/>
                    <a:pt x="272" y="28"/>
                    <a:pt x="252" y="15"/>
                  </a:cubicBezTo>
                  <a:cubicBezTo>
                    <a:pt x="245" y="11"/>
                    <a:pt x="237" y="8"/>
                    <a:pt x="228" y="7"/>
                  </a:cubicBezTo>
                  <a:cubicBezTo>
                    <a:pt x="195" y="6"/>
                    <a:pt x="163" y="8"/>
                    <a:pt x="130" y="13"/>
                  </a:cubicBezTo>
                  <a:cubicBezTo>
                    <a:pt x="108" y="16"/>
                    <a:pt x="88" y="23"/>
                    <a:pt x="68" y="32"/>
                  </a:cubicBezTo>
                  <a:cubicBezTo>
                    <a:pt x="59" y="35"/>
                    <a:pt x="51" y="40"/>
                    <a:pt x="43" y="46"/>
                  </a:cubicBezTo>
                  <a:cubicBezTo>
                    <a:pt x="20" y="63"/>
                    <a:pt x="7" y="86"/>
                    <a:pt x="6" y="115"/>
                  </a:cubicBezTo>
                  <a:cubicBezTo>
                    <a:pt x="6" y="123"/>
                    <a:pt x="6" y="130"/>
                    <a:pt x="7" y="137"/>
                  </a:cubicBezTo>
                  <a:cubicBezTo>
                    <a:pt x="8" y="147"/>
                    <a:pt x="9" y="157"/>
                    <a:pt x="10" y="168"/>
                  </a:cubicBezTo>
                  <a:cubicBezTo>
                    <a:pt x="13" y="187"/>
                    <a:pt x="22" y="203"/>
                    <a:pt x="39" y="213"/>
                  </a:cubicBezTo>
                  <a:cubicBezTo>
                    <a:pt x="40" y="214"/>
                    <a:pt x="41" y="214"/>
                    <a:pt x="41" y="215"/>
                  </a:cubicBezTo>
                  <a:cubicBezTo>
                    <a:pt x="49" y="220"/>
                    <a:pt x="57" y="223"/>
                    <a:pt x="67" y="222"/>
                  </a:cubicBezTo>
                  <a:cubicBezTo>
                    <a:pt x="68" y="222"/>
                    <a:pt x="70" y="223"/>
                    <a:pt x="72" y="223"/>
                  </a:cubicBezTo>
                  <a:cubicBezTo>
                    <a:pt x="73" y="227"/>
                    <a:pt x="74" y="230"/>
                    <a:pt x="75" y="233"/>
                  </a:cubicBezTo>
                  <a:cubicBezTo>
                    <a:pt x="77" y="246"/>
                    <a:pt x="82" y="258"/>
                    <a:pt x="87" y="269"/>
                  </a:cubicBezTo>
                  <a:cubicBezTo>
                    <a:pt x="88" y="271"/>
                    <a:pt x="90" y="272"/>
                    <a:pt x="91" y="274"/>
                  </a:cubicBezTo>
                  <a:cubicBezTo>
                    <a:pt x="107" y="262"/>
                    <a:pt x="112" y="244"/>
                    <a:pt x="122" y="228"/>
                  </a:cubicBezTo>
                  <a:close/>
                  <a:moveTo>
                    <a:pt x="322" y="103"/>
                  </a:moveTo>
                  <a:cubicBezTo>
                    <a:pt x="322" y="103"/>
                    <a:pt x="321" y="103"/>
                    <a:pt x="321" y="102"/>
                  </a:cubicBezTo>
                  <a:cubicBezTo>
                    <a:pt x="320" y="103"/>
                    <a:pt x="320" y="105"/>
                    <a:pt x="319" y="106"/>
                  </a:cubicBezTo>
                  <a:cubicBezTo>
                    <a:pt x="320" y="106"/>
                    <a:pt x="320" y="106"/>
                    <a:pt x="321" y="106"/>
                  </a:cubicBezTo>
                  <a:cubicBezTo>
                    <a:pt x="321" y="105"/>
                    <a:pt x="322" y="104"/>
                    <a:pt x="3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22"/>
          <p:cNvSpPr>
            <a:spLocks noEditPoints="1"/>
          </p:cNvSpPr>
          <p:nvPr/>
        </p:nvSpPr>
        <p:spPr bwMode="auto">
          <a:xfrm rot="275178">
            <a:off x="7886771" y="1065718"/>
            <a:ext cx="497653" cy="808193"/>
          </a:xfrm>
          <a:custGeom>
            <a:avLst/>
            <a:gdLst>
              <a:gd name="T0" fmla="*/ 100 w 328"/>
              <a:gd name="T1" fmla="*/ 531 h 534"/>
              <a:gd name="T2" fmla="*/ 44 w 328"/>
              <a:gd name="T3" fmla="*/ 100 h 534"/>
              <a:gd name="T4" fmla="*/ 323 w 328"/>
              <a:gd name="T5" fmla="*/ 278 h 534"/>
              <a:gd name="T6" fmla="*/ 50 w 328"/>
              <a:gd name="T7" fmla="*/ 347 h 534"/>
              <a:gd name="T8" fmla="*/ 62 w 328"/>
              <a:gd name="T9" fmla="*/ 277 h 534"/>
              <a:gd name="T10" fmla="*/ 191 w 328"/>
              <a:gd name="T11" fmla="*/ 351 h 534"/>
              <a:gd name="T12" fmla="*/ 123 w 328"/>
              <a:gd name="T13" fmla="*/ 283 h 534"/>
              <a:gd name="T14" fmla="*/ 258 w 328"/>
              <a:gd name="T15" fmla="*/ 328 h 534"/>
              <a:gd name="T16" fmla="*/ 64 w 328"/>
              <a:gd name="T17" fmla="*/ 418 h 534"/>
              <a:gd name="T18" fmla="*/ 118 w 328"/>
              <a:gd name="T19" fmla="*/ 429 h 534"/>
              <a:gd name="T20" fmla="*/ 262 w 328"/>
              <a:gd name="T21" fmla="*/ 399 h 534"/>
              <a:gd name="T22" fmla="*/ 75 w 328"/>
              <a:gd name="T23" fmla="*/ 493 h 534"/>
              <a:gd name="T24" fmla="*/ 84 w 328"/>
              <a:gd name="T25" fmla="*/ 493 h 534"/>
              <a:gd name="T26" fmla="*/ 220 w 328"/>
              <a:gd name="T27" fmla="*/ 481 h 534"/>
              <a:gd name="T28" fmla="*/ 58 w 328"/>
              <a:gd name="T29" fmla="*/ 181 h 534"/>
              <a:gd name="T30" fmla="*/ 140 w 328"/>
              <a:gd name="T31" fmla="*/ 177 h 534"/>
              <a:gd name="T32" fmla="*/ 142 w 328"/>
              <a:gd name="T33" fmla="*/ 169 h 534"/>
              <a:gd name="T34" fmla="*/ 258 w 328"/>
              <a:gd name="T35" fmla="*/ 160 h 534"/>
              <a:gd name="T36" fmla="*/ 216 w 328"/>
              <a:gd name="T37" fmla="*/ 152 h 534"/>
              <a:gd name="T38" fmla="*/ 184 w 328"/>
              <a:gd name="T39" fmla="*/ 31 h 534"/>
              <a:gd name="T40" fmla="*/ 173 w 328"/>
              <a:gd name="T41" fmla="*/ 22 h 534"/>
              <a:gd name="T42" fmla="*/ 155 w 328"/>
              <a:gd name="T43" fmla="*/ 12 h 534"/>
              <a:gd name="T44" fmla="*/ 70 w 328"/>
              <a:gd name="T45" fmla="*/ 13 h 534"/>
              <a:gd name="T46" fmla="*/ 98 w 328"/>
              <a:gd name="T47" fmla="*/ 32 h 534"/>
              <a:gd name="T48" fmla="*/ 112 w 328"/>
              <a:gd name="T49" fmla="*/ 46 h 534"/>
              <a:gd name="T50" fmla="*/ 226 w 328"/>
              <a:gd name="T51" fmla="*/ 34 h 534"/>
              <a:gd name="T52" fmla="*/ 235 w 328"/>
              <a:gd name="T53" fmla="*/ 29 h 534"/>
              <a:gd name="T54" fmla="*/ 160 w 328"/>
              <a:gd name="T55" fmla="*/ 469 h 534"/>
              <a:gd name="T56" fmla="*/ 272 w 328"/>
              <a:gd name="T57" fmla="*/ 185 h 534"/>
              <a:gd name="T58" fmla="*/ 32 w 328"/>
              <a:gd name="T59" fmla="*/ 164 h 534"/>
              <a:gd name="T60" fmla="*/ 273 w 328"/>
              <a:gd name="T61" fmla="*/ 114 h 534"/>
              <a:gd name="T62" fmla="*/ 71 w 328"/>
              <a:gd name="T63" fmla="*/ 138 h 534"/>
              <a:gd name="T64" fmla="*/ 273 w 328"/>
              <a:gd name="T65" fmla="*/ 196 h 534"/>
              <a:gd name="T66" fmla="*/ 256 w 328"/>
              <a:gd name="T67" fmla="*/ 497 h 534"/>
              <a:gd name="T68" fmla="*/ 125 w 328"/>
              <a:gd name="T69" fmla="*/ 494 h 534"/>
              <a:gd name="T70" fmla="*/ 214 w 328"/>
              <a:gd name="T71" fmla="*/ 408 h 534"/>
              <a:gd name="T72" fmla="*/ 214 w 328"/>
              <a:gd name="T73" fmla="*/ 420 h 534"/>
              <a:gd name="T74" fmla="*/ 267 w 328"/>
              <a:gd name="T75" fmla="*/ 381 h 534"/>
              <a:gd name="T76" fmla="*/ 139 w 328"/>
              <a:gd name="T77" fmla="*/ 422 h 534"/>
              <a:gd name="T78" fmla="*/ 273 w 328"/>
              <a:gd name="T79" fmla="*/ 239 h 534"/>
              <a:gd name="T80" fmla="*/ 41 w 328"/>
              <a:gd name="T81" fmla="*/ 425 h 534"/>
              <a:gd name="T82" fmla="*/ 246 w 328"/>
              <a:gd name="T83" fmla="*/ 316 h 534"/>
              <a:gd name="T84" fmla="*/ 104 w 328"/>
              <a:gd name="T85" fmla="*/ 275 h 534"/>
              <a:gd name="T86" fmla="*/ 172 w 328"/>
              <a:gd name="T87" fmla="*/ 342 h 534"/>
              <a:gd name="T88" fmla="*/ 189 w 328"/>
              <a:gd name="T89" fmla="*/ 250 h 534"/>
              <a:gd name="T90" fmla="*/ 59 w 328"/>
              <a:gd name="T91" fmla="*/ 298 h 534"/>
              <a:gd name="T92" fmla="*/ 53 w 328"/>
              <a:gd name="T93" fmla="*/ 327 h 534"/>
              <a:gd name="T94" fmla="*/ 138 w 328"/>
              <a:gd name="T95" fmla="*/ 330 h 534"/>
              <a:gd name="T96" fmla="*/ 287 w 328"/>
              <a:gd name="T97" fmla="*/ 437 h 534"/>
              <a:gd name="T98" fmla="*/ 174 w 328"/>
              <a:gd name="T99" fmla="*/ 297 h 534"/>
              <a:gd name="T100" fmla="*/ 229 w 328"/>
              <a:gd name="T101" fmla="*/ 226 h 534"/>
              <a:gd name="T102" fmla="*/ 285 w 328"/>
              <a:gd name="T103" fmla="*/ 322 h 534"/>
              <a:gd name="T104" fmla="*/ 85 w 328"/>
              <a:gd name="T105" fmla="*/ 395 h 534"/>
              <a:gd name="T106" fmla="*/ 84 w 328"/>
              <a:gd name="T107" fmla="*/ 238 h 534"/>
              <a:gd name="T108" fmla="*/ 9 w 328"/>
              <a:gd name="T109" fmla="*/ 249 h 534"/>
              <a:gd name="T110" fmla="*/ 249 w 328"/>
              <a:gd name="T111" fmla="*/ 366 h 534"/>
              <a:gd name="T112" fmla="*/ 12 w 328"/>
              <a:gd name="T113" fmla="*/ 328 h 534"/>
              <a:gd name="T114" fmla="*/ 12 w 328"/>
              <a:gd name="T115" fmla="*/ 477 h 534"/>
              <a:gd name="T116" fmla="*/ 87 w 328"/>
              <a:gd name="T117" fmla="*/ 117 h 534"/>
              <a:gd name="T118" fmla="*/ 236 w 328"/>
              <a:gd name="T119" fmla="*/ 508 h 534"/>
              <a:gd name="T120" fmla="*/ 171 w 328"/>
              <a:gd name="T121" fmla="*/ 451 h 534"/>
              <a:gd name="T122" fmla="*/ 27 w 328"/>
              <a:gd name="T123" fmla="*/ 196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8" h="534">
                <a:moveTo>
                  <a:pt x="323" y="278"/>
                </a:moveTo>
                <a:cubicBezTo>
                  <a:pt x="324" y="318"/>
                  <a:pt x="324" y="358"/>
                  <a:pt x="324" y="398"/>
                </a:cubicBezTo>
                <a:cubicBezTo>
                  <a:pt x="325" y="423"/>
                  <a:pt x="327" y="448"/>
                  <a:pt x="327" y="474"/>
                </a:cubicBezTo>
                <a:cubicBezTo>
                  <a:pt x="328" y="497"/>
                  <a:pt x="319" y="509"/>
                  <a:pt x="297" y="516"/>
                </a:cubicBezTo>
                <a:cubicBezTo>
                  <a:pt x="287" y="519"/>
                  <a:pt x="277" y="521"/>
                  <a:pt x="267" y="523"/>
                </a:cubicBezTo>
                <a:cubicBezTo>
                  <a:pt x="259" y="525"/>
                  <a:pt x="250" y="524"/>
                  <a:pt x="242" y="523"/>
                </a:cubicBezTo>
                <a:cubicBezTo>
                  <a:pt x="229" y="520"/>
                  <a:pt x="216" y="521"/>
                  <a:pt x="202" y="522"/>
                </a:cubicBezTo>
                <a:cubicBezTo>
                  <a:pt x="179" y="525"/>
                  <a:pt x="155" y="526"/>
                  <a:pt x="131" y="528"/>
                </a:cubicBezTo>
                <a:cubicBezTo>
                  <a:pt x="121" y="529"/>
                  <a:pt x="110" y="530"/>
                  <a:pt x="100" y="531"/>
                </a:cubicBezTo>
                <a:cubicBezTo>
                  <a:pt x="78" y="534"/>
                  <a:pt x="57" y="534"/>
                  <a:pt x="36" y="532"/>
                </a:cubicBezTo>
                <a:cubicBezTo>
                  <a:pt x="30" y="531"/>
                  <a:pt x="25" y="531"/>
                  <a:pt x="20" y="529"/>
                </a:cubicBezTo>
                <a:cubicBezTo>
                  <a:pt x="8" y="525"/>
                  <a:pt x="3" y="517"/>
                  <a:pt x="3" y="504"/>
                </a:cubicBezTo>
                <a:cubicBezTo>
                  <a:pt x="4" y="495"/>
                  <a:pt x="4" y="485"/>
                  <a:pt x="5" y="476"/>
                </a:cubicBezTo>
                <a:cubicBezTo>
                  <a:pt x="7" y="454"/>
                  <a:pt x="6" y="432"/>
                  <a:pt x="4" y="410"/>
                </a:cubicBezTo>
                <a:cubicBezTo>
                  <a:pt x="2" y="381"/>
                  <a:pt x="3" y="352"/>
                  <a:pt x="4" y="322"/>
                </a:cubicBezTo>
                <a:cubicBezTo>
                  <a:pt x="5" y="287"/>
                  <a:pt x="2" y="252"/>
                  <a:pt x="1" y="218"/>
                </a:cubicBezTo>
                <a:cubicBezTo>
                  <a:pt x="1" y="196"/>
                  <a:pt x="0" y="175"/>
                  <a:pt x="1" y="154"/>
                </a:cubicBezTo>
                <a:cubicBezTo>
                  <a:pt x="2" y="122"/>
                  <a:pt x="14" y="107"/>
                  <a:pt x="44" y="100"/>
                </a:cubicBezTo>
                <a:cubicBezTo>
                  <a:pt x="56" y="97"/>
                  <a:pt x="68" y="96"/>
                  <a:pt x="80" y="95"/>
                </a:cubicBezTo>
                <a:cubicBezTo>
                  <a:pt x="110" y="92"/>
                  <a:pt x="140" y="91"/>
                  <a:pt x="170" y="91"/>
                </a:cubicBezTo>
                <a:cubicBezTo>
                  <a:pt x="187" y="92"/>
                  <a:pt x="204" y="90"/>
                  <a:pt x="221" y="86"/>
                </a:cubicBezTo>
                <a:cubicBezTo>
                  <a:pt x="245" y="81"/>
                  <a:pt x="268" y="81"/>
                  <a:pt x="292" y="85"/>
                </a:cubicBezTo>
                <a:cubicBezTo>
                  <a:pt x="303" y="86"/>
                  <a:pt x="309" y="92"/>
                  <a:pt x="312" y="102"/>
                </a:cubicBezTo>
                <a:cubicBezTo>
                  <a:pt x="314" y="107"/>
                  <a:pt x="315" y="112"/>
                  <a:pt x="316" y="117"/>
                </a:cubicBezTo>
                <a:cubicBezTo>
                  <a:pt x="322" y="148"/>
                  <a:pt x="324" y="179"/>
                  <a:pt x="322" y="211"/>
                </a:cubicBezTo>
                <a:cubicBezTo>
                  <a:pt x="322" y="217"/>
                  <a:pt x="323" y="224"/>
                  <a:pt x="323" y="231"/>
                </a:cubicBezTo>
                <a:cubicBezTo>
                  <a:pt x="323" y="246"/>
                  <a:pt x="323" y="262"/>
                  <a:pt x="323" y="278"/>
                </a:cubicBezTo>
                <a:close/>
                <a:moveTo>
                  <a:pt x="116" y="349"/>
                </a:moveTo>
                <a:cubicBezTo>
                  <a:pt x="116" y="346"/>
                  <a:pt x="116" y="344"/>
                  <a:pt x="117" y="342"/>
                </a:cubicBezTo>
                <a:cubicBezTo>
                  <a:pt x="118" y="340"/>
                  <a:pt x="120" y="338"/>
                  <a:pt x="122" y="339"/>
                </a:cubicBezTo>
                <a:cubicBezTo>
                  <a:pt x="125" y="339"/>
                  <a:pt x="127" y="342"/>
                  <a:pt x="126" y="345"/>
                </a:cubicBezTo>
                <a:cubicBezTo>
                  <a:pt x="125" y="347"/>
                  <a:pt x="124" y="349"/>
                  <a:pt x="123" y="350"/>
                </a:cubicBezTo>
                <a:cubicBezTo>
                  <a:pt x="122" y="352"/>
                  <a:pt x="120" y="353"/>
                  <a:pt x="118" y="353"/>
                </a:cubicBezTo>
                <a:cubicBezTo>
                  <a:pt x="117" y="353"/>
                  <a:pt x="116" y="350"/>
                  <a:pt x="116" y="349"/>
                </a:cubicBezTo>
                <a:close/>
                <a:moveTo>
                  <a:pt x="49" y="353"/>
                </a:moveTo>
                <a:cubicBezTo>
                  <a:pt x="49" y="352"/>
                  <a:pt x="49" y="350"/>
                  <a:pt x="50" y="347"/>
                </a:cubicBezTo>
                <a:cubicBezTo>
                  <a:pt x="51" y="346"/>
                  <a:pt x="53" y="344"/>
                  <a:pt x="54" y="344"/>
                </a:cubicBezTo>
                <a:cubicBezTo>
                  <a:pt x="56" y="343"/>
                  <a:pt x="58" y="344"/>
                  <a:pt x="60" y="346"/>
                </a:cubicBezTo>
                <a:cubicBezTo>
                  <a:pt x="63" y="349"/>
                  <a:pt x="61" y="358"/>
                  <a:pt x="56" y="360"/>
                </a:cubicBezTo>
                <a:cubicBezTo>
                  <a:pt x="52" y="362"/>
                  <a:pt x="48" y="360"/>
                  <a:pt x="49" y="353"/>
                </a:cubicBezTo>
                <a:close/>
                <a:moveTo>
                  <a:pt x="55" y="285"/>
                </a:moveTo>
                <a:cubicBezTo>
                  <a:pt x="54" y="284"/>
                  <a:pt x="53" y="283"/>
                  <a:pt x="53" y="282"/>
                </a:cubicBezTo>
                <a:cubicBezTo>
                  <a:pt x="52" y="279"/>
                  <a:pt x="53" y="275"/>
                  <a:pt x="57" y="274"/>
                </a:cubicBezTo>
                <a:cubicBezTo>
                  <a:pt x="58" y="273"/>
                  <a:pt x="60" y="273"/>
                  <a:pt x="61" y="273"/>
                </a:cubicBezTo>
                <a:cubicBezTo>
                  <a:pt x="62" y="274"/>
                  <a:pt x="63" y="276"/>
                  <a:pt x="62" y="277"/>
                </a:cubicBezTo>
                <a:cubicBezTo>
                  <a:pt x="62" y="280"/>
                  <a:pt x="60" y="282"/>
                  <a:pt x="58" y="284"/>
                </a:cubicBezTo>
                <a:cubicBezTo>
                  <a:pt x="58" y="285"/>
                  <a:pt x="57" y="285"/>
                  <a:pt x="55" y="285"/>
                </a:cubicBezTo>
                <a:close/>
                <a:moveTo>
                  <a:pt x="199" y="267"/>
                </a:moveTo>
                <a:cubicBezTo>
                  <a:pt x="198" y="271"/>
                  <a:pt x="197" y="274"/>
                  <a:pt x="195" y="276"/>
                </a:cubicBezTo>
                <a:cubicBezTo>
                  <a:pt x="194" y="277"/>
                  <a:pt x="192" y="277"/>
                  <a:pt x="191" y="277"/>
                </a:cubicBezTo>
                <a:cubicBezTo>
                  <a:pt x="190" y="276"/>
                  <a:pt x="189" y="274"/>
                  <a:pt x="189" y="273"/>
                </a:cubicBezTo>
                <a:cubicBezTo>
                  <a:pt x="190" y="270"/>
                  <a:pt x="192" y="267"/>
                  <a:pt x="195" y="266"/>
                </a:cubicBezTo>
                <a:cubicBezTo>
                  <a:pt x="196" y="265"/>
                  <a:pt x="197" y="266"/>
                  <a:pt x="199" y="267"/>
                </a:cubicBezTo>
                <a:close/>
                <a:moveTo>
                  <a:pt x="191" y="351"/>
                </a:moveTo>
                <a:cubicBezTo>
                  <a:pt x="190" y="351"/>
                  <a:pt x="189" y="351"/>
                  <a:pt x="189" y="350"/>
                </a:cubicBezTo>
                <a:cubicBezTo>
                  <a:pt x="188" y="347"/>
                  <a:pt x="187" y="344"/>
                  <a:pt x="186" y="341"/>
                </a:cubicBezTo>
                <a:cubicBezTo>
                  <a:pt x="186" y="340"/>
                  <a:pt x="186" y="337"/>
                  <a:pt x="188" y="336"/>
                </a:cubicBezTo>
                <a:cubicBezTo>
                  <a:pt x="189" y="334"/>
                  <a:pt x="195" y="335"/>
                  <a:pt x="197" y="338"/>
                </a:cubicBezTo>
                <a:cubicBezTo>
                  <a:pt x="198" y="339"/>
                  <a:pt x="199" y="341"/>
                  <a:pt x="198" y="343"/>
                </a:cubicBezTo>
                <a:cubicBezTo>
                  <a:pt x="197" y="345"/>
                  <a:pt x="195" y="348"/>
                  <a:pt x="193" y="350"/>
                </a:cubicBezTo>
                <a:cubicBezTo>
                  <a:pt x="193" y="351"/>
                  <a:pt x="192" y="351"/>
                  <a:pt x="191" y="351"/>
                </a:cubicBezTo>
                <a:close/>
                <a:moveTo>
                  <a:pt x="125" y="283"/>
                </a:moveTo>
                <a:cubicBezTo>
                  <a:pt x="124" y="283"/>
                  <a:pt x="124" y="283"/>
                  <a:pt x="123" y="283"/>
                </a:cubicBezTo>
                <a:cubicBezTo>
                  <a:pt x="120" y="281"/>
                  <a:pt x="119" y="276"/>
                  <a:pt x="120" y="272"/>
                </a:cubicBezTo>
                <a:cubicBezTo>
                  <a:pt x="121" y="270"/>
                  <a:pt x="124" y="268"/>
                  <a:pt x="128" y="269"/>
                </a:cubicBezTo>
                <a:cubicBezTo>
                  <a:pt x="129" y="269"/>
                  <a:pt x="131" y="271"/>
                  <a:pt x="132" y="272"/>
                </a:cubicBezTo>
                <a:cubicBezTo>
                  <a:pt x="132" y="276"/>
                  <a:pt x="131" y="280"/>
                  <a:pt x="128" y="283"/>
                </a:cubicBezTo>
                <a:cubicBezTo>
                  <a:pt x="127" y="283"/>
                  <a:pt x="126" y="283"/>
                  <a:pt x="125" y="283"/>
                </a:cubicBezTo>
                <a:close/>
                <a:moveTo>
                  <a:pt x="253" y="344"/>
                </a:moveTo>
                <a:cubicBezTo>
                  <a:pt x="252" y="342"/>
                  <a:pt x="251" y="342"/>
                  <a:pt x="251" y="341"/>
                </a:cubicBezTo>
                <a:cubicBezTo>
                  <a:pt x="250" y="339"/>
                  <a:pt x="250" y="336"/>
                  <a:pt x="251" y="334"/>
                </a:cubicBezTo>
                <a:cubicBezTo>
                  <a:pt x="252" y="330"/>
                  <a:pt x="254" y="328"/>
                  <a:pt x="258" y="328"/>
                </a:cubicBezTo>
                <a:cubicBezTo>
                  <a:pt x="259" y="328"/>
                  <a:pt x="261" y="329"/>
                  <a:pt x="262" y="330"/>
                </a:cubicBezTo>
                <a:cubicBezTo>
                  <a:pt x="263" y="334"/>
                  <a:pt x="262" y="337"/>
                  <a:pt x="259" y="339"/>
                </a:cubicBezTo>
                <a:cubicBezTo>
                  <a:pt x="257" y="341"/>
                  <a:pt x="255" y="342"/>
                  <a:pt x="253" y="344"/>
                </a:cubicBezTo>
                <a:close/>
                <a:moveTo>
                  <a:pt x="64" y="418"/>
                </a:moveTo>
                <a:cubicBezTo>
                  <a:pt x="65" y="423"/>
                  <a:pt x="62" y="427"/>
                  <a:pt x="60" y="430"/>
                </a:cubicBezTo>
                <a:cubicBezTo>
                  <a:pt x="60" y="431"/>
                  <a:pt x="58" y="431"/>
                  <a:pt x="57" y="431"/>
                </a:cubicBezTo>
                <a:cubicBezTo>
                  <a:pt x="56" y="431"/>
                  <a:pt x="55" y="430"/>
                  <a:pt x="55" y="429"/>
                </a:cubicBezTo>
                <a:cubicBezTo>
                  <a:pt x="54" y="424"/>
                  <a:pt x="57" y="419"/>
                  <a:pt x="61" y="417"/>
                </a:cubicBezTo>
                <a:cubicBezTo>
                  <a:pt x="62" y="417"/>
                  <a:pt x="63" y="418"/>
                  <a:pt x="64" y="418"/>
                </a:cubicBezTo>
                <a:close/>
                <a:moveTo>
                  <a:pt x="258" y="269"/>
                </a:moveTo>
                <a:cubicBezTo>
                  <a:pt x="257" y="268"/>
                  <a:pt x="255" y="267"/>
                  <a:pt x="254" y="266"/>
                </a:cubicBezTo>
                <a:cubicBezTo>
                  <a:pt x="253" y="262"/>
                  <a:pt x="253" y="258"/>
                  <a:pt x="256" y="255"/>
                </a:cubicBezTo>
                <a:cubicBezTo>
                  <a:pt x="257" y="254"/>
                  <a:pt x="259" y="253"/>
                  <a:pt x="261" y="254"/>
                </a:cubicBezTo>
                <a:cubicBezTo>
                  <a:pt x="264" y="255"/>
                  <a:pt x="266" y="258"/>
                  <a:pt x="265" y="264"/>
                </a:cubicBezTo>
                <a:cubicBezTo>
                  <a:pt x="265" y="267"/>
                  <a:pt x="262" y="269"/>
                  <a:pt x="258" y="269"/>
                </a:cubicBezTo>
                <a:close/>
                <a:moveTo>
                  <a:pt x="131" y="410"/>
                </a:moveTo>
                <a:cubicBezTo>
                  <a:pt x="131" y="411"/>
                  <a:pt x="131" y="413"/>
                  <a:pt x="130" y="414"/>
                </a:cubicBezTo>
                <a:cubicBezTo>
                  <a:pt x="126" y="419"/>
                  <a:pt x="122" y="424"/>
                  <a:pt x="118" y="429"/>
                </a:cubicBezTo>
                <a:cubicBezTo>
                  <a:pt x="118" y="430"/>
                  <a:pt x="116" y="430"/>
                  <a:pt x="115" y="429"/>
                </a:cubicBezTo>
                <a:cubicBezTo>
                  <a:pt x="115" y="429"/>
                  <a:pt x="114" y="428"/>
                  <a:pt x="114" y="427"/>
                </a:cubicBezTo>
                <a:cubicBezTo>
                  <a:pt x="116" y="420"/>
                  <a:pt x="119" y="413"/>
                  <a:pt x="125" y="408"/>
                </a:cubicBezTo>
                <a:cubicBezTo>
                  <a:pt x="126" y="407"/>
                  <a:pt x="128" y="407"/>
                  <a:pt x="129" y="407"/>
                </a:cubicBezTo>
                <a:cubicBezTo>
                  <a:pt x="130" y="407"/>
                  <a:pt x="130" y="409"/>
                  <a:pt x="131" y="410"/>
                </a:cubicBezTo>
                <a:close/>
                <a:moveTo>
                  <a:pt x="270" y="404"/>
                </a:moveTo>
                <a:cubicBezTo>
                  <a:pt x="268" y="407"/>
                  <a:pt x="267" y="410"/>
                  <a:pt x="265" y="413"/>
                </a:cubicBezTo>
                <a:cubicBezTo>
                  <a:pt x="264" y="415"/>
                  <a:pt x="259" y="415"/>
                  <a:pt x="258" y="412"/>
                </a:cubicBezTo>
                <a:cubicBezTo>
                  <a:pt x="255" y="406"/>
                  <a:pt x="256" y="401"/>
                  <a:pt x="262" y="399"/>
                </a:cubicBezTo>
                <a:cubicBezTo>
                  <a:pt x="264" y="398"/>
                  <a:pt x="266" y="398"/>
                  <a:pt x="267" y="398"/>
                </a:cubicBezTo>
                <a:cubicBezTo>
                  <a:pt x="269" y="399"/>
                  <a:pt x="269" y="402"/>
                  <a:pt x="270" y="404"/>
                </a:cubicBezTo>
                <a:close/>
                <a:moveTo>
                  <a:pt x="201" y="405"/>
                </a:moveTo>
                <a:cubicBezTo>
                  <a:pt x="200" y="412"/>
                  <a:pt x="197" y="416"/>
                  <a:pt x="193" y="420"/>
                </a:cubicBezTo>
                <a:cubicBezTo>
                  <a:pt x="191" y="421"/>
                  <a:pt x="187" y="419"/>
                  <a:pt x="187" y="417"/>
                </a:cubicBezTo>
                <a:cubicBezTo>
                  <a:pt x="186" y="410"/>
                  <a:pt x="190" y="403"/>
                  <a:pt x="197" y="403"/>
                </a:cubicBezTo>
                <a:cubicBezTo>
                  <a:pt x="198" y="403"/>
                  <a:pt x="200" y="405"/>
                  <a:pt x="201" y="405"/>
                </a:cubicBezTo>
                <a:close/>
                <a:moveTo>
                  <a:pt x="84" y="493"/>
                </a:moveTo>
                <a:cubicBezTo>
                  <a:pt x="80" y="493"/>
                  <a:pt x="76" y="494"/>
                  <a:pt x="75" y="493"/>
                </a:cubicBezTo>
                <a:cubicBezTo>
                  <a:pt x="71" y="489"/>
                  <a:pt x="67" y="489"/>
                  <a:pt x="63" y="492"/>
                </a:cubicBezTo>
                <a:cubicBezTo>
                  <a:pt x="62" y="492"/>
                  <a:pt x="61" y="492"/>
                  <a:pt x="60" y="491"/>
                </a:cubicBezTo>
                <a:cubicBezTo>
                  <a:pt x="60" y="490"/>
                  <a:pt x="60" y="488"/>
                  <a:pt x="60" y="487"/>
                </a:cubicBezTo>
                <a:cubicBezTo>
                  <a:pt x="64" y="483"/>
                  <a:pt x="69" y="480"/>
                  <a:pt x="74" y="482"/>
                </a:cubicBezTo>
                <a:cubicBezTo>
                  <a:pt x="81" y="484"/>
                  <a:pt x="88" y="482"/>
                  <a:pt x="96" y="481"/>
                </a:cubicBezTo>
                <a:cubicBezTo>
                  <a:pt x="97" y="481"/>
                  <a:pt x="99" y="481"/>
                  <a:pt x="100" y="481"/>
                </a:cubicBezTo>
                <a:cubicBezTo>
                  <a:pt x="101" y="482"/>
                  <a:pt x="102" y="483"/>
                  <a:pt x="103" y="484"/>
                </a:cubicBezTo>
                <a:cubicBezTo>
                  <a:pt x="103" y="485"/>
                  <a:pt x="102" y="487"/>
                  <a:pt x="102" y="487"/>
                </a:cubicBezTo>
                <a:cubicBezTo>
                  <a:pt x="95" y="489"/>
                  <a:pt x="90" y="495"/>
                  <a:pt x="84" y="493"/>
                </a:cubicBezTo>
                <a:close/>
                <a:moveTo>
                  <a:pt x="220" y="481"/>
                </a:moveTo>
                <a:cubicBezTo>
                  <a:pt x="214" y="479"/>
                  <a:pt x="209" y="481"/>
                  <a:pt x="203" y="483"/>
                </a:cubicBezTo>
                <a:cubicBezTo>
                  <a:pt x="202" y="483"/>
                  <a:pt x="201" y="483"/>
                  <a:pt x="200" y="482"/>
                </a:cubicBezTo>
                <a:cubicBezTo>
                  <a:pt x="200" y="481"/>
                  <a:pt x="200" y="480"/>
                  <a:pt x="200" y="479"/>
                </a:cubicBezTo>
                <a:cubicBezTo>
                  <a:pt x="203" y="473"/>
                  <a:pt x="206" y="469"/>
                  <a:pt x="214" y="470"/>
                </a:cubicBezTo>
                <a:cubicBezTo>
                  <a:pt x="220" y="471"/>
                  <a:pt x="226" y="471"/>
                  <a:pt x="232" y="472"/>
                </a:cubicBezTo>
                <a:cubicBezTo>
                  <a:pt x="233" y="473"/>
                  <a:pt x="235" y="475"/>
                  <a:pt x="235" y="477"/>
                </a:cubicBezTo>
                <a:cubicBezTo>
                  <a:pt x="235" y="478"/>
                  <a:pt x="233" y="480"/>
                  <a:pt x="231" y="481"/>
                </a:cubicBezTo>
                <a:cubicBezTo>
                  <a:pt x="228" y="481"/>
                  <a:pt x="224" y="481"/>
                  <a:pt x="220" y="481"/>
                </a:cubicBezTo>
                <a:close/>
                <a:moveTo>
                  <a:pt x="172" y="161"/>
                </a:moveTo>
                <a:cubicBezTo>
                  <a:pt x="170" y="169"/>
                  <a:pt x="169" y="177"/>
                  <a:pt x="168" y="185"/>
                </a:cubicBezTo>
                <a:cubicBezTo>
                  <a:pt x="167" y="189"/>
                  <a:pt x="163" y="192"/>
                  <a:pt x="158" y="191"/>
                </a:cubicBezTo>
                <a:cubicBezTo>
                  <a:pt x="152" y="190"/>
                  <a:pt x="149" y="187"/>
                  <a:pt x="149" y="182"/>
                </a:cubicBezTo>
                <a:cubicBezTo>
                  <a:pt x="151" y="174"/>
                  <a:pt x="153" y="166"/>
                  <a:pt x="154" y="159"/>
                </a:cubicBezTo>
                <a:cubicBezTo>
                  <a:pt x="155" y="158"/>
                  <a:pt x="155" y="157"/>
                  <a:pt x="156" y="156"/>
                </a:cubicBezTo>
                <a:cubicBezTo>
                  <a:pt x="159" y="152"/>
                  <a:pt x="163" y="150"/>
                  <a:pt x="167" y="151"/>
                </a:cubicBezTo>
                <a:cubicBezTo>
                  <a:pt x="170" y="151"/>
                  <a:pt x="172" y="155"/>
                  <a:pt x="172" y="161"/>
                </a:cubicBezTo>
                <a:close/>
                <a:moveTo>
                  <a:pt x="58" y="181"/>
                </a:moveTo>
                <a:cubicBezTo>
                  <a:pt x="56" y="175"/>
                  <a:pt x="59" y="170"/>
                  <a:pt x="62" y="164"/>
                </a:cubicBezTo>
                <a:cubicBezTo>
                  <a:pt x="64" y="161"/>
                  <a:pt x="67" y="159"/>
                  <a:pt x="71" y="157"/>
                </a:cubicBezTo>
                <a:cubicBezTo>
                  <a:pt x="83" y="152"/>
                  <a:pt x="86" y="154"/>
                  <a:pt x="85" y="168"/>
                </a:cubicBezTo>
                <a:cubicBezTo>
                  <a:pt x="84" y="175"/>
                  <a:pt x="84" y="182"/>
                  <a:pt x="85" y="189"/>
                </a:cubicBezTo>
                <a:cubicBezTo>
                  <a:pt x="86" y="193"/>
                  <a:pt x="84" y="196"/>
                  <a:pt x="79" y="198"/>
                </a:cubicBezTo>
                <a:cubicBezTo>
                  <a:pt x="63" y="204"/>
                  <a:pt x="60" y="202"/>
                  <a:pt x="59" y="185"/>
                </a:cubicBezTo>
                <a:cubicBezTo>
                  <a:pt x="59" y="184"/>
                  <a:pt x="59" y="183"/>
                  <a:pt x="58" y="181"/>
                </a:cubicBezTo>
                <a:close/>
                <a:moveTo>
                  <a:pt x="142" y="169"/>
                </a:moveTo>
                <a:cubicBezTo>
                  <a:pt x="141" y="172"/>
                  <a:pt x="141" y="175"/>
                  <a:pt x="140" y="177"/>
                </a:cubicBezTo>
                <a:cubicBezTo>
                  <a:pt x="135" y="183"/>
                  <a:pt x="129" y="189"/>
                  <a:pt x="120" y="193"/>
                </a:cubicBezTo>
                <a:cubicBezTo>
                  <a:pt x="118" y="194"/>
                  <a:pt x="115" y="192"/>
                  <a:pt x="114" y="190"/>
                </a:cubicBezTo>
                <a:cubicBezTo>
                  <a:pt x="113" y="184"/>
                  <a:pt x="110" y="181"/>
                  <a:pt x="105" y="179"/>
                </a:cubicBezTo>
                <a:cubicBezTo>
                  <a:pt x="99" y="175"/>
                  <a:pt x="100" y="167"/>
                  <a:pt x="106" y="164"/>
                </a:cubicBezTo>
                <a:cubicBezTo>
                  <a:pt x="110" y="162"/>
                  <a:pt x="114" y="161"/>
                  <a:pt x="116" y="157"/>
                </a:cubicBezTo>
                <a:cubicBezTo>
                  <a:pt x="117" y="153"/>
                  <a:pt x="121" y="153"/>
                  <a:pt x="124" y="152"/>
                </a:cubicBezTo>
                <a:cubicBezTo>
                  <a:pt x="128" y="151"/>
                  <a:pt x="131" y="152"/>
                  <a:pt x="133" y="155"/>
                </a:cubicBezTo>
                <a:cubicBezTo>
                  <a:pt x="135" y="158"/>
                  <a:pt x="137" y="160"/>
                  <a:pt x="139" y="163"/>
                </a:cubicBezTo>
                <a:cubicBezTo>
                  <a:pt x="140" y="165"/>
                  <a:pt x="141" y="167"/>
                  <a:pt x="142" y="169"/>
                </a:cubicBezTo>
                <a:close/>
                <a:moveTo>
                  <a:pt x="241" y="188"/>
                </a:moveTo>
                <a:cubicBezTo>
                  <a:pt x="240" y="188"/>
                  <a:pt x="238" y="188"/>
                  <a:pt x="237" y="188"/>
                </a:cubicBezTo>
                <a:cubicBezTo>
                  <a:pt x="231" y="188"/>
                  <a:pt x="229" y="183"/>
                  <a:pt x="231" y="178"/>
                </a:cubicBezTo>
                <a:cubicBezTo>
                  <a:pt x="234" y="174"/>
                  <a:pt x="238" y="170"/>
                  <a:pt x="241" y="166"/>
                </a:cubicBezTo>
                <a:cubicBezTo>
                  <a:pt x="243" y="163"/>
                  <a:pt x="242" y="161"/>
                  <a:pt x="239" y="160"/>
                </a:cubicBezTo>
                <a:cubicBezTo>
                  <a:pt x="237" y="159"/>
                  <a:pt x="236" y="159"/>
                  <a:pt x="234" y="158"/>
                </a:cubicBezTo>
                <a:cubicBezTo>
                  <a:pt x="229" y="155"/>
                  <a:pt x="228" y="148"/>
                  <a:pt x="234" y="145"/>
                </a:cubicBezTo>
                <a:cubicBezTo>
                  <a:pt x="240" y="140"/>
                  <a:pt x="246" y="140"/>
                  <a:pt x="252" y="144"/>
                </a:cubicBezTo>
                <a:cubicBezTo>
                  <a:pt x="258" y="148"/>
                  <a:pt x="260" y="153"/>
                  <a:pt x="258" y="160"/>
                </a:cubicBezTo>
                <a:cubicBezTo>
                  <a:pt x="256" y="165"/>
                  <a:pt x="256" y="167"/>
                  <a:pt x="260" y="171"/>
                </a:cubicBezTo>
                <a:cubicBezTo>
                  <a:pt x="265" y="176"/>
                  <a:pt x="261" y="185"/>
                  <a:pt x="255" y="187"/>
                </a:cubicBezTo>
                <a:cubicBezTo>
                  <a:pt x="253" y="187"/>
                  <a:pt x="252" y="187"/>
                  <a:pt x="250" y="187"/>
                </a:cubicBezTo>
                <a:cubicBezTo>
                  <a:pt x="247" y="188"/>
                  <a:pt x="244" y="188"/>
                  <a:pt x="241" y="188"/>
                </a:cubicBezTo>
                <a:close/>
                <a:moveTo>
                  <a:pt x="205" y="169"/>
                </a:moveTo>
                <a:cubicBezTo>
                  <a:pt x="199" y="168"/>
                  <a:pt x="195" y="168"/>
                  <a:pt x="192" y="167"/>
                </a:cubicBezTo>
                <a:cubicBezTo>
                  <a:pt x="188" y="167"/>
                  <a:pt x="187" y="164"/>
                  <a:pt x="186" y="159"/>
                </a:cubicBezTo>
                <a:cubicBezTo>
                  <a:pt x="186" y="155"/>
                  <a:pt x="188" y="153"/>
                  <a:pt x="192" y="152"/>
                </a:cubicBezTo>
                <a:cubicBezTo>
                  <a:pt x="200" y="150"/>
                  <a:pt x="208" y="149"/>
                  <a:pt x="216" y="152"/>
                </a:cubicBezTo>
                <a:cubicBezTo>
                  <a:pt x="219" y="153"/>
                  <a:pt x="221" y="156"/>
                  <a:pt x="220" y="159"/>
                </a:cubicBezTo>
                <a:cubicBezTo>
                  <a:pt x="220" y="162"/>
                  <a:pt x="218" y="165"/>
                  <a:pt x="216" y="167"/>
                </a:cubicBezTo>
                <a:cubicBezTo>
                  <a:pt x="214" y="170"/>
                  <a:pt x="215" y="171"/>
                  <a:pt x="217" y="174"/>
                </a:cubicBezTo>
                <a:cubicBezTo>
                  <a:pt x="221" y="181"/>
                  <a:pt x="218" y="189"/>
                  <a:pt x="211" y="190"/>
                </a:cubicBezTo>
                <a:cubicBezTo>
                  <a:pt x="204" y="190"/>
                  <a:pt x="198" y="190"/>
                  <a:pt x="191" y="189"/>
                </a:cubicBezTo>
                <a:cubicBezTo>
                  <a:pt x="187" y="189"/>
                  <a:pt x="185" y="186"/>
                  <a:pt x="184" y="182"/>
                </a:cubicBezTo>
                <a:cubicBezTo>
                  <a:pt x="183" y="178"/>
                  <a:pt x="186" y="175"/>
                  <a:pt x="189" y="174"/>
                </a:cubicBezTo>
                <a:cubicBezTo>
                  <a:pt x="193" y="172"/>
                  <a:pt x="198" y="171"/>
                  <a:pt x="205" y="169"/>
                </a:cubicBezTo>
                <a:close/>
                <a:moveTo>
                  <a:pt x="184" y="31"/>
                </a:moveTo>
                <a:cubicBezTo>
                  <a:pt x="191" y="31"/>
                  <a:pt x="195" y="33"/>
                  <a:pt x="194" y="35"/>
                </a:cubicBezTo>
                <a:cubicBezTo>
                  <a:pt x="192" y="39"/>
                  <a:pt x="188" y="38"/>
                  <a:pt x="185" y="38"/>
                </a:cubicBezTo>
                <a:cubicBezTo>
                  <a:pt x="183" y="39"/>
                  <a:pt x="181" y="38"/>
                  <a:pt x="179" y="38"/>
                </a:cubicBezTo>
                <a:cubicBezTo>
                  <a:pt x="178" y="37"/>
                  <a:pt x="176" y="36"/>
                  <a:pt x="176" y="35"/>
                </a:cubicBezTo>
                <a:cubicBezTo>
                  <a:pt x="176" y="33"/>
                  <a:pt x="177" y="31"/>
                  <a:pt x="180" y="31"/>
                </a:cubicBezTo>
                <a:cubicBezTo>
                  <a:pt x="181" y="31"/>
                  <a:pt x="183" y="31"/>
                  <a:pt x="184" y="31"/>
                </a:cubicBezTo>
                <a:close/>
                <a:moveTo>
                  <a:pt x="185" y="26"/>
                </a:moveTo>
                <a:cubicBezTo>
                  <a:pt x="182" y="26"/>
                  <a:pt x="179" y="26"/>
                  <a:pt x="176" y="25"/>
                </a:cubicBezTo>
                <a:cubicBezTo>
                  <a:pt x="175" y="25"/>
                  <a:pt x="173" y="23"/>
                  <a:pt x="173" y="22"/>
                </a:cubicBezTo>
                <a:cubicBezTo>
                  <a:pt x="174" y="21"/>
                  <a:pt x="175" y="20"/>
                  <a:pt x="176" y="20"/>
                </a:cubicBezTo>
                <a:cubicBezTo>
                  <a:pt x="182" y="19"/>
                  <a:pt x="187" y="19"/>
                  <a:pt x="193" y="20"/>
                </a:cubicBezTo>
                <a:cubicBezTo>
                  <a:pt x="194" y="20"/>
                  <a:pt x="195" y="22"/>
                  <a:pt x="195" y="23"/>
                </a:cubicBezTo>
                <a:cubicBezTo>
                  <a:pt x="195" y="24"/>
                  <a:pt x="193" y="26"/>
                  <a:pt x="192" y="26"/>
                </a:cubicBezTo>
                <a:cubicBezTo>
                  <a:pt x="190" y="26"/>
                  <a:pt x="187" y="26"/>
                  <a:pt x="185" y="26"/>
                </a:cubicBezTo>
                <a:close/>
                <a:moveTo>
                  <a:pt x="148" y="40"/>
                </a:moveTo>
                <a:cubicBezTo>
                  <a:pt x="149" y="33"/>
                  <a:pt x="150" y="25"/>
                  <a:pt x="151" y="17"/>
                </a:cubicBezTo>
                <a:cubicBezTo>
                  <a:pt x="151" y="15"/>
                  <a:pt x="151" y="14"/>
                  <a:pt x="152" y="13"/>
                </a:cubicBezTo>
                <a:cubicBezTo>
                  <a:pt x="153" y="12"/>
                  <a:pt x="154" y="11"/>
                  <a:pt x="155" y="12"/>
                </a:cubicBezTo>
                <a:cubicBezTo>
                  <a:pt x="155" y="12"/>
                  <a:pt x="157" y="13"/>
                  <a:pt x="157" y="13"/>
                </a:cubicBezTo>
                <a:cubicBezTo>
                  <a:pt x="156" y="21"/>
                  <a:pt x="156" y="28"/>
                  <a:pt x="156" y="36"/>
                </a:cubicBezTo>
                <a:cubicBezTo>
                  <a:pt x="155" y="40"/>
                  <a:pt x="155" y="44"/>
                  <a:pt x="154" y="49"/>
                </a:cubicBezTo>
                <a:cubicBezTo>
                  <a:pt x="154" y="50"/>
                  <a:pt x="152" y="51"/>
                  <a:pt x="152" y="51"/>
                </a:cubicBezTo>
                <a:cubicBezTo>
                  <a:pt x="151" y="50"/>
                  <a:pt x="149" y="49"/>
                  <a:pt x="148" y="48"/>
                </a:cubicBezTo>
                <a:cubicBezTo>
                  <a:pt x="148" y="46"/>
                  <a:pt x="148" y="43"/>
                  <a:pt x="148" y="40"/>
                </a:cubicBezTo>
                <a:close/>
                <a:moveTo>
                  <a:pt x="65" y="39"/>
                </a:moveTo>
                <a:cubicBezTo>
                  <a:pt x="67" y="29"/>
                  <a:pt x="67" y="22"/>
                  <a:pt x="68" y="15"/>
                </a:cubicBezTo>
                <a:cubicBezTo>
                  <a:pt x="68" y="14"/>
                  <a:pt x="70" y="13"/>
                  <a:pt x="70" y="13"/>
                </a:cubicBezTo>
                <a:cubicBezTo>
                  <a:pt x="72" y="13"/>
                  <a:pt x="73" y="14"/>
                  <a:pt x="74" y="15"/>
                </a:cubicBezTo>
                <a:cubicBezTo>
                  <a:pt x="74" y="15"/>
                  <a:pt x="74" y="16"/>
                  <a:pt x="74" y="16"/>
                </a:cubicBezTo>
                <a:cubicBezTo>
                  <a:pt x="73" y="28"/>
                  <a:pt x="72" y="40"/>
                  <a:pt x="71" y="52"/>
                </a:cubicBezTo>
                <a:cubicBezTo>
                  <a:pt x="71" y="53"/>
                  <a:pt x="69" y="54"/>
                  <a:pt x="67" y="54"/>
                </a:cubicBezTo>
                <a:cubicBezTo>
                  <a:pt x="67" y="54"/>
                  <a:pt x="65" y="53"/>
                  <a:pt x="65" y="52"/>
                </a:cubicBezTo>
                <a:cubicBezTo>
                  <a:pt x="65" y="47"/>
                  <a:pt x="65" y="41"/>
                  <a:pt x="65" y="39"/>
                </a:cubicBezTo>
                <a:close/>
                <a:moveTo>
                  <a:pt x="92" y="37"/>
                </a:moveTo>
                <a:cubicBezTo>
                  <a:pt x="92" y="36"/>
                  <a:pt x="92" y="35"/>
                  <a:pt x="93" y="34"/>
                </a:cubicBezTo>
                <a:cubicBezTo>
                  <a:pt x="94" y="33"/>
                  <a:pt x="96" y="32"/>
                  <a:pt x="98" y="32"/>
                </a:cubicBezTo>
                <a:cubicBezTo>
                  <a:pt x="104" y="32"/>
                  <a:pt x="109" y="31"/>
                  <a:pt x="110" y="23"/>
                </a:cubicBezTo>
                <a:cubicBezTo>
                  <a:pt x="110" y="21"/>
                  <a:pt x="114" y="21"/>
                  <a:pt x="115" y="23"/>
                </a:cubicBezTo>
                <a:cubicBezTo>
                  <a:pt x="115" y="24"/>
                  <a:pt x="116" y="25"/>
                  <a:pt x="116" y="26"/>
                </a:cubicBezTo>
                <a:cubicBezTo>
                  <a:pt x="117" y="30"/>
                  <a:pt x="119" y="32"/>
                  <a:pt x="123" y="31"/>
                </a:cubicBezTo>
                <a:cubicBezTo>
                  <a:pt x="125" y="31"/>
                  <a:pt x="127" y="31"/>
                  <a:pt x="129" y="31"/>
                </a:cubicBezTo>
                <a:cubicBezTo>
                  <a:pt x="129" y="32"/>
                  <a:pt x="130" y="32"/>
                  <a:pt x="130" y="32"/>
                </a:cubicBezTo>
                <a:cubicBezTo>
                  <a:pt x="130" y="33"/>
                  <a:pt x="130" y="35"/>
                  <a:pt x="130" y="35"/>
                </a:cubicBezTo>
                <a:cubicBezTo>
                  <a:pt x="124" y="39"/>
                  <a:pt x="118" y="41"/>
                  <a:pt x="114" y="47"/>
                </a:cubicBezTo>
                <a:cubicBezTo>
                  <a:pt x="114" y="47"/>
                  <a:pt x="112" y="47"/>
                  <a:pt x="112" y="46"/>
                </a:cubicBezTo>
                <a:cubicBezTo>
                  <a:pt x="109" y="37"/>
                  <a:pt x="102" y="40"/>
                  <a:pt x="96" y="39"/>
                </a:cubicBezTo>
                <a:cubicBezTo>
                  <a:pt x="94" y="39"/>
                  <a:pt x="93" y="38"/>
                  <a:pt x="92" y="37"/>
                </a:cubicBezTo>
                <a:close/>
                <a:moveTo>
                  <a:pt x="229" y="42"/>
                </a:moveTo>
                <a:cubicBezTo>
                  <a:pt x="235" y="43"/>
                  <a:pt x="240" y="44"/>
                  <a:pt x="244" y="45"/>
                </a:cubicBezTo>
                <a:cubicBezTo>
                  <a:pt x="245" y="45"/>
                  <a:pt x="247" y="47"/>
                  <a:pt x="247" y="48"/>
                </a:cubicBezTo>
                <a:cubicBezTo>
                  <a:pt x="247" y="49"/>
                  <a:pt x="245" y="51"/>
                  <a:pt x="244" y="51"/>
                </a:cubicBezTo>
                <a:cubicBezTo>
                  <a:pt x="236" y="51"/>
                  <a:pt x="228" y="51"/>
                  <a:pt x="221" y="50"/>
                </a:cubicBezTo>
                <a:cubicBezTo>
                  <a:pt x="217" y="50"/>
                  <a:pt x="216" y="45"/>
                  <a:pt x="218" y="42"/>
                </a:cubicBezTo>
                <a:cubicBezTo>
                  <a:pt x="220" y="39"/>
                  <a:pt x="223" y="37"/>
                  <a:pt x="226" y="34"/>
                </a:cubicBezTo>
                <a:cubicBezTo>
                  <a:pt x="230" y="29"/>
                  <a:pt x="233" y="23"/>
                  <a:pt x="232" y="16"/>
                </a:cubicBezTo>
                <a:cubicBezTo>
                  <a:pt x="232" y="14"/>
                  <a:pt x="230" y="11"/>
                  <a:pt x="228" y="11"/>
                </a:cubicBezTo>
                <a:cubicBezTo>
                  <a:pt x="227" y="10"/>
                  <a:pt x="224" y="11"/>
                  <a:pt x="222" y="12"/>
                </a:cubicBezTo>
                <a:cubicBezTo>
                  <a:pt x="220" y="13"/>
                  <a:pt x="219" y="15"/>
                  <a:pt x="218" y="16"/>
                </a:cubicBezTo>
                <a:cubicBezTo>
                  <a:pt x="217" y="16"/>
                  <a:pt x="216" y="16"/>
                  <a:pt x="216" y="16"/>
                </a:cubicBezTo>
                <a:cubicBezTo>
                  <a:pt x="215" y="15"/>
                  <a:pt x="215" y="14"/>
                  <a:pt x="215" y="13"/>
                </a:cubicBezTo>
                <a:cubicBezTo>
                  <a:pt x="215" y="6"/>
                  <a:pt x="221" y="0"/>
                  <a:pt x="227" y="1"/>
                </a:cubicBezTo>
                <a:cubicBezTo>
                  <a:pt x="233" y="2"/>
                  <a:pt x="238" y="7"/>
                  <a:pt x="238" y="13"/>
                </a:cubicBezTo>
                <a:cubicBezTo>
                  <a:pt x="238" y="19"/>
                  <a:pt x="236" y="24"/>
                  <a:pt x="235" y="29"/>
                </a:cubicBezTo>
                <a:cubicBezTo>
                  <a:pt x="234" y="34"/>
                  <a:pt x="231" y="38"/>
                  <a:pt x="229" y="42"/>
                </a:cubicBezTo>
                <a:close/>
                <a:moveTo>
                  <a:pt x="135" y="503"/>
                </a:moveTo>
                <a:cubicBezTo>
                  <a:pt x="128" y="506"/>
                  <a:pt x="121" y="508"/>
                  <a:pt x="117" y="516"/>
                </a:cubicBezTo>
                <a:cubicBezTo>
                  <a:pt x="116" y="517"/>
                  <a:pt x="116" y="518"/>
                  <a:pt x="116" y="519"/>
                </a:cubicBezTo>
                <a:cubicBezTo>
                  <a:pt x="118" y="520"/>
                  <a:pt x="120" y="521"/>
                  <a:pt x="121" y="520"/>
                </a:cubicBezTo>
                <a:cubicBezTo>
                  <a:pt x="128" y="516"/>
                  <a:pt x="133" y="510"/>
                  <a:pt x="135" y="502"/>
                </a:cubicBezTo>
                <a:cubicBezTo>
                  <a:pt x="136" y="502"/>
                  <a:pt x="137" y="502"/>
                  <a:pt x="137" y="502"/>
                </a:cubicBezTo>
                <a:cubicBezTo>
                  <a:pt x="145" y="493"/>
                  <a:pt x="152" y="484"/>
                  <a:pt x="159" y="475"/>
                </a:cubicBezTo>
                <a:cubicBezTo>
                  <a:pt x="160" y="473"/>
                  <a:pt x="160" y="471"/>
                  <a:pt x="160" y="469"/>
                </a:cubicBezTo>
                <a:cubicBezTo>
                  <a:pt x="160" y="468"/>
                  <a:pt x="160" y="467"/>
                  <a:pt x="159" y="467"/>
                </a:cubicBezTo>
                <a:cubicBezTo>
                  <a:pt x="159" y="466"/>
                  <a:pt x="157" y="466"/>
                  <a:pt x="157" y="467"/>
                </a:cubicBezTo>
                <a:cubicBezTo>
                  <a:pt x="150" y="475"/>
                  <a:pt x="144" y="482"/>
                  <a:pt x="138" y="490"/>
                </a:cubicBezTo>
                <a:cubicBezTo>
                  <a:pt x="135" y="494"/>
                  <a:pt x="134" y="498"/>
                  <a:pt x="135" y="503"/>
                </a:cubicBezTo>
                <a:close/>
                <a:moveTo>
                  <a:pt x="96" y="217"/>
                </a:moveTo>
                <a:cubicBezTo>
                  <a:pt x="117" y="216"/>
                  <a:pt x="142" y="215"/>
                  <a:pt x="167" y="213"/>
                </a:cubicBezTo>
                <a:cubicBezTo>
                  <a:pt x="189" y="212"/>
                  <a:pt x="211" y="210"/>
                  <a:pt x="232" y="207"/>
                </a:cubicBezTo>
                <a:cubicBezTo>
                  <a:pt x="240" y="206"/>
                  <a:pt x="248" y="204"/>
                  <a:pt x="256" y="202"/>
                </a:cubicBezTo>
                <a:cubicBezTo>
                  <a:pt x="264" y="199"/>
                  <a:pt x="269" y="193"/>
                  <a:pt x="272" y="185"/>
                </a:cubicBezTo>
                <a:cubicBezTo>
                  <a:pt x="276" y="171"/>
                  <a:pt x="275" y="157"/>
                  <a:pt x="274" y="143"/>
                </a:cubicBezTo>
                <a:cubicBezTo>
                  <a:pt x="274" y="139"/>
                  <a:pt x="272" y="136"/>
                  <a:pt x="268" y="135"/>
                </a:cubicBezTo>
                <a:cubicBezTo>
                  <a:pt x="265" y="135"/>
                  <a:pt x="262" y="134"/>
                  <a:pt x="259" y="134"/>
                </a:cubicBezTo>
                <a:cubicBezTo>
                  <a:pt x="240" y="134"/>
                  <a:pt x="221" y="134"/>
                  <a:pt x="203" y="135"/>
                </a:cubicBezTo>
                <a:cubicBezTo>
                  <a:pt x="190" y="135"/>
                  <a:pt x="176" y="136"/>
                  <a:pt x="163" y="137"/>
                </a:cubicBezTo>
                <a:cubicBezTo>
                  <a:pt x="159" y="137"/>
                  <a:pt x="155" y="137"/>
                  <a:pt x="151" y="137"/>
                </a:cubicBezTo>
                <a:cubicBezTo>
                  <a:pt x="123" y="140"/>
                  <a:pt x="94" y="143"/>
                  <a:pt x="65" y="146"/>
                </a:cubicBezTo>
                <a:cubicBezTo>
                  <a:pt x="58" y="146"/>
                  <a:pt x="51" y="148"/>
                  <a:pt x="44" y="149"/>
                </a:cubicBezTo>
                <a:cubicBezTo>
                  <a:pt x="36" y="151"/>
                  <a:pt x="32" y="156"/>
                  <a:pt x="32" y="164"/>
                </a:cubicBezTo>
                <a:cubicBezTo>
                  <a:pt x="32" y="177"/>
                  <a:pt x="33" y="191"/>
                  <a:pt x="36" y="203"/>
                </a:cubicBezTo>
                <a:cubicBezTo>
                  <a:pt x="38" y="212"/>
                  <a:pt x="44" y="216"/>
                  <a:pt x="52" y="217"/>
                </a:cubicBezTo>
                <a:cubicBezTo>
                  <a:pt x="55" y="217"/>
                  <a:pt x="58" y="217"/>
                  <a:pt x="62" y="217"/>
                </a:cubicBezTo>
                <a:cubicBezTo>
                  <a:pt x="72" y="217"/>
                  <a:pt x="82" y="217"/>
                  <a:pt x="96" y="217"/>
                </a:cubicBezTo>
                <a:close/>
                <a:moveTo>
                  <a:pt x="266" y="207"/>
                </a:moveTo>
                <a:cubicBezTo>
                  <a:pt x="269" y="206"/>
                  <a:pt x="270" y="206"/>
                  <a:pt x="272" y="206"/>
                </a:cubicBezTo>
                <a:cubicBezTo>
                  <a:pt x="282" y="199"/>
                  <a:pt x="290" y="191"/>
                  <a:pt x="292" y="179"/>
                </a:cubicBezTo>
                <a:cubicBezTo>
                  <a:pt x="295" y="162"/>
                  <a:pt x="294" y="145"/>
                  <a:pt x="291" y="129"/>
                </a:cubicBezTo>
                <a:cubicBezTo>
                  <a:pt x="289" y="118"/>
                  <a:pt x="284" y="114"/>
                  <a:pt x="273" y="114"/>
                </a:cubicBezTo>
                <a:cubicBezTo>
                  <a:pt x="259" y="113"/>
                  <a:pt x="246" y="113"/>
                  <a:pt x="232" y="114"/>
                </a:cubicBezTo>
                <a:cubicBezTo>
                  <a:pt x="227" y="114"/>
                  <a:pt x="221" y="116"/>
                  <a:pt x="216" y="116"/>
                </a:cubicBezTo>
                <a:cubicBezTo>
                  <a:pt x="191" y="116"/>
                  <a:pt x="166" y="120"/>
                  <a:pt x="142" y="121"/>
                </a:cubicBezTo>
                <a:cubicBezTo>
                  <a:pt x="126" y="122"/>
                  <a:pt x="110" y="124"/>
                  <a:pt x="95" y="125"/>
                </a:cubicBezTo>
                <a:cubicBezTo>
                  <a:pt x="84" y="126"/>
                  <a:pt x="73" y="127"/>
                  <a:pt x="63" y="129"/>
                </a:cubicBezTo>
                <a:cubicBezTo>
                  <a:pt x="54" y="130"/>
                  <a:pt x="45" y="133"/>
                  <a:pt x="37" y="135"/>
                </a:cubicBezTo>
                <a:cubicBezTo>
                  <a:pt x="31" y="137"/>
                  <a:pt x="26" y="141"/>
                  <a:pt x="27" y="148"/>
                </a:cubicBezTo>
                <a:cubicBezTo>
                  <a:pt x="33" y="146"/>
                  <a:pt x="38" y="142"/>
                  <a:pt x="44" y="141"/>
                </a:cubicBezTo>
                <a:cubicBezTo>
                  <a:pt x="53" y="139"/>
                  <a:pt x="62" y="138"/>
                  <a:pt x="71" y="138"/>
                </a:cubicBezTo>
                <a:cubicBezTo>
                  <a:pt x="88" y="137"/>
                  <a:pt x="105" y="135"/>
                  <a:pt x="122" y="133"/>
                </a:cubicBezTo>
                <a:cubicBezTo>
                  <a:pt x="135" y="131"/>
                  <a:pt x="149" y="130"/>
                  <a:pt x="162" y="129"/>
                </a:cubicBezTo>
                <a:cubicBezTo>
                  <a:pt x="178" y="129"/>
                  <a:pt x="194" y="129"/>
                  <a:pt x="210" y="126"/>
                </a:cubicBezTo>
                <a:cubicBezTo>
                  <a:pt x="213" y="126"/>
                  <a:pt x="217" y="126"/>
                  <a:pt x="221" y="126"/>
                </a:cubicBezTo>
                <a:cubicBezTo>
                  <a:pt x="229" y="126"/>
                  <a:pt x="237" y="125"/>
                  <a:pt x="245" y="126"/>
                </a:cubicBezTo>
                <a:cubicBezTo>
                  <a:pt x="253" y="126"/>
                  <a:pt x="261" y="127"/>
                  <a:pt x="269" y="128"/>
                </a:cubicBezTo>
                <a:cubicBezTo>
                  <a:pt x="276" y="128"/>
                  <a:pt x="280" y="133"/>
                  <a:pt x="280" y="140"/>
                </a:cubicBezTo>
                <a:cubicBezTo>
                  <a:pt x="282" y="155"/>
                  <a:pt x="283" y="171"/>
                  <a:pt x="277" y="186"/>
                </a:cubicBezTo>
                <a:cubicBezTo>
                  <a:pt x="276" y="190"/>
                  <a:pt x="275" y="193"/>
                  <a:pt x="273" y="196"/>
                </a:cubicBezTo>
                <a:cubicBezTo>
                  <a:pt x="271" y="199"/>
                  <a:pt x="269" y="202"/>
                  <a:pt x="266" y="207"/>
                </a:cubicBezTo>
                <a:close/>
                <a:moveTo>
                  <a:pt x="215" y="460"/>
                </a:moveTo>
                <a:cubicBezTo>
                  <a:pt x="206" y="460"/>
                  <a:pt x="196" y="459"/>
                  <a:pt x="187" y="460"/>
                </a:cubicBezTo>
                <a:cubicBezTo>
                  <a:pt x="172" y="461"/>
                  <a:pt x="170" y="463"/>
                  <a:pt x="167" y="478"/>
                </a:cubicBezTo>
                <a:cubicBezTo>
                  <a:pt x="167" y="481"/>
                  <a:pt x="166" y="484"/>
                  <a:pt x="166" y="487"/>
                </a:cubicBezTo>
                <a:cubicBezTo>
                  <a:pt x="167" y="493"/>
                  <a:pt x="169" y="496"/>
                  <a:pt x="175" y="497"/>
                </a:cubicBezTo>
                <a:cubicBezTo>
                  <a:pt x="181" y="497"/>
                  <a:pt x="186" y="497"/>
                  <a:pt x="192" y="497"/>
                </a:cubicBezTo>
                <a:cubicBezTo>
                  <a:pt x="205" y="496"/>
                  <a:pt x="218" y="496"/>
                  <a:pt x="231" y="497"/>
                </a:cubicBezTo>
                <a:cubicBezTo>
                  <a:pt x="239" y="498"/>
                  <a:pt x="248" y="497"/>
                  <a:pt x="256" y="497"/>
                </a:cubicBezTo>
                <a:cubicBezTo>
                  <a:pt x="259" y="497"/>
                  <a:pt x="262" y="496"/>
                  <a:pt x="265" y="495"/>
                </a:cubicBezTo>
                <a:cubicBezTo>
                  <a:pt x="269" y="494"/>
                  <a:pt x="272" y="491"/>
                  <a:pt x="272" y="486"/>
                </a:cubicBezTo>
                <a:cubicBezTo>
                  <a:pt x="272" y="479"/>
                  <a:pt x="272" y="471"/>
                  <a:pt x="272" y="464"/>
                </a:cubicBezTo>
                <a:cubicBezTo>
                  <a:pt x="272" y="459"/>
                  <a:pt x="269" y="457"/>
                  <a:pt x="264" y="457"/>
                </a:cubicBezTo>
                <a:cubicBezTo>
                  <a:pt x="262" y="457"/>
                  <a:pt x="260" y="457"/>
                  <a:pt x="258" y="457"/>
                </a:cubicBezTo>
                <a:cubicBezTo>
                  <a:pt x="244" y="461"/>
                  <a:pt x="229" y="459"/>
                  <a:pt x="215" y="460"/>
                </a:cubicBezTo>
                <a:close/>
                <a:moveTo>
                  <a:pt x="75" y="507"/>
                </a:moveTo>
                <a:cubicBezTo>
                  <a:pt x="87" y="506"/>
                  <a:pt x="99" y="504"/>
                  <a:pt x="112" y="503"/>
                </a:cubicBezTo>
                <a:cubicBezTo>
                  <a:pt x="118" y="502"/>
                  <a:pt x="122" y="499"/>
                  <a:pt x="125" y="494"/>
                </a:cubicBezTo>
                <a:cubicBezTo>
                  <a:pt x="134" y="480"/>
                  <a:pt x="129" y="469"/>
                  <a:pt x="114" y="467"/>
                </a:cubicBezTo>
                <a:cubicBezTo>
                  <a:pt x="111" y="466"/>
                  <a:pt x="108" y="466"/>
                  <a:pt x="104" y="466"/>
                </a:cubicBezTo>
                <a:cubicBezTo>
                  <a:pt x="89" y="465"/>
                  <a:pt x="73" y="466"/>
                  <a:pt x="58" y="469"/>
                </a:cubicBezTo>
                <a:cubicBezTo>
                  <a:pt x="43" y="472"/>
                  <a:pt x="41" y="473"/>
                  <a:pt x="40" y="488"/>
                </a:cubicBezTo>
                <a:cubicBezTo>
                  <a:pt x="40" y="490"/>
                  <a:pt x="40" y="491"/>
                  <a:pt x="40" y="493"/>
                </a:cubicBezTo>
                <a:cubicBezTo>
                  <a:pt x="40" y="502"/>
                  <a:pt x="41" y="503"/>
                  <a:pt x="50" y="504"/>
                </a:cubicBezTo>
                <a:cubicBezTo>
                  <a:pt x="58" y="505"/>
                  <a:pt x="66" y="506"/>
                  <a:pt x="75" y="507"/>
                </a:cubicBezTo>
                <a:close/>
                <a:moveTo>
                  <a:pt x="214" y="408"/>
                </a:moveTo>
                <a:cubicBezTo>
                  <a:pt x="214" y="408"/>
                  <a:pt x="214" y="408"/>
                  <a:pt x="214" y="408"/>
                </a:cubicBezTo>
                <a:cubicBezTo>
                  <a:pt x="214" y="403"/>
                  <a:pt x="214" y="399"/>
                  <a:pt x="214" y="394"/>
                </a:cubicBezTo>
                <a:cubicBezTo>
                  <a:pt x="214" y="389"/>
                  <a:pt x="211" y="387"/>
                  <a:pt x="206" y="387"/>
                </a:cubicBezTo>
                <a:cubicBezTo>
                  <a:pt x="199" y="386"/>
                  <a:pt x="191" y="387"/>
                  <a:pt x="183" y="387"/>
                </a:cubicBezTo>
                <a:cubicBezTo>
                  <a:pt x="177" y="387"/>
                  <a:pt x="174" y="389"/>
                  <a:pt x="173" y="396"/>
                </a:cubicBezTo>
                <a:cubicBezTo>
                  <a:pt x="172" y="405"/>
                  <a:pt x="172" y="413"/>
                  <a:pt x="172" y="422"/>
                </a:cubicBezTo>
                <a:cubicBezTo>
                  <a:pt x="173" y="426"/>
                  <a:pt x="176" y="430"/>
                  <a:pt x="178" y="434"/>
                </a:cubicBezTo>
                <a:cubicBezTo>
                  <a:pt x="179" y="435"/>
                  <a:pt x="180" y="436"/>
                  <a:pt x="182" y="436"/>
                </a:cubicBezTo>
                <a:cubicBezTo>
                  <a:pt x="190" y="437"/>
                  <a:pt x="198" y="437"/>
                  <a:pt x="205" y="433"/>
                </a:cubicBezTo>
                <a:cubicBezTo>
                  <a:pt x="211" y="431"/>
                  <a:pt x="214" y="426"/>
                  <a:pt x="214" y="420"/>
                </a:cubicBezTo>
                <a:cubicBezTo>
                  <a:pt x="214" y="416"/>
                  <a:pt x="214" y="412"/>
                  <a:pt x="214" y="408"/>
                </a:cubicBezTo>
                <a:close/>
                <a:moveTo>
                  <a:pt x="267" y="381"/>
                </a:moveTo>
                <a:cubicBezTo>
                  <a:pt x="250" y="382"/>
                  <a:pt x="248" y="378"/>
                  <a:pt x="244" y="401"/>
                </a:cubicBezTo>
                <a:cubicBezTo>
                  <a:pt x="243" y="406"/>
                  <a:pt x="243" y="410"/>
                  <a:pt x="243" y="415"/>
                </a:cubicBezTo>
                <a:cubicBezTo>
                  <a:pt x="243" y="424"/>
                  <a:pt x="248" y="430"/>
                  <a:pt x="258" y="429"/>
                </a:cubicBezTo>
                <a:cubicBezTo>
                  <a:pt x="264" y="429"/>
                  <a:pt x="270" y="427"/>
                  <a:pt x="276" y="425"/>
                </a:cubicBezTo>
                <a:cubicBezTo>
                  <a:pt x="281" y="423"/>
                  <a:pt x="284" y="418"/>
                  <a:pt x="284" y="412"/>
                </a:cubicBezTo>
                <a:cubicBezTo>
                  <a:pt x="284" y="407"/>
                  <a:pt x="285" y="401"/>
                  <a:pt x="284" y="395"/>
                </a:cubicBezTo>
                <a:cubicBezTo>
                  <a:pt x="283" y="382"/>
                  <a:pt x="281" y="380"/>
                  <a:pt x="267" y="381"/>
                </a:cubicBezTo>
                <a:close/>
                <a:moveTo>
                  <a:pt x="140" y="412"/>
                </a:moveTo>
                <a:cubicBezTo>
                  <a:pt x="140" y="409"/>
                  <a:pt x="140" y="407"/>
                  <a:pt x="140" y="404"/>
                </a:cubicBezTo>
                <a:cubicBezTo>
                  <a:pt x="139" y="402"/>
                  <a:pt x="139" y="400"/>
                  <a:pt x="139" y="398"/>
                </a:cubicBezTo>
                <a:cubicBezTo>
                  <a:pt x="137" y="394"/>
                  <a:pt x="135" y="391"/>
                  <a:pt x="130" y="392"/>
                </a:cubicBezTo>
                <a:cubicBezTo>
                  <a:pt x="124" y="392"/>
                  <a:pt x="119" y="393"/>
                  <a:pt x="113" y="394"/>
                </a:cubicBezTo>
                <a:cubicBezTo>
                  <a:pt x="106" y="395"/>
                  <a:pt x="105" y="396"/>
                  <a:pt x="104" y="405"/>
                </a:cubicBezTo>
                <a:cubicBezTo>
                  <a:pt x="103" y="410"/>
                  <a:pt x="103" y="415"/>
                  <a:pt x="102" y="420"/>
                </a:cubicBezTo>
                <a:cubicBezTo>
                  <a:pt x="101" y="435"/>
                  <a:pt x="106" y="440"/>
                  <a:pt x="121" y="439"/>
                </a:cubicBezTo>
                <a:cubicBezTo>
                  <a:pt x="133" y="438"/>
                  <a:pt x="137" y="434"/>
                  <a:pt x="139" y="422"/>
                </a:cubicBezTo>
                <a:cubicBezTo>
                  <a:pt x="140" y="419"/>
                  <a:pt x="140" y="415"/>
                  <a:pt x="140" y="412"/>
                </a:cubicBezTo>
                <a:close/>
                <a:moveTo>
                  <a:pt x="242" y="262"/>
                </a:moveTo>
                <a:cubicBezTo>
                  <a:pt x="242" y="262"/>
                  <a:pt x="241" y="262"/>
                  <a:pt x="241" y="262"/>
                </a:cubicBezTo>
                <a:cubicBezTo>
                  <a:pt x="242" y="267"/>
                  <a:pt x="242" y="271"/>
                  <a:pt x="242" y="276"/>
                </a:cubicBezTo>
                <a:cubicBezTo>
                  <a:pt x="243" y="281"/>
                  <a:pt x="246" y="283"/>
                  <a:pt x="251" y="283"/>
                </a:cubicBezTo>
                <a:cubicBezTo>
                  <a:pt x="257" y="282"/>
                  <a:pt x="263" y="282"/>
                  <a:pt x="269" y="280"/>
                </a:cubicBezTo>
                <a:cubicBezTo>
                  <a:pt x="273" y="279"/>
                  <a:pt x="276" y="277"/>
                  <a:pt x="277" y="272"/>
                </a:cubicBezTo>
                <a:cubicBezTo>
                  <a:pt x="280" y="264"/>
                  <a:pt x="281" y="255"/>
                  <a:pt x="280" y="245"/>
                </a:cubicBezTo>
                <a:cubicBezTo>
                  <a:pt x="279" y="241"/>
                  <a:pt x="277" y="239"/>
                  <a:pt x="273" y="239"/>
                </a:cubicBezTo>
                <a:cubicBezTo>
                  <a:pt x="266" y="239"/>
                  <a:pt x="260" y="239"/>
                  <a:pt x="253" y="240"/>
                </a:cubicBezTo>
                <a:cubicBezTo>
                  <a:pt x="245" y="241"/>
                  <a:pt x="243" y="244"/>
                  <a:pt x="242" y="251"/>
                </a:cubicBezTo>
                <a:cubicBezTo>
                  <a:pt x="241" y="255"/>
                  <a:pt x="242" y="258"/>
                  <a:pt x="242" y="262"/>
                </a:cubicBezTo>
                <a:close/>
                <a:moveTo>
                  <a:pt x="80" y="422"/>
                </a:moveTo>
                <a:cubicBezTo>
                  <a:pt x="80" y="422"/>
                  <a:pt x="80" y="422"/>
                  <a:pt x="80" y="422"/>
                </a:cubicBezTo>
                <a:cubicBezTo>
                  <a:pt x="79" y="417"/>
                  <a:pt x="79" y="412"/>
                  <a:pt x="78" y="407"/>
                </a:cubicBezTo>
                <a:cubicBezTo>
                  <a:pt x="77" y="404"/>
                  <a:pt x="75" y="401"/>
                  <a:pt x="73" y="400"/>
                </a:cubicBezTo>
                <a:cubicBezTo>
                  <a:pt x="64" y="399"/>
                  <a:pt x="54" y="397"/>
                  <a:pt x="46" y="403"/>
                </a:cubicBezTo>
                <a:cubicBezTo>
                  <a:pt x="40" y="408"/>
                  <a:pt x="41" y="417"/>
                  <a:pt x="41" y="425"/>
                </a:cubicBezTo>
                <a:cubicBezTo>
                  <a:pt x="41" y="426"/>
                  <a:pt x="41" y="427"/>
                  <a:pt x="41" y="428"/>
                </a:cubicBezTo>
                <a:cubicBezTo>
                  <a:pt x="44" y="441"/>
                  <a:pt x="47" y="443"/>
                  <a:pt x="60" y="443"/>
                </a:cubicBezTo>
                <a:cubicBezTo>
                  <a:pt x="61" y="443"/>
                  <a:pt x="63" y="443"/>
                  <a:pt x="64" y="443"/>
                </a:cubicBezTo>
                <a:cubicBezTo>
                  <a:pt x="76" y="441"/>
                  <a:pt x="79" y="438"/>
                  <a:pt x="79" y="426"/>
                </a:cubicBezTo>
                <a:cubicBezTo>
                  <a:pt x="80" y="425"/>
                  <a:pt x="80" y="423"/>
                  <a:pt x="80" y="422"/>
                </a:cubicBezTo>
                <a:close/>
                <a:moveTo>
                  <a:pt x="275" y="331"/>
                </a:moveTo>
                <a:cubicBezTo>
                  <a:pt x="275" y="328"/>
                  <a:pt x="275" y="325"/>
                  <a:pt x="275" y="321"/>
                </a:cubicBezTo>
                <a:cubicBezTo>
                  <a:pt x="274" y="316"/>
                  <a:pt x="273" y="314"/>
                  <a:pt x="267" y="314"/>
                </a:cubicBezTo>
                <a:cubicBezTo>
                  <a:pt x="260" y="314"/>
                  <a:pt x="253" y="314"/>
                  <a:pt x="246" y="316"/>
                </a:cubicBezTo>
                <a:cubicBezTo>
                  <a:pt x="241" y="316"/>
                  <a:pt x="238" y="321"/>
                  <a:pt x="236" y="326"/>
                </a:cubicBezTo>
                <a:cubicBezTo>
                  <a:pt x="234" y="335"/>
                  <a:pt x="236" y="344"/>
                  <a:pt x="239" y="353"/>
                </a:cubicBezTo>
                <a:cubicBezTo>
                  <a:pt x="239" y="354"/>
                  <a:pt x="241" y="355"/>
                  <a:pt x="242" y="355"/>
                </a:cubicBezTo>
                <a:cubicBezTo>
                  <a:pt x="250" y="357"/>
                  <a:pt x="259" y="357"/>
                  <a:pt x="267" y="354"/>
                </a:cubicBezTo>
                <a:cubicBezTo>
                  <a:pt x="271" y="353"/>
                  <a:pt x="274" y="350"/>
                  <a:pt x="274" y="345"/>
                </a:cubicBezTo>
                <a:cubicBezTo>
                  <a:pt x="275" y="341"/>
                  <a:pt x="275" y="336"/>
                  <a:pt x="275" y="331"/>
                </a:cubicBezTo>
                <a:close/>
                <a:moveTo>
                  <a:pt x="128" y="257"/>
                </a:moveTo>
                <a:cubicBezTo>
                  <a:pt x="126" y="257"/>
                  <a:pt x="124" y="257"/>
                  <a:pt x="122" y="257"/>
                </a:cubicBezTo>
                <a:cubicBezTo>
                  <a:pt x="108" y="258"/>
                  <a:pt x="105" y="261"/>
                  <a:pt x="104" y="275"/>
                </a:cubicBezTo>
                <a:cubicBezTo>
                  <a:pt x="104" y="298"/>
                  <a:pt x="108" y="296"/>
                  <a:pt x="126" y="296"/>
                </a:cubicBezTo>
                <a:cubicBezTo>
                  <a:pt x="140" y="295"/>
                  <a:pt x="145" y="290"/>
                  <a:pt x="146" y="276"/>
                </a:cubicBezTo>
                <a:cubicBezTo>
                  <a:pt x="148" y="260"/>
                  <a:pt x="145" y="257"/>
                  <a:pt x="128" y="257"/>
                </a:cubicBezTo>
                <a:close/>
                <a:moveTo>
                  <a:pt x="211" y="339"/>
                </a:moveTo>
                <a:cubicBezTo>
                  <a:pt x="211" y="339"/>
                  <a:pt x="211" y="339"/>
                  <a:pt x="211" y="339"/>
                </a:cubicBezTo>
                <a:cubicBezTo>
                  <a:pt x="211" y="336"/>
                  <a:pt x="211" y="334"/>
                  <a:pt x="211" y="331"/>
                </a:cubicBezTo>
                <a:cubicBezTo>
                  <a:pt x="210" y="324"/>
                  <a:pt x="209" y="322"/>
                  <a:pt x="201" y="321"/>
                </a:cubicBezTo>
                <a:cubicBezTo>
                  <a:pt x="199" y="321"/>
                  <a:pt x="196" y="321"/>
                  <a:pt x="194" y="321"/>
                </a:cubicBezTo>
                <a:cubicBezTo>
                  <a:pt x="176" y="320"/>
                  <a:pt x="173" y="323"/>
                  <a:pt x="172" y="342"/>
                </a:cubicBezTo>
                <a:cubicBezTo>
                  <a:pt x="171" y="357"/>
                  <a:pt x="175" y="361"/>
                  <a:pt x="190" y="362"/>
                </a:cubicBezTo>
                <a:cubicBezTo>
                  <a:pt x="191" y="362"/>
                  <a:pt x="193" y="362"/>
                  <a:pt x="194" y="362"/>
                </a:cubicBezTo>
                <a:cubicBezTo>
                  <a:pt x="205" y="360"/>
                  <a:pt x="211" y="361"/>
                  <a:pt x="211" y="344"/>
                </a:cubicBezTo>
                <a:cubicBezTo>
                  <a:pt x="211" y="342"/>
                  <a:pt x="211" y="341"/>
                  <a:pt x="211" y="339"/>
                </a:cubicBezTo>
                <a:close/>
                <a:moveTo>
                  <a:pt x="174" y="271"/>
                </a:moveTo>
                <a:cubicBezTo>
                  <a:pt x="174" y="272"/>
                  <a:pt x="174" y="272"/>
                  <a:pt x="174" y="273"/>
                </a:cubicBezTo>
                <a:cubicBezTo>
                  <a:pt x="174" y="290"/>
                  <a:pt x="175" y="290"/>
                  <a:pt x="192" y="290"/>
                </a:cubicBezTo>
                <a:cubicBezTo>
                  <a:pt x="210" y="290"/>
                  <a:pt x="212" y="288"/>
                  <a:pt x="212" y="270"/>
                </a:cubicBezTo>
                <a:cubicBezTo>
                  <a:pt x="211" y="251"/>
                  <a:pt x="213" y="247"/>
                  <a:pt x="189" y="250"/>
                </a:cubicBezTo>
                <a:cubicBezTo>
                  <a:pt x="177" y="251"/>
                  <a:pt x="175" y="254"/>
                  <a:pt x="175" y="267"/>
                </a:cubicBezTo>
                <a:cubicBezTo>
                  <a:pt x="174" y="268"/>
                  <a:pt x="174" y="270"/>
                  <a:pt x="174" y="271"/>
                </a:cubicBezTo>
                <a:close/>
                <a:moveTo>
                  <a:pt x="79" y="275"/>
                </a:moveTo>
                <a:cubicBezTo>
                  <a:pt x="79" y="273"/>
                  <a:pt x="79" y="271"/>
                  <a:pt x="79" y="269"/>
                </a:cubicBezTo>
                <a:cubicBezTo>
                  <a:pt x="78" y="263"/>
                  <a:pt x="76" y="260"/>
                  <a:pt x="69" y="260"/>
                </a:cubicBezTo>
                <a:cubicBezTo>
                  <a:pt x="65" y="260"/>
                  <a:pt x="60" y="260"/>
                  <a:pt x="56" y="261"/>
                </a:cubicBezTo>
                <a:cubicBezTo>
                  <a:pt x="43" y="263"/>
                  <a:pt x="38" y="269"/>
                  <a:pt x="37" y="281"/>
                </a:cubicBezTo>
                <a:cubicBezTo>
                  <a:pt x="37" y="293"/>
                  <a:pt x="36" y="296"/>
                  <a:pt x="51" y="296"/>
                </a:cubicBezTo>
                <a:cubicBezTo>
                  <a:pt x="53" y="296"/>
                  <a:pt x="56" y="298"/>
                  <a:pt x="59" y="298"/>
                </a:cubicBezTo>
                <a:cubicBezTo>
                  <a:pt x="71" y="298"/>
                  <a:pt x="76" y="294"/>
                  <a:pt x="78" y="283"/>
                </a:cubicBezTo>
                <a:cubicBezTo>
                  <a:pt x="79" y="280"/>
                  <a:pt x="79" y="278"/>
                  <a:pt x="79" y="275"/>
                </a:cubicBezTo>
                <a:close/>
                <a:moveTo>
                  <a:pt x="37" y="352"/>
                </a:moveTo>
                <a:cubicBezTo>
                  <a:pt x="37" y="353"/>
                  <a:pt x="37" y="354"/>
                  <a:pt x="37" y="355"/>
                </a:cubicBezTo>
                <a:cubicBezTo>
                  <a:pt x="37" y="369"/>
                  <a:pt x="38" y="368"/>
                  <a:pt x="52" y="370"/>
                </a:cubicBezTo>
                <a:cubicBezTo>
                  <a:pt x="53" y="371"/>
                  <a:pt x="54" y="371"/>
                  <a:pt x="55" y="370"/>
                </a:cubicBezTo>
                <a:cubicBezTo>
                  <a:pt x="71" y="369"/>
                  <a:pt x="73" y="364"/>
                  <a:pt x="73" y="352"/>
                </a:cubicBezTo>
                <a:cubicBezTo>
                  <a:pt x="73" y="350"/>
                  <a:pt x="73" y="349"/>
                  <a:pt x="73" y="347"/>
                </a:cubicBezTo>
                <a:cubicBezTo>
                  <a:pt x="73" y="330"/>
                  <a:pt x="73" y="329"/>
                  <a:pt x="53" y="327"/>
                </a:cubicBezTo>
                <a:cubicBezTo>
                  <a:pt x="53" y="327"/>
                  <a:pt x="52" y="327"/>
                  <a:pt x="52" y="327"/>
                </a:cubicBezTo>
                <a:cubicBezTo>
                  <a:pt x="47" y="327"/>
                  <a:pt x="43" y="329"/>
                  <a:pt x="40" y="333"/>
                </a:cubicBezTo>
                <a:cubicBezTo>
                  <a:pt x="36" y="339"/>
                  <a:pt x="37" y="346"/>
                  <a:pt x="37" y="352"/>
                </a:cubicBezTo>
                <a:close/>
                <a:moveTo>
                  <a:pt x="124" y="324"/>
                </a:moveTo>
                <a:cubicBezTo>
                  <a:pt x="106" y="325"/>
                  <a:pt x="101" y="326"/>
                  <a:pt x="102" y="348"/>
                </a:cubicBezTo>
                <a:cubicBezTo>
                  <a:pt x="102" y="361"/>
                  <a:pt x="106" y="365"/>
                  <a:pt x="119" y="364"/>
                </a:cubicBezTo>
                <a:cubicBezTo>
                  <a:pt x="122" y="364"/>
                  <a:pt x="124" y="363"/>
                  <a:pt x="127" y="363"/>
                </a:cubicBezTo>
                <a:cubicBezTo>
                  <a:pt x="137" y="359"/>
                  <a:pt x="141" y="355"/>
                  <a:pt x="140" y="344"/>
                </a:cubicBezTo>
                <a:cubicBezTo>
                  <a:pt x="140" y="339"/>
                  <a:pt x="139" y="335"/>
                  <a:pt x="138" y="330"/>
                </a:cubicBezTo>
                <a:cubicBezTo>
                  <a:pt x="137" y="326"/>
                  <a:pt x="135" y="324"/>
                  <a:pt x="131" y="324"/>
                </a:cubicBezTo>
                <a:cubicBezTo>
                  <a:pt x="129" y="324"/>
                  <a:pt x="128" y="324"/>
                  <a:pt x="124" y="324"/>
                </a:cubicBezTo>
                <a:close/>
                <a:moveTo>
                  <a:pt x="282" y="457"/>
                </a:moveTo>
                <a:cubicBezTo>
                  <a:pt x="283" y="455"/>
                  <a:pt x="285" y="454"/>
                  <a:pt x="286" y="453"/>
                </a:cubicBezTo>
                <a:cubicBezTo>
                  <a:pt x="296" y="440"/>
                  <a:pt x="307" y="427"/>
                  <a:pt x="317" y="414"/>
                </a:cubicBezTo>
                <a:cubicBezTo>
                  <a:pt x="318" y="413"/>
                  <a:pt x="318" y="411"/>
                  <a:pt x="318" y="409"/>
                </a:cubicBezTo>
                <a:cubicBezTo>
                  <a:pt x="317" y="408"/>
                  <a:pt x="316" y="406"/>
                  <a:pt x="316" y="404"/>
                </a:cubicBezTo>
                <a:cubicBezTo>
                  <a:pt x="314" y="405"/>
                  <a:pt x="313" y="405"/>
                  <a:pt x="312" y="406"/>
                </a:cubicBezTo>
                <a:cubicBezTo>
                  <a:pt x="304" y="416"/>
                  <a:pt x="295" y="427"/>
                  <a:pt x="287" y="437"/>
                </a:cubicBezTo>
                <a:cubicBezTo>
                  <a:pt x="285" y="440"/>
                  <a:pt x="282" y="443"/>
                  <a:pt x="280" y="446"/>
                </a:cubicBezTo>
                <a:cubicBezTo>
                  <a:pt x="279" y="448"/>
                  <a:pt x="279" y="451"/>
                  <a:pt x="279" y="453"/>
                </a:cubicBezTo>
                <a:cubicBezTo>
                  <a:pt x="279" y="454"/>
                  <a:pt x="280" y="455"/>
                  <a:pt x="282" y="457"/>
                </a:cubicBezTo>
                <a:close/>
                <a:moveTo>
                  <a:pt x="145" y="326"/>
                </a:moveTo>
                <a:cubicBezTo>
                  <a:pt x="147" y="329"/>
                  <a:pt x="147" y="330"/>
                  <a:pt x="149" y="331"/>
                </a:cubicBezTo>
                <a:cubicBezTo>
                  <a:pt x="149" y="332"/>
                  <a:pt x="151" y="331"/>
                  <a:pt x="152" y="330"/>
                </a:cubicBezTo>
                <a:cubicBezTo>
                  <a:pt x="157" y="325"/>
                  <a:pt x="162" y="320"/>
                  <a:pt x="166" y="315"/>
                </a:cubicBezTo>
                <a:cubicBezTo>
                  <a:pt x="169" y="312"/>
                  <a:pt x="172" y="308"/>
                  <a:pt x="175" y="303"/>
                </a:cubicBezTo>
                <a:cubicBezTo>
                  <a:pt x="177" y="301"/>
                  <a:pt x="176" y="299"/>
                  <a:pt x="174" y="297"/>
                </a:cubicBezTo>
                <a:cubicBezTo>
                  <a:pt x="171" y="295"/>
                  <a:pt x="169" y="294"/>
                  <a:pt x="167" y="297"/>
                </a:cubicBezTo>
                <a:cubicBezTo>
                  <a:pt x="161" y="303"/>
                  <a:pt x="155" y="309"/>
                  <a:pt x="150" y="315"/>
                </a:cubicBezTo>
                <a:cubicBezTo>
                  <a:pt x="147" y="318"/>
                  <a:pt x="147" y="323"/>
                  <a:pt x="145" y="326"/>
                </a:cubicBezTo>
                <a:close/>
                <a:moveTo>
                  <a:pt x="222" y="252"/>
                </a:moveTo>
                <a:cubicBezTo>
                  <a:pt x="223" y="251"/>
                  <a:pt x="225" y="250"/>
                  <a:pt x="226" y="249"/>
                </a:cubicBezTo>
                <a:cubicBezTo>
                  <a:pt x="233" y="241"/>
                  <a:pt x="240" y="234"/>
                  <a:pt x="247" y="226"/>
                </a:cubicBezTo>
                <a:cubicBezTo>
                  <a:pt x="247" y="225"/>
                  <a:pt x="248" y="224"/>
                  <a:pt x="248" y="223"/>
                </a:cubicBezTo>
                <a:cubicBezTo>
                  <a:pt x="248" y="222"/>
                  <a:pt x="248" y="221"/>
                  <a:pt x="247" y="221"/>
                </a:cubicBezTo>
                <a:cubicBezTo>
                  <a:pt x="243" y="219"/>
                  <a:pt x="232" y="222"/>
                  <a:pt x="229" y="226"/>
                </a:cubicBezTo>
                <a:cubicBezTo>
                  <a:pt x="226" y="230"/>
                  <a:pt x="222" y="234"/>
                  <a:pt x="219" y="239"/>
                </a:cubicBezTo>
                <a:cubicBezTo>
                  <a:pt x="217" y="242"/>
                  <a:pt x="217" y="246"/>
                  <a:pt x="220" y="250"/>
                </a:cubicBezTo>
                <a:cubicBezTo>
                  <a:pt x="220" y="251"/>
                  <a:pt x="221" y="251"/>
                  <a:pt x="222" y="252"/>
                </a:cubicBezTo>
                <a:close/>
                <a:moveTo>
                  <a:pt x="285" y="322"/>
                </a:moveTo>
                <a:cubicBezTo>
                  <a:pt x="286" y="322"/>
                  <a:pt x="286" y="322"/>
                  <a:pt x="286" y="322"/>
                </a:cubicBezTo>
                <a:cubicBezTo>
                  <a:pt x="296" y="310"/>
                  <a:pt x="304" y="296"/>
                  <a:pt x="315" y="285"/>
                </a:cubicBezTo>
                <a:cubicBezTo>
                  <a:pt x="317" y="284"/>
                  <a:pt x="317" y="281"/>
                  <a:pt x="317" y="277"/>
                </a:cubicBezTo>
                <a:cubicBezTo>
                  <a:pt x="304" y="288"/>
                  <a:pt x="295" y="300"/>
                  <a:pt x="286" y="311"/>
                </a:cubicBezTo>
                <a:cubicBezTo>
                  <a:pt x="283" y="315"/>
                  <a:pt x="282" y="319"/>
                  <a:pt x="285" y="322"/>
                </a:cubicBezTo>
                <a:close/>
                <a:moveTo>
                  <a:pt x="310" y="131"/>
                </a:moveTo>
                <a:cubicBezTo>
                  <a:pt x="298" y="141"/>
                  <a:pt x="296" y="148"/>
                  <a:pt x="302" y="161"/>
                </a:cubicBezTo>
                <a:cubicBezTo>
                  <a:pt x="316" y="147"/>
                  <a:pt x="317" y="144"/>
                  <a:pt x="310" y="131"/>
                </a:cubicBezTo>
                <a:close/>
                <a:moveTo>
                  <a:pt x="87" y="403"/>
                </a:moveTo>
                <a:cubicBezTo>
                  <a:pt x="88" y="403"/>
                  <a:pt x="89" y="403"/>
                  <a:pt x="90" y="402"/>
                </a:cubicBezTo>
                <a:cubicBezTo>
                  <a:pt x="97" y="394"/>
                  <a:pt x="104" y="385"/>
                  <a:pt x="110" y="377"/>
                </a:cubicBezTo>
                <a:cubicBezTo>
                  <a:pt x="111" y="376"/>
                  <a:pt x="111" y="374"/>
                  <a:pt x="110" y="373"/>
                </a:cubicBezTo>
                <a:cubicBezTo>
                  <a:pt x="109" y="372"/>
                  <a:pt x="107" y="372"/>
                  <a:pt x="106" y="373"/>
                </a:cubicBezTo>
                <a:cubicBezTo>
                  <a:pt x="97" y="378"/>
                  <a:pt x="91" y="387"/>
                  <a:pt x="85" y="395"/>
                </a:cubicBezTo>
                <a:cubicBezTo>
                  <a:pt x="84" y="397"/>
                  <a:pt x="86" y="400"/>
                  <a:pt x="86" y="402"/>
                </a:cubicBezTo>
                <a:cubicBezTo>
                  <a:pt x="86" y="402"/>
                  <a:pt x="87" y="403"/>
                  <a:pt x="87" y="403"/>
                </a:cubicBezTo>
                <a:close/>
                <a:moveTo>
                  <a:pt x="84" y="235"/>
                </a:moveTo>
                <a:cubicBezTo>
                  <a:pt x="84" y="234"/>
                  <a:pt x="83" y="233"/>
                  <a:pt x="82" y="233"/>
                </a:cubicBezTo>
                <a:cubicBezTo>
                  <a:pt x="80" y="233"/>
                  <a:pt x="78" y="233"/>
                  <a:pt x="77" y="234"/>
                </a:cubicBezTo>
                <a:cubicBezTo>
                  <a:pt x="72" y="238"/>
                  <a:pt x="67" y="244"/>
                  <a:pt x="62" y="249"/>
                </a:cubicBezTo>
                <a:cubicBezTo>
                  <a:pt x="61" y="250"/>
                  <a:pt x="63" y="253"/>
                  <a:pt x="65" y="252"/>
                </a:cubicBezTo>
                <a:cubicBezTo>
                  <a:pt x="68" y="252"/>
                  <a:pt x="71" y="252"/>
                  <a:pt x="73" y="250"/>
                </a:cubicBezTo>
                <a:cubicBezTo>
                  <a:pt x="77" y="246"/>
                  <a:pt x="81" y="242"/>
                  <a:pt x="84" y="238"/>
                </a:cubicBezTo>
                <a:cubicBezTo>
                  <a:pt x="85" y="237"/>
                  <a:pt x="84" y="236"/>
                  <a:pt x="84" y="235"/>
                </a:cubicBezTo>
                <a:close/>
                <a:moveTo>
                  <a:pt x="10" y="249"/>
                </a:moveTo>
                <a:cubicBezTo>
                  <a:pt x="11" y="249"/>
                  <a:pt x="11" y="249"/>
                  <a:pt x="11" y="248"/>
                </a:cubicBezTo>
                <a:cubicBezTo>
                  <a:pt x="15" y="241"/>
                  <a:pt x="20" y="233"/>
                  <a:pt x="23" y="226"/>
                </a:cubicBezTo>
                <a:cubicBezTo>
                  <a:pt x="24" y="224"/>
                  <a:pt x="23" y="220"/>
                  <a:pt x="22" y="219"/>
                </a:cubicBezTo>
                <a:cubicBezTo>
                  <a:pt x="19" y="216"/>
                  <a:pt x="18" y="220"/>
                  <a:pt x="17" y="222"/>
                </a:cubicBezTo>
                <a:cubicBezTo>
                  <a:pt x="14" y="229"/>
                  <a:pt x="11" y="235"/>
                  <a:pt x="9" y="242"/>
                </a:cubicBezTo>
                <a:cubicBezTo>
                  <a:pt x="8" y="244"/>
                  <a:pt x="8" y="246"/>
                  <a:pt x="8" y="248"/>
                </a:cubicBezTo>
                <a:cubicBezTo>
                  <a:pt x="8" y="248"/>
                  <a:pt x="8" y="249"/>
                  <a:pt x="9" y="249"/>
                </a:cubicBezTo>
                <a:cubicBezTo>
                  <a:pt x="9" y="249"/>
                  <a:pt x="10" y="249"/>
                  <a:pt x="10" y="249"/>
                </a:cubicBezTo>
                <a:close/>
                <a:moveTo>
                  <a:pt x="249" y="366"/>
                </a:moveTo>
                <a:cubicBezTo>
                  <a:pt x="248" y="365"/>
                  <a:pt x="248" y="365"/>
                  <a:pt x="247" y="365"/>
                </a:cubicBezTo>
                <a:cubicBezTo>
                  <a:pt x="247" y="365"/>
                  <a:pt x="245" y="365"/>
                  <a:pt x="245" y="366"/>
                </a:cubicBezTo>
                <a:cubicBezTo>
                  <a:pt x="238" y="373"/>
                  <a:pt x="231" y="381"/>
                  <a:pt x="224" y="390"/>
                </a:cubicBezTo>
                <a:cubicBezTo>
                  <a:pt x="224" y="390"/>
                  <a:pt x="224" y="392"/>
                  <a:pt x="224" y="392"/>
                </a:cubicBezTo>
                <a:cubicBezTo>
                  <a:pt x="224" y="393"/>
                  <a:pt x="226" y="393"/>
                  <a:pt x="227" y="393"/>
                </a:cubicBezTo>
                <a:cubicBezTo>
                  <a:pt x="235" y="386"/>
                  <a:pt x="243" y="378"/>
                  <a:pt x="249" y="369"/>
                </a:cubicBezTo>
                <a:cubicBezTo>
                  <a:pt x="249" y="368"/>
                  <a:pt x="249" y="367"/>
                  <a:pt x="249" y="366"/>
                </a:cubicBezTo>
                <a:close/>
                <a:moveTo>
                  <a:pt x="12" y="328"/>
                </a:moveTo>
                <a:cubicBezTo>
                  <a:pt x="12" y="328"/>
                  <a:pt x="14" y="328"/>
                  <a:pt x="14" y="327"/>
                </a:cubicBezTo>
                <a:cubicBezTo>
                  <a:pt x="19" y="321"/>
                  <a:pt x="25" y="315"/>
                  <a:pt x="30" y="309"/>
                </a:cubicBezTo>
                <a:cubicBezTo>
                  <a:pt x="31" y="308"/>
                  <a:pt x="33" y="306"/>
                  <a:pt x="33" y="304"/>
                </a:cubicBezTo>
                <a:cubicBezTo>
                  <a:pt x="33" y="302"/>
                  <a:pt x="31" y="301"/>
                  <a:pt x="31" y="299"/>
                </a:cubicBezTo>
                <a:cubicBezTo>
                  <a:pt x="30" y="299"/>
                  <a:pt x="28" y="300"/>
                  <a:pt x="27" y="300"/>
                </a:cubicBezTo>
                <a:cubicBezTo>
                  <a:pt x="22" y="308"/>
                  <a:pt x="18" y="317"/>
                  <a:pt x="10" y="323"/>
                </a:cubicBezTo>
                <a:cubicBezTo>
                  <a:pt x="9" y="323"/>
                  <a:pt x="10" y="325"/>
                  <a:pt x="10" y="327"/>
                </a:cubicBezTo>
                <a:cubicBezTo>
                  <a:pt x="10" y="327"/>
                  <a:pt x="11" y="328"/>
                  <a:pt x="12" y="328"/>
                </a:cubicBezTo>
                <a:close/>
                <a:moveTo>
                  <a:pt x="204" y="99"/>
                </a:moveTo>
                <a:cubicBezTo>
                  <a:pt x="200" y="99"/>
                  <a:pt x="197" y="98"/>
                  <a:pt x="194" y="99"/>
                </a:cubicBezTo>
                <a:cubicBezTo>
                  <a:pt x="189" y="99"/>
                  <a:pt x="187" y="102"/>
                  <a:pt x="184" y="105"/>
                </a:cubicBezTo>
                <a:cubicBezTo>
                  <a:pt x="183" y="107"/>
                  <a:pt x="184" y="110"/>
                  <a:pt x="186" y="110"/>
                </a:cubicBezTo>
                <a:cubicBezTo>
                  <a:pt x="190" y="109"/>
                  <a:pt x="194" y="110"/>
                  <a:pt x="197" y="108"/>
                </a:cubicBezTo>
                <a:cubicBezTo>
                  <a:pt x="200" y="107"/>
                  <a:pt x="202" y="103"/>
                  <a:pt x="204" y="99"/>
                </a:cubicBezTo>
                <a:close/>
                <a:moveTo>
                  <a:pt x="37" y="455"/>
                </a:moveTo>
                <a:cubicBezTo>
                  <a:pt x="35" y="454"/>
                  <a:pt x="34" y="453"/>
                  <a:pt x="34" y="453"/>
                </a:cubicBezTo>
                <a:cubicBezTo>
                  <a:pt x="26" y="461"/>
                  <a:pt x="19" y="469"/>
                  <a:pt x="12" y="477"/>
                </a:cubicBezTo>
                <a:cubicBezTo>
                  <a:pt x="12" y="477"/>
                  <a:pt x="12" y="479"/>
                  <a:pt x="12" y="479"/>
                </a:cubicBezTo>
                <a:cubicBezTo>
                  <a:pt x="13" y="479"/>
                  <a:pt x="15" y="480"/>
                  <a:pt x="16" y="479"/>
                </a:cubicBezTo>
                <a:cubicBezTo>
                  <a:pt x="24" y="471"/>
                  <a:pt x="30" y="463"/>
                  <a:pt x="37" y="455"/>
                </a:cubicBezTo>
                <a:close/>
                <a:moveTo>
                  <a:pt x="129" y="226"/>
                </a:moveTo>
                <a:cubicBezTo>
                  <a:pt x="139" y="225"/>
                  <a:pt x="149" y="225"/>
                  <a:pt x="159" y="225"/>
                </a:cubicBezTo>
                <a:cubicBezTo>
                  <a:pt x="160" y="224"/>
                  <a:pt x="160" y="223"/>
                  <a:pt x="161" y="222"/>
                </a:cubicBezTo>
                <a:cubicBezTo>
                  <a:pt x="161" y="222"/>
                  <a:pt x="159" y="221"/>
                  <a:pt x="159" y="221"/>
                </a:cubicBezTo>
                <a:cubicBezTo>
                  <a:pt x="149" y="221"/>
                  <a:pt x="139" y="221"/>
                  <a:pt x="129" y="226"/>
                </a:cubicBezTo>
                <a:close/>
                <a:moveTo>
                  <a:pt x="87" y="117"/>
                </a:moveTo>
                <a:cubicBezTo>
                  <a:pt x="89" y="116"/>
                  <a:pt x="91" y="116"/>
                  <a:pt x="91" y="115"/>
                </a:cubicBezTo>
                <a:cubicBezTo>
                  <a:pt x="93" y="113"/>
                  <a:pt x="94" y="111"/>
                  <a:pt x="95" y="108"/>
                </a:cubicBezTo>
                <a:cubicBezTo>
                  <a:pt x="96" y="107"/>
                  <a:pt x="97" y="104"/>
                  <a:pt x="95" y="103"/>
                </a:cubicBezTo>
                <a:cubicBezTo>
                  <a:pt x="93" y="103"/>
                  <a:pt x="89" y="103"/>
                  <a:pt x="88" y="104"/>
                </a:cubicBezTo>
                <a:cubicBezTo>
                  <a:pt x="86" y="107"/>
                  <a:pt x="86" y="110"/>
                  <a:pt x="85" y="114"/>
                </a:cubicBezTo>
                <a:cubicBezTo>
                  <a:pt x="85" y="114"/>
                  <a:pt x="86" y="115"/>
                  <a:pt x="87" y="117"/>
                </a:cubicBezTo>
                <a:close/>
                <a:moveTo>
                  <a:pt x="229" y="515"/>
                </a:moveTo>
                <a:cubicBezTo>
                  <a:pt x="231" y="513"/>
                  <a:pt x="233" y="513"/>
                  <a:pt x="234" y="511"/>
                </a:cubicBezTo>
                <a:cubicBezTo>
                  <a:pt x="235" y="511"/>
                  <a:pt x="236" y="509"/>
                  <a:pt x="236" y="508"/>
                </a:cubicBezTo>
                <a:cubicBezTo>
                  <a:pt x="235" y="507"/>
                  <a:pt x="234" y="506"/>
                  <a:pt x="232" y="505"/>
                </a:cubicBezTo>
                <a:cubicBezTo>
                  <a:pt x="231" y="505"/>
                  <a:pt x="229" y="505"/>
                  <a:pt x="228" y="506"/>
                </a:cubicBezTo>
                <a:cubicBezTo>
                  <a:pt x="227" y="507"/>
                  <a:pt x="225" y="509"/>
                  <a:pt x="225" y="510"/>
                </a:cubicBezTo>
                <a:cubicBezTo>
                  <a:pt x="225" y="512"/>
                  <a:pt x="227" y="513"/>
                  <a:pt x="229" y="515"/>
                </a:cubicBezTo>
                <a:close/>
                <a:moveTo>
                  <a:pt x="174" y="453"/>
                </a:moveTo>
                <a:cubicBezTo>
                  <a:pt x="176" y="452"/>
                  <a:pt x="178" y="450"/>
                  <a:pt x="180" y="448"/>
                </a:cubicBezTo>
                <a:cubicBezTo>
                  <a:pt x="180" y="448"/>
                  <a:pt x="180" y="447"/>
                  <a:pt x="180" y="447"/>
                </a:cubicBezTo>
                <a:cubicBezTo>
                  <a:pt x="179" y="446"/>
                  <a:pt x="179" y="445"/>
                  <a:pt x="178" y="445"/>
                </a:cubicBezTo>
                <a:cubicBezTo>
                  <a:pt x="175" y="446"/>
                  <a:pt x="172" y="447"/>
                  <a:pt x="171" y="451"/>
                </a:cubicBezTo>
                <a:cubicBezTo>
                  <a:pt x="171" y="451"/>
                  <a:pt x="172" y="452"/>
                  <a:pt x="174" y="453"/>
                </a:cubicBezTo>
                <a:close/>
                <a:moveTo>
                  <a:pt x="34" y="221"/>
                </a:moveTo>
                <a:cubicBezTo>
                  <a:pt x="34" y="222"/>
                  <a:pt x="34" y="222"/>
                  <a:pt x="34" y="222"/>
                </a:cubicBezTo>
                <a:cubicBezTo>
                  <a:pt x="36" y="225"/>
                  <a:pt x="40" y="226"/>
                  <a:pt x="43" y="226"/>
                </a:cubicBezTo>
                <a:cubicBezTo>
                  <a:pt x="44" y="226"/>
                  <a:pt x="44" y="226"/>
                  <a:pt x="44" y="225"/>
                </a:cubicBezTo>
                <a:cubicBezTo>
                  <a:pt x="44" y="225"/>
                  <a:pt x="44" y="223"/>
                  <a:pt x="44" y="223"/>
                </a:cubicBezTo>
                <a:cubicBezTo>
                  <a:pt x="41" y="222"/>
                  <a:pt x="39" y="221"/>
                  <a:pt x="36" y="220"/>
                </a:cubicBezTo>
                <a:cubicBezTo>
                  <a:pt x="35" y="220"/>
                  <a:pt x="34" y="221"/>
                  <a:pt x="34" y="221"/>
                </a:cubicBezTo>
                <a:close/>
                <a:moveTo>
                  <a:pt x="27" y="196"/>
                </a:moveTo>
                <a:cubicBezTo>
                  <a:pt x="27" y="196"/>
                  <a:pt x="27" y="196"/>
                  <a:pt x="27" y="196"/>
                </a:cubicBezTo>
                <a:cubicBezTo>
                  <a:pt x="27" y="194"/>
                  <a:pt x="27" y="191"/>
                  <a:pt x="27" y="18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7" y="191"/>
                  <a:pt x="27" y="194"/>
                  <a:pt x="27" y="1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1"/>
          <p:cNvSpPr>
            <a:spLocks noEditPoints="1"/>
          </p:cNvSpPr>
          <p:nvPr/>
        </p:nvSpPr>
        <p:spPr bwMode="auto">
          <a:xfrm>
            <a:off x="3484916" y="1057425"/>
            <a:ext cx="579084" cy="621269"/>
          </a:xfrm>
          <a:custGeom>
            <a:avLst/>
            <a:gdLst>
              <a:gd name="T0" fmla="*/ 53 w 280"/>
              <a:gd name="T1" fmla="*/ 31 h 300"/>
              <a:gd name="T2" fmla="*/ 212 w 280"/>
              <a:gd name="T3" fmla="*/ 11 h 300"/>
              <a:gd name="T4" fmla="*/ 261 w 280"/>
              <a:gd name="T5" fmla="*/ 202 h 300"/>
              <a:gd name="T6" fmla="*/ 123 w 280"/>
              <a:gd name="T7" fmla="*/ 300 h 300"/>
              <a:gd name="T8" fmla="*/ 1 w 280"/>
              <a:gd name="T9" fmla="*/ 165 h 300"/>
              <a:gd name="T10" fmla="*/ 65 w 280"/>
              <a:gd name="T11" fmla="*/ 112 h 300"/>
              <a:gd name="T12" fmla="*/ 181 w 280"/>
              <a:gd name="T13" fmla="*/ 226 h 300"/>
              <a:gd name="T14" fmla="*/ 182 w 280"/>
              <a:gd name="T15" fmla="*/ 230 h 300"/>
              <a:gd name="T16" fmla="*/ 201 w 280"/>
              <a:gd name="T17" fmla="*/ 99 h 300"/>
              <a:gd name="T18" fmla="*/ 200 w 280"/>
              <a:gd name="T19" fmla="*/ 110 h 300"/>
              <a:gd name="T20" fmla="*/ 204 w 280"/>
              <a:gd name="T21" fmla="*/ 211 h 300"/>
              <a:gd name="T22" fmla="*/ 212 w 280"/>
              <a:gd name="T23" fmla="*/ 205 h 300"/>
              <a:gd name="T24" fmla="*/ 83 w 280"/>
              <a:gd name="T25" fmla="*/ 223 h 300"/>
              <a:gd name="T26" fmla="*/ 94 w 280"/>
              <a:gd name="T27" fmla="*/ 221 h 300"/>
              <a:gd name="T28" fmla="*/ 67 w 280"/>
              <a:gd name="T29" fmla="*/ 105 h 300"/>
              <a:gd name="T30" fmla="*/ 78 w 280"/>
              <a:gd name="T31" fmla="*/ 100 h 300"/>
              <a:gd name="T32" fmla="*/ 183 w 280"/>
              <a:gd name="T33" fmla="*/ 91 h 300"/>
              <a:gd name="T34" fmla="*/ 219 w 280"/>
              <a:gd name="T35" fmla="*/ 183 h 300"/>
              <a:gd name="T36" fmla="*/ 213 w 280"/>
              <a:gd name="T37" fmla="*/ 182 h 300"/>
              <a:gd name="T38" fmla="*/ 77 w 280"/>
              <a:gd name="T39" fmla="*/ 214 h 300"/>
              <a:gd name="T40" fmla="*/ 95 w 280"/>
              <a:gd name="T41" fmla="*/ 207 h 300"/>
              <a:gd name="T42" fmla="*/ 69 w 280"/>
              <a:gd name="T43" fmla="*/ 200 h 300"/>
              <a:gd name="T44" fmla="*/ 70 w 280"/>
              <a:gd name="T45" fmla="*/ 205 h 300"/>
              <a:gd name="T46" fmla="*/ 88 w 280"/>
              <a:gd name="T47" fmla="*/ 82 h 300"/>
              <a:gd name="T48" fmla="*/ 201 w 280"/>
              <a:gd name="T49" fmla="*/ 201 h 300"/>
              <a:gd name="T50" fmla="*/ 220 w 280"/>
              <a:gd name="T51" fmla="*/ 191 h 300"/>
              <a:gd name="T52" fmla="*/ 68 w 280"/>
              <a:gd name="T53" fmla="*/ 162 h 300"/>
              <a:gd name="T54" fmla="*/ 51 w 280"/>
              <a:gd name="T55" fmla="*/ 148 h 300"/>
              <a:gd name="T56" fmla="*/ 45 w 280"/>
              <a:gd name="T57" fmla="*/ 169 h 300"/>
              <a:gd name="T58" fmla="*/ 182 w 280"/>
              <a:gd name="T59" fmla="*/ 138 h 300"/>
              <a:gd name="T60" fmla="*/ 188 w 280"/>
              <a:gd name="T61" fmla="*/ 165 h 300"/>
              <a:gd name="T62" fmla="*/ 200 w 280"/>
              <a:gd name="T63" fmla="*/ 151 h 300"/>
              <a:gd name="T64" fmla="*/ 125 w 280"/>
              <a:gd name="T65" fmla="*/ 175 h 300"/>
              <a:gd name="T66" fmla="*/ 105 w 280"/>
              <a:gd name="T67" fmla="*/ 163 h 300"/>
              <a:gd name="T68" fmla="*/ 78 w 280"/>
              <a:gd name="T69" fmla="*/ 144 h 300"/>
              <a:gd name="T70" fmla="*/ 154 w 280"/>
              <a:gd name="T71" fmla="*/ 80 h 300"/>
              <a:gd name="T72" fmla="*/ 150 w 280"/>
              <a:gd name="T73" fmla="*/ 237 h 300"/>
              <a:gd name="T74" fmla="*/ 127 w 280"/>
              <a:gd name="T75" fmla="*/ 205 h 300"/>
              <a:gd name="T76" fmla="*/ 150 w 280"/>
              <a:gd name="T77" fmla="*/ 133 h 300"/>
              <a:gd name="T78" fmla="*/ 90 w 280"/>
              <a:gd name="T79" fmla="*/ 146 h 300"/>
              <a:gd name="T80" fmla="*/ 101 w 280"/>
              <a:gd name="T81" fmla="*/ 158 h 300"/>
              <a:gd name="T82" fmla="*/ 130 w 280"/>
              <a:gd name="T83" fmla="*/ 127 h 300"/>
              <a:gd name="T84" fmla="*/ 135 w 280"/>
              <a:gd name="T85" fmla="*/ 230 h 300"/>
              <a:gd name="T86" fmla="*/ 16 w 280"/>
              <a:gd name="T87" fmla="*/ 159 h 300"/>
              <a:gd name="T88" fmla="*/ 77 w 280"/>
              <a:gd name="T89" fmla="*/ 57 h 300"/>
              <a:gd name="T90" fmla="*/ 193 w 280"/>
              <a:gd name="T91" fmla="*/ 55 h 300"/>
              <a:gd name="T92" fmla="*/ 248 w 280"/>
              <a:gd name="T93" fmla="*/ 185 h 300"/>
              <a:gd name="T94" fmla="*/ 116 w 280"/>
              <a:gd name="T95" fmla="*/ 285 h 300"/>
              <a:gd name="T96" fmla="*/ 16 w 280"/>
              <a:gd name="T97" fmla="*/ 159 h 300"/>
              <a:gd name="T98" fmla="*/ 40 w 280"/>
              <a:gd name="T99" fmla="*/ 97 h 300"/>
              <a:gd name="T100" fmla="*/ 38 w 280"/>
              <a:gd name="T101" fmla="*/ 215 h 300"/>
              <a:gd name="T102" fmla="*/ 146 w 280"/>
              <a:gd name="T103" fmla="*/ 267 h 300"/>
              <a:gd name="T104" fmla="*/ 245 w 280"/>
              <a:gd name="T105" fmla="*/ 160 h 300"/>
              <a:gd name="T106" fmla="*/ 134 w 280"/>
              <a:gd name="T107" fmla="*/ 53 h 300"/>
              <a:gd name="T108" fmla="*/ 89 w 280"/>
              <a:gd name="T109" fmla="*/ 289 h 300"/>
              <a:gd name="T110" fmla="*/ 240 w 280"/>
              <a:gd name="T111" fmla="*/ 229 h 300"/>
              <a:gd name="T112" fmla="*/ 163 w 280"/>
              <a:gd name="T113" fmla="*/ 38 h 300"/>
              <a:gd name="T114" fmla="*/ 35 w 280"/>
              <a:gd name="T115" fmla="*/ 7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0" h="300">
                <a:moveTo>
                  <a:pt x="1" y="165"/>
                </a:moveTo>
                <a:cubicBezTo>
                  <a:pt x="0" y="137"/>
                  <a:pt x="4" y="112"/>
                  <a:pt x="17" y="90"/>
                </a:cubicBezTo>
                <a:cubicBezTo>
                  <a:pt x="18" y="87"/>
                  <a:pt x="20" y="85"/>
                  <a:pt x="20" y="83"/>
                </a:cubicBezTo>
                <a:cubicBezTo>
                  <a:pt x="26" y="62"/>
                  <a:pt x="39" y="46"/>
                  <a:pt x="53" y="31"/>
                </a:cubicBezTo>
                <a:cubicBezTo>
                  <a:pt x="61" y="22"/>
                  <a:pt x="70" y="17"/>
                  <a:pt x="81" y="13"/>
                </a:cubicBezTo>
                <a:cubicBezTo>
                  <a:pt x="104" y="7"/>
                  <a:pt x="127" y="3"/>
                  <a:pt x="150" y="1"/>
                </a:cubicBezTo>
                <a:cubicBezTo>
                  <a:pt x="159" y="0"/>
                  <a:pt x="169" y="1"/>
                  <a:pt x="178" y="3"/>
                </a:cubicBezTo>
                <a:cubicBezTo>
                  <a:pt x="190" y="5"/>
                  <a:pt x="201" y="7"/>
                  <a:pt x="212" y="11"/>
                </a:cubicBezTo>
                <a:cubicBezTo>
                  <a:pt x="220" y="14"/>
                  <a:pt x="228" y="18"/>
                  <a:pt x="235" y="23"/>
                </a:cubicBezTo>
                <a:cubicBezTo>
                  <a:pt x="242" y="28"/>
                  <a:pt x="249" y="35"/>
                  <a:pt x="255" y="41"/>
                </a:cubicBezTo>
                <a:cubicBezTo>
                  <a:pt x="271" y="58"/>
                  <a:pt x="278" y="78"/>
                  <a:pt x="279" y="101"/>
                </a:cubicBezTo>
                <a:cubicBezTo>
                  <a:pt x="280" y="136"/>
                  <a:pt x="275" y="170"/>
                  <a:pt x="261" y="202"/>
                </a:cubicBezTo>
                <a:cubicBezTo>
                  <a:pt x="253" y="220"/>
                  <a:pt x="243" y="237"/>
                  <a:pt x="231" y="253"/>
                </a:cubicBezTo>
                <a:cubicBezTo>
                  <a:pt x="216" y="271"/>
                  <a:pt x="198" y="285"/>
                  <a:pt x="175" y="293"/>
                </a:cubicBezTo>
                <a:cubicBezTo>
                  <a:pt x="173" y="294"/>
                  <a:pt x="170" y="296"/>
                  <a:pt x="167" y="296"/>
                </a:cubicBezTo>
                <a:cubicBezTo>
                  <a:pt x="152" y="297"/>
                  <a:pt x="138" y="300"/>
                  <a:pt x="123" y="300"/>
                </a:cubicBezTo>
                <a:cubicBezTo>
                  <a:pt x="110" y="300"/>
                  <a:pt x="97" y="297"/>
                  <a:pt x="84" y="294"/>
                </a:cubicBezTo>
                <a:cubicBezTo>
                  <a:pt x="75" y="292"/>
                  <a:pt x="66" y="287"/>
                  <a:pt x="59" y="280"/>
                </a:cubicBezTo>
                <a:cubicBezTo>
                  <a:pt x="42" y="264"/>
                  <a:pt x="27" y="248"/>
                  <a:pt x="16" y="227"/>
                </a:cubicBezTo>
                <a:cubicBezTo>
                  <a:pt x="5" y="207"/>
                  <a:pt x="1" y="186"/>
                  <a:pt x="1" y="165"/>
                </a:cubicBezTo>
                <a:close/>
                <a:moveTo>
                  <a:pt x="66" y="115"/>
                </a:moveTo>
                <a:cubicBezTo>
                  <a:pt x="65" y="117"/>
                  <a:pt x="61" y="119"/>
                  <a:pt x="59" y="117"/>
                </a:cubicBezTo>
                <a:cubicBezTo>
                  <a:pt x="58" y="117"/>
                  <a:pt x="58" y="115"/>
                  <a:pt x="58" y="115"/>
                </a:cubicBezTo>
                <a:cubicBezTo>
                  <a:pt x="60" y="114"/>
                  <a:pt x="63" y="113"/>
                  <a:pt x="65" y="112"/>
                </a:cubicBezTo>
                <a:cubicBezTo>
                  <a:pt x="65" y="112"/>
                  <a:pt x="66" y="114"/>
                  <a:pt x="66" y="115"/>
                </a:cubicBezTo>
                <a:close/>
                <a:moveTo>
                  <a:pt x="182" y="230"/>
                </a:moveTo>
                <a:cubicBezTo>
                  <a:pt x="182" y="229"/>
                  <a:pt x="180" y="229"/>
                  <a:pt x="180" y="228"/>
                </a:cubicBezTo>
                <a:cubicBezTo>
                  <a:pt x="180" y="228"/>
                  <a:pt x="181" y="227"/>
                  <a:pt x="181" y="226"/>
                </a:cubicBezTo>
                <a:cubicBezTo>
                  <a:pt x="182" y="225"/>
                  <a:pt x="184" y="224"/>
                  <a:pt x="185" y="224"/>
                </a:cubicBezTo>
                <a:cubicBezTo>
                  <a:pt x="186" y="224"/>
                  <a:pt x="188" y="225"/>
                  <a:pt x="189" y="225"/>
                </a:cubicBezTo>
                <a:cubicBezTo>
                  <a:pt x="188" y="226"/>
                  <a:pt x="188" y="228"/>
                  <a:pt x="186" y="229"/>
                </a:cubicBezTo>
                <a:cubicBezTo>
                  <a:pt x="185" y="230"/>
                  <a:pt x="184" y="230"/>
                  <a:pt x="182" y="230"/>
                </a:cubicBezTo>
                <a:close/>
                <a:moveTo>
                  <a:pt x="194" y="104"/>
                </a:moveTo>
                <a:cubicBezTo>
                  <a:pt x="192" y="103"/>
                  <a:pt x="191" y="103"/>
                  <a:pt x="191" y="102"/>
                </a:cubicBezTo>
                <a:cubicBezTo>
                  <a:pt x="190" y="102"/>
                  <a:pt x="191" y="101"/>
                  <a:pt x="191" y="101"/>
                </a:cubicBezTo>
                <a:cubicBezTo>
                  <a:pt x="193" y="98"/>
                  <a:pt x="198" y="97"/>
                  <a:pt x="201" y="99"/>
                </a:cubicBezTo>
                <a:cubicBezTo>
                  <a:pt x="202" y="99"/>
                  <a:pt x="202" y="101"/>
                  <a:pt x="201" y="101"/>
                </a:cubicBezTo>
                <a:cubicBezTo>
                  <a:pt x="199" y="102"/>
                  <a:pt x="196" y="103"/>
                  <a:pt x="194" y="104"/>
                </a:cubicBezTo>
                <a:close/>
                <a:moveTo>
                  <a:pt x="202" y="112"/>
                </a:moveTo>
                <a:cubicBezTo>
                  <a:pt x="201" y="111"/>
                  <a:pt x="200" y="111"/>
                  <a:pt x="200" y="110"/>
                </a:cubicBezTo>
                <a:cubicBezTo>
                  <a:pt x="200" y="107"/>
                  <a:pt x="207" y="104"/>
                  <a:pt x="210" y="106"/>
                </a:cubicBezTo>
                <a:cubicBezTo>
                  <a:pt x="210" y="107"/>
                  <a:pt x="210" y="108"/>
                  <a:pt x="210" y="109"/>
                </a:cubicBezTo>
                <a:cubicBezTo>
                  <a:pt x="207" y="110"/>
                  <a:pt x="204" y="111"/>
                  <a:pt x="202" y="112"/>
                </a:cubicBezTo>
                <a:close/>
                <a:moveTo>
                  <a:pt x="204" y="211"/>
                </a:moveTo>
                <a:cubicBezTo>
                  <a:pt x="203" y="210"/>
                  <a:pt x="201" y="210"/>
                  <a:pt x="201" y="210"/>
                </a:cubicBezTo>
                <a:cubicBezTo>
                  <a:pt x="202" y="208"/>
                  <a:pt x="202" y="207"/>
                  <a:pt x="203" y="206"/>
                </a:cubicBezTo>
                <a:cubicBezTo>
                  <a:pt x="205" y="205"/>
                  <a:pt x="207" y="204"/>
                  <a:pt x="210" y="204"/>
                </a:cubicBezTo>
                <a:cubicBezTo>
                  <a:pt x="211" y="204"/>
                  <a:pt x="212" y="205"/>
                  <a:pt x="212" y="205"/>
                </a:cubicBezTo>
                <a:cubicBezTo>
                  <a:pt x="212" y="206"/>
                  <a:pt x="212" y="208"/>
                  <a:pt x="211" y="208"/>
                </a:cubicBezTo>
                <a:cubicBezTo>
                  <a:pt x="209" y="210"/>
                  <a:pt x="206" y="210"/>
                  <a:pt x="204" y="211"/>
                </a:cubicBezTo>
                <a:close/>
                <a:moveTo>
                  <a:pt x="85" y="225"/>
                </a:moveTo>
                <a:cubicBezTo>
                  <a:pt x="84" y="224"/>
                  <a:pt x="83" y="224"/>
                  <a:pt x="83" y="223"/>
                </a:cubicBezTo>
                <a:cubicBezTo>
                  <a:pt x="83" y="223"/>
                  <a:pt x="83" y="221"/>
                  <a:pt x="84" y="221"/>
                </a:cubicBezTo>
                <a:cubicBezTo>
                  <a:pt x="87" y="219"/>
                  <a:pt x="90" y="218"/>
                  <a:pt x="93" y="217"/>
                </a:cubicBezTo>
                <a:cubicBezTo>
                  <a:pt x="93" y="216"/>
                  <a:pt x="95" y="217"/>
                  <a:pt x="95" y="218"/>
                </a:cubicBezTo>
                <a:cubicBezTo>
                  <a:pt x="95" y="219"/>
                  <a:pt x="95" y="221"/>
                  <a:pt x="94" y="221"/>
                </a:cubicBezTo>
                <a:cubicBezTo>
                  <a:pt x="91" y="223"/>
                  <a:pt x="88" y="224"/>
                  <a:pt x="85" y="225"/>
                </a:cubicBezTo>
                <a:close/>
                <a:moveTo>
                  <a:pt x="78" y="100"/>
                </a:moveTo>
                <a:cubicBezTo>
                  <a:pt x="77" y="101"/>
                  <a:pt x="77" y="102"/>
                  <a:pt x="77" y="102"/>
                </a:cubicBezTo>
                <a:cubicBezTo>
                  <a:pt x="73" y="103"/>
                  <a:pt x="70" y="104"/>
                  <a:pt x="67" y="105"/>
                </a:cubicBezTo>
                <a:cubicBezTo>
                  <a:pt x="66" y="105"/>
                  <a:pt x="65" y="104"/>
                  <a:pt x="65" y="103"/>
                </a:cubicBezTo>
                <a:cubicBezTo>
                  <a:pt x="64" y="103"/>
                  <a:pt x="65" y="101"/>
                  <a:pt x="66" y="101"/>
                </a:cubicBezTo>
                <a:cubicBezTo>
                  <a:pt x="69" y="98"/>
                  <a:pt x="73" y="98"/>
                  <a:pt x="77" y="99"/>
                </a:cubicBezTo>
                <a:cubicBezTo>
                  <a:pt x="77" y="99"/>
                  <a:pt x="77" y="99"/>
                  <a:pt x="78" y="100"/>
                </a:cubicBezTo>
                <a:close/>
                <a:moveTo>
                  <a:pt x="197" y="86"/>
                </a:moveTo>
                <a:cubicBezTo>
                  <a:pt x="197" y="87"/>
                  <a:pt x="197" y="87"/>
                  <a:pt x="197" y="88"/>
                </a:cubicBezTo>
                <a:cubicBezTo>
                  <a:pt x="196" y="89"/>
                  <a:pt x="194" y="90"/>
                  <a:pt x="193" y="90"/>
                </a:cubicBezTo>
                <a:cubicBezTo>
                  <a:pt x="190" y="90"/>
                  <a:pt x="187" y="94"/>
                  <a:pt x="183" y="91"/>
                </a:cubicBezTo>
                <a:cubicBezTo>
                  <a:pt x="183" y="91"/>
                  <a:pt x="183" y="90"/>
                  <a:pt x="183" y="90"/>
                </a:cubicBezTo>
                <a:cubicBezTo>
                  <a:pt x="184" y="86"/>
                  <a:pt x="191" y="84"/>
                  <a:pt x="196" y="85"/>
                </a:cubicBezTo>
                <a:cubicBezTo>
                  <a:pt x="196" y="85"/>
                  <a:pt x="196" y="86"/>
                  <a:pt x="197" y="86"/>
                </a:cubicBezTo>
                <a:close/>
                <a:moveTo>
                  <a:pt x="219" y="183"/>
                </a:moveTo>
                <a:cubicBezTo>
                  <a:pt x="219" y="184"/>
                  <a:pt x="219" y="185"/>
                  <a:pt x="218" y="186"/>
                </a:cubicBezTo>
                <a:cubicBezTo>
                  <a:pt x="217" y="187"/>
                  <a:pt x="215" y="188"/>
                  <a:pt x="213" y="187"/>
                </a:cubicBezTo>
                <a:cubicBezTo>
                  <a:pt x="209" y="187"/>
                  <a:pt x="204" y="192"/>
                  <a:pt x="203" y="186"/>
                </a:cubicBezTo>
                <a:cubicBezTo>
                  <a:pt x="202" y="182"/>
                  <a:pt x="209" y="183"/>
                  <a:pt x="213" y="182"/>
                </a:cubicBezTo>
                <a:cubicBezTo>
                  <a:pt x="214" y="181"/>
                  <a:pt x="216" y="181"/>
                  <a:pt x="217" y="182"/>
                </a:cubicBezTo>
                <a:cubicBezTo>
                  <a:pt x="218" y="182"/>
                  <a:pt x="219" y="183"/>
                  <a:pt x="219" y="183"/>
                </a:cubicBezTo>
                <a:close/>
                <a:moveTo>
                  <a:pt x="78" y="215"/>
                </a:moveTo>
                <a:cubicBezTo>
                  <a:pt x="77" y="214"/>
                  <a:pt x="77" y="214"/>
                  <a:pt x="77" y="214"/>
                </a:cubicBezTo>
                <a:cubicBezTo>
                  <a:pt x="77" y="213"/>
                  <a:pt x="76" y="212"/>
                  <a:pt x="77" y="212"/>
                </a:cubicBezTo>
                <a:cubicBezTo>
                  <a:pt x="81" y="207"/>
                  <a:pt x="87" y="205"/>
                  <a:pt x="94" y="204"/>
                </a:cubicBezTo>
                <a:cubicBezTo>
                  <a:pt x="94" y="204"/>
                  <a:pt x="95" y="205"/>
                  <a:pt x="95" y="205"/>
                </a:cubicBezTo>
                <a:cubicBezTo>
                  <a:pt x="95" y="206"/>
                  <a:pt x="95" y="206"/>
                  <a:pt x="95" y="207"/>
                </a:cubicBezTo>
                <a:cubicBezTo>
                  <a:pt x="90" y="211"/>
                  <a:pt x="84" y="214"/>
                  <a:pt x="78" y="215"/>
                </a:cubicBezTo>
                <a:close/>
                <a:moveTo>
                  <a:pt x="70" y="205"/>
                </a:moveTo>
                <a:cubicBezTo>
                  <a:pt x="69" y="204"/>
                  <a:pt x="68" y="203"/>
                  <a:pt x="68" y="203"/>
                </a:cubicBezTo>
                <a:cubicBezTo>
                  <a:pt x="68" y="202"/>
                  <a:pt x="68" y="201"/>
                  <a:pt x="69" y="200"/>
                </a:cubicBezTo>
                <a:cubicBezTo>
                  <a:pt x="74" y="198"/>
                  <a:pt x="80" y="196"/>
                  <a:pt x="85" y="194"/>
                </a:cubicBezTo>
                <a:cubicBezTo>
                  <a:pt x="87" y="193"/>
                  <a:pt x="89" y="194"/>
                  <a:pt x="89" y="195"/>
                </a:cubicBezTo>
                <a:cubicBezTo>
                  <a:pt x="90" y="197"/>
                  <a:pt x="88" y="198"/>
                  <a:pt x="87" y="199"/>
                </a:cubicBezTo>
                <a:cubicBezTo>
                  <a:pt x="81" y="201"/>
                  <a:pt x="76" y="203"/>
                  <a:pt x="70" y="205"/>
                </a:cubicBezTo>
                <a:close/>
                <a:moveTo>
                  <a:pt x="71" y="93"/>
                </a:moveTo>
                <a:cubicBezTo>
                  <a:pt x="70" y="92"/>
                  <a:pt x="69" y="91"/>
                  <a:pt x="68" y="91"/>
                </a:cubicBezTo>
                <a:cubicBezTo>
                  <a:pt x="68" y="90"/>
                  <a:pt x="69" y="89"/>
                  <a:pt x="70" y="88"/>
                </a:cubicBezTo>
                <a:cubicBezTo>
                  <a:pt x="76" y="86"/>
                  <a:pt x="82" y="84"/>
                  <a:pt x="88" y="82"/>
                </a:cubicBezTo>
                <a:cubicBezTo>
                  <a:pt x="89" y="81"/>
                  <a:pt x="90" y="83"/>
                  <a:pt x="91" y="83"/>
                </a:cubicBezTo>
                <a:cubicBezTo>
                  <a:pt x="91" y="84"/>
                  <a:pt x="91" y="86"/>
                  <a:pt x="90" y="86"/>
                </a:cubicBezTo>
                <a:cubicBezTo>
                  <a:pt x="84" y="88"/>
                  <a:pt x="77" y="91"/>
                  <a:pt x="71" y="93"/>
                </a:cubicBezTo>
                <a:close/>
                <a:moveTo>
                  <a:pt x="201" y="201"/>
                </a:moveTo>
                <a:cubicBezTo>
                  <a:pt x="200" y="201"/>
                  <a:pt x="199" y="200"/>
                  <a:pt x="199" y="200"/>
                </a:cubicBezTo>
                <a:cubicBezTo>
                  <a:pt x="199" y="199"/>
                  <a:pt x="199" y="198"/>
                  <a:pt x="199" y="197"/>
                </a:cubicBezTo>
                <a:cubicBezTo>
                  <a:pt x="200" y="196"/>
                  <a:pt x="201" y="196"/>
                  <a:pt x="202" y="195"/>
                </a:cubicBezTo>
                <a:cubicBezTo>
                  <a:pt x="208" y="194"/>
                  <a:pt x="213" y="188"/>
                  <a:pt x="220" y="191"/>
                </a:cubicBezTo>
                <a:cubicBezTo>
                  <a:pt x="220" y="191"/>
                  <a:pt x="221" y="192"/>
                  <a:pt x="221" y="192"/>
                </a:cubicBezTo>
                <a:cubicBezTo>
                  <a:pt x="217" y="199"/>
                  <a:pt x="209" y="199"/>
                  <a:pt x="203" y="201"/>
                </a:cubicBezTo>
                <a:cubicBezTo>
                  <a:pt x="202" y="201"/>
                  <a:pt x="202" y="201"/>
                  <a:pt x="201" y="201"/>
                </a:cubicBezTo>
                <a:close/>
                <a:moveTo>
                  <a:pt x="68" y="162"/>
                </a:moveTo>
                <a:cubicBezTo>
                  <a:pt x="67" y="168"/>
                  <a:pt x="64" y="175"/>
                  <a:pt x="58" y="180"/>
                </a:cubicBezTo>
                <a:cubicBezTo>
                  <a:pt x="54" y="184"/>
                  <a:pt x="48" y="183"/>
                  <a:pt x="43" y="179"/>
                </a:cubicBezTo>
                <a:cubicBezTo>
                  <a:pt x="38" y="175"/>
                  <a:pt x="36" y="169"/>
                  <a:pt x="38" y="163"/>
                </a:cubicBezTo>
                <a:cubicBezTo>
                  <a:pt x="40" y="156"/>
                  <a:pt x="43" y="150"/>
                  <a:pt x="51" y="148"/>
                </a:cubicBezTo>
                <a:cubicBezTo>
                  <a:pt x="59" y="146"/>
                  <a:pt x="69" y="153"/>
                  <a:pt x="68" y="162"/>
                </a:cubicBezTo>
                <a:close/>
                <a:moveTo>
                  <a:pt x="58" y="165"/>
                </a:moveTo>
                <a:cubicBezTo>
                  <a:pt x="56" y="164"/>
                  <a:pt x="55" y="162"/>
                  <a:pt x="52" y="162"/>
                </a:cubicBezTo>
                <a:cubicBezTo>
                  <a:pt x="49" y="161"/>
                  <a:pt x="45" y="166"/>
                  <a:pt x="45" y="169"/>
                </a:cubicBezTo>
                <a:cubicBezTo>
                  <a:pt x="45" y="172"/>
                  <a:pt x="48" y="174"/>
                  <a:pt x="51" y="174"/>
                </a:cubicBezTo>
                <a:cubicBezTo>
                  <a:pt x="55" y="174"/>
                  <a:pt x="58" y="170"/>
                  <a:pt x="58" y="165"/>
                </a:cubicBezTo>
                <a:close/>
                <a:moveTo>
                  <a:pt x="180" y="154"/>
                </a:moveTo>
                <a:cubicBezTo>
                  <a:pt x="181" y="147"/>
                  <a:pt x="181" y="143"/>
                  <a:pt x="182" y="138"/>
                </a:cubicBezTo>
                <a:cubicBezTo>
                  <a:pt x="184" y="132"/>
                  <a:pt x="189" y="128"/>
                  <a:pt x="196" y="129"/>
                </a:cubicBezTo>
                <a:cubicBezTo>
                  <a:pt x="207" y="131"/>
                  <a:pt x="213" y="141"/>
                  <a:pt x="208" y="151"/>
                </a:cubicBezTo>
                <a:cubicBezTo>
                  <a:pt x="206" y="155"/>
                  <a:pt x="205" y="158"/>
                  <a:pt x="203" y="161"/>
                </a:cubicBezTo>
                <a:cubicBezTo>
                  <a:pt x="199" y="165"/>
                  <a:pt x="193" y="167"/>
                  <a:pt x="188" y="165"/>
                </a:cubicBezTo>
                <a:cubicBezTo>
                  <a:pt x="183" y="163"/>
                  <a:pt x="179" y="158"/>
                  <a:pt x="180" y="154"/>
                </a:cubicBezTo>
                <a:close/>
                <a:moveTo>
                  <a:pt x="186" y="151"/>
                </a:moveTo>
                <a:cubicBezTo>
                  <a:pt x="186" y="155"/>
                  <a:pt x="189" y="158"/>
                  <a:pt x="192" y="158"/>
                </a:cubicBezTo>
                <a:cubicBezTo>
                  <a:pt x="196" y="158"/>
                  <a:pt x="200" y="155"/>
                  <a:pt x="200" y="151"/>
                </a:cubicBezTo>
                <a:cubicBezTo>
                  <a:pt x="200" y="148"/>
                  <a:pt x="196" y="144"/>
                  <a:pt x="193" y="144"/>
                </a:cubicBezTo>
                <a:cubicBezTo>
                  <a:pt x="189" y="144"/>
                  <a:pt x="186" y="147"/>
                  <a:pt x="186" y="151"/>
                </a:cubicBezTo>
                <a:close/>
                <a:moveTo>
                  <a:pt x="128" y="205"/>
                </a:moveTo>
                <a:cubicBezTo>
                  <a:pt x="127" y="195"/>
                  <a:pt x="126" y="185"/>
                  <a:pt x="125" y="175"/>
                </a:cubicBezTo>
                <a:cubicBezTo>
                  <a:pt x="125" y="168"/>
                  <a:pt x="124" y="161"/>
                  <a:pt x="123" y="153"/>
                </a:cubicBezTo>
                <a:cubicBezTo>
                  <a:pt x="123" y="151"/>
                  <a:pt x="123" y="148"/>
                  <a:pt x="121" y="147"/>
                </a:cubicBezTo>
                <a:cubicBezTo>
                  <a:pt x="118" y="145"/>
                  <a:pt x="117" y="149"/>
                  <a:pt x="116" y="151"/>
                </a:cubicBezTo>
                <a:cubicBezTo>
                  <a:pt x="112" y="155"/>
                  <a:pt x="109" y="159"/>
                  <a:pt x="105" y="163"/>
                </a:cubicBezTo>
                <a:cubicBezTo>
                  <a:pt x="101" y="168"/>
                  <a:pt x="96" y="170"/>
                  <a:pt x="91" y="172"/>
                </a:cubicBezTo>
                <a:cubicBezTo>
                  <a:pt x="84" y="173"/>
                  <a:pt x="79" y="170"/>
                  <a:pt x="77" y="163"/>
                </a:cubicBezTo>
                <a:cubicBezTo>
                  <a:pt x="76" y="159"/>
                  <a:pt x="76" y="154"/>
                  <a:pt x="76" y="150"/>
                </a:cubicBezTo>
                <a:cubicBezTo>
                  <a:pt x="76" y="148"/>
                  <a:pt x="76" y="145"/>
                  <a:pt x="78" y="144"/>
                </a:cubicBezTo>
                <a:cubicBezTo>
                  <a:pt x="92" y="125"/>
                  <a:pt x="102" y="105"/>
                  <a:pt x="114" y="84"/>
                </a:cubicBezTo>
                <a:cubicBezTo>
                  <a:pt x="118" y="77"/>
                  <a:pt x="124" y="71"/>
                  <a:pt x="133" y="68"/>
                </a:cubicBezTo>
                <a:cubicBezTo>
                  <a:pt x="139" y="65"/>
                  <a:pt x="148" y="68"/>
                  <a:pt x="152" y="73"/>
                </a:cubicBezTo>
                <a:cubicBezTo>
                  <a:pt x="153" y="75"/>
                  <a:pt x="154" y="78"/>
                  <a:pt x="154" y="80"/>
                </a:cubicBezTo>
                <a:cubicBezTo>
                  <a:pt x="151" y="93"/>
                  <a:pt x="155" y="106"/>
                  <a:pt x="155" y="119"/>
                </a:cubicBezTo>
                <a:cubicBezTo>
                  <a:pt x="156" y="149"/>
                  <a:pt x="157" y="179"/>
                  <a:pt x="158" y="209"/>
                </a:cubicBezTo>
                <a:cubicBezTo>
                  <a:pt x="158" y="214"/>
                  <a:pt x="158" y="219"/>
                  <a:pt x="157" y="224"/>
                </a:cubicBezTo>
                <a:cubicBezTo>
                  <a:pt x="156" y="229"/>
                  <a:pt x="153" y="233"/>
                  <a:pt x="150" y="237"/>
                </a:cubicBezTo>
                <a:cubicBezTo>
                  <a:pt x="147" y="241"/>
                  <a:pt x="143" y="243"/>
                  <a:pt x="138" y="242"/>
                </a:cubicBezTo>
                <a:cubicBezTo>
                  <a:pt x="133" y="241"/>
                  <a:pt x="129" y="237"/>
                  <a:pt x="128" y="232"/>
                </a:cubicBezTo>
                <a:cubicBezTo>
                  <a:pt x="127" y="228"/>
                  <a:pt x="127" y="223"/>
                  <a:pt x="127" y="218"/>
                </a:cubicBezTo>
                <a:cubicBezTo>
                  <a:pt x="127" y="214"/>
                  <a:pt x="127" y="209"/>
                  <a:pt x="127" y="205"/>
                </a:cubicBezTo>
                <a:cubicBezTo>
                  <a:pt x="127" y="205"/>
                  <a:pt x="127" y="205"/>
                  <a:pt x="128" y="205"/>
                </a:cubicBezTo>
                <a:close/>
                <a:moveTo>
                  <a:pt x="152" y="165"/>
                </a:moveTo>
                <a:cubicBezTo>
                  <a:pt x="152" y="165"/>
                  <a:pt x="151" y="165"/>
                  <a:pt x="151" y="165"/>
                </a:cubicBezTo>
                <a:cubicBezTo>
                  <a:pt x="151" y="154"/>
                  <a:pt x="151" y="144"/>
                  <a:pt x="150" y="133"/>
                </a:cubicBezTo>
                <a:cubicBezTo>
                  <a:pt x="150" y="119"/>
                  <a:pt x="149" y="105"/>
                  <a:pt x="145" y="91"/>
                </a:cubicBezTo>
                <a:cubicBezTo>
                  <a:pt x="144" y="86"/>
                  <a:pt x="140" y="85"/>
                  <a:pt x="136" y="88"/>
                </a:cubicBezTo>
                <a:cubicBezTo>
                  <a:pt x="134" y="89"/>
                  <a:pt x="133" y="91"/>
                  <a:pt x="131" y="93"/>
                </a:cubicBezTo>
                <a:cubicBezTo>
                  <a:pt x="115" y="109"/>
                  <a:pt x="103" y="128"/>
                  <a:pt x="90" y="146"/>
                </a:cubicBezTo>
                <a:cubicBezTo>
                  <a:pt x="87" y="149"/>
                  <a:pt x="86" y="154"/>
                  <a:pt x="84" y="158"/>
                </a:cubicBezTo>
                <a:cubicBezTo>
                  <a:pt x="84" y="159"/>
                  <a:pt x="85" y="162"/>
                  <a:pt x="86" y="163"/>
                </a:cubicBezTo>
                <a:cubicBezTo>
                  <a:pt x="87" y="164"/>
                  <a:pt x="90" y="165"/>
                  <a:pt x="91" y="164"/>
                </a:cubicBezTo>
                <a:cubicBezTo>
                  <a:pt x="95" y="163"/>
                  <a:pt x="99" y="161"/>
                  <a:pt x="101" y="158"/>
                </a:cubicBezTo>
                <a:cubicBezTo>
                  <a:pt x="106" y="152"/>
                  <a:pt x="111" y="146"/>
                  <a:pt x="115" y="140"/>
                </a:cubicBezTo>
                <a:cubicBezTo>
                  <a:pt x="118" y="135"/>
                  <a:pt x="121" y="130"/>
                  <a:pt x="124" y="126"/>
                </a:cubicBezTo>
                <a:cubicBezTo>
                  <a:pt x="124" y="125"/>
                  <a:pt x="126" y="124"/>
                  <a:pt x="127" y="124"/>
                </a:cubicBezTo>
                <a:cubicBezTo>
                  <a:pt x="128" y="125"/>
                  <a:pt x="129" y="126"/>
                  <a:pt x="130" y="127"/>
                </a:cubicBezTo>
                <a:cubicBezTo>
                  <a:pt x="130" y="129"/>
                  <a:pt x="130" y="131"/>
                  <a:pt x="130" y="133"/>
                </a:cubicBezTo>
                <a:cubicBezTo>
                  <a:pt x="131" y="162"/>
                  <a:pt x="132" y="190"/>
                  <a:pt x="133" y="218"/>
                </a:cubicBezTo>
                <a:cubicBezTo>
                  <a:pt x="133" y="221"/>
                  <a:pt x="133" y="223"/>
                  <a:pt x="133" y="226"/>
                </a:cubicBezTo>
                <a:cubicBezTo>
                  <a:pt x="134" y="227"/>
                  <a:pt x="134" y="229"/>
                  <a:pt x="135" y="230"/>
                </a:cubicBezTo>
                <a:cubicBezTo>
                  <a:pt x="138" y="235"/>
                  <a:pt x="142" y="236"/>
                  <a:pt x="146" y="232"/>
                </a:cubicBezTo>
                <a:cubicBezTo>
                  <a:pt x="149" y="228"/>
                  <a:pt x="151" y="223"/>
                  <a:pt x="151" y="218"/>
                </a:cubicBezTo>
                <a:cubicBezTo>
                  <a:pt x="151" y="200"/>
                  <a:pt x="152" y="183"/>
                  <a:pt x="152" y="165"/>
                </a:cubicBezTo>
                <a:close/>
                <a:moveTo>
                  <a:pt x="16" y="159"/>
                </a:moveTo>
                <a:cubicBezTo>
                  <a:pt x="18" y="153"/>
                  <a:pt x="19" y="144"/>
                  <a:pt x="21" y="136"/>
                </a:cubicBezTo>
                <a:cubicBezTo>
                  <a:pt x="23" y="128"/>
                  <a:pt x="25" y="120"/>
                  <a:pt x="27" y="112"/>
                </a:cubicBezTo>
                <a:cubicBezTo>
                  <a:pt x="30" y="99"/>
                  <a:pt x="36" y="87"/>
                  <a:pt x="47" y="78"/>
                </a:cubicBezTo>
                <a:cubicBezTo>
                  <a:pt x="57" y="70"/>
                  <a:pt x="66" y="63"/>
                  <a:pt x="77" y="57"/>
                </a:cubicBezTo>
                <a:cubicBezTo>
                  <a:pt x="87" y="50"/>
                  <a:pt x="98" y="47"/>
                  <a:pt x="110" y="46"/>
                </a:cubicBezTo>
                <a:cubicBezTo>
                  <a:pt x="123" y="46"/>
                  <a:pt x="136" y="45"/>
                  <a:pt x="149" y="45"/>
                </a:cubicBezTo>
                <a:cubicBezTo>
                  <a:pt x="157" y="45"/>
                  <a:pt x="165" y="47"/>
                  <a:pt x="173" y="48"/>
                </a:cubicBezTo>
                <a:cubicBezTo>
                  <a:pt x="180" y="50"/>
                  <a:pt x="187" y="52"/>
                  <a:pt x="193" y="55"/>
                </a:cubicBezTo>
                <a:cubicBezTo>
                  <a:pt x="207" y="60"/>
                  <a:pt x="217" y="69"/>
                  <a:pt x="226" y="80"/>
                </a:cubicBezTo>
                <a:cubicBezTo>
                  <a:pt x="233" y="90"/>
                  <a:pt x="240" y="101"/>
                  <a:pt x="243" y="113"/>
                </a:cubicBezTo>
                <a:cubicBezTo>
                  <a:pt x="246" y="125"/>
                  <a:pt x="249" y="138"/>
                  <a:pt x="251" y="150"/>
                </a:cubicBezTo>
                <a:cubicBezTo>
                  <a:pt x="254" y="162"/>
                  <a:pt x="252" y="174"/>
                  <a:pt x="248" y="185"/>
                </a:cubicBezTo>
                <a:cubicBezTo>
                  <a:pt x="244" y="200"/>
                  <a:pt x="240" y="216"/>
                  <a:pt x="230" y="229"/>
                </a:cubicBezTo>
                <a:cubicBezTo>
                  <a:pt x="220" y="243"/>
                  <a:pt x="208" y="255"/>
                  <a:pt x="195" y="265"/>
                </a:cubicBezTo>
                <a:cubicBezTo>
                  <a:pt x="188" y="271"/>
                  <a:pt x="179" y="275"/>
                  <a:pt x="170" y="277"/>
                </a:cubicBezTo>
                <a:cubicBezTo>
                  <a:pt x="153" y="281"/>
                  <a:pt x="135" y="284"/>
                  <a:pt x="116" y="285"/>
                </a:cubicBezTo>
                <a:cubicBezTo>
                  <a:pt x="114" y="285"/>
                  <a:pt x="111" y="285"/>
                  <a:pt x="109" y="285"/>
                </a:cubicBezTo>
                <a:cubicBezTo>
                  <a:pt x="88" y="281"/>
                  <a:pt x="68" y="274"/>
                  <a:pt x="52" y="258"/>
                </a:cubicBezTo>
                <a:cubicBezTo>
                  <a:pt x="49" y="255"/>
                  <a:pt x="45" y="252"/>
                  <a:pt x="43" y="248"/>
                </a:cubicBezTo>
                <a:cubicBezTo>
                  <a:pt x="27" y="221"/>
                  <a:pt x="19" y="192"/>
                  <a:pt x="16" y="159"/>
                </a:cubicBezTo>
                <a:close/>
                <a:moveTo>
                  <a:pt x="134" y="53"/>
                </a:moveTo>
                <a:cubicBezTo>
                  <a:pt x="130" y="53"/>
                  <a:pt x="126" y="53"/>
                  <a:pt x="122" y="53"/>
                </a:cubicBezTo>
                <a:cubicBezTo>
                  <a:pt x="91" y="53"/>
                  <a:pt x="68" y="68"/>
                  <a:pt x="47" y="88"/>
                </a:cubicBezTo>
                <a:cubicBezTo>
                  <a:pt x="45" y="91"/>
                  <a:pt x="42" y="94"/>
                  <a:pt x="40" y="97"/>
                </a:cubicBezTo>
                <a:cubicBezTo>
                  <a:pt x="36" y="103"/>
                  <a:pt x="32" y="109"/>
                  <a:pt x="32" y="116"/>
                </a:cubicBezTo>
                <a:cubicBezTo>
                  <a:pt x="33" y="125"/>
                  <a:pt x="30" y="132"/>
                  <a:pt x="27" y="140"/>
                </a:cubicBezTo>
                <a:cubicBezTo>
                  <a:pt x="23" y="152"/>
                  <a:pt x="22" y="164"/>
                  <a:pt x="24" y="177"/>
                </a:cubicBezTo>
                <a:cubicBezTo>
                  <a:pt x="27" y="190"/>
                  <a:pt x="27" y="204"/>
                  <a:pt x="38" y="215"/>
                </a:cubicBezTo>
                <a:cubicBezTo>
                  <a:pt x="40" y="216"/>
                  <a:pt x="40" y="219"/>
                  <a:pt x="41" y="222"/>
                </a:cubicBezTo>
                <a:cubicBezTo>
                  <a:pt x="46" y="234"/>
                  <a:pt x="54" y="243"/>
                  <a:pt x="65" y="250"/>
                </a:cubicBezTo>
                <a:cubicBezTo>
                  <a:pt x="86" y="265"/>
                  <a:pt x="110" y="270"/>
                  <a:pt x="136" y="269"/>
                </a:cubicBezTo>
                <a:cubicBezTo>
                  <a:pt x="139" y="269"/>
                  <a:pt x="143" y="268"/>
                  <a:pt x="146" y="267"/>
                </a:cubicBezTo>
                <a:cubicBezTo>
                  <a:pt x="167" y="262"/>
                  <a:pt x="187" y="255"/>
                  <a:pt x="205" y="244"/>
                </a:cubicBezTo>
                <a:cubicBezTo>
                  <a:pt x="212" y="240"/>
                  <a:pt x="218" y="235"/>
                  <a:pt x="223" y="230"/>
                </a:cubicBezTo>
                <a:cubicBezTo>
                  <a:pt x="234" y="216"/>
                  <a:pt x="238" y="199"/>
                  <a:pt x="242" y="182"/>
                </a:cubicBezTo>
                <a:cubicBezTo>
                  <a:pt x="244" y="175"/>
                  <a:pt x="245" y="167"/>
                  <a:pt x="245" y="160"/>
                </a:cubicBezTo>
                <a:cubicBezTo>
                  <a:pt x="243" y="144"/>
                  <a:pt x="241" y="128"/>
                  <a:pt x="235" y="114"/>
                </a:cubicBezTo>
                <a:cubicBezTo>
                  <a:pt x="225" y="87"/>
                  <a:pt x="208" y="66"/>
                  <a:pt x="178" y="60"/>
                </a:cubicBezTo>
                <a:cubicBezTo>
                  <a:pt x="177" y="59"/>
                  <a:pt x="176" y="59"/>
                  <a:pt x="176" y="59"/>
                </a:cubicBezTo>
                <a:cubicBezTo>
                  <a:pt x="162" y="52"/>
                  <a:pt x="148" y="52"/>
                  <a:pt x="134" y="53"/>
                </a:cubicBezTo>
                <a:close/>
                <a:moveTo>
                  <a:pt x="6" y="162"/>
                </a:moveTo>
                <a:cubicBezTo>
                  <a:pt x="6" y="185"/>
                  <a:pt x="11" y="207"/>
                  <a:pt x="22" y="227"/>
                </a:cubicBezTo>
                <a:cubicBezTo>
                  <a:pt x="33" y="245"/>
                  <a:pt x="47" y="261"/>
                  <a:pt x="62" y="275"/>
                </a:cubicBezTo>
                <a:cubicBezTo>
                  <a:pt x="69" y="282"/>
                  <a:pt x="79" y="286"/>
                  <a:pt x="89" y="289"/>
                </a:cubicBezTo>
                <a:cubicBezTo>
                  <a:pt x="106" y="293"/>
                  <a:pt x="123" y="296"/>
                  <a:pt x="141" y="292"/>
                </a:cubicBezTo>
                <a:cubicBezTo>
                  <a:pt x="147" y="290"/>
                  <a:pt x="154" y="290"/>
                  <a:pt x="161" y="289"/>
                </a:cubicBezTo>
                <a:cubicBezTo>
                  <a:pt x="175" y="288"/>
                  <a:pt x="187" y="283"/>
                  <a:pt x="199" y="275"/>
                </a:cubicBezTo>
                <a:cubicBezTo>
                  <a:pt x="216" y="263"/>
                  <a:pt x="230" y="248"/>
                  <a:pt x="240" y="229"/>
                </a:cubicBezTo>
                <a:cubicBezTo>
                  <a:pt x="255" y="200"/>
                  <a:pt x="262" y="169"/>
                  <a:pt x="258" y="135"/>
                </a:cubicBezTo>
                <a:cubicBezTo>
                  <a:pt x="256" y="114"/>
                  <a:pt x="250" y="95"/>
                  <a:pt x="238" y="77"/>
                </a:cubicBezTo>
                <a:cubicBezTo>
                  <a:pt x="224" y="56"/>
                  <a:pt x="205" y="43"/>
                  <a:pt x="180" y="41"/>
                </a:cubicBezTo>
                <a:cubicBezTo>
                  <a:pt x="174" y="40"/>
                  <a:pt x="168" y="39"/>
                  <a:pt x="163" y="38"/>
                </a:cubicBezTo>
                <a:cubicBezTo>
                  <a:pt x="156" y="36"/>
                  <a:pt x="149" y="35"/>
                  <a:pt x="142" y="36"/>
                </a:cubicBezTo>
                <a:cubicBezTo>
                  <a:pt x="131" y="36"/>
                  <a:pt x="120" y="37"/>
                  <a:pt x="109" y="38"/>
                </a:cubicBezTo>
                <a:cubicBezTo>
                  <a:pt x="95" y="40"/>
                  <a:pt x="81" y="43"/>
                  <a:pt x="69" y="51"/>
                </a:cubicBezTo>
                <a:cubicBezTo>
                  <a:pt x="57" y="59"/>
                  <a:pt x="44" y="68"/>
                  <a:pt x="35" y="79"/>
                </a:cubicBezTo>
                <a:cubicBezTo>
                  <a:pt x="31" y="84"/>
                  <a:pt x="27" y="88"/>
                  <a:pt x="24" y="93"/>
                </a:cubicBezTo>
                <a:cubicBezTo>
                  <a:pt x="10" y="114"/>
                  <a:pt x="6" y="137"/>
                  <a:pt x="6" y="1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0" y="4374876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0" y="6857829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1116111" y="4767210"/>
            <a:ext cx="99597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教师课件</a:t>
            </a:r>
            <a:r>
              <a:rPr lang="en-US" altLang="zh-CN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模版</a:t>
            </a:r>
            <a:endParaRPr lang="zh-CN" altLang="en-US" sz="96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9"/>
          <p:cNvSpPr>
            <a:spLocks noEditPoints="1"/>
          </p:cNvSpPr>
          <p:nvPr/>
        </p:nvSpPr>
        <p:spPr bwMode="auto">
          <a:xfrm rot="19302998">
            <a:off x="4940027" y="2472825"/>
            <a:ext cx="2169069" cy="2497470"/>
          </a:xfrm>
          <a:custGeom>
            <a:avLst/>
            <a:gdLst>
              <a:gd name="T0" fmla="*/ 325 w 398"/>
              <a:gd name="T1" fmla="*/ 2 h 458"/>
              <a:gd name="T2" fmla="*/ 378 w 398"/>
              <a:gd name="T3" fmla="*/ 180 h 458"/>
              <a:gd name="T4" fmla="*/ 310 w 398"/>
              <a:gd name="T5" fmla="*/ 146 h 458"/>
              <a:gd name="T6" fmla="*/ 46 w 398"/>
              <a:gd name="T7" fmla="*/ 418 h 458"/>
              <a:gd name="T8" fmla="*/ 304 w 398"/>
              <a:gd name="T9" fmla="*/ 88 h 458"/>
              <a:gd name="T10" fmla="*/ 354 w 398"/>
              <a:gd name="T11" fmla="*/ 17 h 458"/>
              <a:gd name="T12" fmla="*/ 342 w 398"/>
              <a:gd name="T13" fmla="*/ 32 h 458"/>
              <a:gd name="T14" fmla="*/ 43 w 398"/>
              <a:gd name="T15" fmla="*/ 218 h 458"/>
              <a:gd name="T16" fmla="*/ 134 w 398"/>
              <a:gd name="T17" fmla="*/ 60 h 458"/>
              <a:gd name="T18" fmla="*/ 138 w 398"/>
              <a:gd name="T19" fmla="*/ 150 h 458"/>
              <a:gd name="T20" fmla="*/ 47 w 398"/>
              <a:gd name="T21" fmla="*/ 206 h 458"/>
              <a:gd name="T22" fmla="*/ 141 w 398"/>
              <a:gd name="T23" fmla="*/ 85 h 458"/>
              <a:gd name="T24" fmla="*/ 23 w 398"/>
              <a:gd name="T25" fmla="*/ 148 h 458"/>
              <a:gd name="T26" fmla="*/ 89 w 398"/>
              <a:gd name="T27" fmla="*/ 202 h 458"/>
              <a:gd name="T28" fmla="*/ 44 w 398"/>
              <a:gd name="T29" fmla="*/ 198 h 458"/>
              <a:gd name="T30" fmla="*/ 30 w 398"/>
              <a:gd name="T31" fmla="*/ 128 h 458"/>
              <a:gd name="T32" fmla="*/ 70 w 398"/>
              <a:gd name="T33" fmla="*/ 77 h 458"/>
              <a:gd name="T34" fmla="*/ 126 w 398"/>
              <a:gd name="T35" fmla="*/ 188 h 458"/>
              <a:gd name="T36" fmla="*/ 358 w 398"/>
              <a:gd name="T37" fmla="*/ 424 h 458"/>
              <a:gd name="T38" fmla="*/ 214 w 398"/>
              <a:gd name="T39" fmla="*/ 358 h 458"/>
              <a:gd name="T40" fmla="*/ 345 w 398"/>
              <a:gd name="T41" fmla="*/ 374 h 458"/>
              <a:gd name="T42" fmla="*/ 249 w 398"/>
              <a:gd name="T43" fmla="*/ 328 h 458"/>
              <a:gd name="T44" fmla="*/ 257 w 398"/>
              <a:gd name="T45" fmla="*/ 303 h 458"/>
              <a:gd name="T46" fmla="*/ 242 w 398"/>
              <a:gd name="T47" fmla="*/ 406 h 458"/>
              <a:gd name="T48" fmla="*/ 348 w 398"/>
              <a:gd name="T49" fmla="*/ 318 h 458"/>
              <a:gd name="T50" fmla="*/ 266 w 398"/>
              <a:gd name="T51" fmla="*/ 297 h 458"/>
              <a:gd name="T52" fmla="*/ 241 w 398"/>
              <a:gd name="T53" fmla="*/ 331 h 458"/>
              <a:gd name="T54" fmla="*/ 326 w 398"/>
              <a:gd name="T55" fmla="*/ 313 h 458"/>
              <a:gd name="T56" fmla="*/ 336 w 398"/>
              <a:gd name="T57" fmla="*/ 427 h 458"/>
              <a:gd name="T58" fmla="*/ 364 w 398"/>
              <a:gd name="T59" fmla="*/ 347 h 458"/>
              <a:gd name="T60" fmla="*/ 305 w 398"/>
              <a:gd name="T61" fmla="*/ 308 h 458"/>
              <a:gd name="T62" fmla="*/ 79 w 398"/>
              <a:gd name="T63" fmla="*/ 380 h 458"/>
              <a:gd name="T64" fmla="*/ 96 w 398"/>
              <a:gd name="T65" fmla="*/ 352 h 458"/>
              <a:gd name="T66" fmla="*/ 289 w 398"/>
              <a:gd name="T67" fmla="*/ 123 h 458"/>
              <a:gd name="T68" fmla="*/ 293 w 398"/>
              <a:gd name="T69" fmla="*/ 135 h 458"/>
              <a:gd name="T70" fmla="*/ 265 w 398"/>
              <a:gd name="T71" fmla="*/ 12 h 458"/>
              <a:gd name="T72" fmla="*/ 283 w 398"/>
              <a:gd name="T73" fmla="*/ 13 h 458"/>
              <a:gd name="T74" fmla="*/ 327 w 398"/>
              <a:gd name="T75" fmla="*/ 81 h 458"/>
              <a:gd name="T76" fmla="*/ 319 w 398"/>
              <a:gd name="T77" fmla="*/ 104 h 458"/>
              <a:gd name="T78" fmla="*/ 369 w 398"/>
              <a:gd name="T79" fmla="*/ 34 h 458"/>
              <a:gd name="T80" fmla="*/ 118 w 398"/>
              <a:gd name="T81" fmla="*/ 354 h 458"/>
              <a:gd name="T82" fmla="*/ 131 w 398"/>
              <a:gd name="T83" fmla="*/ 317 h 458"/>
              <a:gd name="T84" fmla="*/ 261 w 398"/>
              <a:gd name="T85" fmla="*/ 161 h 458"/>
              <a:gd name="T86" fmla="*/ 245 w 398"/>
              <a:gd name="T87" fmla="*/ 180 h 458"/>
              <a:gd name="T88" fmla="*/ 202 w 398"/>
              <a:gd name="T89" fmla="*/ 249 h 458"/>
              <a:gd name="T90" fmla="*/ 332 w 398"/>
              <a:gd name="T91" fmla="*/ 29 h 458"/>
              <a:gd name="T92" fmla="*/ 224 w 398"/>
              <a:gd name="T93" fmla="*/ 221 h 458"/>
              <a:gd name="T94" fmla="*/ 209 w 398"/>
              <a:gd name="T95" fmla="*/ 236 h 458"/>
              <a:gd name="T96" fmla="*/ 294 w 398"/>
              <a:gd name="T97" fmla="*/ 26 h 458"/>
              <a:gd name="T98" fmla="*/ 76 w 398"/>
              <a:gd name="T99" fmla="*/ 405 h 458"/>
              <a:gd name="T100" fmla="*/ 334 w 398"/>
              <a:gd name="T101" fmla="*/ 72 h 458"/>
              <a:gd name="T102" fmla="*/ 253 w 398"/>
              <a:gd name="T103" fmla="*/ 169 h 458"/>
              <a:gd name="T104" fmla="*/ 187 w 398"/>
              <a:gd name="T105" fmla="*/ 250 h 458"/>
              <a:gd name="T106" fmla="*/ 272 w 398"/>
              <a:gd name="T107" fmla="*/ 170 h 458"/>
              <a:gd name="T108" fmla="*/ 321 w 398"/>
              <a:gd name="T109" fmla="*/ 13 h 458"/>
              <a:gd name="T110" fmla="*/ 284 w 398"/>
              <a:gd name="T111" fmla="*/ 27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8" h="458">
                <a:moveTo>
                  <a:pt x="286" y="43"/>
                </a:moveTo>
                <a:cubicBezTo>
                  <a:pt x="271" y="43"/>
                  <a:pt x="258" y="43"/>
                  <a:pt x="245" y="43"/>
                </a:cubicBezTo>
                <a:cubicBezTo>
                  <a:pt x="235" y="43"/>
                  <a:pt x="228" y="38"/>
                  <a:pt x="224" y="28"/>
                </a:cubicBezTo>
                <a:cubicBezTo>
                  <a:pt x="221" y="20"/>
                  <a:pt x="223" y="12"/>
                  <a:pt x="232" y="8"/>
                </a:cubicBezTo>
                <a:cubicBezTo>
                  <a:pt x="238" y="6"/>
                  <a:pt x="244" y="4"/>
                  <a:pt x="251" y="3"/>
                </a:cubicBezTo>
                <a:cubicBezTo>
                  <a:pt x="259" y="2"/>
                  <a:pt x="268" y="2"/>
                  <a:pt x="277" y="2"/>
                </a:cubicBezTo>
                <a:cubicBezTo>
                  <a:pt x="293" y="3"/>
                  <a:pt x="309" y="3"/>
                  <a:pt x="325" y="2"/>
                </a:cubicBezTo>
                <a:cubicBezTo>
                  <a:pt x="345" y="0"/>
                  <a:pt x="366" y="0"/>
                  <a:pt x="386" y="0"/>
                </a:cubicBezTo>
                <a:cubicBezTo>
                  <a:pt x="388" y="0"/>
                  <a:pt x="390" y="0"/>
                  <a:pt x="392" y="0"/>
                </a:cubicBezTo>
                <a:cubicBezTo>
                  <a:pt x="396" y="1"/>
                  <a:pt x="398" y="3"/>
                  <a:pt x="398" y="7"/>
                </a:cubicBezTo>
                <a:cubicBezTo>
                  <a:pt x="394" y="36"/>
                  <a:pt x="396" y="66"/>
                  <a:pt x="396" y="95"/>
                </a:cubicBezTo>
                <a:cubicBezTo>
                  <a:pt x="396" y="114"/>
                  <a:pt x="396" y="133"/>
                  <a:pt x="396" y="151"/>
                </a:cubicBezTo>
                <a:cubicBezTo>
                  <a:pt x="396" y="156"/>
                  <a:pt x="395" y="162"/>
                  <a:pt x="394" y="166"/>
                </a:cubicBezTo>
                <a:cubicBezTo>
                  <a:pt x="391" y="176"/>
                  <a:pt x="386" y="180"/>
                  <a:pt x="378" y="180"/>
                </a:cubicBezTo>
                <a:cubicBezTo>
                  <a:pt x="369" y="180"/>
                  <a:pt x="361" y="174"/>
                  <a:pt x="360" y="165"/>
                </a:cubicBezTo>
                <a:cubicBezTo>
                  <a:pt x="359" y="159"/>
                  <a:pt x="359" y="152"/>
                  <a:pt x="359" y="146"/>
                </a:cubicBezTo>
                <a:cubicBezTo>
                  <a:pt x="360" y="129"/>
                  <a:pt x="361" y="113"/>
                  <a:pt x="362" y="97"/>
                </a:cubicBezTo>
                <a:cubicBezTo>
                  <a:pt x="362" y="94"/>
                  <a:pt x="362" y="90"/>
                  <a:pt x="361" y="86"/>
                </a:cubicBezTo>
                <a:cubicBezTo>
                  <a:pt x="361" y="85"/>
                  <a:pt x="358" y="83"/>
                  <a:pt x="357" y="85"/>
                </a:cubicBezTo>
                <a:cubicBezTo>
                  <a:pt x="355" y="86"/>
                  <a:pt x="354" y="87"/>
                  <a:pt x="353" y="89"/>
                </a:cubicBezTo>
                <a:cubicBezTo>
                  <a:pt x="337" y="107"/>
                  <a:pt x="323" y="126"/>
                  <a:pt x="310" y="146"/>
                </a:cubicBezTo>
                <a:cubicBezTo>
                  <a:pt x="302" y="157"/>
                  <a:pt x="293" y="166"/>
                  <a:pt x="284" y="176"/>
                </a:cubicBezTo>
                <a:cubicBezTo>
                  <a:pt x="266" y="197"/>
                  <a:pt x="249" y="219"/>
                  <a:pt x="230" y="239"/>
                </a:cubicBezTo>
                <a:cubicBezTo>
                  <a:pt x="206" y="265"/>
                  <a:pt x="184" y="294"/>
                  <a:pt x="161" y="321"/>
                </a:cubicBezTo>
                <a:cubicBezTo>
                  <a:pt x="144" y="341"/>
                  <a:pt x="128" y="362"/>
                  <a:pt x="111" y="383"/>
                </a:cubicBezTo>
                <a:cubicBezTo>
                  <a:pt x="100" y="397"/>
                  <a:pt x="90" y="410"/>
                  <a:pt x="80" y="423"/>
                </a:cubicBezTo>
                <a:cubicBezTo>
                  <a:pt x="74" y="429"/>
                  <a:pt x="68" y="434"/>
                  <a:pt x="59" y="433"/>
                </a:cubicBezTo>
                <a:cubicBezTo>
                  <a:pt x="51" y="431"/>
                  <a:pt x="46" y="426"/>
                  <a:pt x="46" y="418"/>
                </a:cubicBezTo>
                <a:cubicBezTo>
                  <a:pt x="47" y="413"/>
                  <a:pt x="48" y="408"/>
                  <a:pt x="50" y="404"/>
                </a:cubicBezTo>
                <a:cubicBezTo>
                  <a:pt x="51" y="401"/>
                  <a:pt x="54" y="398"/>
                  <a:pt x="56" y="395"/>
                </a:cubicBezTo>
                <a:cubicBezTo>
                  <a:pt x="77" y="370"/>
                  <a:pt x="95" y="344"/>
                  <a:pt x="118" y="320"/>
                </a:cubicBezTo>
                <a:cubicBezTo>
                  <a:pt x="130" y="307"/>
                  <a:pt x="142" y="292"/>
                  <a:pt x="153" y="279"/>
                </a:cubicBezTo>
                <a:cubicBezTo>
                  <a:pt x="167" y="262"/>
                  <a:pt x="181" y="246"/>
                  <a:pt x="195" y="230"/>
                </a:cubicBezTo>
                <a:cubicBezTo>
                  <a:pt x="214" y="209"/>
                  <a:pt x="230" y="186"/>
                  <a:pt x="248" y="163"/>
                </a:cubicBezTo>
                <a:cubicBezTo>
                  <a:pt x="267" y="138"/>
                  <a:pt x="286" y="113"/>
                  <a:pt x="304" y="88"/>
                </a:cubicBezTo>
                <a:cubicBezTo>
                  <a:pt x="313" y="77"/>
                  <a:pt x="320" y="64"/>
                  <a:pt x="328" y="53"/>
                </a:cubicBezTo>
                <a:cubicBezTo>
                  <a:pt x="329" y="51"/>
                  <a:pt x="330" y="49"/>
                  <a:pt x="331" y="47"/>
                </a:cubicBezTo>
                <a:cubicBezTo>
                  <a:pt x="331" y="45"/>
                  <a:pt x="329" y="41"/>
                  <a:pt x="327" y="41"/>
                </a:cubicBezTo>
                <a:cubicBezTo>
                  <a:pt x="320" y="41"/>
                  <a:pt x="313" y="41"/>
                  <a:pt x="306" y="41"/>
                </a:cubicBezTo>
                <a:cubicBezTo>
                  <a:pt x="299" y="42"/>
                  <a:pt x="292" y="42"/>
                  <a:pt x="286" y="43"/>
                </a:cubicBezTo>
                <a:close/>
                <a:moveTo>
                  <a:pt x="356" y="21"/>
                </a:moveTo>
                <a:cubicBezTo>
                  <a:pt x="354" y="21"/>
                  <a:pt x="353" y="19"/>
                  <a:pt x="354" y="17"/>
                </a:cubicBezTo>
                <a:cubicBezTo>
                  <a:pt x="355" y="15"/>
                  <a:pt x="356" y="13"/>
                  <a:pt x="359" y="13"/>
                </a:cubicBezTo>
                <a:cubicBezTo>
                  <a:pt x="360" y="13"/>
                  <a:pt x="360" y="16"/>
                  <a:pt x="361" y="17"/>
                </a:cubicBezTo>
                <a:cubicBezTo>
                  <a:pt x="362" y="16"/>
                  <a:pt x="363" y="15"/>
                  <a:pt x="364" y="14"/>
                </a:cubicBezTo>
                <a:cubicBezTo>
                  <a:pt x="365" y="13"/>
                  <a:pt x="366" y="12"/>
                  <a:pt x="366" y="10"/>
                </a:cubicBezTo>
                <a:cubicBezTo>
                  <a:pt x="366" y="9"/>
                  <a:pt x="364" y="8"/>
                  <a:pt x="363" y="8"/>
                </a:cubicBezTo>
                <a:cubicBezTo>
                  <a:pt x="359" y="7"/>
                  <a:pt x="355" y="7"/>
                  <a:pt x="352" y="11"/>
                </a:cubicBezTo>
                <a:cubicBezTo>
                  <a:pt x="347" y="17"/>
                  <a:pt x="343" y="24"/>
                  <a:pt x="342" y="32"/>
                </a:cubicBezTo>
                <a:cubicBezTo>
                  <a:pt x="345" y="29"/>
                  <a:pt x="347" y="27"/>
                  <a:pt x="349" y="24"/>
                </a:cubicBezTo>
                <a:cubicBezTo>
                  <a:pt x="351" y="22"/>
                  <a:pt x="353" y="21"/>
                  <a:pt x="356" y="21"/>
                </a:cubicBezTo>
                <a:close/>
                <a:moveTo>
                  <a:pt x="174" y="132"/>
                </a:moveTo>
                <a:cubicBezTo>
                  <a:pt x="174" y="156"/>
                  <a:pt x="167" y="178"/>
                  <a:pt x="154" y="198"/>
                </a:cubicBezTo>
                <a:cubicBezTo>
                  <a:pt x="145" y="212"/>
                  <a:pt x="133" y="221"/>
                  <a:pt x="117" y="225"/>
                </a:cubicBezTo>
                <a:cubicBezTo>
                  <a:pt x="104" y="227"/>
                  <a:pt x="91" y="231"/>
                  <a:pt x="78" y="228"/>
                </a:cubicBezTo>
                <a:cubicBezTo>
                  <a:pt x="66" y="225"/>
                  <a:pt x="54" y="223"/>
                  <a:pt x="43" y="218"/>
                </a:cubicBezTo>
                <a:cubicBezTo>
                  <a:pt x="34" y="215"/>
                  <a:pt x="28" y="208"/>
                  <a:pt x="23" y="200"/>
                </a:cubicBezTo>
                <a:cubicBezTo>
                  <a:pt x="12" y="185"/>
                  <a:pt x="5" y="167"/>
                  <a:pt x="1" y="149"/>
                </a:cubicBezTo>
                <a:cubicBezTo>
                  <a:pt x="0" y="144"/>
                  <a:pt x="0" y="139"/>
                  <a:pt x="0" y="134"/>
                </a:cubicBezTo>
                <a:cubicBezTo>
                  <a:pt x="2" y="112"/>
                  <a:pt x="11" y="92"/>
                  <a:pt x="24" y="74"/>
                </a:cubicBezTo>
                <a:cubicBezTo>
                  <a:pt x="31" y="65"/>
                  <a:pt x="40" y="58"/>
                  <a:pt x="50" y="54"/>
                </a:cubicBezTo>
                <a:cubicBezTo>
                  <a:pt x="68" y="48"/>
                  <a:pt x="85" y="44"/>
                  <a:pt x="104" y="50"/>
                </a:cubicBezTo>
                <a:cubicBezTo>
                  <a:pt x="114" y="53"/>
                  <a:pt x="124" y="56"/>
                  <a:pt x="134" y="60"/>
                </a:cubicBezTo>
                <a:cubicBezTo>
                  <a:pt x="157" y="71"/>
                  <a:pt x="170" y="89"/>
                  <a:pt x="173" y="114"/>
                </a:cubicBezTo>
                <a:cubicBezTo>
                  <a:pt x="174" y="120"/>
                  <a:pt x="174" y="126"/>
                  <a:pt x="174" y="132"/>
                </a:cubicBezTo>
                <a:close/>
                <a:moveTo>
                  <a:pt x="33" y="145"/>
                </a:moveTo>
                <a:cubicBezTo>
                  <a:pt x="34" y="150"/>
                  <a:pt x="35" y="157"/>
                  <a:pt x="37" y="163"/>
                </a:cubicBezTo>
                <a:cubicBezTo>
                  <a:pt x="39" y="172"/>
                  <a:pt x="45" y="179"/>
                  <a:pt x="53" y="184"/>
                </a:cubicBezTo>
                <a:cubicBezTo>
                  <a:pt x="67" y="192"/>
                  <a:pt x="82" y="194"/>
                  <a:pt x="97" y="190"/>
                </a:cubicBezTo>
                <a:cubicBezTo>
                  <a:pt x="118" y="184"/>
                  <a:pt x="133" y="172"/>
                  <a:pt x="138" y="150"/>
                </a:cubicBezTo>
                <a:cubicBezTo>
                  <a:pt x="143" y="129"/>
                  <a:pt x="134" y="103"/>
                  <a:pt x="117" y="92"/>
                </a:cubicBezTo>
                <a:cubicBezTo>
                  <a:pt x="94" y="78"/>
                  <a:pt x="61" y="84"/>
                  <a:pt x="44" y="105"/>
                </a:cubicBezTo>
                <a:cubicBezTo>
                  <a:pt x="35" y="117"/>
                  <a:pt x="35" y="130"/>
                  <a:pt x="33" y="145"/>
                </a:cubicBezTo>
                <a:close/>
                <a:moveTo>
                  <a:pt x="56" y="198"/>
                </a:moveTo>
                <a:cubicBezTo>
                  <a:pt x="56" y="198"/>
                  <a:pt x="56" y="197"/>
                  <a:pt x="55" y="197"/>
                </a:cubicBezTo>
                <a:cubicBezTo>
                  <a:pt x="55" y="197"/>
                  <a:pt x="54" y="197"/>
                  <a:pt x="54" y="197"/>
                </a:cubicBezTo>
                <a:cubicBezTo>
                  <a:pt x="50" y="199"/>
                  <a:pt x="48" y="202"/>
                  <a:pt x="47" y="206"/>
                </a:cubicBezTo>
                <a:cubicBezTo>
                  <a:pt x="47" y="207"/>
                  <a:pt x="47" y="207"/>
                  <a:pt x="48" y="208"/>
                </a:cubicBezTo>
                <a:cubicBezTo>
                  <a:pt x="48" y="208"/>
                  <a:pt x="49" y="208"/>
                  <a:pt x="49" y="208"/>
                </a:cubicBezTo>
                <a:cubicBezTo>
                  <a:pt x="53" y="207"/>
                  <a:pt x="56" y="202"/>
                  <a:pt x="56" y="198"/>
                </a:cubicBezTo>
                <a:close/>
                <a:moveTo>
                  <a:pt x="133" y="89"/>
                </a:moveTo>
                <a:cubicBezTo>
                  <a:pt x="133" y="90"/>
                  <a:pt x="133" y="92"/>
                  <a:pt x="133" y="93"/>
                </a:cubicBezTo>
                <a:cubicBezTo>
                  <a:pt x="135" y="93"/>
                  <a:pt x="136" y="92"/>
                  <a:pt x="137" y="91"/>
                </a:cubicBezTo>
                <a:cubicBezTo>
                  <a:pt x="139" y="89"/>
                  <a:pt x="140" y="87"/>
                  <a:pt x="141" y="85"/>
                </a:cubicBezTo>
                <a:cubicBezTo>
                  <a:pt x="141" y="85"/>
                  <a:pt x="141" y="84"/>
                  <a:pt x="140" y="83"/>
                </a:cubicBezTo>
                <a:cubicBezTo>
                  <a:pt x="140" y="83"/>
                  <a:pt x="139" y="83"/>
                  <a:pt x="139" y="83"/>
                </a:cubicBezTo>
                <a:cubicBezTo>
                  <a:pt x="137" y="85"/>
                  <a:pt x="135" y="86"/>
                  <a:pt x="133" y="89"/>
                </a:cubicBezTo>
                <a:close/>
                <a:moveTo>
                  <a:pt x="22" y="157"/>
                </a:moveTo>
                <a:cubicBezTo>
                  <a:pt x="24" y="154"/>
                  <a:pt x="25" y="152"/>
                  <a:pt x="27" y="149"/>
                </a:cubicBezTo>
                <a:cubicBezTo>
                  <a:pt x="27" y="149"/>
                  <a:pt x="27" y="147"/>
                  <a:pt x="26" y="147"/>
                </a:cubicBezTo>
                <a:cubicBezTo>
                  <a:pt x="25" y="147"/>
                  <a:pt x="24" y="147"/>
                  <a:pt x="23" y="148"/>
                </a:cubicBezTo>
                <a:cubicBezTo>
                  <a:pt x="22" y="150"/>
                  <a:pt x="21" y="152"/>
                  <a:pt x="20" y="154"/>
                </a:cubicBezTo>
                <a:cubicBezTo>
                  <a:pt x="20" y="154"/>
                  <a:pt x="21" y="155"/>
                  <a:pt x="22" y="157"/>
                </a:cubicBezTo>
                <a:close/>
                <a:moveTo>
                  <a:pt x="82" y="207"/>
                </a:moveTo>
                <a:cubicBezTo>
                  <a:pt x="83" y="208"/>
                  <a:pt x="83" y="210"/>
                  <a:pt x="83" y="210"/>
                </a:cubicBezTo>
                <a:cubicBezTo>
                  <a:pt x="84" y="210"/>
                  <a:pt x="86" y="210"/>
                  <a:pt x="86" y="209"/>
                </a:cubicBezTo>
                <a:cubicBezTo>
                  <a:pt x="87" y="208"/>
                  <a:pt x="88" y="206"/>
                  <a:pt x="89" y="205"/>
                </a:cubicBezTo>
                <a:cubicBezTo>
                  <a:pt x="90" y="204"/>
                  <a:pt x="89" y="203"/>
                  <a:pt x="89" y="202"/>
                </a:cubicBezTo>
                <a:cubicBezTo>
                  <a:pt x="88" y="202"/>
                  <a:pt x="86" y="202"/>
                  <a:pt x="86" y="202"/>
                </a:cubicBezTo>
                <a:cubicBezTo>
                  <a:pt x="84" y="203"/>
                  <a:pt x="83" y="205"/>
                  <a:pt x="82" y="207"/>
                </a:cubicBezTo>
                <a:close/>
                <a:moveTo>
                  <a:pt x="47" y="192"/>
                </a:moveTo>
                <a:cubicBezTo>
                  <a:pt x="46" y="191"/>
                  <a:pt x="46" y="190"/>
                  <a:pt x="45" y="190"/>
                </a:cubicBezTo>
                <a:cubicBezTo>
                  <a:pt x="42" y="190"/>
                  <a:pt x="41" y="192"/>
                  <a:pt x="41" y="194"/>
                </a:cubicBezTo>
                <a:cubicBezTo>
                  <a:pt x="40" y="195"/>
                  <a:pt x="41" y="197"/>
                  <a:pt x="41" y="198"/>
                </a:cubicBezTo>
                <a:cubicBezTo>
                  <a:pt x="41" y="198"/>
                  <a:pt x="43" y="198"/>
                  <a:pt x="44" y="198"/>
                </a:cubicBezTo>
                <a:cubicBezTo>
                  <a:pt x="45" y="196"/>
                  <a:pt x="46" y="194"/>
                  <a:pt x="47" y="192"/>
                </a:cubicBezTo>
                <a:close/>
                <a:moveTo>
                  <a:pt x="141" y="103"/>
                </a:moveTo>
                <a:cubicBezTo>
                  <a:pt x="144" y="103"/>
                  <a:pt x="149" y="98"/>
                  <a:pt x="148" y="95"/>
                </a:cubicBezTo>
                <a:cubicBezTo>
                  <a:pt x="148" y="95"/>
                  <a:pt x="147" y="94"/>
                  <a:pt x="147" y="94"/>
                </a:cubicBezTo>
                <a:cubicBezTo>
                  <a:pt x="144" y="94"/>
                  <a:pt x="139" y="99"/>
                  <a:pt x="140" y="102"/>
                </a:cubicBezTo>
                <a:cubicBezTo>
                  <a:pt x="140" y="103"/>
                  <a:pt x="141" y="103"/>
                  <a:pt x="141" y="103"/>
                </a:cubicBezTo>
                <a:close/>
                <a:moveTo>
                  <a:pt x="30" y="128"/>
                </a:moveTo>
                <a:cubicBezTo>
                  <a:pt x="29" y="128"/>
                  <a:pt x="29" y="127"/>
                  <a:pt x="28" y="127"/>
                </a:cubicBezTo>
                <a:cubicBezTo>
                  <a:pt x="28" y="129"/>
                  <a:pt x="27" y="131"/>
                  <a:pt x="26" y="133"/>
                </a:cubicBezTo>
                <a:cubicBezTo>
                  <a:pt x="26" y="133"/>
                  <a:pt x="26" y="134"/>
                  <a:pt x="27" y="135"/>
                </a:cubicBezTo>
                <a:cubicBezTo>
                  <a:pt x="27" y="135"/>
                  <a:pt x="28" y="134"/>
                  <a:pt x="29" y="133"/>
                </a:cubicBezTo>
                <a:cubicBezTo>
                  <a:pt x="29" y="131"/>
                  <a:pt x="29" y="129"/>
                  <a:pt x="30" y="128"/>
                </a:cubicBezTo>
                <a:close/>
                <a:moveTo>
                  <a:pt x="71" y="78"/>
                </a:moveTo>
                <a:cubicBezTo>
                  <a:pt x="71" y="77"/>
                  <a:pt x="71" y="77"/>
                  <a:pt x="70" y="77"/>
                </a:cubicBezTo>
                <a:cubicBezTo>
                  <a:pt x="69" y="77"/>
                  <a:pt x="67" y="76"/>
                  <a:pt x="66" y="77"/>
                </a:cubicBezTo>
                <a:cubicBezTo>
                  <a:pt x="65" y="77"/>
                  <a:pt x="65" y="79"/>
                  <a:pt x="64" y="79"/>
                </a:cubicBezTo>
                <a:cubicBezTo>
                  <a:pt x="65" y="80"/>
                  <a:pt x="66" y="80"/>
                  <a:pt x="66" y="80"/>
                </a:cubicBezTo>
                <a:cubicBezTo>
                  <a:pt x="68" y="80"/>
                  <a:pt x="70" y="79"/>
                  <a:pt x="71" y="78"/>
                </a:cubicBezTo>
                <a:close/>
                <a:moveTo>
                  <a:pt x="126" y="197"/>
                </a:moveTo>
                <a:cubicBezTo>
                  <a:pt x="127" y="194"/>
                  <a:pt x="127" y="193"/>
                  <a:pt x="127" y="191"/>
                </a:cubicBezTo>
                <a:cubicBezTo>
                  <a:pt x="127" y="190"/>
                  <a:pt x="126" y="189"/>
                  <a:pt x="126" y="188"/>
                </a:cubicBezTo>
                <a:cubicBezTo>
                  <a:pt x="126" y="189"/>
                  <a:pt x="125" y="190"/>
                  <a:pt x="125" y="191"/>
                </a:cubicBezTo>
                <a:cubicBezTo>
                  <a:pt x="125" y="192"/>
                  <a:pt x="126" y="194"/>
                  <a:pt x="126" y="197"/>
                </a:cubicBezTo>
                <a:close/>
                <a:moveTo>
                  <a:pt x="293" y="283"/>
                </a:moveTo>
                <a:cubicBezTo>
                  <a:pt x="311" y="282"/>
                  <a:pt x="327" y="287"/>
                  <a:pt x="343" y="293"/>
                </a:cubicBezTo>
                <a:cubicBezTo>
                  <a:pt x="357" y="298"/>
                  <a:pt x="367" y="309"/>
                  <a:pt x="372" y="323"/>
                </a:cubicBezTo>
                <a:cubicBezTo>
                  <a:pt x="376" y="335"/>
                  <a:pt x="381" y="346"/>
                  <a:pt x="381" y="359"/>
                </a:cubicBezTo>
                <a:cubicBezTo>
                  <a:pt x="382" y="384"/>
                  <a:pt x="376" y="406"/>
                  <a:pt x="358" y="424"/>
                </a:cubicBezTo>
                <a:cubicBezTo>
                  <a:pt x="353" y="429"/>
                  <a:pt x="349" y="435"/>
                  <a:pt x="344" y="440"/>
                </a:cubicBezTo>
                <a:cubicBezTo>
                  <a:pt x="340" y="443"/>
                  <a:pt x="335" y="447"/>
                  <a:pt x="330" y="449"/>
                </a:cubicBezTo>
                <a:cubicBezTo>
                  <a:pt x="317" y="455"/>
                  <a:pt x="302" y="458"/>
                  <a:pt x="287" y="456"/>
                </a:cubicBezTo>
                <a:cubicBezTo>
                  <a:pt x="275" y="455"/>
                  <a:pt x="263" y="452"/>
                  <a:pt x="252" y="445"/>
                </a:cubicBezTo>
                <a:cubicBezTo>
                  <a:pt x="231" y="431"/>
                  <a:pt x="222" y="411"/>
                  <a:pt x="217" y="388"/>
                </a:cubicBezTo>
                <a:cubicBezTo>
                  <a:pt x="215" y="381"/>
                  <a:pt x="214" y="373"/>
                  <a:pt x="214" y="366"/>
                </a:cubicBezTo>
                <a:cubicBezTo>
                  <a:pt x="213" y="363"/>
                  <a:pt x="213" y="361"/>
                  <a:pt x="214" y="358"/>
                </a:cubicBezTo>
                <a:cubicBezTo>
                  <a:pt x="217" y="343"/>
                  <a:pt x="220" y="327"/>
                  <a:pt x="230" y="314"/>
                </a:cubicBezTo>
                <a:cubicBezTo>
                  <a:pt x="232" y="311"/>
                  <a:pt x="236" y="308"/>
                  <a:pt x="239" y="305"/>
                </a:cubicBezTo>
                <a:cubicBezTo>
                  <a:pt x="244" y="301"/>
                  <a:pt x="249" y="297"/>
                  <a:pt x="253" y="293"/>
                </a:cubicBezTo>
                <a:cubicBezTo>
                  <a:pt x="257" y="288"/>
                  <a:pt x="263" y="286"/>
                  <a:pt x="269" y="285"/>
                </a:cubicBezTo>
                <a:cubicBezTo>
                  <a:pt x="277" y="284"/>
                  <a:pt x="285" y="284"/>
                  <a:pt x="293" y="283"/>
                </a:cubicBezTo>
                <a:close/>
                <a:moveTo>
                  <a:pt x="299" y="412"/>
                </a:moveTo>
                <a:cubicBezTo>
                  <a:pt x="321" y="412"/>
                  <a:pt x="342" y="394"/>
                  <a:pt x="345" y="374"/>
                </a:cubicBezTo>
                <a:cubicBezTo>
                  <a:pt x="345" y="372"/>
                  <a:pt x="346" y="371"/>
                  <a:pt x="345" y="369"/>
                </a:cubicBezTo>
                <a:cubicBezTo>
                  <a:pt x="343" y="348"/>
                  <a:pt x="336" y="330"/>
                  <a:pt x="309" y="326"/>
                </a:cubicBezTo>
                <a:cubicBezTo>
                  <a:pt x="290" y="323"/>
                  <a:pt x="274" y="329"/>
                  <a:pt x="264" y="345"/>
                </a:cubicBezTo>
                <a:cubicBezTo>
                  <a:pt x="255" y="359"/>
                  <a:pt x="253" y="374"/>
                  <a:pt x="259" y="390"/>
                </a:cubicBezTo>
                <a:cubicBezTo>
                  <a:pt x="260" y="393"/>
                  <a:pt x="262" y="396"/>
                  <a:pt x="265" y="399"/>
                </a:cubicBezTo>
                <a:cubicBezTo>
                  <a:pt x="275" y="409"/>
                  <a:pt x="288" y="411"/>
                  <a:pt x="299" y="412"/>
                </a:cubicBezTo>
                <a:close/>
                <a:moveTo>
                  <a:pt x="249" y="328"/>
                </a:moveTo>
                <a:cubicBezTo>
                  <a:pt x="249" y="322"/>
                  <a:pt x="249" y="320"/>
                  <a:pt x="249" y="318"/>
                </a:cubicBezTo>
                <a:cubicBezTo>
                  <a:pt x="249" y="316"/>
                  <a:pt x="249" y="313"/>
                  <a:pt x="246" y="314"/>
                </a:cubicBezTo>
                <a:cubicBezTo>
                  <a:pt x="245" y="315"/>
                  <a:pt x="244" y="317"/>
                  <a:pt x="244" y="319"/>
                </a:cubicBezTo>
                <a:cubicBezTo>
                  <a:pt x="244" y="321"/>
                  <a:pt x="246" y="323"/>
                  <a:pt x="249" y="328"/>
                </a:cubicBezTo>
                <a:close/>
                <a:moveTo>
                  <a:pt x="257" y="321"/>
                </a:moveTo>
                <a:cubicBezTo>
                  <a:pt x="258" y="317"/>
                  <a:pt x="259" y="315"/>
                  <a:pt x="259" y="314"/>
                </a:cubicBezTo>
                <a:cubicBezTo>
                  <a:pt x="259" y="310"/>
                  <a:pt x="261" y="306"/>
                  <a:pt x="257" y="303"/>
                </a:cubicBezTo>
                <a:cubicBezTo>
                  <a:pt x="257" y="303"/>
                  <a:pt x="256" y="303"/>
                  <a:pt x="256" y="303"/>
                </a:cubicBezTo>
                <a:cubicBezTo>
                  <a:pt x="253" y="306"/>
                  <a:pt x="255" y="310"/>
                  <a:pt x="255" y="313"/>
                </a:cubicBezTo>
                <a:cubicBezTo>
                  <a:pt x="255" y="315"/>
                  <a:pt x="256" y="317"/>
                  <a:pt x="257" y="321"/>
                </a:cubicBezTo>
                <a:close/>
                <a:moveTo>
                  <a:pt x="249" y="401"/>
                </a:moveTo>
                <a:cubicBezTo>
                  <a:pt x="248" y="400"/>
                  <a:pt x="248" y="399"/>
                  <a:pt x="247" y="398"/>
                </a:cubicBezTo>
                <a:cubicBezTo>
                  <a:pt x="247" y="398"/>
                  <a:pt x="246" y="398"/>
                  <a:pt x="246" y="399"/>
                </a:cubicBezTo>
                <a:cubicBezTo>
                  <a:pt x="243" y="401"/>
                  <a:pt x="242" y="403"/>
                  <a:pt x="242" y="406"/>
                </a:cubicBezTo>
                <a:cubicBezTo>
                  <a:pt x="243" y="407"/>
                  <a:pt x="243" y="407"/>
                  <a:pt x="243" y="407"/>
                </a:cubicBezTo>
                <a:cubicBezTo>
                  <a:pt x="244" y="408"/>
                  <a:pt x="246" y="408"/>
                  <a:pt x="246" y="407"/>
                </a:cubicBezTo>
                <a:cubicBezTo>
                  <a:pt x="247" y="405"/>
                  <a:pt x="248" y="403"/>
                  <a:pt x="249" y="401"/>
                </a:cubicBezTo>
                <a:close/>
                <a:moveTo>
                  <a:pt x="343" y="325"/>
                </a:moveTo>
                <a:cubicBezTo>
                  <a:pt x="344" y="327"/>
                  <a:pt x="345" y="328"/>
                  <a:pt x="345" y="329"/>
                </a:cubicBezTo>
                <a:cubicBezTo>
                  <a:pt x="346" y="329"/>
                  <a:pt x="347" y="328"/>
                  <a:pt x="347" y="328"/>
                </a:cubicBezTo>
                <a:cubicBezTo>
                  <a:pt x="350" y="323"/>
                  <a:pt x="350" y="316"/>
                  <a:pt x="348" y="318"/>
                </a:cubicBezTo>
                <a:cubicBezTo>
                  <a:pt x="346" y="320"/>
                  <a:pt x="345" y="323"/>
                  <a:pt x="343" y="325"/>
                </a:cubicBezTo>
                <a:close/>
                <a:moveTo>
                  <a:pt x="230" y="352"/>
                </a:moveTo>
                <a:cubicBezTo>
                  <a:pt x="228" y="360"/>
                  <a:pt x="228" y="364"/>
                  <a:pt x="234" y="370"/>
                </a:cubicBezTo>
                <a:cubicBezTo>
                  <a:pt x="232" y="363"/>
                  <a:pt x="231" y="359"/>
                  <a:pt x="230" y="352"/>
                </a:cubicBezTo>
                <a:close/>
                <a:moveTo>
                  <a:pt x="270" y="299"/>
                </a:moveTo>
                <a:cubicBezTo>
                  <a:pt x="270" y="298"/>
                  <a:pt x="269" y="296"/>
                  <a:pt x="269" y="296"/>
                </a:cubicBezTo>
                <a:cubicBezTo>
                  <a:pt x="268" y="296"/>
                  <a:pt x="266" y="297"/>
                  <a:pt x="266" y="297"/>
                </a:cubicBezTo>
                <a:cubicBezTo>
                  <a:pt x="266" y="299"/>
                  <a:pt x="266" y="301"/>
                  <a:pt x="266" y="303"/>
                </a:cubicBezTo>
                <a:cubicBezTo>
                  <a:pt x="266" y="303"/>
                  <a:pt x="267" y="304"/>
                  <a:pt x="267" y="304"/>
                </a:cubicBezTo>
                <a:cubicBezTo>
                  <a:pt x="268" y="304"/>
                  <a:pt x="269" y="303"/>
                  <a:pt x="270" y="303"/>
                </a:cubicBezTo>
                <a:cubicBezTo>
                  <a:pt x="270" y="301"/>
                  <a:pt x="270" y="300"/>
                  <a:pt x="270" y="299"/>
                </a:cubicBezTo>
                <a:close/>
                <a:moveTo>
                  <a:pt x="241" y="340"/>
                </a:moveTo>
                <a:cubicBezTo>
                  <a:pt x="242" y="340"/>
                  <a:pt x="243" y="340"/>
                  <a:pt x="243" y="340"/>
                </a:cubicBezTo>
                <a:cubicBezTo>
                  <a:pt x="243" y="337"/>
                  <a:pt x="242" y="334"/>
                  <a:pt x="241" y="331"/>
                </a:cubicBezTo>
                <a:cubicBezTo>
                  <a:pt x="241" y="331"/>
                  <a:pt x="240" y="330"/>
                  <a:pt x="239" y="330"/>
                </a:cubicBezTo>
                <a:cubicBezTo>
                  <a:pt x="239" y="330"/>
                  <a:pt x="238" y="331"/>
                  <a:pt x="238" y="332"/>
                </a:cubicBezTo>
                <a:cubicBezTo>
                  <a:pt x="239" y="335"/>
                  <a:pt x="240" y="338"/>
                  <a:pt x="241" y="340"/>
                </a:cubicBezTo>
                <a:close/>
                <a:moveTo>
                  <a:pt x="332" y="310"/>
                </a:moveTo>
                <a:cubicBezTo>
                  <a:pt x="331" y="309"/>
                  <a:pt x="330" y="308"/>
                  <a:pt x="330" y="307"/>
                </a:cubicBezTo>
                <a:cubicBezTo>
                  <a:pt x="330" y="307"/>
                  <a:pt x="329" y="308"/>
                  <a:pt x="328" y="308"/>
                </a:cubicBezTo>
                <a:cubicBezTo>
                  <a:pt x="328" y="310"/>
                  <a:pt x="326" y="311"/>
                  <a:pt x="326" y="313"/>
                </a:cubicBezTo>
                <a:cubicBezTo>
                  <a:pt x="326" y="314"/>
                  <a:pt x="327" y="316"/>
                  <a:pt x="327" y="317"/>
                </a:cubicBezTo>
                <a:cubicBezTo>
                  <a:pt x="328" y="316"/>
                  <a:pt x="329" y="316"/>
                  <a:pt x="330" y="315"/>
                </a:cubicBezTo>
                <a:cubicBezTo>
                  <a:pt x="331" y="313"/>
                  <a:pt x="331" y="311"/>
                  <a:pt x="332" y="310"/>
                </a:cubicBezTo>
                <a:close/>
                <a:moveTo>
                  <a:pt x="330" y="430"/>
                </a:moveTo>
                <a:cubicBezTo>
                  <a:pt x="333" y="432"/>
                  <a:pt x="334" y="433"/>
                  <a:pt x="335" y="433"/>
                </a:cubicBezTo>
                <a:cubicBezTo>
                  <a:pt x="336" y="432"/>
                  <a:pt x="337" y="431"/>
                  <a:pt x="339" y="429"/>
                </a:cubicBezTo>
                <a:cubicBezTo>
                  <a:pt x="338" y="429"/>
                  <a:pt x="337" y="427"/>
                  <a:pt x="336" y="427"/>
                </a:cubicBezTo>
                <a:cubicBezTo>
                  <a:pt x="334" y="427"/>
                  <a:pt x="333" y="429"/>
                  <a:pt x="330" y="430"/>
                </a:cubicBezTo>
                <a:close/>
                <a:moveTo>
                  <a:pt x="364" y="347"/>
                </a:moveTo>
                <a:cubicBezTo>
                  <a:pt x="363" y="347"/>
                  <a:pt x="363" y="347"/>
                  <a:pt x="362" y="347"/>
                </a:cubicBezTo>
                <a:cubicBezTo>
                  <a:pt x="362" y="349"/>
                  <a:pt x="362" y="352"/>
                  <a:pt x="362" y="355"/>
                </a:cubicBezTo>
                <a:cubicBezTo>
                  <a:pt x="362" y="355"/>
                  <a:pt x="363" y="356"/>
                  <a:pt x="364" y="356"/>
                </a:cubicBezTo>
                <a:cubicBezTo>
                  <a:pt x="364" y="356"/>
                  <a:pt x="365" y="355"/>
                  <a:pt x="365" y="355"/>
                </a:cubicBezTo>
                <a:cubicBezTo>
                  <a:pt x="364" y="352"/>
                  <a:pt x="364" y="349"/>
                  <a:pt x="364" y="347"/>
                </a:cubicBezTo>
                <a:close/>
                <a:moveTo>
                  <a:pt x="317" y="307"/>
                </a:moveTo>
                <a:cubicBezTo>
                  <a:pt x="317" y="308"/>
                  <a:pt x="317" y="309"/>
                  <a:pt x="318" y="310"/>
                </a:cubicBezTo>
                <a:cubicBezTo>
                  <a:pt x="319" y="309"/>
                  <a:pt x="320" y="309"/>
                  <a:pt x="320" y="308"/>
                </a:cubicBezTo>
                <a:cubicBezTo>
                  <a:pt x="321" y="307"/>
                  <a:pt x="321" y="306"/>
                  <a:pt x="321" y="304"/>
                </a:cubicBezTo>
                <a:cubicBezTo>
                  <a:pt x="320" y="304"/>
                  <a:pt x="319" y="304"/>
                  <a:pt x="319" y="304"/>
                </a:cubicBezTo>
                <a:cubicBezTo>
                  <a:pt x="318" y="305"/>
                  <a:pt x="317" y="306"/>
                  <a:pt x="317" y="307"/>
                </a:cubicBezTo>
                <a:close/>
                <a:moveTo>
                  <a:pt x="305" y="308"/>
                </a:moveTo>
                <a:cubicBezTo>
                  <a:pt x="308" y="306"/>
                  <a:pt x="309" y="305"/>
                  <a:pt x="310" y="304"/>
                </a:cubicBezTo>
                <a:cubicBezTo>
                  <a:pt x="310" y="303"/>
                  <a:pt x="310" y="301"/>
                  <a:pt x="310" y="300"/>
                </a:cubicBezTo>
                <a:cubicBezTo>
                  <a:pt x="309" y="300"/>
                  <a:pt x="307" y="300"/>
                  <a:pt x="307" y="301"/>
                </a:cubicBezTo>
                <a:cubicBezTo>
                  <a:pt x="306" y="302"/>
                  <a:pt x="306" y="304"/>
                  <a:pt x="305" y="308"/>
                </a:cubicBezTo>
                <a:close/>
                <a:moveTo>
                  <a:pt x="88" y="365"/>
                </a:moveTo>
                <a:cubicBezTo>
                  <a:pt x="85" y="368"/>
                  <a:pt x="82" y="372"/>
                  <a:pt x="80" y="375"/>
                </a:cubicBezTo>
                <a:cubicBezTo>
                  <a:pt x="79" y="377"/>
                  <a:pt x="78" y="379"/>
                  <a:pt x="79" y="380"/>
                </a:cubicBezTo>
                <a:cubicBezTo>
                  <a:pt x="80" y="382"/>
                  <a:pt x="82" y="384"/>
                  <a:pt x="82" y="386"/>
                </a:cubicBezTo>
                <a:cubicBezTo>
                  <a:pt x="83" y="389"/>
                  <a:pt x="83" y="391"/>
                  <a:pt x="83" y="397"/>
                </a:cubicBezTo>
                <a:cubicBezTo>
                  <a:pt x="85" y="384"/>
                  <a:pt x="86" y="374"/>
                  <a:pt x="88" y="364"/>
                </a:cubicBezTo>
                <a:cubicBezTo>
                  <a:pt x="91" y="367"/>
                  <a:pt x="90" y="371"/>
                  <a:pt x="91" y="375"/>
                </a:cubicBezTo>
                <a:cubicBezTo>
                  <a:pt x="91" y="378"/>
                  <a:pt x="89" y="383"/>
                  <a:pt x="94" y="384"/>
                </a:cubicBezTo>
                <a:cubicBezTo>
                  <a:pt x="95" y="375"/>
                  <a:pt x="96" y="366"/>
                  <a:pt x="97" y="356"/>
                </a:cubicBezTo>
                <a:cubicBezTo>
                  <a:pt x="97" y="355"/>
                  <a:pt x="97" y="353"/>
                  <a:pt x="96" y="352"/>
                </a:cubicBezTo>
                <a:cubicBezTo>
                  <a:pt x="100" y="354"/>
                  <a:pt x="102" y="357"/>
                  <a:pt x="103" y="362"/>
                </a:cubicBezTo>
                <a:cubicBezTo>
                  <a:pt x="103" y="366"/>
                  <a:pt x="104" y="370"/>
                  <a:pt x="105" y="376"/>
                </a:cubicBezTo>
                <a:cubicBezTo>
                  <a:pt x="110" y="366"/>
                  <a:pt x="110" y="366"/>
                  <a:pt x="105" y="346"/>
                </a:cubicBezTo>
                <a:cubicBezTo>
                  <a:pt x="102" y="348"/>
                  <a:pt x="99" y="350"/>
                  <a:pt x="97" y="352"/>
                </a:cubicBezTo>
                <a:cubicBezTo>
                  <a:pt x="94" y="357"/>
                  <a:pt x="91" y="361"/>
                  <a:pt x="88" y="365"/>
                </a:cubicBezTo>
                <a:close/>
                <a:moveTo>
                  <a:pt x="301" y="106"/>
                </a:moveTo>
                <a:cubicBezTo>
                  <a:pt x="294" y="112"/>
                  <a:pt x="294" y="119"/>
                  <a:pt x="289" y="123"/>
                </a:cubicBezTo>
                <a:cubicBezTo>
                  <a:pt x="276" y="130"/>
                  <a:pt x="276" y="143"/>
                  <a:pt x="277" y="156"/>
                </a:cubicBezTo>
                <a:cubicBezTo>
                  <a:pt x="277" y="157"/>
                  <a:pt x="278" y="158"/>
                  <a:pt x="279" y="158"/>
                </a:cubicBezTo>
                <a:cubicBezTo>
                  <a:pt x="280" y="158"/>
                  <a:pt x="281" y="158"/>
                  <a:pt x="281" y="157"/>
                </a:cubicBezTo>
                <a:cubicBezTo>
                  <a:pt x="285" y="151"/>
                  <a:pt x="286" y="145"/>
                  <a:pt x="286" y="138"/>
                </a:cubicBezTo>
                <a:cubicBezTo>
                  <a:pt x="286" y="135"/>
                  <a:pt x="288" y="132"/>
                  <a:pt x="289" y="129"/>
                </a:cubicBezTo>
                <a:cubicBezTo>
                  <a:pt x="289" y="128"/>
                  <a:pt x="291" y="128"/>
                  <a:pt x="291" y="128"/>
                </a:cubicBezTo>
                <a:cubicBezTo>
                  <a:pt x="292" y="131"/>
                  <a:pt x="292" y="133"/>
                  <a:pt x="293" y="135"/>
                </a:cubicBezTo>
                <a:cubicBezTo>
                  <a:pt x="293" y="137"/>
                  <a:pt x="292" y="140"/>
                  <a:pt x="295" y="140"/>
                </a:cubicBezTo>
                <a:cubicBezTo>
                  <a:pt x="296" y="140"/>
                  <a:pt x="298" y="138"/>
                  <a:pt x="298" y="137"/>
                </a:cubicBezTo>
                <a:cubicBezTo>
                  <a:pt x="302" y="127"/>
                  <a:pt x="301" y="118"/>
                  <a:pt x="301" y="106"/>
                </a:cubicBezTo>
                <a:close/>
                <a:moveTo>
                  <a:pt x="283" y="13"/>
                </a:moveTo>
                <a:cubicBezTo>
                  <a:pt x="282" y="12"/>
                  <a:pt x="281" y="10"/>
                  <a:pt x="280" y="10"/>
                </a:cubicBezTo>
                <a:cubicBezTo>
                  <a:pt x="276" y="10"/>
                  <a:pt x="273" y="10"/>
                  <a:pt x="269" y="10"/>
                </a:cubicBezTo>
                <a:cubicBezTo>
                  <a:pt x="268" y="10"/>
                  <a:pt x="266" y="11"/>
                  <a:pt x="265" y="12"/>
                </a:cubicBezTo>
                <a:cubicBezTo>
                  <a:pt x="263" y="17"/>
                  <a:pt x="261" y="22"/>
                  <a:pt x="259" y="27"/>
                </a:cubicBezTo>
                <a:cubicBezTo>
                  <a:pt x="259" y="27"/>
                  <a:pt x="259" y="28"/>
                  <a:pt x="260" y="28"/>
                </a:cubicBezTo>
                <a:cubicBezTo>
                  <a:pt x="260" y="28"/>
                  <a:pt x="261" y="28"/>
                  <a:pt x="261" y="28"/>
                </a:cubicBezTo>
                <a:cubicBezTo>
                  <a:pt x="263" y="26"/>
                  <a:pt x="265" y="24"/>
                  <a:pt x="267" y="21"/>
                </a:cubicBezTo>
                <a:cubicBezTo>
                  <a:pt x="269" y="17"/>
                  <a:pt x="272" y="15"/>
                  <a:pt x="275" y="22"/>
                </a:cubicBezTo>
                <a:cubicBezTo>
                  <a:pt x="275" y="22"/>
                  <a:pt x="277" y="22"/>
                  <a:pt x="277" y="22"/>
                </a:cubicBezTo>
                <a:cubicBezTo>
                  <a:pt x="279" y="19"/>
                  <a:pt x="281" y="16"/>
                  <a:pt x="283" y="13"/>
                </a:cubicBezTo>
                <a:close/>
                <a:moveTo>
                  <a:pt x="368" y="58"/>
                </a:moveTo>
                <a:cubicBezTo>
                  <a:pt x="376" y="52"/>
                  <a:pt x="383" y="44"/>
                  <a:pt x="388" y="35"/>
                </a:cubicBezTo>
                <a:cubicBezTo>
                  <a:pt x="389" y="34"/>
                  <a:pt x="389" y="33"/>
                  <a:pt x="389" y="32"/>
                </a:cubicBezTo>
                <a:cubicBezTo>
                  <a:pt x="389" y="30"/>
                  <a:pt x="388" y="29"/>
                  <a:pt x="388" y="28"/>
                </a:cubicBezTo>
                <a:cubicBezTo>
                  <a:pt x="386" y="28"/>
                  <a:pt x="384" y="28"/>
                  <a:pt x="384" y="29"/>
                </a:cubicBezTo>
                <a:cubicBezTo>
                  <a:pt x="378" y="39"/>
                  <a:pt x="373" y="48"/>
                  <a:pt x="368" y="58"/>
                </a:cubicBezTo>
                <a:close/>
                <a:moveTo>
                  <a:pt x="327" y="81"/>
                </a:moveTo>
                <a:cubicBezTo>
                  <a:pt x="326" y="81"/>
                  <a:pt x="326" y="81"/>
                  <a:pt x="326" y="81"/>
                </a:cubicBezTo>
                <a:cubicBezTo>
                  <a:pt x="326" y="80"/>
                  <a:pt x="326" y="79"/>
                  <a:pt x="326" y="78"/>
                </a:cubicBezTo>
                <a:cubicBezTo>
                  <a:pt x="325" y="76"/>
                  <a:pt x="326" y="73"/>
                  <a:pt x="323" y="74"/>
                </a:cubicBezTo>
                <a:cubicBezTo>
                  <a:pt x="322" y="74"/>
                  <a:pt x="320" y="76"/>
                  <a:pt x="320" y="77"/>
                </a:cubicBezTo>
                <a:cubicBezTo>
                  <a:pt x="319" y="84"/>
                  <a:pt x="318" y="91"/>
                  <a:pt x="317" y="98"/>
                </a:cubicBezTo>
                <a:cubicBezTo>
                  <a:pt x="317" y="99"/>
                  <a:pt x="317" y="101"/>
                  <a:pt x="317" y="102"/>
                </a:cubicBezTo>
                <a:cubicBezTo>
                  <a:pt x="318" y="103"/>
                  <a:pt x="319" y="104"/>
                  <a:pt x="319" y="104"/>
                </a:cubicBezTo>
                <a:cubicBezTo>
                  <a:pt x="320" y="104"/>
                  <a:pt x="321" y="103"/>
                  <a:pt x="322" y="103"/>
                </a:cubicBezTo>
                <a:cubicBezTo>
                  <a:pt x="323" y="96"/>
                  <a:pt x="325" y="88"/>
                  <a:pt x="327" y="81"/>
                </a:cubicBezTo>
                <a:close/>
                <a:moveTo>
                  <a:pt x="369" y="42"/>
                </a:moveTo>
                <a:cubicBezTo>
                  <a:pt x="374" y="36"/>
                  <a:pt x="377" y="31"/>
                  <a:pt x="380" y="27"/>
                </a:cubicBezTo>
                <a:cubicBezTo>
                  <a:pt x="383" y="23"/>
                  <a:pt x="387" y="19"/>
                  <a:pt x="387" y="13"/>
                </a:cubicBezTo>
                <a:cubicBezTo>
                  <a:pt x="380" y="13"/>
                  <a:pt x="379" y="20"/>
                  <a:pt x="375" y="24"/>
                </a:cubicBezTo>
                <a:cubicBezTo>
                  <a:pt x="373" y="27"/>
                  <a:pt x="371" y="31"/>
                  <a:pt x="369" y="34"/>
                </a:cubicBezTo>
                <a:cubicBezTo>
                  <a:pt x="368" y="36"/>
                  <a:pt x="369" y="38"/>
                  <a:pt x="369" y="42"/>
                </a:cubicBezTo>
                <a:close/>
                <a:moveTo>
                  <a:pt x="122" y="338"/>
                </a:moveTo>
                <a:cubicBezTo>
                  <a:pt x="121" y="335"/>
                  <a:pt x="121" y="334"/>
                  <a:pt x="120" y="333"/>
                </a:cubicBezTo>
                <a:cubicBezTo>
                  <a:pt x="120" y="332"/>
                  <a:pt x="118" y="332"/>
                  <a:pt x="118" y="332"/>
                </a:cubicBezTo>
                <a:cubicBezTo>
                  <a:pt x="113" y="339"/>
                  <a:pt x="111" y="346"/>
                  <a:pt x="114" y="354"/>
                </a:cubicBezTo>
                <a:cubicBezTo>
                  <a:pt x="114" y="355"/>
                  <a:pt x="115" y="356"/>
                  <a:pt x="116" y="356"/>
                </a:cubicBezTo>
                <a:cubicBezTo>
                  <a:pt x="117" y="356"/>
                  <a:pt x="118" y="355"/>
                  <a:pt x="118" y="354"/>
                </a:cubicBezTo>
                <a:cubicBezTo>
                  <a:pt x="120" y="349"/>
                  <a:pt x="121" y="343"/>
                  <a:pt x="122" y="338"/>
                </a:cubicBezTo>
                <a:close/>
                <a:moveTo>
                  <a:pt x="127" y="332"/>
                </a:moveTo>
                <a:cubicBezTo>
                  <a:pt x="127" y="335"/>
                  <a:pt x="127" y="338"/>
                  <a:pt x="128" y="341"/>
                </a:cubicBezTo>
                <a:cubicBezTo>
                  <a:pt x="128" y="342"/>
                  <a:pt x="129" y="343"/>
                  <a:pt x="130" y="343"/>
                </a:cubicBezTo>
                <a:cubicBezTo>
                  <a:pt x="130" y="343"/>
                  <a:pt x="132" y="342"/>
                  <a:pt x="132" y="341"/>
                </a:cubicBezTo>
                <a:cubicBezTo>
                  <a:pt x="132" y="334"/>
                  <a:pt x="133" y="326"/>
                  <a:pt x="133" y="319"/>
                </a:cubicBezTo>
                <a:cubicBezTo>
                  <a:pt x="133" y="318"/>
                  <a:pt x="132" y="317"/>
                  <a:pt x="131" y="317"/>
                </a:cubicBezTo>
                <a:cubicBezTo>
                  <a:pt x="130" y="317"/>
                  <a:pt x="129" y="318"/>
                  <a:pt x="129" y="319"/>
                </a:cubicBezTo>
                <a:cubicBezTo>
                  <a:pt x="128" y="323"/>
                  <a:pt x="128" y="328"/>
                  <a:pt x="127" y="332"/>
                </a:cubicBezTo>
                <a:close/>
                <a:moveTo>
                  <a:pt x="262" y="174"/>
                </a:moveTo>
                <a:cubicBezTo>
                  <a:pt x="268" y="167"/>
                  <a:pt x="268" y="159"/>
                  <a:pt x="270" y="151"/>
                </a:cubicBezTo>
                <a:cubicBezTo>
                  <a:pt x="270" y="150"/>
                  <a:pt x="269" y="150"/>
                  <a:pt x="269" y="150"/>
                </a:cubicBezTo>
                <a:cubicBezTo>
                  <a:pt x="268" y="150"/>
                  <a:pt x="267" y="150"/>
                  <a:pt x="266" y="150"/>
                </a:cubicBezTo>
                <a:cubicBezTo>
                  <a:pt x="263" y="153"/>
                  <a:pt x="261" y="156"/>
                  <a:pt x="261" y="161"/>
                </a:cubicBezTo>
                <a:cubicBezTo>
                  <a:pt x="262" y="165"/>
                  <a:pt x="262" y="170"/>
                  <a:pt x="262" y="174"/>
                </a:cubicBezTo>
                <a:close/>
                <a:moveTo>
                  <a:pt x="245" y="180"/>
                </a:moveTo>
                <a:cubicBezTo>
                  <a:pt x="237" y="187"/>
                  <a:pt x="237" y="187"/>
                  <a:pt x="237" y="193"/>
                </a:cubicBezTo>
                <a:cubicBezTo>
                  <a:pt x="238" y="196"/>
                  <a:pt x="238" y="199"/>
                  <a:pt x="238" y="202"/>
                </a:cubicBezTo>
                <a:cubicBezTo>
                  <a:pt x="238" y="203"/>
                  <a:pt x="239" y="204"/>
                  <a:pt x="239" y="204"/>
                </a:cubicBezTo>
                <a:cubicBezTo>
                  <a:pt x="240" y="204"/>
                  <a:pt x="242" y="203"/>
                  <a:pt x="242" y="202"/>
                </a:cubicBezTo>
                <a:cubicBezTo>
                  <a:pt x="244" y="195"/>
                  <a:pt x="244" y="188"/>
                  <a:pt x="245" y="180"/>
                </a:cubicBezTo>
                <a:close/>
                <a:moveTo>
                  <a:pt x="203" y="243"/>
                </a:moveTo>
                <a:cubicBezTo>
                  <a:pt x="203" y="240"/>
                  <a:pt x="203" y="239"/>
                  <a:pt x="203" y="239"/>
                </a:cubicBezTo>
                <a:cubicBezTo>
                  <a:pt x="202" y="237"/>
                  <a:pt x="201" y="236"/>
                  <a:pt x="200" y="235"/>
                </a:cubicBezTo>
                <a:cubicBezTo>
                  <a:pt x="199" y="236"/>
                  <a:pt x="198" y="237"/>
                  <a:pt x="198" y="238"/>
                </a:cubicBezTo>
                <a:cubicBezTo>
                  <a:pt x="197" y="242"/>
                  <a:pt x="196" y="245"/>
                  <a:pt x="196" y="249"/>
                </a:cubicBezTo>
                <a:cubicBezTo>
                  <a:pt x="196" y="250"/>
                  <a:pt x="198" y="251"/>
                  <a:pt x="199" y="252"/>
                </a:cubicBezTo>
                <a:cubicBezTo>
                  <a:pt x="200" y="251"/>
                  <a:pt x="202" y="250"/>
                  <a:pt x="202" y="249"/>
                </a:cubicBezTo>
                <a:cubicBezTo>
                  <a:pt x="203" y="246"/>
                  <a:pt x="203" y="244"/>
                  <a:pt x="203" y="243"/>
                </a:cubicBezTo>
                <a:close/>
                <a:moveTo>
                  <a:pt x="345" y="11"/>
                </a:moveTo>
                <a:cubicBezTo>
                  <a:pt x="345" y="11"/>
                  <a:pt x="345" y="10"/>
                  <a:pt x="345" y="10"/>
                </a:cubicBezTo>
                <a:cubicBezTo>
                  <a:pt x="344" y="10"/>
                  <a:pt x="343" y="9"/>
                  <a:pt x="342" y="9"/>
                </a:cubicBezTo>
                <a:cubicBezTo>
                  <a:pt x="334" y="13"/>
                  <a:pt x="333" y="21"/>
                  <a:pt x="330" y="28"/>
                </a:cubicBezTo>
                <a:cubicBezTo>
                  <a:pt x="330" y="28"/>
                  <a:pt x="330" y="28"/>
                  <a:pt x="331" y="29"/>
                </a:cubicBezTo>
                <a:cubicBezTo>
                  <a:pt x="331" y="29"/>
                  <a:pt x="332" y="29"/>
                  <a:pt x="332" y="29"/>
                </a:cubicBezTo>
                <a:cubicBezTo>
                  <a:pt x="336" y="23"/>
                  <a:pt x="341" y="18"/>
                  <a:pt x="345" y="13"/>
                </a:cubicBezTo>
                <a:cubicBezTo>
                  <a:pt x="345" y="12"/>
                  <a:pt x="345" y="12"/>
                  <a:pt x="345" y="11"/>
                </a:cubicBezTo>
                <a:close/>
                <a:moveTo>
                  <a:pt x="224" y="221"/>
                </a:moveTo>
                <a:cubicBezTo>
                  <a:pt x="229" y="216"/>
                  <a:pt x="231" y="210"/>
                  <a:pt x="230" y="203"/>
                </a:cubicBezTo>
                <a:cubicBezTo>
                  <a:pt x="230" y="203"/>
                  <a:pt x="229" y="202"/>
                  <a:pt x="228" y="202"/>
                </a:cubicBezTo>
                <a:cubicBezTo>
                  <a:pt x="228" y="202"/>
                  <a:pt x="226" y="202"/>
                  <a:pt x="226" y="203"/>
                </a:cubicBezTo>
                <a:cubicBezTo>
                  <a:pt x="223" y="209"/>
                  <a:pt x="224" y="215"/>
                  <a:pt x="224" y="221"/>
                </a:cubicBezTo>
                <a:close/>
                <a:moveTo>
                  <a:pt x="141" y="325"/>
                </a:moveTo>
                <a:cubicBezTo>
                  <a:pt x="146" y="318"/>
                  <a:pt x="147" y="313"/>
                  <a:pt x="145" y="307"/>
                </a:cubicBezTo>
                <a:cubicBezTo>
                  <a:pt x="145" y="306"/>
                  <a:pt x="144" y="305"/>
                  <a:pt x="143" y="305"/>
                </a:cubicBezTo>
                <a:cubicBezTo>
                  <a:pt x="142" y="305"/>
                  <a:pt x="141" y="306"/>
                  <a:pt x="141" y="307"/>
                </a:cubicBezTo>
                <a:cubicBezTo>
                  <a:pt x="141" y="312"/>
                  <a:pt x="141" y="318"/>
                  <a:pt x="141" y="325"/>
                </a:cubicBezTo>
                <a:close/>
                <a:moveTo>
                  <a:pt x="209" y="233"/>
                </a:moveTo>
                <a:cubicBezTo>
                  <a:pt x="209" y="235"/>
                  <a:pt x="209" y="236"/>
                  <a:pt x="209" y="236"/>
                </a:cubicBezTo>
                <a:cubicBezTo>
                  <a:pt x="210" y="238"/>
                  <a:pt x="210" y="241"/>
                  <a:pt x="212" y="240"/>
                </a:cubicBezTo>
                <a:cubicBezTo>
                  <a:pt x="214" y="240"/>
                  <a:pt x="215" y="238"/>
                  <a:pt x="215" y="237"/>
                </a:cubicBezTo>
                <a:cubicBezTo>
                  <a:pt x="216" y="233"/>
                  <a:pt x="215" y="229"/>
                  <a:pt x="215" y="225"/>
                </a:cubicBezTo>
                <a:cubicBezTo>
                  <a:pt x="215" y="225"/>
                  <a:pt x="213" y="224"/>
                  <a:pt x="213" y="224"/>
                </a:cubicBezTo>
                <a:cubicBezTo>
                  <a:pt x="212" y="224"/>
                  <a:pt x="211" y="225"/>
                  <a:pt x="211" y="226"/>
                </a:cubicBezTo>
                <a:cubicBezTo>
                  <a:pt x="210" y="229"/>
                  <a:pt x="210" y="232"/>
                  <a:pt x="209" y="233"/>
                </a:cubicBezTo>
                <a:close/>
                <a:moveTo>
                  <a:pt x="294" y="26"/>
                </a:moveTo>
                <a:cubicBezTo>
                  <a:pt x="294" y="27"/>
                  <a:pt x="295" y="27"/>
                  <a:pt x="296" y="28"/>
                </a:cubicBezTo>
                <a:cubicBezTo>
                  <a:pt x="301" y="24"/>
                  <a:pt x="304" y="20"/>
                  <a:pt x="307" y="14"/>
                </a:cubicBezTo>
                <a:cubicBezTo>
                  <a:pt x="308" y="14"/>
                  <a:pt x="308" y="12"/>
                  <a:pt x="307" y="12"/>
                </a:cubicBezTo>
                <a:cubicBezTo>
                  <a:pt x="306" y="11"/>
                  <a:pt x="304" y="11"/>
                  <a:pt x="303" y="12"/>
                </a:cubicBezTo>
                <a:cubicBezTo>
                  <a:pt x="300" y="16"/>
                  <a:pt x="297" y="21"/>
                  <a:pt x="294" y="26"/>
                </a:cubicBezTo>
                <a:close/>
                <a:moveTo>
                  <a:pt x="74" y="405"/>
                </a:moveTo>
                <a:cubicBezTo>
                  <a:pt x="75" y="405"/>
                  <a:pt x="76" y="405"/>
                  <a:pt x="76" y="405"/>
                </a:cubicBezTo>
                <a:cubicBezTo>
                  <a:pt x="76" y="400"/>
                  <a:pt x="76" y="395"/>
                  <a:pt x="75" y="390"/>
                </a:cubicBezTo>
                <a:cubicBezTo>
                  <a:pt x="75" y="389"/>
                  <a:pt x="74" y="387"/>
                  <a:pt x="73" y="387"/>
                </a:cubicBezTo>
                <a:cubicBezTo>
                  <a:pt x="71" y="386"/>
                  <a:pt x="69" y="389"/>
                  <a:pt x="70" y="391"/>
                </a:cubicBezTo>
                <a:cubicBezTo>
                  <a:pt x="71" y="396"/>
                  <a:pt x="73" y="401"/>
                  <a:pt x="74" y="405"/>
                </a:cubicBezTo>
                <a:close/>
                <a:moveTo>
                  <a:pt x="337" y="78"/>
                </a:moveTo>
                <a:cubicBezTo>
                  <a:pt x="337" y="77"/>
                  <a:pt x="337" y="76"/>
                  <a:pt x="337" y="75"/>
                </a:cubicBezTo>
                <a:cubicBezTo>
                  <a:pt x="336" y="74"/>
                  <a:pt x="335" y="73"/>
                  <a:pt x="334" y="72"/>
                </a:cubicBezTo>
                <a:cubicBezTo>
                  <a:pt x="334" y="73"/>
                  <a:pt x="333" y="73"/>
                  <a:pt x="333" y="74"/>
                </a:cubicBezTo>
                <a:cubicBezTo>
                  <a:pt x="333" y="77"/>
                  <a:pt x="333" y="79"/>
                  <a:pt x="333" y="81"/>
                </a:cubicBezTo>
                <a:cubicBezTo>
                  <a:pt x="333" y="82"/>
                  <a:pt x="335" y="82"/>
                  <a:pt x="335" y="82"/>
                </a:cubicBezTo>
                <a:cubicBezTo>
                  <a:pt x="336" y="80"/>
                  <a:pt x="337" y="79"/>
                  <a:pt x="337" y="78"/>
                </a:cubicBezTo>
                <a:close/>
                <a:moveTo>
                  <a:pt x="254" y="182"/>
                </a:moveTo>
                <a:cubicBezTo>
                  <a:pt x="255" y="177"/>
                  <a:pt x="255" y="174"/>
                  <a:pt x="255" y="171"/>
                </a:cubicBezTo>
                <a:cubicBezTo>
                  <a:pt x="255" y="170"/>
                  <a:pt x="254" y="169"/>
                  <a:pt x="253" y="169"/>
                </a:cubicBezTo>
                <a:cubicBezTo>
                  <a:pt x="252" y="170"/>
                  <a:pt x="250" y="171"/>
                  <a:pt x="250" y="172"/>
                </a:cubicBezTo>
                <a:cubicBezTo>
                  <a:pt x="251" y="174"/>
                  <a:pt x="252" y="177"/>
                  <a:pt x="254" y="182"/>
                </a:cubicBezTo>
                <a:close/>
                <a:moveTo>
                  <a:pt x="187" y="250"/>
                </a:moveTo>
                <a:cubicBezTo>
                  <a:pt x="185" y="258"/>
                  <a:pt x="185" y="262"/>
                  <a:pt x="184" y="266"/>
                </a:cubicBezTo>
                <a:cubicBezTo>
                  <a:pt x="184" y="266"/>
                  <a:pt x="185" y="266"/>
                  <a:pt x="186" y="267"/>
                </a:cubicBezTo>
                <a:cubicBezTo>
                  <a:pt x="186" y="267"/>
                  <a:pt x="187" y="267"/>
                  <a:pt x="187" y="266"/>
                </a:cubicBezTo>
                <a:cubicBezTo>
                  <a:pt x="189" y="262"/>
                  <a:pt x="191" y="258"/>
                  <a:pt x="187" y="250"/>
                </a:cubicBezTo>
                <a:close/>
                <a:moveTo>
                  <a:pt x="379" y="100"/>
                </a:moveTo>
                <a:cubicBezTo>
                  <a:pt x="386" y="94"/>
                  <a:pt x="389" y="87"/>
                  <a:pt x="386" y="89"/>
                </a:cubicBezTo>
                <a:cubicBezTo>
                  <a:pt x="382" y="91"/>
                  <a:pt x="380" y="96"/>
                  <a:pt x="379" y="100"/>
                </a:cubicBezTo>
                <a:close/>
                <a:moveTo>
                  <a:pt x="271" y="179"/>
                </a:moveTo>
                <a:cubicBezTo>
                  <a:pt x="274" y="176"/>
                  <a:pt x="276" y="175"/>
                  <a:pt x="277" y="174"/>
                </a:cubicBezTo>
                <a:cubicBezTo>
                  <a:pt x="278" y="172"/>
                  <a:pt x="277" y="170"/>
                  <a:pt x="275" y="169"/>
                </a:cubicBezTo>
                <a:cubicBezTo>
                  <a:pt x="274" y="169"/>
                  <a:pt x="272" y="170"/>
                  <a:pt x="272" y="170"/>
                </a:cubicBezTo>
                <a:cubicBezTo>
                  <a:pt x="271" y="172"/>
                  <a:pt x="271" y="175"/>
                  <a:pt x="271" y="179"/>
                </a:cubicBezTo>
                <a:close/>
                <a:moveTo>
                  <a:pt x="347" y="58"/>
                </a:moveTo>
                <a:cubicBezTo>
                  <a:pt x="346" y="58"/>
                  <a:pt x="345" y="58"/>
                  <a:pt x="345" y="58"/>
                </a:cubicBezTo>
                <a:cubicBezTo>
                  <a:pt x="345" y="61"/>
                  <a:pt x="345" y="65"/>
                  <a:pt x="345" y="69"/>
                </a:cubicBezTo>
                <a:cubicBezTo>
                  <a:pt x="345" y="69"/>
                  <a:pt x="346" y="69"/>
                  <a:pt x="346" y="69"/>
                </a:cubicBezTo>
                <a:cubicBezTo>
                  <a:pt x="346" y="65"/>
                  <a:pt x="347" y="62"/>
                  <a:pt x="347" y="58"/>
                </a:cubicBezTo>
                <a:close/>
                <a:moveTo>
                  <a:pt x="321" y="13"/>
                </a:moveTo>
                <a:cubicBezTo>
                  <a:pt x="320" y="12"/>
                  <a:pt x="319" y="11"/>
                  <a:pt x="319" y="11"/>
                </a:cubicBezTo>
                <a:cubicBezTo>
                  <a:pt x="317" y="12"/>
                  <a:pt x="315" y="13"/>
                  <a:pt x="314" y="15"/>
                </a:cubicBezTo>
                <a:cubicBezTo>
                  <a:pt x="313" y="15"/>
                  <a:pt x="314" y="17"/>
                  <a:pt x="315" y="19"/>
                </a:cubicBezTo>
                <a:cubicBezTo>
                  <a:pt x="315" y="19"/>
                  <a:pt x="316" y="19"/>
                  <a:pt x="316" y="19"/>
                </a:cubicBezTo>
                <a:cubicBezTo>
                  <a:pt x="318" y="17"/>
                  <a:pt x="319" y="15"/>
                  <a:pt x="321" y="13"/>
                </a:cubicBezTo>
                <a:close/>
                <a:moveTo>
                  <a:pt x="283" y="27"/>
                </a:moveTo>
                <a:cubicBezTo>
                  <a:pt x="284" y="27"/>
                  <a:pt x="284" y="27"/>
                  <a:pt x="284" y="27"/>
                </a:cubicBezTo>
                <a:cubicBezTo>
                  <a:pt x="285" y="26"/>
                  <a:pt x="286" y="24"/>
                  <a:pt x="287" y="23"/>
                </a:cubicBezTo>
                <a:cubicBezTo>
                  <a:pt x="286" y="23"/>
                  <a:pt x="285" y="22"/>
                  <a:pt x="285" y="23"/>
                </a:cubicBezTo>
                <a:cubicBezTo>
                  <a:pt x="284" y="24"/>
                  <a:pt x="283" y="25"/>
                  <a:pt x="283" y="26"/>
                </a:cubicBezTo>
                <a:cubicBezTo>
                  <a:pt x="283" y="26"/>
                  <a:pt x="283" y="27"/>
                  <a:pt x="283" y="27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706768" y="415448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8"/>
          <p:cNvSpPr txBox="1"/>
          <p:nvPr/>
        </p:nvSpPr>
        <p:spPr>
          <a:xfrm>
            <a:off x="7710312" y="4454479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65701" y="193057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78"/>
          <p:cNvSpPr txBox="1"/>
          <p:nvPr/>
        </p:nvSpPr>
        <p:spPr>
          <a:xfrm>
            <a:off x="869245" y="2230568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7912" y="184924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第二节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52428" y="3247035"/>
            <a:ext cx="2049033" cy="1924052"/>
          </a:xfrm>
          <a:custGeom>
            <a:avLst/>
            <a:gdLst>
              <a:gd name="T0" fmla="*/ 353 w 464"/>
              <a:gd name="T1" fmla="*/ 272 h 435"/>
              <a:gd name="T2" fmla="*/ 334 w 464"/>
              <a:gd name="T3" fmla="*/ 429 h 435"/>
              <a:gd name="T4" fmla="*/ 275 w 464"/>
              <a:gd name="T5" fmla="*/ 396 h 435"/>
              <a:gd name="T6" fmla="*/ 281 w 464"/>
              <a:gd name="T7" fmla="*/ 118 h 435"/>
              <a:gd name="T8" fmla="*/ 290 w 464"/>
              <a:gd name="T9" fmla="*/ 11 h 435"/>
              <a:gd name="T10" fmla="*/ 353 w 464"/>
              <a:gd name="T11" fmla="*/ 56 h 435"/>
              <a:gd name="T12" fmla="*/ 439 w 464"/>
              <a:gd name="T13" fmla="*/ 160 h 435"/>
              <a:gd name="T14" fmla="*/ 430 w 464"/>
              <a:gd name="T15" fmla="*/ 137 h 435"/>
              <a:gd name="T16" fmla="*/ 430 w 464"/>
              <a:gd name="T17" fmla="*/ 99 h 435"/>
              <a:gd name="T18" fmla="*/ 447 w 464"/>
              <a:gd name="T19" fmla="*/ 3 h 435"/>
              <a:gd name="T20" fmla="*/ 464 w 464"/>
              <a:gd name="T21" fmla="*/ 151 h 435"/>
              <a:gd name="T22" fmla="*/ 452 w 464"/>
              <a:gd name="T23" fmla="*/ 135 h 435"/>
              <a:gd name="T24" fmla="*/ 442 w 464"/>
              <a:gd name="T25" fmla="*/ 282 h 435"/>
              <a:gd name="T26" fmla="*/ 437 w 464"/>
              <a:gd name="T27" fmla="*/ 417 h 435"/>
              <a:gd name="T28" fmla="*/ 2 w 464"/>
              <a:gd name="T29" fmla="*/ 321 h 435"/>
              <a:gd name="T30" fmla="*/ 50 w 464"/>
              <a:gd name="T31" fmla="*/ 227 h 435"/>
              <a:gd name="T32" fmla="*/ 78 w 464"/>
              <a:gd name="T33" fmla="*/ 370 h 435"/>
              <a:gd name="T34" fmla="*/ 47 w 464"/>
              <a:gd name="T35" fmla="*/ 433 h 435"/>
              <a:gd name="T36" fmla="*/ 0 w 464"/>
              <a:gd name="T37" fmla="*/ 391 h 435"/>
              <a:gd name="T38" fmla="*/ 25 w 464"/>
              <a:gd name="T39" fmla="*/ 418 h 435"/>
              <a:gd name="T40" fmla="*/ 70 w 464"/>
              <a:gd name="T41" fmla="*/ 411 h 435"/>
              <a:gd name="T42" fmla="*/ 63 w 464"/>
              <a:gd name="T43" fmla="*/ 250 h 435"/>
              <a:gd name="T44" fmla="*/ 58 w 464"/>
              <a:gd name="T45" fmla="*/ 306 h 435"/>
              <a:gd name="T46" fmla="*/ 17 w 464"/>
              <a:gd name="T47" fmla="*/ 407 h 435"/>
              <a:gd name="T48" fmla="*/ 21 w 464"/>
              <a:gd name="T49" fmla="*/ 377 h 435"/>
              <a:gd name="T50" fmla="*/ 41 w 464"/>
              <a:gd name="T51" fmla="*/ 368 h 435"/>
              <a:gd name="T52" fmla="*/ 22 w 464"/>
              <a:gd name="T53" fmla="*/ 259 h 435"/>
              <a:gd name="T54" fmla="*/ 213 w 464"/>
              <a:gd name="T55" fmla="*/ 322 h 435"/>
              <a:gd name="T56" fmla="*/ 197 w 464"/>
              <a:gd name="T57" fmla="*/ 434 h 435"/>
              <a:gd name="T58" fmla="*/ 132 w 464"/>
              <a:gd name="T59" fmla="*/ 393 h 435"/>
              <a:gd name="T60" fmla="*/ 153 w 464"/>
              <a:gd name="T61" fmla="*/ 114 h 435"/>
              <a:gd name="T62" fmla="*/ 215 w 464"/>
              <a:gd name="T63" fmla="*/ 168 h 435"/>
              <a:gd name="T64" fmla="*/ 189 w 464"/>
              <a:gd name="T65" fmla="*/ 396 h 435"/>
              <a:gd name="T66" fmla="*/ 157 w 464"/>
              <a:gd name="T67" fmla="*/ 417 h 435"/>
              <a:gd name="T68" fmla="*/ 207 w 464"/>
              <a:gd name="T69" fmla="*/ 318 h 435"/>
              <a:gd name="T70" fmla="*/ 192 w 464"/>
              <a:gd name="T71" fmla="*/ 141 h 435"/>
              <a:gd name="T72" fmla="*/ 170 w 464"/>
              <a:gd name="T73" fmla="*/ 258 h 435"/>
              <a:gd name="T74" fmla="*/ 170 w 464"/>
              <a:gd name="T75" fmla="*/ 137 h 435"/>
              <a:gd name="T76" fmla="*/ 158 w 464"/>
              <a:gd name="T77" fmla="*/ 198 h 435"/>
              <a:gd name="T78" fmla="*/ 160 w 464"/>
              <a:gd name="T79" fmla="*/ 384 h 435"/>
              <a:gd name="T80" fmla="*/ 170 w 464"/>
              <a:gd name="T81" fmla="*/ 258 h 435"/>
              <a:gd name="T82" fmla="*/ 328 w 464"/>
              <a:gd name="T83" fmla="*/ 372 h 435"/>
              <a:gd name="T84" fmla="*/ 297 w 464"/>
              <a:gd name="T85" fmla="*/ 410 h 435"/>
              <a:gd name="T86" fmla="*/ 344 w 464"/>
              <a:gd name="T87" fmla="*/ 412 h 435"/>
              <a:gd name="T88" fmla="*/ 346 w 464"/>
              <a:gd name="T89" fmla="*/ 187 h 435"/>
              <a:gd name="T90" fmla="*/ 332 w 464"/>
              <a:gd name="T91" fmla="*/ 31 h 435"/>
              <a:gd name="T92" fmla="*/ 312 w 464"/>
              <a:gd name="T93" fmla="*/ 204 h 435"/>
              <a:gd name="T94" fmla="*/ 310 w 464"/>
              <a:gd name="T95" fmla="*/ 34 h 435"/>
              <a:gd name="T96" fmla="*/ 299 w 464"/>
              <a:gd name="T97" fmla="*/ 82 h 435"/>
              <a:gd name="T98" fmla="*/ 297 w 464"/>
              <a:gd name="T99" fmla="*/ 209 h 435"/>
              <a:gd name="T100" fmla="*/ 295 w 464"/>
              <a:gd name="T101" fmla="*/ 379 h 435"/>
              <a:gd name="T102" fmla="*/ 312 w 464"/>
              <a:gd name="T103" fmla="*/ 321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4" h="435">
                <a:moveTo>
                  <a:pt x="354" y="85"/>
                </a:moveTo>
                <a:cubicBezTo>
                  <a:pt x="353" y="100"/>
                  <a:pt x="352" y="115"/>
                  <a:pt x="351" y="131"/>
                </a:cubicBezTo>
                <a:cubicBezTo>
                  <a:pt x="350" y="143"/>
                  <a:pt x="350" y="155"/>
                  <a:pt x="350" y="167"/>
                </a:cubicBezTo>
                <a:cubicBezTo>
                  <a:pt x="353" y="202"/>
                  <a:pt x="352" y="237"/>
                  <a:pt x="353" y="272"/>
                </a:cubicBezTo>
                <a:cubicBezTo>
                  <a:pt x="353" y="303"/>
                  <a:pt x="350" y="333"/>
                  <a:pt x="350" y="364"/>
                </a:cubicBezTo>
                <a:cubicBezTo>
                  <a:pt x="350" y="378"/>
                  <a:pt x="350" y="393"/>
                  <a:pt x="350" y="407"/>
                </a:cubicBezTo>
                <a:cubicBezTo>
                  <a:pt x="350" y="409"/>
                  <a:pt x="351" y="411"/>
                  <a:pt x="351" y="413"/>
                </a:cubicBezTo>
                <a:cubicBezTo>
                  <a:pt x="351" y="427"/>
                  <a:pt x="349" y="432"/>
                  <a:pt x="334" y="429"/>
                </a:cubicBezTo>
                <a:cubicBezTo>
                  <a:pt x="324" y="428"/>
                  <a:pt x="313" y="428"/>
                  <a:pt x="303" y="428"/>
                </a:cubicBezTo>
                <a:cubicBezTo>
                  <a:pt x="299" y="428"/>
                  <a:pt x="296" y="426"/>
                  <a:pt x="293" y="422"/>
                </a:cubicBezTo>
                <a:cubicBezTo>
                  <a:pt x="290" y="416"/>
                  <a:pt x="286" y="410"/>
                  <a:pt x="280" y="406"/>
                </a:cubicBezTo>
                <a:cubicBezTo>
                  <a:pt x="276" y="404"/>
                  <a:pt x="275" y="400"/>
                  <a:pt x="275" y="396"/>
                </a:cubicBezTo>
                <a:cubicBezTo>
                  <a:pt x="276" y="375"/>
                  <a:pt x="278" y="354"/>
                  <a:pt x="278" y="334"/>
                </a:cubicBezTo>
                <a:cubicBezTo>
                  <a:pt x="279" y="328"/>
                  <a:pt x="278" y="321"/>
                  <a:pt x="278" y="315"/>
                </a:cubicBezTo>
                <a:cubicBezTo>
                  <a:pt x="277" y="289"/>
                  <a:pt x="277" y="262"/>
                  <a:pt x="277" y="235"/>
                </a:cubicBezTo>
                <a:cubicBezTo>
                  <a:pt x="278" y="196"/>
                  <a:pt x="280" y="157"/>
                  <a:pt x="281" y="118"/>
                </a:cubicBezTo>
                <a:cubicBezTo>
                  <a:pt x="282" y="99"/>
                  <a:pt x="282" y="81"/>
                  <a:pt x="283" y="62"/>
                </a:cubicBezTo>
                <a:cubicBezTo>
                  <a:pt x="283" y="50"/>
                  <a:pt x="283" y="39"/>
                  <a:pt x="283" y="27"/>
                </a:cubicBezTo>
                <a:cubicBezTo>
                  <a:pt x="283" y="24"/>
                  <a:pt x="283" y="21"/>
                  <a:pt x="283" y="18"/>
                </a:cubicBezTo>
                <a:cubicBezTo>
                  <a:pt x="284" y="14"/>
                  <a:pt x="286" y="11"/>
                  <a:pt x="290" y="11"/>
                </a:cubicBezTo>
                <a:cubicBezTo>
                  <a:pt x="302" y="11"/>
                  <a:pt x="314" y="11"/>
                  <a:pt x="325" y="12"/>
                </a:cubicBezTo>
                <a:cubicBezTo>
                  <a:pt x="328" y="12"/>
                  <a:pt x="331" y="14"/>
                  <a:pt x="333" y="17"/>
                </a:cubicBezTo>
                <a:cubicBezTo>
                  <a:pt x="339" y="26"/>
                  <a:pt x="346" y="36"/>
                  <a:pt x="351" y="46"/>
                </a:cubicBezTo>
                <a:cubicBezTo>
                  <a:pt x="353" y="49"/>
                  <a:pt x="353" y="53"/>
                  <a:pt x="353" y="56"/>
                </a:cubicBezTo>
                <a:cubicBezTo>
                  <a:pt x="353" y="66"/>
                  <a:pt x="353" y="76"/>
                  <a:pt x="353" y="85"/>
                </a:cubicBezTo>
                <a:cubicBezTo>
                  <a:pt x="353" y="85"/>
                  <a:pt x="354" y="85"/>
                  <a:pt x="354" y="85"/>
                </a:cubicBezTo>
                <a:close/>
                <a:moveTo>
                  <a:pt x="437" y="277"/>
                </a:moveTo>
                <a:cubicBezTo>
                  <a:pt x="438" y="238"/>
                  <a:pt x="438" y="199"/>
                  <a:pt x="439" y="160"/>
                </a:cubicBezTo>
                <a:cubicBezTo>
                  <a:pt x="439" y="155"/>
                  <a:pt x="439" y="150"/>
                  <a:pt x="440" y="145"/>
                </a:cubicBezTo>
                <a:cubicBezTo>
                  <a:pt x="440" y="143"/>
                  <a:pt x="440" y="140"/>
                  <a:pt x="439" y="138"/>
                </a:cubicBezTo>
                <a:cubicBezTo>
                  <a:pt x="438" y="136"/>
                  <a:pt x="436" y="135"/>
                  <a:pt x="434" y="135"/>
                </a:cubicBezTo>
                <a:cubicBezTo>
                  <a:pt x="433" y="134"/>
                  <a:pt x="431" y="136"/>
                  <a:pt x="430" y="137"/>
                </a:cubicBezTo>
                <a:cubicBezTo>
                  <a:pt x="429" y="139"/>
                  <a:pt x="429" y="141"/>
                  <a:pt x="429" y="143"/>
                </a:cubicBezTo>
                <a:cubicBezTo>
                  <a:pt x="428" y="144"/>
                  <a:pt x="427" y="145"/>
                  <a:pt x="426" y="146"/>
                </a:cubicBezTo>
                <a:cubicBezTo>
                  <a:pt x="425" y="145"/>
                  <a:pt x="424" y="143"/>
                  <a:pt x="424" y="142"/>
                </a:cubicBezTo>
                <a:cubicBezTo>
                  <a:pt x="426" y="128"/>
                  <a:pt x="428" y="113"/>
                  <a:pt x="430" y="99"/>
                </a:cubicBezTo>
                <a:cubicBezTo>
                  <a:pt x="434" y="71"/>
                  <a:pt x="439" y="44"/>
                  <a:pt x="438" y="16"/>
                </a:cubicBezTo>
                <a:cubicBezTo>
                  <a:pt x="438" y="11"/>
                  <a:pt x="439" y="7"/>
                  <a:pt x="441" y="2"/>
                </a:cubicBezTo>
                <a:cubicBezTo>
                  <a:pt x="441" y="2"/>
                  <a:pt x="443" y="0"/>
                  <a:pt x="444" y="0"/>
                </a:cubicBezTo>
                <a:cubicBezTo>
                  <a:pt x="445" y="1"/>
                  <a:pt x="446" y="2"/>
                  <a:pt x="447" y="3"/>
                </a:cubicBezTo>
                <a:cubicBezTo>
                  <a:pt x="448" y="8"/>
                  <a:pt x="448" y="12"/>
                  <a:pt x="449" y="17"/>
                </a:cubicBezTo>
                <a:cubicBezTo>
                  <a:pt x="451" y="42"/>
                  <a:pt x="453" y="67"/>
                  <a:pt x="456" y="92"/>
                </a:cubicBezTo>
                <a:cubicBezTo>
                  <a:pt x="458" y="109"/>
                  <a:pt x="461" y="125"/>
                  <a:pt x="463" y="142"/>
                </a:cubicBezTo>
                <a:cubicBezTo>
                  <a:pt x="463" y="145"/>
                  <a:pt x="464" y="148"/>
                  <a:pt x="464" y="151"/>
                </a:cubicBezTo>
                <a:cubicBezTo>
                  <a:pt x="464" y="152"/>
                  <a:pt x="462" y="154"/>
                  <a:pt x="461" y="154"/>
                </a:cubicBezTo>
                <a:cubicBezTo>
                  <a:pt x="460" y="154"/>
                  <a:pt x="458" y="153"/>
                  <a:pt x="458" y="152"/>
                </a:cubicBezTo>
                <a:cubicBezTo>
                  <a:pt x="457" y="148"/>
                  <a:pt x="457" y="143"/>
                  <a:pt x="456" y="139"/>
                </a:cubicBezTo>
                <a:cubicBezTo>
                  <a:pt x="456" y="137"/>
                  <a:pt x="453" y="135"/>
                  <a:pt x="452" y="135"/>
                </a:cubicBezTo>
                <a:cubicBezTo>
                  <a:pt x="450" y="135"/>
                  <a:pt x="447" y="137"/>
                  <a:pt x="447" y="138"/>
                </a:cubicBezTo>
                <a:cubicBezTo>
                  <a:pt x="446" y="147"/>
                  <a:pt x="444" y="155"/>
                  <a:pt x="445" y="164"/>
                </a:cubicBezTo>
                <a:cubicBezTo>
                  <a:pt x="445" y="198"/>
                  <a:pt x="445" y="232"/>
                  <a:pt x="442" y="266"/>
                </a:cubicBezTo>
                <a:cubicBezTo>
                  <a:pt x="442" y="271"/>
                  <a:pt x="442" y="277"/>
                  <a:pt x="442" y="282"/>
                </a:cubicBezTo>
                <a:cubicBezTo>
                  <a:pt x="442" y="319"/>
                  <a:pt x="442" y="356"/>
                  <a:pt x="442" y="393"/>
                </a:cubicBezTo>
                <a:cubicBezTo>
                  <a:pt x="442" y="401"/>
                  <a:pt x="442" y="409"/>
                  <a:pt x="441" y="417"/>
                </a:cubicBezTo>
                <a:cubicBezTo>
                  <a:pt x="441" y="418"/>
                  <a:pt x="440" y="419"/>
                  <a:pt x="439" y="420"/>
                </a:cubicBezTo>
                <a:cubicBezTo>
                  <a:pt x="438" y="419"/>
                  <a:pt x="437" y="418"/>
                  <a:pt x="437" y="417"/>
                </a:cubicBezTo>
                <a:cubicBezTo>
                  <a:pt x="436" y="407"/>
                  <a:pt x="436" y="397"/>
                  <a:pt x="436" y="387"/>
                </a:cubicBezTo>
                <a:cubicBezTo>
                  <a:pt x="436" y="350"/>
                  <a:pt x="436" y="314"/>
                  <a:pt x="436" y="277"/>
                </a:cubicBezTo>
                <a:cubicBezTo>
                  <a:pt x="436" y="277"/>
                  <a:pt x="437" y="277"/>
                  <a:pt x="437" y="277"/>
                </a:cubicBezTo>
                <a:close/>
                <a:moveTo>
                  <a:pt x="2" y="321"/>
                </a:moveTo>
                <a:cubicBezTo>
                  <a:pt x="2" y="300"/>
                  <a:pt x="3" y="280"/>
                  <a:pt x="4" y="259"/>
                </a:cubicBezTo>
                <a:cubicBezTo>
                  <a:pt x="5" y="253"/>
                  <a:pt x="5" y="247"/>
                  <a:pt x="6" y="241"/>
                </a:cubicBezTo>
                <a:cubicBezTo>
                  <a:pt x="6" y="234"/>
                  <a:pt x="11" y="230"/>
                  <a:pt x="16" y="230"/>
                </a:cubicBezTo>
                <a:cubicBezTo>
                  <a:pt x="27" y="228"/>
                  <a:pt x="39" y="228"/>
                  <a:pt x="50" y="227"/>
                </a:cubicBezTo>
                <a:cubicBezTo>
                  <a:pt x="54" y="227"/>
                  <a:pt x="57" y="229"/>
                  <a:pt x="60" y="233"/>
                </a:cubicBezTo>
                <a:cubicBezTo>
                  <a:pt x="66" y="240"/>
                  <a:pt x="71" y="248"/>
                  <a:pt x="77" y="256"/>
                </a:cubicBezTo>
                <a:cubicBezTo>
                  <a:pt x="80" y="260"/>
                  <a:pt x="81" y="265"/>
                  <a:pt x="81" y="270"/>
                </a:cubicBezTo>
                <a:cubicBezTo>
                  <a:pt x="80" y="303"/>
                  <a:pt x="79" y="336"/>
                  <a:pt x="78" y="370"/>
                </a:cubicBezTo>
                <a:cubicBezTo>
                  <a:pt x="78" y="385"/>
                  <a:pt x="76" y="400"/>
                  <a:pt x="76" y="415"/>
                </a:cubicBezTo>
                <a:cubicBezTo>
                  <a:pt x="75" y="418"/>
                  <a:pt x="75" y="421"/>
                  <a:pt x="74" y="424"/>
                </a:cubicBezTo>
                <a:cubicBezTo>
                  <a:pt x="74" y="429"/>
                  <a:pt x="71" y="432"/>
                  <a:pt x="67" y="432"/>
                </a:cubicBezTo>
                <a:cubicBezTo>
                  <a:pt x="60" y="433"/>
                  <a:pt x="53" y="433"/>
                  <a:pt x="47" y="433"/>
                </a:cubicBezTo>
                <a:cubicBezTo>
                  <a:pt x="43" y="433"/>
                  <a:pt x="40" y="432"/>
                  <a:pt x="36" y="432"/>
                </a:cubicBezTo>
                <a:cubicBezTo>
                  <a:pt x="27" y="432"/>
                  <a:pt x="20" y="428"/>
                  <a:pt x="16" y="419"/>
                </a:cubicBezTo>
                <a:cubicBezTo>
                  <a:pt x="14" y="414"/>
                  <a:pt x="10" y="410"/>
                  <a:pt x="6" y="406"/>
                </a:cubicBezTo>
                <a:cubicBezTo>
                  <a:pt x="2" y="402"/>
                  <a:pt x="0" y="397"/>
                  <a:pt x="0" y="391"/>
                </a:cubicBezTo>
                <a:cubicBezTo>
                  <a:pt x="0" y="368"/>
                  <a:pt x="0" y="344"/>
                  <a:pt x="0" y="321"/>
                </a:cubicBezTo>
                <a:cubicBezTo>
                  <a:pt x="1" y="321"/>
                  <a:pt x="1" y="321"/>
                  <a:pt x="2" y="321"/>
                </a:cubicBezTo>
                <a:close/>
                <a:moveTo>
                  <a:pt x="17" y="407"/>
                </a:moveTo>
                <a:cubicBezTo>
                  <a:pt x="20" y="412"/>
                  <a:pt x="22" y="415"/>
                  <a:pt x="25" y="418"/>
                </a:cubicBezTo>
                <a:cubicBezTo>
                  <a:pt x="26" y="420"/>
                  <a:pt x="28" y="421"/>
                  <a:pt x="29" y="422"/>
                </a:cubicBezTo>
                <a:cubicBezTo>
                  <a:pt x="39" y="423"/>
                  <a:pt x="49" y="424"/>
                  <a:pt x="59" y="425"/>
                </a:cubicBezTo>
                <a:cubicBezTo>
                  <a:pt x="66" y="425"/>
                  <a:pt x="68" y="422"/>
                  <a:pt x="69" y="415"/>
                </a:cubicBezTo>
                <a:cubicBezTo>
                  <a:pt x="70" y="414"/>
                  <a:pt x="70" y="412"/>
                  <a:pt x="70" y="411"/>
                </a:cubicBezTo>
                <a:cubicBezTo>
                  <a:pt x="71" y="393"/>
                  <a:pt x="72" y="375"/>
                  <a:pt x="73" y="356"/>
                </a:cubicBezTo>
                <a:cubicBezTo>
                  <a:pt x="73" y="347"/>
                  <a:pt x="72" y="338"/>
                  <a:pt x="74" y="329"/>
                </a:cubicBezTo>
                <a:cubicBezTo>
                  <a:pt x="76" y="311"/>
                  <a:pt x="75" y="293"/>
                  <a:pt x="75" y="275"/>
                </a:cubicBezTo>
                <a:cubicBezTo>
                  <a:pt x="75" y="264"/>
                  <a:pt x="70" y="256"/>
                  <a:pt x="63" y="250"/>
                </a:cubicBezTo>
                <a:cubicBezTo>
                  <a:pt x="62" y="249"/>
                  <a:pt x="61" y="249"/>
                  <a:pt x="60" y="249"/>
                </a:cubicBezTo>
                <a:cubicBezTo>
                  <a:pt x="59" y="250"/>
                  <a:pt x="58" y="251"/>
                  <a:pt x="58" y="251"/>
                </a:cubicBezTo>
                <a:cubicBezTo>
                  <a:pt x="58" y="254"/>
                  <a:pt x="58" y="257"/>
                  <a:pt x="58" y="261"/>
                </a:cubicBezTo>
                <a:cubicBezTo>
                  <a:pt x="58" y="276"/>
                  <a:pt x="57" y="291"/>
                  <a:pt x="58" y="306"/>
                </a:cubicBezTo>
                <a:cubicBezTo>
                  <a:pt x="58" y="323"/>
                  <a:pt x="59" y="339"/>
                  <a:pt x="60" y="356"/>
                </a:cubicBezTo>
                <a:cubicBezTo>
                  <a:pt x="60" y="366"/>
                  <a:pt x="60" y="376"/>
                  <a:pt x="60" y="386"/>
                </a:cubicBezTo>
                <a:cubicBezTo>
                  <a:pt x="59" y="397"/>
                  <a:pt x="56" y="398"/>
                  <a:pt x="48" y="400"/>
                </a:cubicBezTo>
                <a:cubicBezTo>
                  <a:pt x="38" y="402"/>
                  <a:pt x="29" y="404"/>
                  <a:pt x="17" y="407"/>
                </a:cubicBezTo>
                <a:close/>
                <a:moveTo>
                  <a:pt x="20" y="310"/>
                </a:moveTo>
                <a:cubicBezTo>
                  <a:pt x="20" y="310"/>
                  <a:pt x="20" y="310"/>
                  <a:pt x="21" y="310"/>
                </a:cubicBezTo>
                <a:cubicBezTo>
                  <a:pt x="20" y="314"/>
                  <a:pt x="20" y="318"/>
                  <a:pt x="20" y="322"/>
                </a:cubicBezTo>
                <a:cubicBezTo>
                  <a:pt x="18" y="341"/>
                  <a:pt x="20" y="359"/>
                  <a:pt x="21" y="377"/>
                </a:cubicBezTo>
                <a:cubicBezTo>
                  <a:pt x="22" y="380"/>
                  <a:pt x="23" y="382"/>
                  <a:pt x="26" y="382"/>
                </a:cubicBezTo>
                <a:cubicBezTo>
                  <a:pt x="29" y="382"/>
                  <a:pt x="31" y="382"/>
                  <a:pt x="34" y="382"/>
                </a:cubicBezTo>
                <a:cubicBezTo>
                  <a:pt x="38" y="382"/>
                  <a:pt x="41" y="379"/>
                  <a:pt x="41" y="374"/>
                </a:cubicBezTo>
                <a:cubicBezTo>
                  <a:pt x="41" y="372"/>
                  <a:pt x="41" y="370"/>
                  <a:pt x="41" y="368"/>
                </a:cubicBezTo>
                <a:cubicBezTo>
                  <a:pt x="40" y="334"/>
                  <a:pt x="39" y="300"/>
                  <a:pt x="37" y="267"/>
                </a:cubicBezTo>
                <a:cubicBezTo>
                  <a:pt x="37" y="264"/>
                  <a:pt x="36" y="262"/>
                  <a:pt x="36" y="259"/>
                </a:cubicBezTo>
                <a:cubicBezTo>
                  <a:pt x="35" y="256"/>
                  <a:pt x="32" y="255"/>
                  <a:pt x="29" y="255"/>
                </a:cubicBezTo>
                <a:cubicBezTo>
                  <a:pt x="25" y="255"/>
                  <a:pt x="22" y="255"/>
                  <a:pt x="22" y="259"/>
                </a:cubicBezTo>
                <a:cubicBezTo>
                  <a:pt x="21" y="262"/>
                  <a:pt x="20" y="266"/>
                  <a:pt x="20" y="269"/>
                </a:cubicBezTo>
                <a:cubicBezTo>
                  <a:pt x="20" y="283"/>
                  <a:pt x="20" y="297"/>
                  <a:pt x="20" y="310"/>
                </a:cubicBezTo>
                <a:close/>
                <a:moveTo>
                  <a:pt x="213" y="260"/>
                </a:moveTo>
                <a:cubicBezTo>
                  <a:pt x="213" y="275"/>
                  <a:pt x="213" y="298"/>
                  <a:pt x="213" y="322"/>
                </a:cubicBezTo>
                <a:cubicBezTo>
                  <a:pt x="213" y="325"/>
                  <a:pt x="213" y="327"/>
                  <a:pt x="213" y="330"/>
                </a:cubicBezTo>
                <a:cubicBezTo>
                  <a:pt x="211" y="360"/>
                  <a:pt x="210" y="389"/>
                  <a:pt x="208" y="419"/>
                </a:cubicBezTo>
                <a:cubicBezTo>
                  <a:pt x="208" y="421"/>
                  <a:pt x="208" y="422"/>
                  <a:pt x="208" y="424"/>
                </a:cubicBezTo>
                <a:cubicBezTo>
                  <a:pt x="207" y="431"/>
                  <a:pt x="204" y="433"/>
                  <a:pt x="197" y="434"/>
                </a:cubicBezTo>
                <a:cubicBezTo>
                  <a:pt x="187" y="434"/>
                  <a:pt x="177" y="434"/>
                  <a:pt x="167" y="434"/>
                </a:cubicBezTo>
                <a:cubicBezTo>
                  <a:pt x="162" y="435"/>
                  <a:pt x="159" y="433"/>
                  <a:pt x="156" y="429"/>
                </a:cubicBezTo>
                <a:cubicBezTo>
                  <a:pt x="150" y="420"/>
                  <a:pt x="144" y="411"/>
                  <a:pt x="136" y="403"/>
                </a:cubicBezTo>
                <a:cubicBezTo>
                  <a:pt x="133" y="401"/>
                  <a:pt x="132" y="397"/>
                  <a:pt x="132" y="393"/>
                </a:cubicBezTo>
                <a:cubicBezTo>
                  <a:pt x="133" y="388"/>
                  <a:pt x="132" y="382"/>
                  <a:pt x="133" y="377"/>
                </a:cubicBezTo>
                <a:cubicBezTo>
                  <a:pt x="139" y="330"/>
                  <a:pt x="138" y="282"/>
                  <a:pt x="140" y="234"/>
                </a:cubicBezTo>
                <a:cubicBezTo>
                  <a:pt x="141" y="199"/>
                  <a:pt x="140" y="164"/>
                  <a:pt x="140" y="128"/>
                </a:cubicBezTo>
                <a:cubicBezTo>
                  <a:pt x="140" y="115"/>
                  <a:pt x="140" y="115"/>
                  <a:pt x="153" y="114"/>
                </a:cubicBezTo>
                <a:cubicBezTo>
                  <a:pt x="161" y="113"/>
                  <a:pt x="169" y="112"/>
                  <a:pt x="177" y="112"/>
                </a:cubicBezTo>
                <a:cubicBezTo>
                  <a:pt x="187" y="112"/>
                  <a:pt x="193" y="115"/>
                  <a:pt x="196" y="125"/>
                </a:cubicBezTo>
                <a:cubicBezTo>
                  <a:pt x="199" y="135"/>
                  <a:pt x="203" y="143"/>
                  <a:pt x="210" y="151"/>
                </a:cubicBezTo>
                <a:cubicBezTo>
                  <a:pt x="215" y="155"/>
                  <a:pt x="215" y="161"/>
                  <a:pt x="215" y="168"/>
                </a:cubicBezTo>
                <a:cubicBezTo>
                  <a:pt x="216" y="195"/>
                  <a:pt x="216" y="223"/>
                  <a:pt x="213" y="260"/>
                </a:cubicBezTo>
                <a:close/>
                <a:moveTo>
                  <a:pt x="189" y="266"/>
                </a:moveTo>
                <a:cubicBezTo>
                  <a:pt x="189" y="311"/>
                  <a:pt x="189" y="351"/>
                  <a:pt x="189" y="391"/>
                </a:cubicBezTo>
                <a:cubicBezTo>
                  <a:pt x="189" y="393"/>
                  <a:pt x="189" y="394"/>
                  <a:pt x="189" y="396"/>
                </a:cubicBezTo>
                <a:cubicBezTo>
                  <a:pt x="188" y="401"/>
                  <a:pt x="186" y="404"/>
                  <a:pt x="181" y="405"/>
                </a:cubicBezTo>
                <a:cubicBezTo>
                  <a:pt x="175" y="406"/>
                  <a:pt x="169" y="405"/>
                  <a:pt x="164" y="405"/>
                </a:cubicBezTo>
                <a:cubicBezTo>
                  <a:pt x="160" y="405"/>
                  <a:pt x="156" y="406"/>
                  <a:pt x="152" y="406"/>
                </a:cubicBezTo>
                <a:cubicBezTo>
                  <a:pt x="150" y="411"/>
                  <a:pt x="155" y="413"/>
                  <a:pt x="157" y="417"/>
                </a:cubicBezTo>
                <a:cubicBezTo>
                  <a:pt x="160" y="424"/>
                  <a:pt x="165" y="426"/>
                  <a:pt x="172" y="425"/>
                </a:cubicBezTo>
                <a:cubicBezTo>
                  <a:pt x="174" y="425"/>
                  <a:pt x="176" y="425"/>
                  <a:pt x="178" y="425"/>
                </a:cubicBezTo>
                <a:cubicBezTo>
                  <a:pt x="202" y="424"/>
                  <a:pt x="201" y="429"/>
                  <a:pt x="203" y="401"/>
                </a:cubicBezTo>
                <a:cubicBezTo>
                  <a:pt x="206" y="374"/>
                  <a:pt x="206" y="346"/>
                  <a:pt x="207" y="318"/>
                </a:cubicBezTo>
                <a:cubicBezTo>
                  <a:pt x="208" y="292"/>
                  <a:pt x="208" y="266"/>
                  <a:pt x="209" y="241"/>
                </a:cubicBezTo>
                <a:cubicBezTo>
                  <a:pt x="209" y="217"/>
                  <a:pt x="209" y="193"/>
                  <a:pt x="209" y="169"/>
                </a:cubicBezTo>
                <a:cubicBezTo>
                  <a:pt x="209" y="157"/>
                  <a:pt x="200" y="149"/>
                  <a:pt x="194" y="140"/>
                </a:cubicBezTo>
                <a:cubicBezTo>
                  <a:pt x="194" y="140"/>
                  <a:pt x="192" y="140"/>
                  <a:pt x="192" y="141"/>
                </a:cubicBezTo>
                <a:cubicBezTo>
                  <a:pt x="191" y="142"/>
                  <a:pt x="191" y="144"/>
                  <a:pt x="190" y="146"/>
                </a:cubicBezTo>
                <a:cubicBezTo>
                  <a:pt x="190" y="161"/>
                  <a:pt x="190" y="175"/>
                  <a:pt x="190" y="189"/>
                </a:cubicBezTo>
                <a:cubicBezTo>
                  <a:pt x="190" y="216"/>
                  <a:pt x="189" y="244"/>
                  <a:pt x="189" y="266"/>
                </a:cubicBezTo>
                <a:close/>
                <a:moveTo>
                  <a:pt x="170" y="258"/>
                </a:moveTo>
                <a:cubicBezTo>
                  <a:pt x="170" y="258"/>
                  <a:pt x="170" y="258"/>
                  <a:pt x="170" y="258"/>
                </a:cubicBezTo>
                <a:cubicBezTo>
                  <a:pt x="170" y="252"/>
                  <a:pt x="170" y="246"/>
                  <a:pt x="170" y="240"/>
                </a:cubicBezTo>
                <a:cubicBezTo>
                  <a:pt x="171" y="208"/>
                  <a:pt x="171" y="176"/>
                  <a:pt x="171" y="144"/>
                </a:cubicBezTo>
                <a:cubicBezTo>
                  <a:pt x="171" y="142"/>
                  <a:pt x="170" y="139"/>
                  <a:pt x="170" y="137"/>
                </a:cubicBezTo>
                <a:cubicBezTo>
                  <a:pt x="170" y="136"/>
                  <a:pt x="169" y="134"/>
                  <a:pt x="168" y="134"/>
                </a:cubicBezTo>
                <a:cubicBezTo>
                  <a:pt x="166" y="134"/>
                  <a:pt x="163" y="133"/>
                  <a:pt x="160" y="133"/>
                </a:cubicBezTo>
                <a:cubicBezTo>
                  <a:pt x="157" y="133"/>
                  <a:pt x="156" y="136"/>
                  <a:pt x="157" y="139"/>
                </a:cubicBezTo>
                <a:cubicBezTo>
                  <a:pt x="157" y="159"/>
                  <a:pt x="158" y="179"/>
                  <a:pt x="158" y="198"/>
                </a:cubicBezTo>
                <a:cubicBezTo>
                  <a:pt x="158" y="232"/>
                  <a:pt x="157" y="266"/>
                  <a:pt x="157" y="300"/>
                </a:cubicBezTo>
                <a:cubicBezTo>
                  <a:pt x="157" y="321"/>
                  <a:pt x="156" y="342"/>
                  <a:pt x="153" y="363"/>
                </a:cubicBezTo>
                <a:cubicBezTo>
                  <a:pt x="152" y="368"/>
                  <a:pt x="152" y="374"/>
                  <a:pt x="153" y="379"/>
                </a:cubicBezTo>
                <a:cubicBezTo>
                  <a:pt x="153" y="383"/>
                  <a:pt x="156" y="384"/>
                  <a:pt x="160" y="384"/>
                </a:cubicBezTo>
                <a:cubicBezTo>
                  <a:pt x="163" y="383"/>
                  <a:pt x="166" y="382"/>
                  <a:pt x="166" y="378"/>
                </a:cubicBezTo>
                <a:cubicBezTo>
                  <a:pt x="167" y="375"/>
                  <a:pt x="167" y="371"/>
                  <a:pt x="167" y="367"/>
                </a:cubicBezTo>
                <a:cubicBezTo>
                  <a:pt x="168" y="336"/>
                  <a:pt x="169" y="304"/>
                  <a:pt x="170" y="272"/>
                </a:cubicBezTo>
                <a:cubicBezTo>
                  <a:pt x="170" y="267"/>
                  <a:pt x="170" y="263"/>
                  <a:pt x="170" y="258"/>
                </a:cubicBezTo>
                <a:close/>
                <a:moveTo>
                  <a:pt x="330" y="218"/>
                </a:moveTo>
                <a:cubicBezTo>
                  <a:pt x="329" y="218"/>
                  <a:pt x="329" y="218"/>
                  <a:pt x="328" y="218"/>
                </a:cubicBezTo>
                <a:cubicBezTo>
                  <a:pt x="328" y="238"/>
                  <a:pt x="328" y="258"/>
                  <a:pt x="328" y="278"/>
                </a:cubicBezTo>
                <a:cubicBezTo>
                  <a:pt x="328" y="309"/>
                  <a:pt x="328" y="340"/>
                  <a:pt x="328" y="372"/>
                </a:cubicBezTo>
                <a:cubicBezTo>
                  <a:pt x="328" y="381"/>
                  <a:pt x="329" y="390"/>
                  <a:pt x="329" y="399"/>
                </a:cubicBezTo>
                <a:cubicBezTo>
                  <a:pt x="328" y="405"/>
                  <a:pt x="326" y="407"/>
                  <a:pt x="320" y="407"/>
                </a:cubicBezTo>
                <a:cubicBezTo>
                  <a:pt x="314" y="407"/>
                  <a:pt x="308" y="407"/>
                  <a:pt x="302" y="407"/>
                </a:cubicBezTo>
                <a:cubicBezTo>
                  <a:pt x="300" y="407"/>
                  <a:pt x="297" y="409"/>
                  <a:pt x="297" y="410"/>
                </a:cubicBezTo>
                <a:cubicBezTo>
                  <a:pt x="297" y="411"/>
                  <a:pt x="298" y="414"/>
                  <a:pt x="299" y="415"/>
                </a:cubicBezTo>
                <a:cubicBezTo>
                  <a:pt x="302" y="417"/>
                  <a:pt x="305" y="419"/>
                  <a:pt x="308" y="420"/>
                </a:cubicBezTo>
                <a:cubicBezTo>
                  <a:pt x="317" y="420"/>
                  <a:pt x="327" y="421"/>
                  <a:pt x="336" y="420"/>
                </a:cubicBezTo>
                <a:cubicBezTo>
                  <a:pt x="342" y="420"/>
                  <a:pt x="344" y="418"/>
                  <a:pt x="344" y="412"/>
                </a:cubicBezTo>
                <a:cubicBezTo>
                  <a:pt x="345" y="408"/>
                  <a:pt x="345" y="403"/>
                  <a:pt x="345" y="398"/>
                </a:cubicBezTo>
                <a:cubicBezTo>
                  <a:pt x="345" y="389"/>
                  <a:pt x="344" y="379"/>
                  <a:pt x="344" y="370"/>
                </a:cubicBezTo>
                <a:cubicBezTo>
                  <a:pt x="345" y="337"/>
                  <a:pt x="346" y="304"/>
                  <a:pt x="347" y="271"/>
                </a:cubicBezTo>
                <a:cubicBezTo>
                  <a:pt x="347" y="243"/>
                  <a:pt x="348" y="215"/>
                  <a:pt x="346" y="187"/>
                </a:cubicBezTo>
                <a:cubicBezTo>
                  <a:pt x="345" y="171"/>
                  <a:pt x="343" y="155"/>
                  <a:pt x="345" y="139"/>
                </a:cubicBezTo>
                <a:cubicBezTo>
                  <a:pt x="348" y="115"/>
                  <a:pt x="347" y="90"/>
                  <a:pt x="347" y="66"/>
                </a:cubicBezTo>
                <a:cubicBezTo>
                  <a:pt x="346" y="53"/>
                  <a:pt x="341" y="43"/>
                  <a:pt x="334" y="33"/>
                </a:cubicBezTo>
                <a:cubicBezTo>
                  <a:pt x="334" y="32"/>
                  <a:pt x="332" y="31"/>
                  <a:pt x="332" y="31"/>
                </a:cubicBezTo>
                <a:cubicBezTo>
                  <a:pt x="331" y="32"/>
                  <a:pt x="329" y="33"/>
                  <a:pt x="329" y="35"/>
                </a:cubicBezTo>
                <a:cubicBezTo>
                  <a:pt x="328" y="61"/>
                  <a:pt x="326" y="87"/>
                  <a:pt x="327" y="113"/>
                </a:cubicBezTo>
                <a:cubicBezTo>
                  <a:pt x="327" y="148"/>
                  <a:pt x="329" y="183"/>
                  <a:pt x="330" y="218"/>
                </a:cubicBezTo>
                <a:close/>
                <a:moveTo>
                  <a:pt x="312" y="204"/>
                </a:moveTo>
                <a:cubicBezTo>
                  <a:pt x="312" y="204"/>
                  <a:pt x="313" y="204"/>
                  <a:pt x="313" y="204"/>
                </a:cubicBezTo>
                <a:cubicBezTo>
                  <a:pt x="312" y="175"/>
                  <a:pt x="311" y="147"/>
                  <a:pt x="311" y="119"/>
                </a:cubicBezTo>
                <a:cubicBezTo>
                  <a:pt x="311" y="93"/>
                  <a:pt x="311" y="68"/>
                  <a:pt x="311" y="43"/>
                </a:cubicBezTo>
                <a:cubicBezTo>
                  <a:pt x="311" y="40"/>
                  <a:pt x="311" y="37"/>
                  <a:pt x="310" y="34"/>
                </a:cubicBezTo>
                <a:cubicBezTo>
                  <a:pt x="309" y="32"/>
                  <a:pt x="307" y="30"/>
                  <a:pt x="306" y="30"/>
                </a:cubicBezTo>
                <a:cubicBezTo>
                  <a:pt x="303" y="31"/>
                  <a:pt x="301" y="32"/>
                  <a:pt x="299" y="34"/>
                </a:cubicBezTo>
                <a:cubicBezTo>
                  <a:pt x="299" y="34"/>
                  <a:pt x="299" y="35"/>
                  <a:pt x="299" y="36"/>
                </a:cubicBezTo>
                <a:cubicBezTo>
                  <a:pt x="298" y="52"/>
                  <a:pt x="297" y="67"/>
                  <a:pt x="299" y="82"/>
                </a:cubicBezTo>
                <a:cubicBezTo>
                  <a:pt x="299" y="84"/>
                  <a:pt x="300" y="87"/>
                  <a:pt x="300" y="89"/>
                </a:cubicBezTo>
                <a:cubicBezTo>
                  <a:pt x="299" y="108"/>
                  <a:pt x="298" y="126"/>
                  <a:pt x="296" y="144"/>
                </a:cubicBezTo>
                <a:cubicBezTo>
                  <a:pt x="295" y="157"/>
                  <a:pt x="295" y="169"/>
                  <a:pt x="296" y="182"/>
                </a:cubicBezTo>
                <a:cubicBezTo>
                  <a:pt x="297" y="191"/>
                  <a:pt x="298" y="200"/>
                  <a:pt x="297" y="209"/>
                </a:cubicBezTo>
                <a:cubicBezTo>
                  <a:pt x="295" y="232"/>
                  <a:pt x="297" y="254"/>
                  <a:pt x="298" y="276"/>
                </a:cubicBezTo>
                <a:cubicBezTo>
                  <a:pt x="299" y="282"/>
                  <a:pt x="299" y="287"/>
                  <a:pt x="298" y="293"/>
                </a:cubicBezTo>
                <a:cubicBezTo>
                  <a:pt x="296" y="320"/>
                  <a:pt x="299" y="347"/>
                  <a:pt x="295" y="375"/>
                </a:cubicBezTo>
                <a:cubicBezTo>
                  <a:pt x="295" y="376"/>
                  <a:pt x="295" y="378"/>
                  <a:pt x="295" y="379"/>
                </a:cubicBezTo>
                <a:cubicBezTo>
                  <a:pt x="296" y="382"/>
                  <a:pt x="297" y="384"/>
                  <a:pt x="300" y="384"/>
                </a:cubicBezTo>
                <a:cubicBezTo>
                  <a:pt x="307" y="386"/>
                  <a:pt x="310" y="384"/>
                  <a:pt x="311" y="377"/>
                </a:cubicBezTo>
                <a:cubicBezTo>
                  <a:pt x="311" y="375"/>
                  <a:pt x="312" y="373"/>
                  <a:pt x="312" y="371"/>
                </a:cubicBezTo>
                <a:cubicBezTo>
                  <a:pt x="312" y="354"/>
                  <a:pt x="312" y="337"/>
                  <a:pt x="312" y="321"/>
                </a:cubicBezTo>
                <a:cubicBezTo>
                  <a:pt x="312" y="282"/>
                  <a:pt x="312" y="243"/>
                  <a:pt x="312" y="204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1806222" y="5373688"/>
            <a:ext cx="9031111" cy="0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V="1">
            <a:off x="3687763" y="1275644"/>
            <a:ext cx="0" cy="4684889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3993238" y="153546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78"/>
          <p:cNvSpPr txBox="1"/>
          <p:nvPr/>
        </p:nvSpPr>
        <p:spPr>
          <a:xfrm>
            <a:off x="3996781" y="1835456"/>
            <a:ext cx="5079999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93238" y="27433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8"/>
          <p:cNvSpPr txBox="1"/>
          <p:nvPr/>
        </p:nvSpPr>
        <p:spPr>
          <a:xfrm>
            <a:off x="3996781" y="3043367"/>
            <a:ext cx="5079999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993238" y="396257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78"/>
          <p:cNvSpPr txBox="1"/>
          <p:nvPr/>
        </p:nvSpPr>
        <p:spPr>
          <a:xfrm>
            <a:off x="3996781" y="4262567"/>
            <a:ext cx="5079999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7912" y="184924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第二节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75466" y="1889478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第三节</a:t>
            </a:r>
            <a:endParaRPr lang="zh-CN" altLang="en-US" sz="72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567267" y="4192482"/>
            <a:ext cx="2525889" cy="1271517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3412850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3525387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49055" y="4265692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499049" y="801335"/>
            <a:ext cx="1828800" cy="2352675"/>
          </a:xfrm>
          <a:custGeom>
            <a:avLst/>
            <a:gdLst>
              <a:gd name="T0" fmla="*/ 260 w 429"/>
              <a:gd name="T1" fmla="*/ 500 h 552"/>
              <a:gd name="T2" fmla="*/ 135 w 429"/>
              <a:gd name="T3" fmla="*/ 490 h 552"/>
              <a:gd name="T4" fmla="*/ 194 w 429"/>
              <a:gd name="T5" fmla="*/ 395 h 552"/>
              <a:gd name="T6" fmla="*/ 102 w 429"/>
              <a:gd name="T7" fmla="*/ 404 h 552"/>
              <a:gd name="T8" fmla="*/ 27 w 429"/>
              <a:gd name="T9" fmla="*/ 290 h 552"/>
              <a:gd name="T10" fmla="*/ 42 w 429"/>
              <a:gd name="T11" fmla="*/ 135 h 552"/>
              <a:gd name="T12" fmla="*/ 107 w 429"/>
              <a:gd name="T13" fmla="*/ 58 h 552"/>
              <a:gd name="T14" fmla="*/ 241 w 429"/>
              <a:gd name="T15" fmla="*/ 11 h 552"/>
              <a:gd name="T16" fmla="*/ 323 w 429"/>
              <a:gd name="T17" fmla="*/ 30 h 552"/>
              <a:gd name="T18" fmla="*/ 404 w 429"/>
              <a:gd name="T19" fmla="*/ 128 h 552"/>
              <a:gd name="T20" fmla="*/ 417 w 429"/>
              <a:gd name="T21" fmla="*/ 241 h 552"/>
              <a:gd name="T22" fmla="*/ 367 w 429"/>
              <a:gd name="T23" fmla="*/ 350 h 552"/>
              <a:gd name="T24" fmla="*/ 288 w 429"/>
              <a:gd name="T25" fmla="*/ 359 h 552"/>
              <a:gd name="T26" fmla="*/ 258 w 429"/>
              <a:gd name="T27" fmla="*/ 303 h 552"/>
              <a:gd name="T28" fmla="*/ 210 w 429"/>
              <a:gd name="T29" fmla="*/ 339 h 552"/>
              <a:gd name="T30" fmla="*/ 160 w 429"/>
              <a:gd name="T31" fmla="*/ 321 h 552"/>
              <a:gd name="T32" fmla="*/ 114 w 429"/>
              <a:gd name="T33" fmla="*/ 326 h 552"/>
              <a:gd name="T34" fmla="*/ 79 w 429"/>
              <a:gd name="T35" fmla="*/ 265 h 552"/>
              <a:gd name="T36" fmla="*/ 60 w 429"/>
              <a:gd name="T37" fmla="*/ 238 h 552"/>
              <a:gd name="T38" fmla="*/ 111 w 429"/>
              <a:gd name="T39" fmla="*/ 122 h 552"/>
              <a:gd name="T40" fmla="*/ 185 w 429"/>
              <a:gd name="T41" fmla="*/ 88 h 552"/>
              <a:gd name="T42" fmla="*/ 219 w 429"/>
              <a:gd name="T43" fmla="*/ 60 h 552"/>
              <a:gd name="T44" fmla="*/ 59 w 429"/>
              <a:gd name="T45" fmla="*/ 302 h 552"/>
              <a:gd name="T46" fmla="*/ 269 w 429"/>
              <a:gd name="T47" fmla="*/ 419 h 552"/>
              <a:gd name="T48" fmla="*/ 352 w 429"/>
              <a:gd name="T49" fmla="*/ 238 h 552"/>
              <a:gd name="T50" fmla="*/ 277 w 429"/>
              <a:gd name="T51" fmla="*/ 125 h 552"/>
              <a:gd name="T52" fmla="*/ 307 w 429"/>
              <a:gd name="T53" fmla="*/ 115 h 552"/>
              <a:gd name="T54" fmla="*/ 313 w 429"/>
              <a:gd name="T55" fmla="*/ 276 h 552"/>
              <a:gd name="T56" fmla="*/ 360 w 429"/>
              <a:gd name="T57" fmla="*/ 64 h 552"/>
              <a:gd name="T58" fmla="*/ 389 w 429"/>
              <a:gd name="T59" fmla="*/ 289 h 552"/>
              <a:gd name="T60" fmla="*/ 379 w 429"/>
              <a:gd name="T61" fmla="*/ 202 h 552"/>
              <a:gd name="T62" fmla="*/ 400 w 429"/>
              <a:gd name="T63" fmla="*/ 122 h 552"/>
              <a:gd name="T64" fmla="*/ 110 w 429"/>
              <a:gd name="T65" fmla="*/ 404 h 552"/>
              <a:gd name="T66" fmla="*/ 179 w 429"/>
              <a:gd name="T67" fmla="*/ 376 h 552"/>
              <a:gd name="T68" fmla="*/ 346 w 429"/>
              <a:gd name="T69" fmla="*/ 300 h 552"/>
              <a:gd name="T70" fmla="*/ 318 w 429"/>
              <a:gd name="T71" fmla="*/ 379 h 552"/>
              <a:gd name="T72" fmla="*/ 304 w 429"/>
              <a:gd name="T73" fmla="*/ 79 h 552"/>
              <a:gd name="T74" fmla="*/ 75 w 429"/>
              <a:gd name="T75" fmla="*/ 364 h 552"/>
              <a:gd name="T76" fmla="*/ 156 w 429"/>
              <a:gd name="T77" fmla="*/ 48 h 552"/>
              <a:gd name="T78" fmla="*/ 207 w 429"/>
              <a:gd name="T79" fmla="*/ 418 h 552"/>
              <a:gd name="T80" fmla="*/ 225 w 429"/>
              <a:gd name="T81" fmla="*/ 13 h 552"/>
              <a:gd name="T82" fmla="*/ 253 w 429"/>
              <a:gd name="T83" fmla="*/ 53 h 552"/>
              <a:gd name="T84" fmla="*/ 30 w 429"/>
              <a:gd name="T85" fmla="*/ 312 h 552"/>
              <a:gd name="T86" fmla="*/ 77 w 429"/>
              <a:gd name="T87" fmla="*/ 74 h 552"/>
              <a:gd name="T88" fmla="*/ 31 w 429"/>
              <a:gd name="T89" fmla="*/ 202 h 552"/>
              <a:gd name="T90" fmla="*/ 48 w 429"/>
              <a:gd name="T91" fmla="*/ 107 h 552"/>
              <a:gd name="T92" fmla="*/ 31 w 429"/>
              <a:gd name="T93" fmla="*/ 161 h 552"/>
              <a:gd name="T94" fmla="*/ 135 w 429"/>
              <a:gd name="T95" fmla="*/ 111 h 552"/>
              <a:gd name="T96" fmla="*/ 178 w 429"/>
              <a:gd name="T97" fmla="*/ 100 h 552"/>
              <a:gd name="T98" fmla="*/ 150 w 429"/>
              <a:gd name="T99" fmla="*/ 478 h 552"/>
              <a:gd name="T100" fmla="*/ 112 w 429"/>
              <a:gd name="T101" fmla="*/ 300 h 552"/>
              <a:gd name="T102" fmla="*/ 278 w 429"/>
              <a:gd name="T103" fmla="*/ 488 h 552"/>
              <a:gd name="T104" fmla="*/ 100 w 429"/>
              <a:gd name="T105" fmla="*/ 186 h 552"/>
              <a:gd name="T106" fmla="*/ 171 w 429"/>
              <a:gd name="T107" fmla="*/ 491 h 552"/>
              <a:gd name="T108" fmla="*/ 233 w 429"/>
              <a:gd name="T109" fmla="*/ 144 h 552"/>
              <a:gd name="T110" fmla="*/ 181 w 429"/>
              <a:gd name="T111" fmla="*/ 180 h 552"/>
              <a:gd name="T112" fmla="*/ 283 w 429"/>
              <a:gd name="T113" fmla="*/ 464 h 552"/>
              <a:gd name="T114" fmla="*/ 135 w 429"/>
              <a:gd name="T115" fmla="*/ 261 h 552"/>
              <a:gd name="T116" fmla="*/ 174 w 429"/>
              <a:gd name="T117" fmla="*/ 333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9" h="552">
                <a:moveTo>
                  <a:pt x="237" y="385"/>
                </a:moveTo>
                <a:cubicBezTo>
                  <a:pt x="234" y="390"/>
                  <a:pt x="232" y="395"/>
                  <a:pt x="230" y="399"/>
                </a:cubicBezTo>
                <a:cubicBezTo>
                  <a:pt x="227" y="406"/>
                  <a:pt x="223" y="413"/>
                  <a:pt x="219" y="420"/>
                </a:cubicBezTo>
                <a:cubicBezTo>
                  <a:pt x="216" y="426"/>
                  <a:pt x="214" y="431"/>
                  <a:pt x="215" y="437"/>
                </a:cubicBezTo>
                <a:cubicBezTo>
                  <a:pt x="216" y="452"/>
                  <a:pt x="216" y="466"/>
                  <a:pt x="217" y="481"/>
                </a:cubicBezTo>
                <a:cubicBezTo>
                  <a:pt x="221" y="482"/>
                  <a:pt x="222" y="480"/>
                  <a:pt x="224" y="478"/>
                </a:cubicBezTo>
                <a:cubicBezTo>
                  <a:pt x="236" y="467"/>
                  <a:pt x="250" y="458"/>
                  <a:pt x="265" y="450"/>
                </a:cubicBezTo>
                <a:cubicBezTo>
                  <a:pt x="271" y="448"/>
                  <a:pt x="277" y="446"/>
                  <a:pt x="283" y="445"/>
                </a:cubicBezTo>
                <a:cubicBezTo>
                  <a:pt x="296" y="444"/>
                  <a:pt x="306" y="454"/>
                  <a:pt x="305" y="468"/>
                </a:cubicBezTo>
                <a:cubicBezTo>
                  <a:pt x="304" y="478"/>
                  <a:pt x="299" y="486"/>
                  <a:pt x="290" y="492"/>
                </a:cubicBezTo>
                <a:cubicBezTo>
                  <a:pt x="281" y="497"/>
                  <a:pt x="271" y="501"/>
                  <a:pt x="260" y="500"/>
                </a:cubicBezTo>
                <a:cubicBezTo>
                  <a:pt x="248" y="500"/>
                  <a:pt x="235" y="502"/>
                  <a:pt x="223" y="499"/>
                </a:cubicBezTo>
                <a:cubicBezTo>
                  <a:pt x="220" y="498"/>
                  <a:pt x="217" y="500"/>
                  <a:pt x="217" y="503"/>
                </a:cubicBezTo>
                <a:cubicBezTo>
                  <a:pt x="217" y="509"/>
                  <a:pt x="217" y="515"/>
                  <a:pt x="217" y="521"/>
                </a:cubicBezTo>
                <a:cubicBezTo>
                  <a:pt x="217" y="529"/>
                  <a:pt x="218" y="538"/>
                  <a:pt x="219" y="547"/>
                </a:cubicBezTo>
                <a:cubicBezTo>
                  <a:pt x="219" y="549"/>
                  <a:pt x="219" y="552"/>
                  <a:pt x="216" y="552"/>
                </a:cubicBezTo>
                <a:cubicBezTo>
                  <a:pt x="212" y="552"/>
                  <a:pt x="213" y="549"/>
                  <a:pt x="212" y="546"/>
                </a:cubicBezTo>
                <a:cubicBezTo>
                  <a:pt x="212" y="535"/>
                  <a:pt x="211" y="524"/>
                  <a:pt x="210" y="513"/>
                </a:cubicBezTo>
                <a:cubicBezTo>
                  <a:pt x="210" y="512"/>
                  <a:pt x="210" y="510"/>
                  <a:pt x="210" y="509"/>
                </a:cubicBezTo>
                <a:cubicBezTo>
                  <a:pt x="210" y="506"/>
                  <a:pt x="208" y="504"/>
                  <a:pt x="205" y="504"/>
                </a:cubicBezTo>
                <a:cubicBezTo>
                  <a:pt x="201" y="504"/>
                  <a:pt x="196" y="504"/>
                  <a:pt x="191" y="504"/>
                </a:cubicBezTo>
                <a:cubicBezTo>
                  <a:pt x="171" y="507"/>
                  <a:pt x="152" y="501"/>
                  <a:pt x="135" y="490"/>
                </a:cubicBezTo>
                <a:cubicBezTo>
                  <a:pt x="134" y="490"/>
                  <a:pt x="133" y="489"/>
                  <a:pt x="132" y="488"/>
                </a:cubicBezTo>
                <a:cubicBezTo>
                  <a:pt x="122" y="478"/>
                  <a:pt x="124" y="470"/>
                  <a:pt x="136" y="464"/>
                </a:cubicBezTo>
                <a:cubicBezTo>
                  <a:pt x="136" y="464"/>
                  <a:pt x="137" y="463"/>
                  <a:pt x="137" y="463"/>
                </a:cubicBezTo>
                <a:cubicBezTo>
                  <a:pt x="151" y="456"/>
                  <a:pt x="164" y="458"/>
                  <a:pt x="176" y="468"/>
                </a:cubicBezTo>
                <a:cubicBezTo>
                  <a:pt x="178" y="470"/>
                  <a:pt x="181" y="471"/>
                  <a:pt x="182" y="473"/>
                </a:cubicBezTo>
                <a:cubicBezTo>
                  <a:pt x="187" y="480"/>
                  <a:pt x="195" y="483"/>
                  <a:pt x="203" y="485"/>
                </a:cubicBezTo>
                <a:cubicBezTo>
                  <a:pt x="208" y="487"/>
                  <a:pt x="210" y="486"/>
                  <a:pt x="210" y="480"/>
                </a:cubicBezTo>
                <a:cubicBezTo>
                  <a:pt x="210" y="466"/>
                  <a:pt x="209" y="452"/>
                  <a:pt x="209" y="437"/>
                </a:cubicBezTo>
                <a:cubicBezTo>
                  <a:pt x="209" y="435"/>
                  <a:pt x="208" y="433"/>
                  <a:pt x="207" y="432"/>
                </a:cubicBezTo>
                <a:cubicBezTo>
                  <a:pt x="200" y="424"/>
                  <a:pt x="199" y="414"/>
                  <a:pt x="196" y="404"/>
                </a:cubicBezTo>
                <a:cubicBezTo>
                  <a:pt x="195" y="401"/>
                  <a:pt x="195" y="398"/>
                  <a:pt x="194" y="395"/>
                </a:cubicBezTo>
                <a:cubicBezTo>
                  <a:pt x="193" y="393"/>
                  <a:pt x="192" y="391"/>
                  <a:pt x="190" y="391"/>
                </a:cubicBezTo>
                <a:cubicBezTo>
                  <a:pt x="189" y="390"/>
                  <a:pt x="187" y="392"/>
                  <a:pt x="186" y="394"/>
                </a:cubicBezTo>
                <a:cubicBezTo>
                  <a:pt x="183" y="399"/>
                  <a:pt x="181" y="404"/>
                  <a:pt x="178" y="408"/>
                </a:cubicBezTo>
                <a:cubicBezTo>
                  <a:pt x="174" y="414"/>
                  <a:pt x="169" y="420"/>
                  <a:pt x="164" y="425"/>
                </a:cubicBezTo>
                <a:cubicBezTo>
                  <a:pt x="160" y="429"/>
                  <a:pt x="155" y="428"/>
                  <a:pt x="152" y="422"/>
                </a:cubicBezTo>
                <a:cubicBezTo>
                  <a:pt x="149" y="418"/>
                  <a:pt x="147" y="413"/>
                  <a:pt x="146" y="408"/>
                </a:cubicBezTo>
                <a:cubicBezTo>
                  <a:pt x="144" y="404"/>
                  <a:pt x="143" y="399"/>
                  <a:pt x="142" y="395"/>
                </a:cubicBezTo>
                <a:cubicBezTo>
                  <a:pt x="141" y="393"/>
                  <a:pt x="139" y="393"/>
                  <a:pt x="137" y="394"/>
                </a:cubicBezTo>
                <a:cubicBezTo>
                  <a:pt x="134" y="397"/>
                  <a:pt x="131" y="400"/>
                  <a:pt x="128" y="403"/>
                </a:cubicBezTo>
                <a:cubicBezTo>
                  <a:pt x="126" y="405"/>
                  <a:pt x="124" y="407"/>
                  <a:pt x="122" y="409"/>
                </a:cubicBezTo>
                <a:cubicBezTo>
                  <a:pt x="114" y="417"/>
                  <a:pt x="107" y="418"/>
                  <a:pt x="102" y="404"/>
                </a:cubicBezTo>
                <a:cubicBezTo>
                  <a:pt x="101" y="398"/>
                  <a:pt x="101" y="393"/>
                  <a:pt x="100" y="387"/>
                </a:cubicBezTo>
                <a:cubicBezTo>
                  <a:pt x="100" y="384"/>
                  <a:pt x="98" y="383"/>
                  <a:pt x="95" y="383"/>
                </a:cubicBezTo>
                <a:cubicBezTo>
                  <a:pt x="92" y="384"/>
                  <a:pt x="89" y="385"/>
                  <a:pt x="86" y="385"/>
                </a:cubicBezTo>
                <a:cubicBezTo>
                  <a:pt x="77" y="386"/>
                  <a:pt x="71" y="382"/>
                  <a:pt x="69" y="372"/>
                </a:cubicBezTo>
                <a:cubicBezTo>
                  <a:pt x="68" y="366"/>
                  <a:pt x="69" y="360"/>
                  <a:pt x="71" y="354"/>
                </a:cubicBezTo>
                <a:cubicBezTo>
                  <a:pt x="75" y="337"/>
                  <a:pt x="75" y="337"/>
                  <a:pt x="57" y="336"/>
                </a:cubicBezTo>
                <a:cubicBezTo>
                  <a:pt x="47" y="336"/>
                  <a:pt x="38" y="334"/>
                  <a:pt x="30" y="328"/>
                </a:cubicBezTo>
                <a:cubicBezTo>
                  <a:pt x="21" y="323"/>
                  <a:pt x="19" y="316"/>
                  <a:pt x="25" y="308"/>
                </a:cubicBezTo>
                <a:cubicBezTo>
                  <a:pt x="27" y="305"/>
                  <a:pt x="30" y="302"/>
                  <a:pt x="32" y="300"/>
                </a:cubicBezTo>
                <a:cubicBezTo>
                  <a:pt x="33" y="298"/>
                  <a:pt x="35" y="296"/>
                  <a:pt x="37" y="293"/>
                </a:cubicBezTo>
                <a:cubicBezTo>
                  <a:pt x="33" y="292"/>
                  <a:pt x="30" y="291"/>
                  <a:pt x="27" y="290"/>
                </a:cubicBezTo>
                <a:cubicBezTo>
                  <a:pt x="24" y="289"/>
                  <a:pt x="20" y="287"/>
                  <a:pt x="16" y="285"/>
                </a:cubicBezTo>
                <a:cubicBezTo>
                  <a:pt x="3" y="278"/>
                  <a:pt x="0" y="264"/>
                  <a:pt x="9" y="252"/>
                </a:cubicBezTo>
                <a:cubicBezTo>
                  <a:pt x="9" y="251"/>
                  <a:pt x="10" y="250"/>
                  <a:pt x="11" y="250"/>
                </a:cubicBezTo>
                <a:cubicBezTo>
                  <a:pt x="13" y="246"/>
                  <a:pt x="19" y="245"/>
                  <a:pt x="18" y="241"/>
                </a:cubicBezTo>
                <a:cubicBezTo>
                  <a:pt x="17" y="237"/>
                  <a:pt x="13" y="234"/>
                  <a:pt x="11" y="231"/>
                </a:cubicBezTo>
                <a:cubicBezTo>
                  <a:pt x="5" y="225"/>
                  <a:pt x="1" y="218"/>
                  <a:pt x="1" y="209"/>
                </a:cubicBezTo>
                <a:cubicBezTo>
                  <a:pt x="0" y="198"/>
                  <a:pt x="4" y="192"/>
                  <a:pt x="15" y="190"/>
                </a:cubicBezTo>
                <a:cubicBezTo>
                  <a:pt x="19" y="189"/>
                  <a:pt x="23" y="189"/>
                  <a:pt x="27" y="188"/>
                </a:cubicBezTo>
                <a:cubicBezTo>
                  <a:pt x="29" y="187"/>
                  <a:pt x="30" y="185"/>
                  <a:pt x="30" y="183"/>
                </a:cubicBezTo>
                <a:cubicBezTo>
                  <a:pt x="29" y="179"/>
                  <a:pt x="28" y="175"/>
                  <a:pt x="27" y="170"/>
                </a:cubicBezTo>
                <a:cubicBezTo>
                  <a:pt x="23" y="153"/>
                  <a:pt x="27" y="144"/>
                  <a:pt x="42" y="135"/>
                </a:cubicBezTo>
                <a:cubicBezTo>
                  <a:pt x="46" y="132"/>
                  <a:pt x="46" y="130"/>
                  <a:pt x="45" y="126"/>
                </a:cubicBezTo>
                <a:cubicBezTo>
                  <a:pt x="44" y="120"/>
                  <a:pt x="43" y="114"/>
                  <a:pt x="43" y="108"/>
                </a:cubicBezTo>
                <a:cubicBezTo>
                  <a:pt x="43" y="104"/>
                  <a:pt x="44" y="101"/>
                  <a:pt x="45" y="97"/>
                </a:cubicBezTo>
                <a:cubicBezTo>
                  <a:pt x="46" y="91"/>
                  <a:pt x="50" y="89"/>
                  <a:pt x="56" y="90"/>
                </a:cubicBezTo>
                <a:cubicBezTo>
                  <a:pt x="60" y="91"/>
                  <a:pt x="65" y="93"/>
                  <a:pt x="69" y="94"/>
                </a:cubicBezTo>
                <a:cubicBezTo>
                  <a:pt x="72" y="94"/>
                  <a:pt x="73" y="93"/>
                  <a:pt x="73" y="90"/>
                </a:cubicBezTo>
                <a:cubicBezTo>
                  <a:pt x="73" y="87"/>
                  <a:pt x="72" y="84"/>
                  <a:pt x="72" y="81"/>
                </a:cubicBezTo>
                <a:cubicBezTo>
                  <a:pt x="72" y="77"/>
                  <a:pt x="72" y="72"/>
                  <a:pt x="73" y="68"/>
                </a:cubicBezTo>
                <a:cubicBezTo>
                  <a:pt x="75" y="57"/>
                  <a:pt x="80" y="54"/>
                  <a:pt x="90" y="57"/>
                </a:cubicBezTo>
                <a:cubicBezTo>
                  <a:pt x="94" y="58"/>
                  <a:pt x="97" y="60"/>
                  <a:pt x="100" y="62"/>
                </a:cubicBezTo>
                <a:cubicBezTo>
                  <a:pt x="103" y="63"/>
                  <a:pt x="105" y="62"/>
                  <a:pt x="107" y="58"/>
                </a:cubicBezTo>
                <a:cubicBezTo>
                  <a:pt x="108" y="55"/>
                  <a:pt x="108" y="52"/>
                  <a:pt x="109" y="49"/>
                </a:cubicBezTo>
                <a:cubicBezTo>
                  <a:pt x="111" y="45"/>
                  <a:pt x="113" y="40"/>
                  <a:pt x="116" y="36"/>
                </a:cubicBezTo>
                <a:cubicBezTo>
                  <a:pt x="120" y="30"/>
                  <a:pt x="125" y="24"/>
                  <a:pt x="133" y="24"/>
                </a:cubicBezTo>
                <a:cubicBezTo>
                  <a:pt x="141" y="24"/>
                  <a:pt x="144" y="30"/>
                  <a:pt x="148" y="36"/>
                </a:cubicBezTo>
                <a:cubicBezTo>
                  <a:pt x="148" y="37"/>
                  <a:pt x="150" y="38"/>
                  <a:pt x="151" y="39"/>
                </a:cubicBezTo>
                <a:cubicBezTo>
                  <a:pt x="154" y="35"/>
                  <a:pt x="157" y="30"/>
                  <a:pt x="160" y="26"/>
                </a:cubicBezTo>
                <a:cubicBezTo>
                  <a:pt x="171" y="13"/>
                  <a:pt x="186" y="13"/>
                  <a:pt x="197" y="27"/>
                </a:cubicBezTo>
                <a:cubicBezTo>
                  <a:pt x="198" y="28"/>
                  <a:pt x="199" y="30"/>
                  <a:pt x="201" y="31"/>
                </a:cubicBezTo>
                <a:cubicBezTo>
                  <a:pt x="206" y="31"/>
                  <a:pt x="206" y="26"/>
                  <a:pt x="208" y="24"/>
                </a:cubicBezTo>
                <a:cubicBezTo>
                  <a:pt x="213" y="19"/>
                  <a:pt x="217" y="13"/>
                  <a:pt x="222" y="8"/>
                </a:cubicBezTo>
                <a:cubicBezTo>
                  <a:pt x="229" y="2"/>
                  <a:pt x="236" y="4"/>
                  <a:pt x="241" y="11"/>
                </a:cubicBezTo>
                <a:cubicBezTo>
                  <a:pt x="243" y="14"/>
                  <a:pt x="245" y="17"/>
                  <a:pt x="246" y="20"/>
                </a:cubicBezTo>
                <a:cubicBezTo>
                  <a:pt x="250" y="20"/>
                  <a:pt x="251" y="17"/>
                  <a:pt x="252" y="16"/>
                </a:cubicBezTo>
                <a:cubicBezTo>
                  <a:pt x="255" y="12"/>
                  <a:pt x="257" y="9"/>
                  <a:pt x="259" y="6"/>
                </a:cubicBezTo>
                <a:cubicBezTo>
                  <a:pt x="265" y="0"/>
                  <a:pt x="271" y="1"/>
                  <a:pt x="274" y="8"/>
                </a:cubicBezTo>
                <a:cubicBezTo>
                  <a:pt x="278" y="16"/>
                  <a:pt x="280" y="24"/>
                  <a:pt x="280" y="33"/>
                </a:cubicBezTo>
                <a:cubicBezTo>
                  <a:pt x="280" y="35"/>
                  <a:pt x="279" y="38"/>
                  <a:pt x="279" y="40"/>
                </a:cubicBezTo>
                <a:cubicBezTo>
                  <a:pt x="279" y="41"/>
                  <a:pt x="280" y="42"/>
                  <a:pt x="281" y="43"/>
                </a:cubicBezTo>
                <a:cubicBezTo>
                  <a:pt x="281" y="43"/>
                  <a:pt x="283" y="43"/>
                  <a:pt x="283" y="43"/>
                </a:cubicBezTo>
                <a:cubicBezTo>
                  <a:pt x="290" y="38"/>
                  <a:pt x="296" y="33"/>
                  <a:pt x="303" y="29"/>
                </a:cubicBezTo>
                <a:cubicBezTo>
                  <a:pt x="306" y="27"/>
                  <a:pt x="310" y="25"/>
                  <a:pt x="314" y="24"/>
                </a:cubicBezTo>
                <a:cubicBezTo>
                  <a:pt x="318" y="23"/>
                  <a:pt x="323" y="26"/>
                  <a:pt x="323" y="30"/>
                </a:cubicBezTo>
                <a:cubicBezTo>
                  <a:pt x="323" y="38"/>
                  <a:pt x="322" y="45"/>
                  <a:pt x="321" y="53"/>
                </a:cubicBezTo>
                <a:cubicBezTo>
                  <a:pt x="321" y="57"/>
                  <a:pt x="319" y="61"/>
                  <a:pt x="317" y="68"/>
                </a:cubicBezTo>
                <a:cubicBezTo>
                  <a:pt x="325" y="63"/>
                  <a:pt x="330" y="58"/>
                  <a:pt x="335" y="55"/>
                </a:cubicBezTo>
                <a:cubicBezTo>
                  <a:pt x="340" y="52"/>
                  <a:pt x="345" y="49"/>
                  <a:pt x="350" y="48"/>
                </a:cubicBezTo>
                <a:cubicBezTo>
                  <a:pt x="360" y="45"/>
                  <a:pt x="366" y="50"/>
                  <a:pt x="366" y="60"/>
                </a:cubicBezTo>
                <a:cubicBezTo>
                  <a:pt x="366" y="66"/>
                  <a:pt x="365" y="72"/>
                  <a:pt x="364" y="78"/>
                </a:cubicBezTo>
                <a:cubicBezTo>
                  <a:pt x="363" y="81"/>
                  <a:pt x="362" y="84"/>
                  <a:pt x="361" y="87"/>
                </a:cubicBezTo>
                <a:cubicBezTo>
                  <a:pt x="359" y="93"/>
                  <a:pt x="359" y="94"/>
                  <a:pt x="365" y="95"/>
                </a:cubicBezTo>
                <a:cubicBezTo>
                  <a:pt x="370" y="96"/>
                  <a:pt x="375" y="96"/>
                  <a:pt x="380" y="97"/>
                </a:cubicBezTo>
                <a:cubicBezTo>
                  <a:pt x="388" y="98"/>
                  <a:pt x="395" y="101"/>
                  <a:pt x="401" y="106"/>
                </a:cubicBezTo>
                <a:cubicBezTo>
                  <a:pt x="409" y="112"/>
                  <a:pt x="410" y="120"/>
                  <a:pt x="404" y="128"/>
                </a:cubicBezTo>
                <a:cubicBezTo>
                  <a:pt x="400" y="133"/>
                  <a:pt x="394" y="137"/>
                  <a:pt x="388" y="139"/>
                </a:cubicBezTo>
                <a:cubicBezTo>
                  <a:pt x="384" y="140"/>
                  <a:pt x="380" y="142"/>
                  <a:pt x="376" y="145"/>
                </a:cubicBezTo>
                <a:cubicBezTo>
                  <a:pt x="379" y="146"/>
                  <a:pt x="383" y="146"/>
                  <a:pt x="387" y="147"/>
                </a:cubicBezTo>
                <a:cubicBezTo>
                  <a:pt x="395" y="149"/>
                  <a:pt x="403" y="151"/>
                  <a:pt x="410" y="154"/>
                </a:cubicBezTo>
                <a:cubicBezTo>
                  <a:pt x="427" y="161"/>
                  <a:pt x="429" y="178"/>
                  <a:pt x="415" y="189"/>
                </a:cubicBezTo>
                <a:cubicBezTo>
                  <a:pt x="411" y="192"/>
                  <a:pt x="405" y="195"/>
                  <a:pt x="401" y="198"/>
                </a:cubicBezTo>
                <a:cubicBezTo>
                  <a:pt x="398" y="199"/>
                  <a:pt x="394" y="201"/>
                  <a:pt x="391" y="203"/>
                </a:cubicBezTo>
                <a:cubicBezTo>
                  <a:pt x="391" y="203"/>
                  <a:pt x="390" y="204"/>
                  <a:pt x="390" y="205"/>
                </a:cubicBezTo>
                <a:cubicBezTo>
                  <a:pt x="390" y="206"/>
                  <a:pt x="391" y="208"/>
                  <a:pt x="392" y="208"/>
                </a:cubicBezTo>
                <a:cubicBezTo>
                  <a:pt x="398" y="211"/>
                  <a:pt x="404" y="213"/>
                  <a:pt x="409" y="215"/>
                </a:cubicBezTo>
                <a:cubicBezTo>
                  <a:pt x="420" y="221"/>
                  <a:pt x="421" y="232"/>
                  <a:pt x="417" y="241"/>
                </a:cubicBezTo>
                <a:cubicBezTo>
                  <a:pt x="415" y="246"/>
                  <a:pt x="411" y="249"/>
                  <a:pt x="407" y="250"/>
                </a:cubicBezTo>
                <a:cubicBezTo>
                  <a:pt x="401" y="252"/>
                  <a:pt x="395" y="254"/>
                  <a:pt x="389" y="255"/>
                </a:cubicBezTo>
                <a:cubicBezTo>
                  <a:pt x="385" y="256"/>
                  <a:pt x="381" y="257"/>
                  <a:pt x="376" y="258"/>
                </a:cubicBezTo>
                <a:cubicBezTo>
                  <a:pt x="378" y="261"/>
                  <a:pt x="380" y="263"/>
                  <a:pt x="381" y="265"/>
                </a:cubicBezTo>
                <a:cubicBezTo>
                  <a:pt x="385" y="271"/>
                  <a:pt x="389" y="276"/>
                  <a:pt x="393" y="282"/>
                </a:cubicBezTo>
                <a:cubicBezTo>
                  <a:pt x="395" y="285"/>
                  <a:pt x="396" y="289"/>
                  <a:pt x="396" y="292"/>
                </a:cubicBezTo>
                <a:cubicBezTo>
                  <a:pt x="397" y="303"/>
                  <a:pt x="394" y="307"/>
                  <a:pt x="382" y="307"/>
                </a:cubicBezTo>
                <a:cubicBezTo>
                  <a:pt x="376" y="307"/>
                  <a:pt x="370" y="305"/>
                  <a:pt x="364" y="305"/>
                </a:cubicBezTo>
                <a:cubicBezTo>
                  <a:pt x="359" y="304"/>
                  <a:pt x="358" y="306"/>
                  <a:pt x="360" y="311"/>
                </a:cubicBezTo>
                <a:cubicBezTo>
                  <a:pt x="362" y="317"/>
                  <a:pt x="365" y="324"/>
                  <a:pt x="367" y="331"/>
                </a:cubicBezTo>
                <a:cubicBezTo>
                  <a:pt x="369" y="337"/>
                  <a:pt x="369" y="344"/>
                  <a:pt x="367" y="350"/>
                </a:cubicBezTo>
                <a:cubicBezTo>
                  <a:pt x="365" y="361"/>
                  <a:pt x="357" y="364"/>
                  <a:pt x="348" y="357"/>
                </a:cubicBezTo>
                <a:cubicBezTo>
                  <a:pt x="342" y="353"/>
                  <a:pt x="337" y="347"/>
                  <a:pt x="332" y="341"/>
                </a:cubicBezTo>
                <a:cubicBezTo>
                  <a:pt x="329" y="338"/>
                  <a:pt x="326" y="334"/>
                  <a:pt x="322" y="330"/>
                </a:cubicBezTo>
                <a:cubicBezTo>
                  <a:pt x="322" y="329"/>
                  <a:pt x="320" y="330"/>
                  <a:pt x="319" y="330"/>
                </a:cubicBezTo>
                <a:cubicBezTo>
                  <a:pt x="319" y="330"/>
                  <a:pt x="318" y="332"/>
                  <a:pt x="318" y="332"/>
                </a:cubicBezTo>
                <a:cubicBezTo>
                  <a:pt x="319" y="337"/>
                  <a:pt x="320" y="342"/>
                  <a:pt x="321" y="347"/>
                </a:cubicBezTo>
                <a:cubicBezTo>
                  <a:pt x="324" y="360"/>
                  <a:pt x="325" y="372"/>
                  <a:pt x="323" y="385"/>
                </a:cubicBezTo>
                <a:cubicBezTo>
                  <a:pt x="323" y="391"/>
                  <a:pt x="322" y="398"/>
                  <a:pt x="315" y="399"/>
                </a:cubicBezTo>
                <a:cubicBezTo>
                  <a:pt x="308" y="400"/>
                  <a:pt x="305" y="394"/>
                  <a:pt x="302" y="389"/>
                </a:cubicBezTo>
                <a:cubicBezTo>
                  <a:pt x="298" y="381"/>
                  <a:pt x="294" y="372"/>
                  <a:pt x="290" y="363"/>
                </a:cubicBezTo>
                <a:cubicBezTo>
                  <a:pt x="289" y="362"/>
                  <a:pt x="289" y="360"/>
                  <a:pt x="288" y="359"/>
                </a:cubicBezTo>
                <a:cubicBezTo>
                  <a:pt x="287" y="359"/>
                  <a:pt x="286" y="358"/>
                  <a:pt x="285" y="358"/>
                </a:cubicBezTo>
                <a:cubicBezTo>
                  <a:pt x="284" y="359"/>
                  <a:pt x="283" y="360"/>
                  <a:pt x="283" y="360"/>
                </a:cubicBezTo>
                <a:cubicBezTo>
                  <a:pt x="284" y="368"/>
                  <a:pt x="284" y="377"/>
                  <a:pt x="285" y="385"/>
                </a:cubicBezTo>
                <a:cubicBezTo>
                  <a:pt x="286" y="394"/>
                  <a:pt x="286" y="404"/>
                  <a:pt x="284" y="413"/>
                </a:cubicBezTo>
                <a:cubicBezTo>
                  <a:pt x="280" y="428"/>
                  <a:pt x="272" y="430"/>
                  <a:pt x="261" y="420"/>
                </a:cubicBezTo>
                <a:cubicBezTo>
                  <a:pt x="256" y="415"/>
                  <a:pt x="252" y="408"/>
                  <a:pt x="248" y="402"/>
                </a:cubicBezTo>
                <a:cubicBezTo>
                  <a:pt x="244" y="397"/>
                  <a:pt x="243" y="391"/>
                  <a:pt x="237" y="385"/>
                </a:cubicBezTo>
                <a:close/>
                <a:moveTo>
                  <a:pt x="264" y="292"/>
                </a:moveTo>
                <a:cubicBezTo>
                  <a:pt x="264" y="292"/>
                  <a:pt x="264" y="292"/>
                  <a:pt x="264" y="292"/>
                </a:cubicBezTo>
                <a:close/>
                <a:moveTo>
                  <a:pt x="264" y="292"/>
                </a:moveTo>
                <a:cubicBezTo>
                  <a:pt x="261" y="297"/>
                  <a:pt x="260" y="300"/>
                  <a:pt x="258" y="303"/>
                </a:cubicBezTo>
                <a:cubicBezTo>
                  <a:pt x="256" y="308"/>
                  <a:pt x="254" y="314"/>
                  <a:pt x="251" y="319"/>
                </a:cubicBezTo>
                <a:cubicBezTo>
                  <a:pt x="250" y="321"/>
                  <a:pt x="248" y="324"/>
                  <a:pt x="246" y="324"/>
                </a:cubicBezTo>
                <a:cubicBezTo>
                  <a:pt x="240" y="324"/>
                  <a:pt x="237" y="328"/>
                  <a:pt x="234" y="332"/>
                </a:cubicBezTo>
                <a:cubicBezTo>
                  <a:pt x="233" y="333"/>
                  <a:pt x="231" y="333"/>
                  <a:pt x="229" y="332"/>
                </a:cubicBezTo>
                <a:cubicBezTo>
                  <a:pt x="228" y="332"/>
                  <a:pt x="228" y="330"/>
                  <a:pt x="227" y="330"/>
                </a:cubicBezTo>
                <a:cubicBezTo>
                  <a:pt x="221" y="326"/>
                  <a:pt x="223" y="319"/>
                  <a:pt x="220" y="314"/>
                </a:cubicBezTo>
                <a:cubicBezTo>
                  <a:pt x="219" y="313"/>
                  <a:pt x="218" y="311"/>
                  <a:pt x="217" y="311"/>
                </a:cubicBezTo>
                <a:cubicBezTo>
                  <a:pt x="216" y="311"/>
                  <a:pt x="214" y="312"/>
                  <a:pt x="213" y="314"/>
                </a:cubicBezTo>
                <a:cubicBezTo>
                  <a:pt x="212" y="316"/>
                  <a:pt x="211" y="319"/>
                  <a:pt x="211" y="322"/>
                </a:cubicBezTo>
                <a:cubicBezTo>
                  <a:pt x="211" y="326"/>
                  <a:pt x="213" y="330"/>
                  <a:pt x="213" y="334"/>
                </a:cubicBezTo>
                <a:cubicBezTo>
                  <a:pt x="213" y="336"/>
                  <a:pt x="211" y="338"/>
                  <a:pt x="210" y="339"/>
                </a:cubicBezTo>
                <a:cubicBezTo>
                  <a:pt x="209" y="339"/>
                  <a:pt x="206" y="338"/>
                  <a:pt x="205" y="337"/>
                </a:cubicBezTo>
                <a:cubicBezTo>
                  <a:pt x="202" y="333"/>
                  <a:pt x="200" y="329"/>
                  <a:pt x="198" y="325"/>
                </a:cubicBezTo>
                <a:cubicBezTo>
                  <a:pt x="196" y="320"/>
                  <a:pt x="193" y="315"/>
                  <a:pt x="191" y="310"/>
                </a:cubicBezTo>
                <a:cubicBezTo>
                  <a:pt x="183" y="314"/>
                  <a:pt x="179" y="319"/>
                  <a:pt x="182" y="328"/>
                </a:cubicBezTo>
                <a:cubicBezTo>
                  <a:pt x="183" y="332"/>
                  <a:pt x="184" y="337"/>
                  <a:pt x="185" y="342"/>
                </a:cubicBezTo>
                <a:cubicBezTo>
                  <a:pt x="186" y="346"/>
                  <a:pt x="186" y="350"/>
                  <a:pt x="186" y="354"/>
                </a:cubicBezTo>
                <a:cubicBezTo>
                  <a:pt x="186" y="356"/>
                  <a:pt x="185" y="359"/>
                  <a:pt x="183" y="360"/>
                </a:cubicBezTo>
                <a:cubicBezTo>
                  <a:pt x="180" y="362"/>
                  <a:pt x="178" y="360"/>
                  <a:pt x="177" y="357"/>
                </a:cubicBezTo>
                <a:cubicBezTo>
                  <a:pt x="176" y="355"/>
                  <a:pt x="175" y="353"/>
                  <a:pt x="174" y="350"/>
                </a:cubicBezTo>
                <a:cubicBezTo>
                  <a:pt x="171" y="342"/>
                  <a:pt x="168" y="334"/>
                  <a:pt x="164" y="326"/>
                </a:cubicBezTo>
                <a:cubicBezTo>
                  <a:pt x="164" y="324"/>
                  <a:pt x="162" y="322"/>
                  <a:pt x="160" y="321"/>
                </a:cubicBezTo>
                <a:cubicBezTo>
                  <a:pt x="158" y="320"/>
                  <a:pt x="155" y="325"/>
                  <a:pt x="156" y="328"/>
                </a:cubicBezTo>
                <a:cubicBezTo>
                  <a:pt x="156" y="331"/>
                  <a:pt x="157" y="334"/>
                  <a:pt x="158" y="337"/>
                </a:cubicBezTo>
                <a:cubicBezTo>
                  <a:pt x="159" y="342"/>
                  <a:pt x="160" y="348"/>
                  <a:pt x="161" y="353"/>
                </a:cubicBezTo>
                <a:cubicBezTo>
                  <a:pt x="161" y="355"/>
                  <a:pt x="159" y="358"/>
                  <a:pt x="158" y="360"/>
                </a:cubicBezTo>
                <a:cubicBezTo>
                  <a:pt x="156" y="359"/>
                  <a:pt x="154" y="358"/>
                  <a:pt x="153" y="356"/>
                </a:cubicBezTo>
                <a:cubicBezTo>
                  <a:pt x="148" y="348"/>
                  <a:pt x="143" y="340"/>
                  <a:pt x="140" y="331"/>
                </a:cubicBezTo>
                <a:cubicBezTo>
                  <a:pt x="137" y="325"/>
                  <a:pt x="135" y="321"/>
                  <a:pt x="128" y="320"/>
                </a:cubicBezTo>
                <a:cubicBezTo>
                  <a:pt x="123" y="319"/>
                  <a:pt x="123" y="319"/>
                  <a:pt x="121" y="325"/>
                </a:cubicBezTo>
                <a:cubicBezTo>
                  <a:pt x="120" y="325"/>
                  <a:pt x="120" y="326"/>
                  <a:pt x="120" y="326"/>
                </a:cubicBezTo>
                <a:cubicBezTo>
                  <a:pt x="120" y="327"/>
                  <a:pt x="119" y="328"/>
                  <a:pt x="118" y="328"/>
                </a:cubicBezTo>
                <a:cubicBezTo>
                  <a:pt x="117" y="328"/>
                  <a:pt x="115" y="327"/>
                  <a:pt x="114" y="326"/>
                </a:cubicBezTo>
                <a:cubicBezTo>
                  <a:pt x="111" y="318"/>
                  <a:pt x="109" y="311"/>
                  <a:pt x="106" y="303"/>
                </a:cubicBezTo>
                <a:cubicBezTo>
                  <a:pt x="104" y="298"/>
                  <a:pt x="103" y="297"/>
                  <a:pt x="97" y="299"/>
                </a:cubicBezTo>
                <a:cubicBezTo>
                  <a:pt x="95" y="300"/>
                  <a:pt x="93" y="302"/>
                  <a:pt x="92" y="300"/>
                </a:cubicBezTo>
                <a:cubicBezTo>
                  <a:pt x="91" y="298"/>
                  <a:pt x="91" y="296"/>
                  <a:pt x="92" y="294"/>
                </a:cubicBezTo>
                <a:cubicBezTo>
                  <a:pt x="93" y="291"/>
                  <a:pt x="95" y="288"/>
                  <a:pt x="96" y="284"/>
                </a:cubicBezTo>
                <a:cubicBezTo>
                  <a:pt x="98" y="280"/>
                  <a:pt x="97" y="276"/>
                  <a:pt x="93" y="273"/>
                </a:cubicBezTo>
                <a:cubicBezTo>
                  <a:pt x="90" y="278"/>
                  <a:pt x="88" y="282"/>
                  <a:pt x="85" y="286"/>
                </a:cubicBezTo>
                <a:cubicBezTo>
                  <a:pt x="84" y="289"/>
                  <a:pt x="80" y="290"/>
                  <a:pt x="79" y="289"/>
                </a:cubicBezTo>
                <a:cubicBezTo>
                  <a:pt x="79" y="287"/>
                  <a:pt x="78" y="285"/>
                  <a:pt x="79" y="283"/>
                </a:cubicBezTo>
                <a:cubicBezTo>
                  <a:pt x="83" y="275"/>
                  <a:pt x="85" y="266"/>
                  <a:pt x="83" y="254"/>
                </a:cubicBezTo>
                <a:cubicBezTo>
                  <a:pt x="81" y="259"/>
                  <a:pt x="80" y="262"/>
                  <a:pt x="79" y="265"/>
                </a:cubicBezTo>
                <a:cubicBezTo>
                  <a:pt x="77" y="268"/>
                  <a:pt x="75" y="271"/>
                  <a:pt x="73" y="274"/>
                </a:cubicBezTo>
                <a:cubicBezTo>
                  <a:pt x="72" y="275"/>
                  <a:pt x="69" y="275"/>
                  <a:pt x="68" y="273"/>
                </a:cubicBezTo>
                <a:cubicBezTo>
                  <a:pt x="67" y="271"/>
                  <a:pt x="68" y="269"/>
                  <a:pt x="67" y="267"/>
                </a:cubicBezTo>
                <a:cubicBezTo>
                  <a:pt x="61" y="262"/>
                  <a:pt x="63" y="257"/>
                  <a:pt x="66" y="252"/>
                </a:cubicBezTo>
                <a:cubicBezTo>
                  <a:pt x="68" y="248"/>
                  <a:pt x="71" y="243"/>
                  <a:pt x="73" y="239"/>
                </a:cubicBezTo>
                <a:cubicBezTo>
                  <a:pt x="73" y="238"/>
                  <a:pt x="72" y="236"/>
                  <a:pt x="71" y="235"/>
                </a:cubicBezTo>
                <a:cubicBezTo>
                  <a:pt x="70" y="236"/>
                  <a:pt x="69" y="236"/>
                  <a:pt x="69" y="237"/>
                </a:cubicBezTo>
                <a:cubicBezTo>
                  <a:pt x="66" y="241"/>
                  <a:pt x="63" y="245"/>
                  <a:pt x="61" y="249"/>
                </a:cubicBezTo>
                <a:cubicBezTo>
                  <a:pt x="60" y="250"/>
                  <a:pt x="58" y="250"/>
                  <a:pt x="58" y="250"/>
                </a:cubicBezTo>
                <a:cubicBezTo>
                  <a:pt x="57" y="249"/>
                  <a:pt x="56" y="247"/>
                  <a:pt x="56" y="246"/>
                </a:cubicBezTo>
                <a:cubicBezTo>
                  <a:pt x="57" y="243"/>
                  <a:pt x="58" y="241"/>
                  <a:pt x="60" y="238"/>
                </a:cubicBezTo>
                <a:cubicBezTo>
                  <a:pt x="62" y="234"/>
                  <a:pt x="64" y="230"/>
                  <a:pt x="66" y="226"/>
                </a:cubicBezTo>
                <a:cubicBezTo>
                  <a:pt x="67" y="223"/>
                  <a:pt x="65" y="220"/>
                  <a:pt x="61" y="220"/>
                </a:cubicBezTo>
                <a:cubicBezTo>
                  <a:pt x="55" y="219"/>
                  <a:pt x="54" y="218"/>
                  <a:pt x="57" y="213"/>
                </a:cubicBezTo>
                <a:cubicBezTo>
                  <a:pt x="60" y="208"/>
                  <a:pt x="63" y="202"/>
                  <a:pt x="66" y="196"/>
                </a:cubicBezTo>
                <a:cubicBezTo>
                  <a:pt x="68" y="192"/>
                  <a:pt x="67" y="188"/>
                  <a:pt x="64" y="185"/>
                </a:cubicBezTo>
                <a:cubicBezTo>
                  <a:pt x="62" y="184"/>
                  <a:pt x="60" y="183"/>
                  <a:pt x="60" y="181"/>
                </a:cubicBezTo>
                <a:cubicBezTo>
                  <a:pt x="59" y="180"/>
                  <a:pt x="61" y="177"/>
                  <a:pt x="62" y="176"/>
                </a:cubicBezTo>
                <a:cubicBezTo>
                  <a:pt x="67" y="166"/>
                  <a:pt x="72" y="156"/>
                  <a:pt x="78" y="146"/>
                </a:cubicBezTo>
                <a:cubicBezTo>
                  <a:pt x="81" y="141"/>
                  <a:pt x="84" y="136"/>
                  <a:pt x="88" y="131"/>
                </a:cubicBezTo>
                <a:cubicBezTo>
                  <a:pt x="90" y="129"/>
                  <a:pt x="93" y="126"/>
                  <a:pt x="97" y="128"/>
                </a:cubicBezTo>
                <a:cubicBezTo>
                  <a:pt x="103" y="130"/>
                  <a:pt x="107" y="128"/>
                  <a:pt x="111" y="122"/>
                </a:cubicBezTo>
                <a:cubicBezTo>
                  <a:pt x="116" y="112"/>
                  <a:pt x="123" y="103"/>
                  <a:pt x="129" y="94"/>
                </a:cubicBezTo>
                <a:cubicBezTo>
                  <a:pt x="131" y="90"/>
                  <a:pt x="134" y="86"/>
                  <a:pt x="138" y="83"/>
                </a:cubicBezTo>
                <a:cubicBezTo>
                  <a:pt x="142" y="80"/>
                  <a:pt x="147" y="77"/>
                  <a:pt x="152" y="75"/>
                </a:cubicBezTo>
                <a:cubicBezTo>
                  <a:pt x="155" y="73"/>
                  <a:pt x="159" y="77"/>
                  <a:pt x="158" y="81"/>
                </a:cubicBezTo>
                <a:cubicBezTo>
                  <a:pt x="157" y="85"/>
                  <a:pt x="155" y="88"/>
                  <a:pt x="154" y="92"/>
                </a:cubicBezTo>
                <a:cubicBezTo>
                  <a:pt x="153" y="94"/>
                  <a:pt x="149" y="96"/>
                  <a:pt x="153" y="100"/>
                </a:cubicBezTo>
                <a:cubicBezTo>
                  <a:pt x="154" y="98"/>
                  <a:pt x="156" y="96"/>
                  <a:pt x="157" y="94"/>
                </a:cubicBezTo>
                <a:cubicBezTo>
                  <a:pt x="160" y="91"/>
                  <a:pt x="162" y="87"/>
                  <a:pt x="164" y="84"/>
                </a:cubicBezTo>
                <a:cubicBezTo>
                  <a:pt x="168" y="78"/>
                  <a:pt x="172" y="87"/>
                  <a:pt x="176" y="84"/>
                </a:cubicBezTo>
                <a:cubicBezTo>
                  <a:pt x="177" y="84"/>
                  <a:pt x="177" y="84"/>
                  <a:pt x="178" y="84"/>
                </a:cubicBezTo>
                <a:cubicBezTo>
                  <a:pt x="182" y="82"/>
                  <a:pt x="185" y="84"/>
                  <a:pt x="185" y="88"/>
                </a:cubicBezTo>
                <a:cubicBezTo>
                  <a:pt x="186" y="94"/>
                  <a:pt x="191" y="96"/>
                  <a:pt x="193" y="100"/>
                </a:cubicBezTo>
                <a:cubicBezTo>
                  <a:pt x="193" y="101"/>
                  <a:pt x="196" y="100"/>
                  <a:pt x="196" y="99"/>
                </a:cubicBezTo>
                <a:cubicBezTo>
                  <a:pt x="198" y="98"/>
                  <a:pt x="199" y="94"/>
                  <a:pt x="199" y="95"/>
                </a:cubicBezTo>
                <a:cubicBezTo>
                  <a:pt x="206" y="96"/>
                  <a:pt x="209" y="90"/>
                  <a:pt x="214" y="89"/>
                </a:cubicBezTo>
                <a:cubicBezTo>
                  <a:pt x="217" y="88"/>
                  <a:pt x="221" y="89"/>
                  <a:pt x="222" y="92"/>
                </a:cubicBezTo>
                <a:cubicBezTo>
                  <a:pt x="222" y="94"/>
                  <a:pt x="222" y="96"/>
                  <a:pt x="222" y="98"/>
                </a:cubicBezTo>
                <a:cubicBezTo>
                  <a:pt x="223" y="100"/>
                  <a:pt x="223" y="102"/>
                  <a:pt x="223" y="104"/>
                </a:cubicBezTo>
                <a:cubicBezTo>
                  <a:pt x="223" y="105"/>
                  <a:pt x="225" y="106"/>
                  <a:pt x="226" y="106"/>
                </a:cubicBezTo>
                <a:cubicBezTo>
                  <a:pt x="226" y="105"/>
                  <a:pt x="228" y="105"/>
                  <a:pt x="228" y="104"/>
                </a:cubicBezTo>
                <a:cubicBezTo>
                  <a:pt x="228" y="102"/>
                  <a:pt x="228" y="99"/>
                  <a:pt x="228" y="97"/>
                </a:cubicBezTo>
                <a:cubicBezTo>
                  <a:pt x="225" y="84"/>
                  <a:pt x="222" y="72"/>
                  <a:pt x="219" y="60"/>
                </a:cubicBezTo>
                <a:cubicBezTo>
                  <a:pt x="218" y="54"/>
                  <a:pt x="216" y="53"/>
                  <a:pt x="211" y="53"/>
                </a:cubicBezTo>
                <a:cubicBezTo>
                  <a:pt x="197" y="54"/>
                  <a:pt x="184" y="55"/>
                  <a:pt x="171" y="61"/>
                </a:cubicBezTo>
                <a:cubicBezTo>
                  <a:pt x="161" y="66"/>
                  <a:pt x="151" y="69"/>
                  <a:pt x="141" y="73"/>
                </a:cubicBezTo>
                <a:cubicBezTo>
                  <a:pt x="107" y="86"/>
                  <a:pt x="82" y="110"/>
                  <a:pt x="63" y="142"/>
                </a:cubicBezTo>
                <a:cubicBezTo>
                  <a:pt x="61" y="145"/>
                  <a:pt x="58" y="149"/>
                  <a:pt x="57" y="152"/>
                </a:cubicBezTo>
                <a:cubicBezTo>
                  <a:pt x="53" y="161"/>
                  <a:pt x="47" y="169"/>
                  <a:pt x="45" y="178"/>
                </a:cubicBezTo>
                <a:cubicBezTo>
                  <a:pt x="42" y="187"/>
                  <a:pt x="39" y="196"/>
                  <a:pt x="37" y="205"/>
                </a:cubicBezTo>
                <a:cubicBezTo>
                  <a:pt x="31" y="229"/>
                  <a:pt x="34" y="253"/>
                  <a:pt x="44" y="276"/>
                </a:cubicBezTo>
                <a:cubicBezTo>
                  <a:pt x="45" y="279"/>
                  <a:pt x="47" y="282"/>
                  <a:pt x="49" y="283"/>
                </a:cubicBezTo>
                <a:cubicBezTo>
                  <a:pt x="54" y="285"/>
                  <a:pt x="55" y="287"/>
                  <a:pt x="55" y="292"/>
                </a:cubicBezTo>
                <a:cubicBezTo>
                  <a:pt x="54" y="295"/>
                  <a:pt x="57" y="299"/>
                  <a:pt x="59" y="302"/>
                </a:cubicBezTo>
                <a:cubicBezTo>
                  <a:pt x="68" y="316"/>
                  <a:pt x="82" y="327"/>
                  <a:pt x="96" y="337"/>
                </a:cubicBezTo>
                <a:cubicBezTo>
                  <a:pt x="100" y="340"/>
                  <a:pt x="105" y="343"/>
                  <a:pt x="110" y="346"/>
                </a:cubicBezTo>
                <a:cubicBezTo>
                  <a:pt x="126" y="353"/>
                  <a:pt x="142" y="360"/>
                  <a:pt x="159" y="365"/>
                </a:cubicBezTo>
                <a:cubicBezTo>
                  <a:pt x="185" y="373"/>
                  <a:pt x="210" y="375"/>
                  <a:pt x="236" y="369"/>
                </a:cubicBezTo>
                <a:cubicBezTo>
                  <a:pt x="243" y="367"/>
                  <a:pt x="249" y="366"/>
                  <a:pt x="256" y="364"/>
                </a:cubicBezTo>
                <a:cubicBezTo>
                  <a:pt x="258" y="364"/>
                  <a:pt x="260" y="365"/>
                  <a:pt x="261" y="366"/>
                </a:cubicBezTo>
                <a:cubicBezTo>
                  <a:pt x="260" y="367"/>
                  <a:pt x="259" y="368"/>
                  <a:pt x="258" y="369"/>
                </a:cubicBezTo>
                <a:cubicBezTo>
                  <a:pt x="254" y="371"/>
                  <a:pt x="249" y="372"/>
                  <a:pt x="244" y="374"/>
                </a:cubicBezTo>
                <a:cubicBezTo>
                  <a:pt x="243" y="375"/>
                  <a:pt x="242" y="378"/>
                  <a:pt x="242" y="379"/>
                </a:cubicBezTo>
                <a:cubicBezTo>
                  <a:pt x="247" y="388"/>
                  <a:pt x="252" y="398"/>
                  <a:pt x="257" y="407"/>
                </a:cubicBezTo>
                <a:cubicBezTo>
                  <a:pt x="260" y="411"/>
                  <a:pt x="265" y="415"/>
                  <a:pt x="269" y="419"/>
                </a:cubicBezTo>
                <a:cubicBezTo>
                  <a:pt x="271" y="421"/>
                  <a:pt x="275" y="419"/>
                  <a:pt x="276" y="416"/>
                </a:cubicBezTo>
                <a:cubicBezTo>
                  <a:pt x="280" y="408"/>
                  <a:pt x="280" y="400"/>
                  <a:pt x="280" y="391"/>
                </a:cubicBezTo>
                <a:cubicBezTo>
                  <a:pt x="279" y="379"/>
                  <a:pt x="278" y="367"/>
                  <a:pt x="277" y="355"/>
                </a:cubicBezTo>
                <a:cubicBezTo>
                  <a:pt x="277" y="350"/>
                  <a:pt x="275" y="349"/>
                  <a:pt x="271" y="350"/>
                </a:cubicBezTo>
                <a:cubicBezTo>
                  <a:pt x="265" y="353"/>
                  <a:pt x="258" y="356"/>
                  <a:pt x="249" y="356"/>
                </a:cubicBezTo>
                <a:cubicBezTo>
                  <a:pt x="253" y="351"/>
                  <a:pt x="257" y="348"/>
                  <a:pt x="262" y="346"/>
                </a:cubicBezTo>
                <a:cubicBezTo>
                  <a:pt x="277" y="340"/>
                  <a:pt x="290" y="331"/>
                  <a:pt x="304" y="323"/>
                </a:cubicBezTo>
                <a:cubicBezTo>
                  <a:pt x="314" y="317"/>
                  <a:pt x="322" y="310"/>
                  <a:pt x="329" y="301"/>
                </a:cubicBezTo>
                <a:cubicBezTo>
                  <a:pt x="331" y="298"/>
                  <a:pt x="333" y="295"/>
                  <a:pt x="335" y="292"/>
                </a:cubicBezTo>
                <a:cubicBezTo>
                  <a:pt x="345" y="283"/>
                  <a:pt x="349" y="271"/>
                  <a:pt x="350" y="258"/>
                </a:cubicBezTo>
                <a:cubicBezTo>
                  <a:pt x="351" y="252"/>
                  <a:pt x="351" y="245"/>
                  <a:pt x="352" y="238"/>
                </a:cubicBezTo>
                <a:cubicBezTo>
                  <a:pt x="355" y="214"/>
                  <a:pt x="354" y="190"/>
                  <a:pt x="348" y="166"/>
                </a:cubicBezTo>
                <a:cubicBezTo>
                  <a:pt x="341" y="139"/>
                  <a:pt x="327" y="115"/>
                  <a:pt x="308" y="94"/>
                </a:cubicBezTo>
                <a:cubicBezTo>
                  <a:pt x="293" y="77"/>
                  <a:pt x="273" y="67"/>
                  <a:pt x="252" y="61"/>
                </a:cubicBezTo>
                <a:cubicBezTo>
                  <a:pt x="245" y="58"/>
                  <a:pt x="237" y="55"/>
                  <a:pt x="229" y="55"/>
                </a:cubicBezTo>
                <a:cubicBezTo>
                  <a:pt x="226" y="64"/>
                  <a:pt x="232" y="70"/>
                  <a:pt x="234" y="78"/>
                </a:cubicBezTo>
                <a:cubicBezTo>
                  <a:pt x="235" y="84"/>
                  <a:pt x="237" y="90"/>
                  <a:pt x="240" y="95"/>
                </a:cubicBezTo>
                <a:cubicBezTo>
                  <a:pt x="241" y="98"/>
                  <a:pt x="242" y="100"/>
                  <a:pt x="246" y="98"/>
                </a:cubicBezTo>
                <a:cubicBezTo>
                  <a:pt x="253" y="96"/>
                  <a:pt x="256" y="97"/>
                  <a:pt x="259" y="102"/>
                </a:cubicBezTo>
                <a:cubicBezTo>
                  <a:pt x="262" y="108"/>
                  <a:pt x="265" y="115"/>
                  <a:pt x="268" y="121"/>
                </a:cubicBezTo>
                <a:cubicBezTo>
                  <a:pt x="269" y="124"/>
                  <a:pt x="271" y="126"/>
                  <a:pt x="273" y="129"/>
                </a:cubicBezTo>
                <a:cubicBezTo>
                  <a:pt x="275" y="127"/>
                  <a:pt x="276" y="126"/>
                  <a:pt x="277" y="125"/>
                </a:cubicBezTo>
                <a:cubicBezTo>
                  <a:pt x="281" y="121"/>
                  <a:pt x="284" y="116"/>
                  <a:pt x="281" y="109"/>
                </a:cubicBezTo>
                <a:cubicBezTo>
                  <a:pt x="280" y="106"/>
                  <a:pt x="281" y="101"/>
                  <a:pt x="281" y="97"/>
                </a:cubicBezTo>
                <a:cubicBezTo>
                  <a:pt x="281" y="96"/>
                  <a:pt x="282" y="95"/>
                  <a:pt x="282" y="95"/>
                </a:cubicBezTo>
                <a:cubicBezTo>
                  <a:pt x="284" y="95"/>
                  <a:pt x="286" y="95"/>
                  <a:pt x="286" y="96"/>
                </a:cubicBezTo>
                <a:cubicBezTo>
                  <a:pt x="288" y="98"/>
                  <a:pt x="289" y="101"/>
                  <a:pt x="290" y="104"/>
                </a:cubicBezTo>
                <a:cubicBezTo>
                  <a:pt x="294" y="115"/>
                  <a:pt x="298" y="126"/>
                  <a:pt x="302" y="137"/>
                </a:cubicBezTo>
                <a:cubicBezTo>
                  <a:pt x="302" y="138"/>
                  <a:pt x="304" y="138"/>
                  <a:pt x="306" y="141"/>
                </a:cubicBezTo>
                <a:cubicBezTo>
                  <a:pt x="305" y="135"/>
                  <a:pt x="304" y="131"/>
                  <a:pt x="303" y="127"/>
                </a:cubicBezTo>
                <a:cubicBezTo>
                  <a:pt x="303" y="124"/>
                  <a:pt x="303" y="120"/>
                  <a:pt x="302" y="116"/>
                </a:cubicBezTo>
                <a:cubicBezTo>
                  <a:pt x="302" y="116"/>
                  <a:pt x="304" y="115"/>
                  <a:pt x="305" y="115"/>
                </a:cubicBezTo>
                <a:cubicBezTo>
                  <a:pt x="305" y="115"/>
                  <a:pt x="307" y="115"/>
                  <a:pt x="307" y="115"/>
                </a:cubicBezTo>
                <a:cubicBezTo>
                  <a:pt x="309" y="117"/>
                  <a:pt x="310" y="118"/>
                  <a:pt x="311" y="120"/>
                </a:cubicBezTo>
                <a:cubicBezTo>
                  <a:pt x="319" y="139"/>
                  <a:pt x="327" y="157"/>
                  <a:pt x="332" y="177"/>
                </a:cubicBezTo>
                <a:cubicBezTo>
                  <a:pt x="335" y="188"/>
                  <a:pt x="337" y="199"/>
                  <a:pt x="339" y="210"/>
                </a:cubicBezTo>
                <a:cubicBezTo>
                  <a:pt x="340" y="219"/>
                  <a:pt x="341" y="228"/>
                  <a:pt x="342" y="237"/>
                </a:cubicBezTo>
                <a:cubicBezTo>
                  <a:pt x="342" y="241"/>
                  <a:pt x="342" y="245"/>
                  <a:pt x="342" y="249"/>
                </a:cubicBezTo>
                <a:cubicBezTo>
                  <a:pt x="342" y="250"/>
                  <a:pt x="341" y="252"/>
                  <a:pt x="340" y="253"/>
                </a:cubicBezTo>
                <a:cubicBezTo>
                  <a:pt x="339" y="253"/>
                  <a:pt x="337" y="253"/>
                  <a:pt x="336" y="252"/>
                </a:cubicBezTo>
                <a:cubicBezTo>
                  <a:pt x="334" y="250"/>
                  <a:pt x="332" y="247"/>
                  <a:pt x="331" y="247"/>
                </a:cubicBezTo>
                <a:cubicBezTo>
                  <a:pt x="327" y="246"/>
                  <a:pt x="327" y="250"/>
                  <a:pt x="326" y="253"/>
                </a:cubicBezTo>
                <a:cubicBezTo>
                  <a:pt x="324" y="256"/>
                  <a:pt x="323" y="259"/>
                  <a:pt x="320" y="262"/>
                </a:cubicBezTo>
                <a:cubicBezTo>
                  <a:pt x="316" y="266"/>
                  <a:pt x="313" y="271"/>
                  <a:pt x="313" y="276"/>
                </a:cubicBezTo>
                <a:cubicBezTo>
                  <a:pt x="313" y="278"/>
                  <a:pt x="311" y="282"/>
                  <a:pt x="310" y="282"/>
                </a:cubicBezTo>
                <a:cubicBezTo>
                  <a:pt x="305" y="282"/>
                  <a:pt x="303" y="290"/>
                  <a:pt x="298" y="290"/>
                </a:cubicBezTo>
                <a:cubicBezTo>
                  <a:pt x="291" y="289"/>
                  <a:pt x="290" y="294"/>
                  <a:pt x="287" y="298"/>
                </a:cubicBezTo>
                <a:cubicBezTo>
                  <a:pt x="283" y="304"/>
                  <a:pt x="279" y="309"/>
                  <a:pt x="274" y="315"/>
                </a:cubicBezTo>
                <a:cubicBezTo>
                  <a:pt x="273" y="317"/>
                  <a:pt x="270" y="318"/>
                  <a:pt x="267" y="319"/>
                </a:cubicBezTo>
                <a:cubicBezTo>
                  <a:pt x="264" y="321"/>
                  <a:pt x="259" y="318"/>
                  <a:pt x="259" y="314"/>
                </a:cubicBezTo>
                <a:cubicBezTo>
                  <a:pt x="259" y="312"/>
                  <a:pt x="260" y="309"/>
                  <a:pt x="261" y="307"/>
                </a:cubicBezTo>
                <a:cubicBezTo>
                  <a:pt x="262" y="303"/>
                  <a:pt x="265" y="299"/>
                  <a:pt x="264" y="292"/>
                </a:cubicBezTo>
                <a:close/>
                <a:moveTo>
                  <a:pt x="360" y="64"/>
                </a:moveTo>
                <a:cubicBezTo>
                  <a:pt x="360" y="64"/>
                  <a:pt x="360" y="64"/>
                  <a:pt x="360" y="64"/>
                </a:cubicBezTo>
                <a:close/>
                <a:moveTo>
                  <a:pt x="360" y="64"/>
                </a:moveTo>
                <a:cubicBezTo>
                  <a:pt x="360" y="55"/>
                  <a:pt x="355" y="51"/>
                  <a:pt x="346" y="55"/>
                </a:cubicBezTo>
                <a:cubicBezTo>
                  <a:pt x="344" y="56"/>
                  <a:pt x="342" y="57"/>
                  <a:pt x="340" y="59"/>
                </a:cubicBezTo>
                <a:cubicBezTo>
                  <a:pt x="331" y="67"/>
                  <a:pt x="322" y="74"/>
                  <a:pt x="314" y="82"/>
                </a:cubicBezTo>
                <a:cubicBezTo>
                  <a:pt x="312" y="84"/>
                  <a:pt x="312" y="86"/>
                  <a:pt x="314" y="89"/>
                </a:cubicBezTo>
                <a:cubicBezTo>
                  <a:pt x="325" y="102"/>
                  <a:pt x="335" y="117"/>
                  <a:pt x="343" y="133"/>
                </a:cubicBezTo>
                <a:cubicBezTo>
                  <a:pt x="355" y="155"/>
                  <a:pt x="360" y="179"/>
                  <a:pt x="360" y="203"/>
                </a:cubicBezTo>
                <a:cubicBezTo>
                  <a:pt x="360" y="231"/>
                  <a:pt x="360" y="260"/>
                  <a:pt x="348" y="287"/>
                </a:cubicBezTo>
                <a:cubicBezTo>
                  <a:pt x="347" y="289"/>
                  <a:pt x="348" y="292"/>
                  <a:pt x="350" y="293"/>
                </a:cubicBezTo>
                <a:cubicBezTo>
                  <a:pt x="361" y="300"/>
                  <a:pt x="373" y="302"/>
                  <a:pt x="385" y="301"/>
                </a:cubicBezTo>
                <a:cubicBezTo>
                  <a:pt x="388" y="301"/>
                  <a:pt x="390" y="299"/>
                  <a:pt x="390" y="296"/>
                </a:cubicBezTo>
                <a:cubicBezTo>
                  <a:pt x="390" y="294"/>
                  <a:pt x="390" y="291"/>
                  <a:pt x="389" y="289"/>
                </a:cubicBezTo>
                <a:cubicBezTo>
                  <a:pt x="386" y="281"/>
                  <a:pt x="382" y="274"/>
                  <a:pt x="375" y="269"/>
                </a:cubicBezTo>
                <a:cubicBezTo>
                  <a:pt x="371" y="266"/>
                  <a:pt x="368" y="262"/>
                  <a:pt x="364" y="258"/>
                </a:cubicBezTo>
                <a:cubicBezTo>
                  <a:pt x="362" y="256"/>
                  <a:pt x="364" y="252"/>
                  <a:pt x="367" y="252"/>
                </a:cubicBezTo>
                <a:cubicBezTo>
                  <a:pt x="372" y="252"/>
                  <a:pt x="376" y="252"/>
                  <a:pt x="381" y="251"/>
                </a:cubicBezTo>
                <a:cubicBezTo>
                  <a:pt x="390" y="251"/>
                  <a:pt x="398" y="249"/>
                  <a:pt x="406" y="244"/>
                </a:cubicBezTo>
                <a:cubicBezTo>
                  <a:pt x="415" y="239"/>
                  <a:pt x="415" y="226"/>
                  <a:pt x="405" y="221"/>
                </a:cubicBezTo>
                <a:cubicBezTo>
                  <a:pt x="397" y="217"/>
                  <a:pt x="387" y="215"/>
                  <a:pt x="378" y="212"/>
                </a:cubicBezTo>
                <a:cubicBezTo>
                  <a:pt x="375" y="211"/>
                  <a:pt x="372" y="211"/>
                  <a:pt x="369" y="210"/>
                </a:cubicBezTo>
                <a:cubicBezTo>
                  <a:pt x="368" y="210"/>
                  <a:pt x="367" y="209"/>
                  <a:pt x="367" y="208"/>
                </a:cubicBezTo>
                <a:cubicBezTo>
                  <a:pt x="367" y="207"/>
                  <a:pt x="368" y="206"/>
                  <a:pt x="369" y="205"/>
                </a:cubicBezTo>
                <a:cubicBezTo>
                  <a:pt x="372" y="204"/>
                  <a:pt x="376" y="203"/>
                  <a:pt x="379" y="202"/>
                </a:cubicBezTo>
                <a:cubicBezTo>
                  <a:pt x="386" y="199"/>
                  <a:pt x="393" y="196"/>
                  <a:pt x="400" y="193"/>
                </a:cubicBezTo>
                <a:cubicBezTo>
                  <a:pt x="405" y="190"/>
                  <a:pt x="409" y="187"/>
                  <a:pt x="413" y="183"/>
                </a:cubicBezTo>
                <a:cubicBezTo>
                  <a:pt x="420" y="175"/>
                  <a:pt x="418" y="166"/>
                  <a:pt x="410" y="161"/>
                </a:cubicBezTo>
                <a:cubicBezTo>
                  <a:pt x="407" y="159"/>
                  <a:pt x="405" y="158"/>
                  <a:pt x="403" y="158"/>
                </a:cubicBezTo>
                <a:cubicBezTo>
                  <a:pt x="395" y="156"/>
                  <a:pt x="388" y="154"/>
                  <a:pt x="381" y="153"/>
                </a:cubicBezTo>
                <a:cubicBezTo>
                  <a:pt x="375" y="152"/>
                  <a:pt x="368" y="153"/>
                  <a:pt x="362" y="152"/>
                </a:cubicBezTo>
                <a:cubicBezTo>
                  <a:pt x="360" y="152"/>
                  <a:pt x="357" y="151"/>
                  <a:pt x="356" y="149"/>
                </a:cubicBezTo>
                <a:cubicBezTo>
                  <a:pt x="355" y="146"/>
                  <a:pt x="357" y="144"/>
                  <a:pt x="360" y="143"/>
                </a:cubicBezTo>
                <a:cubicBezTo>
                  <a:pt x="365" y="141"/>
                  <a:pt x="370" y="139"/>
                  <a:pt x="375" y="137"/>
                </a:cubicBezTo>
                <a:cubicBezTo>
                  <a:pt x="379" y="135"/>
                  <a:pt x="384" y="134"/>
                  <a:pt x="388" y="133"/>
                </a:cubicBezTo>
                <a:cubicBezTo>
                  <a:pt x="394" y="131"/>
                  <a:pt x="398" y="127"/>
                  <a:pt x="400" y="122"/>
                </a:cubicBezTo>
                <a:cubicBezTo>
                  <a:pt x="402" y="118"/>
                  <a:pt x="402" y="113"/>
                  <a:pt x="398" y="111"/>
                </a:cubicBezTo>
                <a:cubicBezTo>
                  <a:pt x="393" y="108"/>
                  <a:pt x="387" y="105"/>
                  <a:pt x="381" y="104"/>
                </a:cubicBezTo>
                <a:cubicBezTo>
                  <a:pt x="371" y="101"/>
                  <a:pt x="361" y="101"/>
                  <a:pt x="351" y="103"/>
                </a:cubicBezTo>
                <a:cubicBezTo>
                  <a:pt x="350" y="103"/>
                  <a:pt x="348" y="103"/>
                  <a:pt x="347" y="102"/>
                </a:cubicBezTo>
                <a:cubicBezTo>
                  <a:pt x="347" y="101"/>
                  <a:pt x="347" y="99"/>
                  <a:pt x="347" y="98"/>
                </a:cubicBezTo>
                <a:cubicBezTo>
                  <a:pt x="349" y="95"/>
                  <a:pt x="351" y="93"/>
                  <a:pt x="352" y="90"/>
                </a:cubicBezTo>
                <a:cubicBezTo>
                  <a:pt x="357" y="82"/>
                  <a:pt x="360" y="73"/>
                  <a:pt x="360" y="64"/>
                </a:cubicBezTo>
                <a:close/>
                <a:moveTo>
                  <a:pt x="107" y="391"/>
                </a:moveTo>
                <a:cubicBezTo>
                  <a:pt x="107" y="391"/>
                  <a:pt x="107" y="391"/>
                  <a:pt x="107" y="391"/>
                </a:cubicBezTo>
                <a:close/>
                <a:moveTo>
                  <a:pt x="107" y="391"/>
                </a:moveTo>
                <a:cubicBezTo>
                  <a:pt x="107" y="394"/>
                  <a:pt x="106" y="399"/>
                  <a:pt x="110" y="404"/>
                </a:cubicBezTo>
                <a:cubicBezTo>
                  <a:pt x="112" y="406"/>
                  <a:pt x="114" y="407"/>
                  <a:pt x="117" y="406"/>
                </a:cubicBezTo>
                <a:cubicBezTo>
                  <a:pt x="118" y="405"/>
                  <a:pt x="120" y="404"/>
                  <a:pt x="121" y="402"/>
                </a:cubicBezTo>
                <a:cubicBezTo>
                  <a:pt x="127" y="395"/>
                  <a:pt x="132" y="388"/>
                  <a:pt x="137" y="382"/>
                </a:cubicBezTo>
                <a:cubicBezTo>
                  <a:pt x="138" y="380"/>
                  <a:pt x="140" y="378"/>
                  <a:pt x="141" y="378"/>
                </a:cubicBezTo>
                <a:cubicBezTo>
                  <a:pt x="144" y="377"/>
                  <a:pt x="145" y="381"/>
                  <a:pt x="145" y="383"/>
                </a:cubicBezTo>
                <a:cubicBezTo>
                  <a:pt x="147" y="389"/>
                  <a:pt x="148" y="395"/>
                  <a:pt x="150" y="401"/>
                </a:cubicBezTo>
                <a:cubicBezTo>
                  <a:pt x="151" y="405"/>
                  <a:pt x="152" y="409"/>
                  <a:pt x="154" y="414"/>
                </a:cubicBezTo>
                <a:cubicBezTo>
                  <a:pt x="157" y="420"/>
                  <a:pt x="162" y="420"/>
                  <a:pt x="167" y="415"/>
                </a:cubicBezTo>
                <a:cubicBezTo>
                  <a:pt x="168" y="414"/>
                  <a:pt x="169" y="413"/>
                  <a:pt x="169" y="413"/>
                </a:cubicBezTo>
                <a:cubicBezTo>
                  <a:pt x="174" y="403"/>
                  <a:pt x="179" y="393"/>
                  <a:pt x="184" y="383"/>
                </a:cubicBezTo>
                <a:cubicBezTo>
                  <a:pt x="185" y="380"/>
                  <a:pt x="183" y="377"/>
                  <a:pt x="179" y="376"/>
                </a:cubicBezTo>
                <a:cubicBezTo>
                  <a:pt x="163" y="374"/>
                  <a:pt x="147" y="369"/>
                  <a:pt x="131" y="363"/>
                </a:cubicBezTo>
                <a:cubicBezTo>
                  <a:pt x="119" y="358"/>
                  <a:pt x="120" y="359"/>
                  <a:pt x="112" y="370"/>
                </a:cubicBezTo>
                <a:cubicBezTo>
                  <a:pt x="108" y="375"/>
                  <a:pt x="107" y="382"/>
                  <a:pt x="107" y="391"/>
                </a:cubicBezTo>
                <a:close/>
                <a:moveTo>
                  <a:pt x="321" y="320"/>
                </a:moveTo>
                <a:cubicBezTo>
                  <a:pt x="321" y="320"/>
                  <a:pt x="321" y="320"/>
                  <a:pt x="321" y="320"/>
                </a:cubicBezTo>
                <a:close/>
                <a:moveTo>
                  <a:pt x="321" y="320"/>
                </a:moveTo>
                <a:cubicBezTo>
                  <a:pt x="328" y="329"/>
                  <a:pt x="334" y="337"/>
                  <a:pt x="340" y="344"/>
                </a:cubicBezTo>
                <a:cubicBezTo>
                  <a:pt x="344" y="348"/>
                  <a:pt x="348" y="351"/>
                  <a:pt x="353" y="354"/>
                </a:cubicBezTo>
                <a:cubicBezTo>
                  <a:pt x="356" y="356"/>
                  <a:pt x="360" y="354"/>
                  <a:pt x="361" y="351"/>
                </a:cubicBezTo>
                <a:cubicBezTo>
                  <a:pt x="362" y="349"/>
                  <a:pt x="362" y="348"/>
                  <a:pt x="362" y="346"/>
                </a:cubicBezTo>
                <a:cubicBezTo>
                  <a:pt x="363" y="329"/>
                  <a:pt x="356" y="314"/>
                  <a:pt x="346" y="300"/>
                </a:cubicBezTo>
                <a:cubicBezTo>
                  <a:pt x="345" y="300"/>
                  <a:pt x="345" y="300"/>
                  <a:pt x="344" y="300"/>
                </a:cubicBezTo>
                <a:cubicBezTo>
                  <a:pt x="342" y="298"/>
                  <a:pt x="340" y="297"/>
                  <a:pt x="338" y="300"/>
                </a:cubicBezTo>
                <a:cubicBezTo>
                  <a:pt x="332" y="306"/>
                  <a:pt x="327" y="313"/>
                  <a:pt x="321" y="320"/>
                </a:cubicBezTo>
                <a:close/>
                <a:moveTo>
                  <a:pt x="309" y="330"/>
                </a:moveTo>
                <a:cubicBezTo>
                  <a:pt x="309" y="330"/>
                  <a:pt x="309" y="330"/>
                  <a:pt x="309" y="330"/>
                </a:cubicBezTo>
                <a:close/>
                <a:moveTo>
                  <a:pt x="309" y="330"/>
                </a:moveTo>
                <a:cubicBezTo>
                  <a:pt x="302" y="332"/>
                  <a:pt x="293" y="337"/>
                  <a:pt x="288" y="341"/>
                </a:cubicBezTo>
                <a:cubicBezTo>
                  <a:pt x="286" y="343"/>
                  <a:pt x="285" y="345"/>
                  <a:pt x="287" y="348"/>
                </a:cubicBezTo>
                <a:cubicBezTo>
                  <a:pt x="293" y="359"/>
                  <a:pt x="298" y="370"/>
                  <a:pt x="304" y="381"/>
                </a:cubicBezTo>
                <a:cubicBezTo>
                  <a:pt x="307" y="385"/>
                  <a:pt x="308" y="392"/>
                  <a:pt x="314" y="391"/>
                </a:cubicBezTo>
                <a:cubicBezTo>
                  <a:pt x="319" y="389"/>
                  <a:pt x="318" y="383"/>
                  <a:pt x="318" y="379"/>
                </a:cubicBezTo>
                <a:cubicBezTo>
                  <a:pt x="319" y="376"/>
                  <a:pt x="318" y="373"/>
                  <a:pt x="318" y="370"/>
                </a:cubicBezTo>
                <a:cubicBezTo>
                  <a:pt x="317" y="356"/>
                  <a:pt x="314" y="343"/>
                  <a:pt x="309" y="330"/>
                </a:cubicBezTo>
                <a:close/>
                <a:moveTo>
                  <a:pt x="304" y="79"/>
                </a:moveTo>
                <a:cubicBezTo>
                  <a:pt x="304" y="79"/>
                  <a:pt x="304" y="79"/>
                  <a:pt x="304" y="79"/>
                </a:cubicBezTo>
                <a:close/>
                <a:moveTo>
                  <a:pt x="304" y="79"/>
                </a:moveTo>
                <a:cubicBezTo>
                  <a:pt x="308" y="71"/>
                  <a:pt x="310" y="66"/>
                  <a:pt x="313" y="60"/>
                </a:cubicBezTo>
                <a:cubicBezTo>
                  <a:pt x="316" y="53"/>
                  <a:pt x="318" y="45"/>
                  <a:pt x="317" y="37"/>
                </a:cubicBezTo>
                <a:cubicBezTo>
                  <a:pt x="317" y="32"/>
                  <a:pt x="314" y="30"/>
                  <a:pt x="309" y="32"/>
                </a:cubicBezTo>
                <a:cubicBezTo>
                  <a:pt x="299" y="37"/>
                  <a:pt x="291" y="44"/>
                  <a:pt x="284" y="52"/>
                </a:cubicBezTo>
                <a:cubicBezTo>
                  <a:pt x="276" y="60"/>
                  <a:pt x="276" y="62"/>
                  <a:pt x="286" y="67"/>
                </a:cubicBezTo>
                <a:cubicBezTo>
                  <a:pt x="291" y="71"/>
                  <a:pt x="297" y="74"/>
                  <a:pt x="304" y="79"/>
                </a:cubicBezTo>
                <a:close/>
                <a:moveTo>
                  <a:pt x="113" y="57"/>
                </a:moveTo>
                <a:cubicBezTo>
                  <a:pt x="113" y="57"/>
                  <a:pt x="113" y="57"/>
                  <a:pt x="113" y="57"/>
                </a:cubicBezTo>
                <a:close/>
                <a:moveTo>
                  <a:pt x="113" y="57"/>
                </a:moveTo>
                <a:cubicBezTo>
                  <a:pt x="113" y="61"/>
                  <a:pt x="113" y="62"/>
                  <a:pt x="113" y="62"/>
                </a:cubicBezTo>
                <a:cubicBezTo>
                  <a:pt x="114" y="77"/>
                  <a:pt x="118" y="76"/>
                  <a:pt x="128" y="71"/>
                </a:cubicBezTo>
                <a:cubicBezTo>
                  <a:pt x="133" y="69"/>
                  <a:pt x="138" y="67"/>
                  <a:pt x="143" y="64"/>
                </a:cubicBezTo>
                <a:cubicBezTo>
                  <a:pt x="145" y="63"/>
                  <a:pt x="147" y="61"/>
                  <a:pt x="147" y="59"/>
                </a:cubicBezTo>
                <a:cubicBezTo>
                  <a:pt x="147" y="50"/>
                  <a:pt x="144" y="42"/>
                  <a:pt x="139" y="34"/>
                </a:cubicBezTo>
                <a:cubicBezTo>
                  <a:pt x="137" y="30"/>
                  <a:pt x="132" y="29"/>
                  <a:pt x="128" y="32"/>
                </a:cubicBezTo>
                <a:cubicBezTo>
                  <a:pt x="118" y="39"/>
                  <a:pt x="114" y="49"/>
                  <a:pt x="113" y="57"/>
                </a:cubicBezTo>
                <a:close/>
                <a:moveTo>
                  <a:pt x="75" y="364"/>
                </a:moveTo>
                <a:cubicBezTo>
                  <a:pt x="75" y="364"/>
                  <a:pt x="75" y="364"/>
                  <a:pt x="75" y="364"/>
                </a:cubicBezTo>
                <a:close/>
                <a:moveTo>
                  <a:pt x="75" y="364"/>
                </a:moveTo>
                <a:cubicBezTo>
                  <a:pt x="74" y="377"/>
                  <a:pt x="82" y="382"/>
                  <a:pt x="93" y="377"/>
                </a:cubicBezTo>
                <a:cubicBezTo>
                  <a:pt x="101" y="373"/>
                  <a:pt x="106" y="367"/>
                  <a:pt x="109" y="358"/>
                </a:cubicBezTo>
                <a:cubicBezTo>
                  <a:pt x="110" y="355"/>
                  <a:pt x="108" y="353"/>
                  <a:pt x="106" y="352"/>
                </a:cubicBezTo>
                <a:cubicBezTo>
                  <a:pt x="102" y="349"/>
                  <a:pt x="99" y="347"/>
                  <a:pt x="95" y="344"/>
                </a:cubicBezTo>
                <a:cubicBezTo>
                  <a:pt x="82" y="336"/>
                  <a:pt x="82" y="336"/>
                  <a:pt x="78" y="351"/>
                </a:cubicBezTo>
                <a:cubicBezTo>
                  <a:pt x="77" y="356"/>
                  <a:pt x="75" y="361"/>
                  <a:pt x="75" y="364"/>
                </a:cubicBezTo>
                <a:close/>
                <a:moveTo>
                  <a:pt x="156" y="48"/>
                </a:moveTo>
                <a:cubicBezTo>
                  <a:pt x="156" y="48"/>
                  <a:pt x="156" y="48"/>
                  <a:pt x="156" y="48"/>
                </a:cubicBezTo>
                <a:close/>
                <a:moveTo>
                  <a:pt x="156" y="48"/>
                </a:moveTo>
                <a:cubicBezTo>
                  <a:pt x="156" y="57"/>
                  <a:pt x="158" y="59"/>
                  <a:pt x="163" y="57"/>
                </a:cubicBezTo>
                <a:cubicBezTo>
                  <a:pt x="173" y="53"/>
                  <a:pt x="182" y="50"/>
                  <a:pt x="191" y="47"/>
                </a:cubicBezTo>
                <a:cubicBezTo>
                  <a:pt x="193" y="46"/>
                  <a:pt x="195" y="44"/>
                  <a:pt x="195" y="43"/>
                </a:cubicBezTo>
                <a:cubicBezTo>
                  <a:pt x="195" y="35"/>
                  <a:pt x="193" y="29"/>
                  <a:pt x="186" y="24"/>
                </a:cubicBezTo>
                <a:cubicBezTo>
                  <a:pt x="181" y="21"/>
                  <a:pt x="172" y="22"/>
                  <a:pt x="167" y="27"/>
                </a:cubicBezTo>
                <a:cubicBezTo>
                  <a:pt x="160" y="34"/>
                  <a:pt x="157" y="42"/>
                  <a:pt x="156" y="48"/>
                </a:cubicBezTo>
                <a:close/>
                <a:moveTo>
                  <a:pt x="196" y="380"/>
                </a:moveTo>
                <a:cubicBezTo>
                  <a:pt x="196" y="380"/>
                  <a:pt x="196" y="380"/>
                  <a:pt x="196" y="380"/>
                </a:cubicBezTo>
                <a:close/>
                <a:moveTo>
                  <a:pt x="196" y="380"/>
                </a:moveTo>
                <a:cubicBezTo>
                  <a:pt x="199" y="393"/>
                  <a:pt x="201" y="405"/>
                  <a:pt x="206" y="416"/>
                </a:cubicBezTo>
                <a:cubicBezTo>
                  <a:pt x="206" y="417"/>
                  <a:pt x="207" y="418"/>
                  <a:pt x="207" y="418"/>
                </a:cubicBezTo>
                <a:cubicBezTo>
                  <a:pt x="209" y="420"/>
                  <a:pt x="211" y="421"/>
                  <a:pt x="212" y="419"/>
                </a:cubicBezTo>
                <a:cubicBezTo>
                  <a:pt x="222" y="409"/>
                  <a:pt x="227" y="395"/>
                  <a:pt x="229" y="381"/>
                </a:cubicBezTo>
                <a:cubicBezTo>
                  <a:pt x="229" y="379"/>
                  <a:pt x="228" y="377"/>
                  <a:pt x="225" y="377"/>
                </a:cubicBezTo>
                <a:cubicBezTo>
                  <a:pt x="216" y="378"/>
                  <a:pt x="206" y="379"/>
                  <a:pt x="196" y="380"/>
                </a:cubicBezTo>
                <a:close/>
                <a:moveTo>
                  <a:pt x="228" y="47"/>
                </a:moveTo>
                <a:cubicBezTo>
                  <a:pt x="228" y="47"/>
                  <a:pt x="228" y="47"/>
                  <a:pt x="228" y="47"/>
                </a:cubicBezTo>
                <a:close/>
                <a:moveTo>
                  <a:pt x="228" y="47"/>
                </a:moveTo>
                <a:cubicBezTo>
                  <a:pt x="231" y="47"/>
                  <a:pt x="233" y="48"/>
                  <a:pt x="235" y="47"/>
                </a:cubicBezTo>
                <a:cubicBezTo>
                  <a:pt x="236" y="47"/>
                  <a:pt x="239" y="45"/>
                  <a:pt x="239" y="44"/>
                </a:cubicBezTo>
                <a:cubicBezTo>
                  <a:pt x="242" y="34"/>
                  <a:pt x="241" y="24"/>
                  <a:pt x="236" y="15"/>
                </a:cubicBezTo>
                <a:cubicBezTo>
                  <a:pt x="233" y="11"/>
                  <a:pt x="229" y="10"/>
                  <a:pt x="225" y="13"/>
                </a:cubicBezTo>
                <a:cubicBezTo>
                  <a:pt x="216" y="20"/>
                  <a:pt x="210" y="28"/>
                  <a:pt x="208" y="39"/>
                </a:cubicBezTo>
                <a:cubicBezTo>
                  <a:pt x="207" y="42"/>
                  <a:pt x="209" y="44"/>
                  <a:pt x="212" y="45"/>
                </a:cubicBezTo>
                <a:cubicBezTo>
                  <a:pt x="218" y="46"/>
                  <a:pt x="223" y="47"/>
                  <a:pt x="228" y="47"/>
                </a:cubicBezTo>
                <a:close/>
                <a:moveTo>
                  <a:pt x="274" y="31"/>
                </a:moveTo>
                <a:cubicBezTo>
                  <a:pt x="274" y="31"/>
                  <a:pt x="274" y="31"/>
                  <a:pt x="274" y="31"/>
                </a:cubicBezTo>
                <a:close/>
                <a:moveTo>
                  <a:pt x="274" y="31"/>
                </a:moveTo>
                <a:cubicBezTo>
                  <a:pt x="273" y="26"/>
                  <a:pt x="272" y="21"/>
                  <a:pt x="271" y="17"/>
                </a:cubicBezTo>
                <a:cubicBezTo>
                  <a:pt x="270" y="14"/>
                  <a:pt x="268" y="12"/>
                  <a:pt x="266" y="11"/>
                </a:cubicBezTo>
                <a:cubicBezTo>
                  <a:pt x="265" y="11"/>
                  <a:pt x="262" y="13"/>
                  <a:pt x="260" y="14"/>
                </a:cubicBezTo>
                <a:cubicBezTo>
                  <a:pt x="253" y="23"/>
                  <a:pt x="251" y="33"/>
                  <a:pt x="248" y="43"/>
                </a:cubicBezTo>
                <a:cubicBezTo>
                  <a:pt x="246" y="48"/>
                  <a:pt x="248" y="50"/>
                  <a:pt x="253" y="53"/>
                </a:cubicBezTo>
                <a:cubicBezTo>
                  <a:pt x="266" y="59"/>
                  <a:pt x="269" y="58"/>
                  <a:pt x="272" y="43"/>
                </a:cubicBezTo>
                <a:cubicBezTo>
                  <a:pt x="273" y="39"/>
                  <a:pt x="273" y="35"/>
                  <a:pt x="274" y="31"/>
                </a:cubicBezTo>
                <a:close/>
                <a:moveTo>
                  <a:pt x="60" y="330"/>
                </a:moveTo>
                <a:cubicBezTo>
                  <a:pt x="60" y="330"/>
                  <a:pt x="60" y="330"/>
                  <a:pt x="60" y="330"/>
                </a:cubicBezTo>
                <a:close/>
                <a:moveTo>
                  <a:pt x="60" y="330"/>
                </a:moveTo>
                <a:cubicBezTo>
                  <a:pt x="62" y="330"/>
                  <a:pt x="64" y="331"/>
                  <a:pt x="66" y="330"/>
                </a:cubicBezTo>
                <a:cubicBezTo>
                  <a:pt x="67" y="330"/>
                  <a:pt x="69" y="329"/>
                  <a:pt x="71" y="328"/>
                </a:cubicBezTo>
                <a:cubicBezTo>
                  <a:pt x="71" y="327"/>
                  <a:pt x="70" y="325"/>
                  <a:pt x="69" y="324"/>
                </a:cubicBezTo>
                <a:cubicBezTo>
                  <a:pt x="64" y="317"/>
                  <a:pt x="58" y="311"/>
                  <a:pt x="52" y="304"/>
                </a:cubicBezTo>
                <a:cubicBezTo>
                  <a:pt x="47" y="297"/>
                  <a:pt x="46" y="296"/>
                  <a:pt x="38" y="303"/>
                </a:cubicBezTo>
                <a:cubicBezTo>
                  <a:pt x="35" y="306"/>
                  <a:pt x="32" y="309"/>
                  <a:pt x="30" y="312"/>
                </a:cubicBezTo>
                <a:cubicBezTo>
                  <a:pt x="27" y="316"/>
                  <a:pt x="28" y="320"/>
                  <a:pt x="32" y="323"/>
                </a:cubicBezTo>
                <a:cubicBezTo>
                  <a:pt x="41" y="328"/>
                  <a:pt x="50" y="331"/>
                  <a:pt x="60" y="330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83"/>
                  <a:pt x="79" y="90"/>
                  <a:pt x="84" y="96"/>
                </a:cubicBezTo>
                <a:cubicBezTo>
                  <a:pt x="85" y="98"/>
                  <a:pt x="88" y="98"/>
                  <a:pt x="89" y="98"/>
                </a:cubicBezTo>
                <a:cubicBezTo>
                  <a:pt x="95" y="93"/>
                  <a:pt x="100" y="88"/>
                  <a:pt x="106" y="83"/>
                </a:cubicBezTo>
                <a:cubicBezTo>
                  <a:pt x="108" y="81"/>
                  <a:pt x="109" y="77"/>
                  <a:pt x="106" y="75"/>
                </a:cubicBezTo>
                <a:cubicBezTo>
                  <a:pt x="102" y="71"/>
                  <a:pt x="97" y="67"/>
                  <a:pt x="92" y="64"/>
                </a:cubicBezTo>
                <a:cubicBezTo>
                  <a:pt x="83" y="60"/>
                  <a:pt x="77" y="64"/>
                  <a:pt x="77" y="74"/>
                </a:cubicBezTo>
                <a:cubicBezTo>
                  <a:pt x="77" y="74"/>
                  <a:pt x="77" y="75"/>
                  <a:pt x="77" y="77"/>
                </a:cubicBezTo>
                <a:close/>
                <a:moveTo>
                  <a:pt x="29" y="284"/>
                </a:moveTo>
                <a:cubicBezTo>
                  <a:pt x="29" y="284"/>
                  <a:pt x="29" y="284"/>
                  <a:pt x="29" y="284"/>
                </a:cubicBezTo>
                <a:close/>
                <a:moveTo>
                  <a:pt x="29" y="284"/>
                </a:moveTo>
                <a:cubicBezTo>
                  <a:pt x="37" y="285"/>
                  <a:pt x="39" y="283"/>
                  <a:pt x="38" y="277"/>
                </a:cubicBezTo>
                <a:cubicBezTo>
                  <a:pt x="35" y="269"/>
                  <a:pt x="33" y="261"/>
                  <a:pt x="31" y="253"/>
                </a:cubicBezTo>
                <a:cubicBezTo>
                  <a:pt x="30" y="250"/>
                  <a:pt x="28" y="249"/>
                  <a:pt x="25" y="249"/>
                </a:cubicBezTo>
                <a:cubicBezTo>
                  <a:pt x="17" y="251"/>
                  <a:pt x="11" y="257"/>
                  <a:pt x="10" y="264"/>
                </a:cubicBezTo>
                <a:cubicBezTo>
                  <a:pt x="9" y="271"/>
                  <a:pt x="13" y="278"/>
                  <a:pt x="20" y="281"/>
                </a:cubicBezTo>
                <a:cubicBezTo>
                  <a:pt x="24" y="283"/>
                  <a:pt x="28" y="284"/>
                  <a:pt x="29" y="284"/>
                </a:cubicBezTo>
                <a:close/>
                <a:moveTo>
                  <a:pt x="31" y="202"/>
                </a:moveTo>
                <a:cubicBezTo>
                  <a:pt x="31" y="202"/>
                  <a:pt x="31" y="202"/>
                  <a:pt x="31" y="202"/>
                </a:cubicBezTo>
                <a:close/>
                <a:moveTo>
                  <a:pt x="31" y="202"/>
                </a:moveTo>
                <a:cubicBezTo>
                  <a:pt x="31" y="197"/>
                  <a:pt x="29" y="195"/>
                  <a:pt x="23" y="195"/>
                </a:cubicBezTo>
                <a:cubicBezTo>
                  <a:pt x="21" y="195"/>
                  <a:pt x="19" y="195"/>
                  <a:pt x="17" y="196"/>
                </a:cubicBezTo>
                <a:cubicBezTo>
                  <a:pt x="8" y="198"/>
                  <a:pt x="5" y="204"/>
                  <a:pt x="7" y="213"/>
                </a:cubicBezTo>
                <a:cubicBezTo>
                  <a:pt x="8" y="219"/>
                  <a:pt x="12" y="224"/>
                  <a:pt x="16" y="228"/>
                </a:cubicBezTo>
                <a:cubicBezTo>
                  <a:pt x="19" y="230"/>
                  <a:pt x="22" y="234"/>
                  <a:pt x="25" y="233"/>
                </a:cubicBezTo>
                <a:cubicBezTo>
                  <a:pt x="30" y="233"/>
                  <a:pt x="28" y="228"/>
                  <a:pt x="28" y="224"/>
                </a:cubicBezTo>
                <a:cubicBezTo>
                  <a:pt x="29" y="217"/>
                  <a:pt x="30" y="210"/>
                  <a:pt x="31" y="202"/>
                </a:cubicBezTo>
                <a:close/>
                <a:moveTo>
                  <a:pt x="48" y="107"/>
                </a:moveTo>
                <a:cubicBezTo>
                  <a:pt x="48" y="107"/>
                  <a:pt x="48" y="107"/>
                  <a:pt x="48" y="107"/>
                </a:cubicBezTo>
                <a:close/>
                <a:moveTo>
                  <a:pt x="48" y="107"/>
                </a:moveTo>
                <a:cubicBezTo>
                  <a:pt x="48" y="116"/>
                  <a:pt x="51" y="124"/>
                  <a:pt x="55" y="131"/>
                </a:cubicBezTo>
                <a:cubicBezTo>
                  <a:pt x="57" y="133"/>
                  <a:pt x="60" y="133"/>
                  <a:pt x="62" y="130"/>
                </a:cubicBezTo>
                <a:cubicBezTo>
                  <a:pt x="65" y="126"/>
                  <a:pt x="68" y="121"/>
                  <a:pt x="72" y="117"/>
                </a:cubicBezTo>
                <a:cubicBezTo>
                  <a:pt x="81" y="107"/>
                  <a:pt x="78" y="105"/>
                  <a:pt x="67" y="100"/>
                </a:cubicBezTo>
                <a:cubicBezTo>
                  <a:pt x="64" y="99"/>
                  <a:pt x="60" y="98"/>
                  <a:pt x="57" y="97"/>
                </a:cubicBezTo>
                <a:cubicBezTo>
                  <a:pt x="53" y="96"/>
                  <a:pt x="50" y="98"/>
                  <a:pt x="49" y="102"/>
                </a:cubicBezTo>
                <a:cubicBezTo>
                  <a:pt x="48" y="104"/>
                  <a:pt x="48" y="106"/>
                  <a:pt x="48" y="107"/>
                </a:cubicBezTo>
                <a:close/>
                <a:moveTo>
                  <a:pt x="31" y="161"/>
                </a:moveTo>
                <a:cubicBezTo>
                  <a:pt x="31" y="161"/>
                  <a:pt x="31" y="161"/>
                  <a:pt x="31" y="161"/>
                </a:cubicBezTo>
                <a:close/>
                <a:moveTo>
                  <a:pt x="31" y="161"/>
                </a:moveTo>
                <a:cubicBezTo>
                  <a:pt x="31" y="162"/>
                  <a:pt x="31" y="162"/>
                  <a:pt x="31" y="163"/>
                </a:cubicBezTo>
                <a:cubicBezTo>
                  <a:pt x="31" y="167"/>
                  <a:pt x="32" y="174"/>
                  <a:pt x="36" y="175"/>
                </a:cubicBezTo>
                <a:cubicBezTo>
                  <a:pt x="41" y="176"/>
                  <a:pt x="41" y="169"/>
                  <a:pt x="43" y="165"/>
                </a:cubicBezTo>
                <a:cubicBezTo>
                  <a:pt x="46" y="159"/>
                  <a:pt x="48" y="153"/>
                  <a:pt x="51" y="148"/>
                </a:cubicBezTo>
                <a:cubicBezTo>
                  <a:pt x="52" y="145"/>
                  <a:pt x="50" y="142"/>
                  <a:pt x="47" y="142"/>
                </a:cubicBezTo>
                <a:cubicBezTo>
                  <a:pt x="45" y="142"/>
                  <a:pt x="42" y="142"/>
                  <a:pt x="40" y="143"/>
                </a:cubicBezTo>
                <a:cubicBezTo>
                  <a:pt x="34" y="147"/>
                  <a:pt x="31" y="154"/>
                  <a:pt x="31" y="161"/>
                </a:cubicBezTo>
                <a:close/>
                <a:moveTo>
                  <a:pt x="132" y="113"/>
                </a:moveTo>
                <a:cubicBezTo>
                  <a:pt x="132" y="113"/>
                  <a:pt x="132" y="113"/>
                  <a:pt x="132" y="113"/>
                </a:cubicBezTo>
                <a:close/>
                <a:moveTo>
                  <a:pt x="132" y="113"/>
                </a:moveTo>
                <a:cubicBezTo>
                  <a:pt x="133" y="112"/>
                  <a:pt x="135" y="112"/>
                  <a:pt x="135" y="111"/>
                </a:cubicBezTo>
                <a:cubicBezTo>
                  <a:pt x="140" y="104"/>
                  <a:pt x="144" y="97"/>
                  <a:pt x="148" y="90"/>
                </a:cubicBezTo>
                <a:cubicBezTo>
                  <a:pt x="148" y="89"/>
                  <a:pt x="148" y="88"/>
                  <a:pt x="147" y="87"/>
                </a:cubicBezTo>
                <a:cubicBezTo>
                  <a:pt x="147" y="87"/>
                  <a:pt x="145" y="86"/>
                  <a:pt x="144" y="87"/>
                </a:cubicBezTo>
                <a:cubicBezTo>
                  <a:pt x="136" y="91"/>
                  <a:pt x="131" y="99"/>
                  <a:pt x="127" y="107"/>
                </a:cubicBezTo>
                <a:cubicBezTo>
                  <a:pt x="126" y="108"/>
                  <a:pt x="127" y="110"/>
                  <a:pt x="128" y="111"/>
                </a:cubicBezTo>
                <a:cubicBezTo>
                  <a:pt x="129" y="112"/>
                  <a:pt x="130" y="112"/>
                  <a:pt x="132" y="113"/>
                </a:cubicBezTo>
                <a:close/>
                <a:moveTo>
                  <a:pt x="165" y="125"/>
                </a:moveTo>
                <a:cubicBezTo>
                  <a:pt x="165" y="125"/>
                  <a:pt x="165" y="125"/>
                  <a:pt x="165" y="125"/>
                </a:cubicBezTo>
                <a:close/>
                <a:moveTo>
                  <a:pt x="165" y="125"/>
                </a:moveTo>
                <a:cubicBezTo>
                  <a:pt x="172" y="120"/>
                  <a:pt x="175" y="114"/>
                  <a:pt x="178" y="107"/>
                </a:cubicBezTo>
                <a:cubicBezTo>
                  <a:pt x="179" y="105"/>
                  <a:pt x="179" y="102"/>
                  <a:pt x="178" y="100"/>
                </a:cubicBezTo>
                <a:cubicBezTo>
                  <a:pt x="178" y="99"/>
                  <a:pt x="177" y="97"/>
                  <a:pt x="176" y="97"/>
                </a:cubicBezTo>
                <a:cubicBezTo>
                  <a:pt x="175" y="96"/>
                  <a:pt x="174" y="97"/>
                  <a:pt x="173" y="98"/>
                </a:cubicBezTo>
                <a:cubicBezTo>
                  <a:pt x="166" y="106"/>
                  <a:pt x="168" y="116"/>
                  <a:pt x="165" y="125"/>
                </a:cubicBezTo>
                <a:close/>
                <a:moveTo>
                  <a:pt x="142" y="474"/>
                </a:moveTo>
                <a:cubicBezTo>
                  <a:pt x="142" y="474"/>
                  <a:pt x="142" y="474"/>
                  <a:pt x="142" y="474"/>
                </a:cubicBezTo>
                <a:close/>
                <a:moveTo>
                  <a:pt x="142" y="474"/>
                </a:moveTo>
                <a:cubicBezTo>
                  <a:pt x="141" y="474"/>
                  <a:pt x="140" y="474"/>
                  <a:pt x="140" y="474"/>
                </a:cubicBezTo>
                <a:cubicBezTo>
                  <a:pt x="139" y="475"/>
                  <a:pt x="137" y="476"/>
                  <a:pt x="137" y="477"/>
                </a:cubicBezTo>
                <a:cubicBezTo>
                  <a:pt x="136" y="478"/>
                  <a:pt x="137" y="480"/>
                  <a:pt x="138" y="481"/>
                </a:cubicBezTo>
                <a:cubicBezTo>
                  <a:pt x="140" y="482"/>
                  <a:pt x="143" y="482"/>
                  <a:pt x="145" y="482"/>
                </a:cubicBezTo>
                <a:cubicBezTo>
                  <a:pt x="148" y="483"/>
                  <a:pt x="151" y="479"/>
                  <a:pt x="150" y="478"/>
                </a:cubicBezTo>
                <a:cubicBezTo>
                  <a:pt x="149" y="476"/>
                  <a:pt x="147" y="475"/>
                  <a:pt x="146" y="475"/>
                </a:cubicBezTo>
                <a:cubicBezTo>
                  <a:pt x="144" y="474"/>
                  <a:pt x="143" y="474"/>
                  <a:pt x="142" y="474"/>
                </a:cubicBezTo>
                <a:close/>
                <a:moveTo>
                  <a:pt x="112" y="300"/>
                </a:moveTo>
                <a:cubicBezTo>
                  <a:pt x="112" y="300"/>
                  <a:pt x="112" y="300"/>
                  <a:pt x="112" y="300"/>
                </a:cubicBezTo>
                <a:close/>
                <a:moveTo>
                  <a:pt x="112" y="300"/>
                </a:moveTo>
                <a:cubicBezTo>
                  <a:pt x="114" y="303"/>
                  <a:pt x="116" y="304"/>
                  <a:pt x="117" y="306"/>
                </a:cubicBezTo>
                <a:cubicBezTo>
                  <a:pt x="118" y="305"/>
                  <a:pt x="120" y="304"/>
                  <a:pt x="121" y="302"/>
                </a:cubicBezTo>
                <a:cubicBezTo>
                  <a:pt x="122" y="300"/>
                  <a:pt x="122" y="297"/>
                  <a:pt x="122" y="295"/>
                </a:cubicBezTo>
                <a:cubicBezTo>
                  <a:pt x="122" y="294"/>
                  <a:pt x="121" y="292"/>
                  <a:pt x="120" y="291"/>
                </a:cubicBezTo>
                <a:cubicBezTo>
                  <a:pt x="119" y="291"/>
                  <a:pt x="117" y="292"/>
                  <a:pt x="117" y="293"/>
                </a:cubicBezTo>
                <a:cubicBezTo>
                  <a:pt x="115" y="295"/>
                  <a:pt x="114" y="298"/>
                  <a:pt x="112" y="300"/>
                </a:cubicBezTo>
                <a:close/>
                <a:moveTo>
                  <a:pt x="159" y="297"/>
                </a:moveTo>
                <a:cubicBezTo>
                  <a:pt x="159" y="297"/>
                  <a:pt x="159" y="297"/>
                  <a:pt x="159" y="297"/>
                </a:cubicBezTo>
                <a:close/>
                <a:moveTo>
                  <a:pt x="159" y="297"/>
                </a:moveTo>
                <a:cubicBezTo>
                  <a:pt x="159" y="296"/>
                  <a:pt x="158" y="295"/>
                  <a:pt x="157" y="295"/>
                </a:cubicBezTo>
                <a:cubicBezTo>
                  <a:pt x="157" y="295"/>
                  <a:pt x="155" y="295"/>
                  <a:pt x="155" y="295"/>
                </a:cubicBezTo>
                <a:cubicBezTo>
                  <a:pt x="150" y="301"/>
                  <a:pt x="149" y="306"/>
                  <a:pt x="151" y="309"/>
                </a:cubicBezTo>
                <a:cubicBezTo>
                  <a:pt x="151" y="309"/>
                  <a:pt x="152" y="310"/>
                  <a:pt x="152" y="309"/>
                </a:cubicBezTo>
                <a:cubicBezTo>
                  <a:pt x="157" y="307"/>
                  <a:pt x="157" y="302"/>
                  <a:pt x="159" y="298"/>
                </a:cubicBezTo>
                <a:cubicBezTo>
                  <a:pt x="159" y="298"/>
                  <a:pt x="159" y="297"/>
                  <a:pt x="159" y="297"/>
                </a:cubicBezTo>
                <a:close/>
                <a:moveTo>
                  <a:pt x="278" y="488"/>
                </a:moveTo>
                <a:cubicBezTo>
                  <a:pt x="278" y="488"/>
                  <a:pt x="278" y="488"/>
                  <a:pt x="278" y="488"/>
                </a:cubicBezTo>
                <a:close/>
                <a:moveTo>
                  <a:pt x="278" y="488"/>
                </a:moveTo>
                <a:cubicBezTo>
                  <a:pt x="279" y="487"/>
                  <a:pt x="280" y="486"/>
                  <a:pt x="281" y="485"/>
                </a:cubicBezTo>
                <a:cubicBezTo>
                  <a:pt x="284" y="482"/>
                  <a:pt x="287" y="479"/>
                  <a:pt x="287" y="474"/>
                </a:cubicBezTo>
                <a:cubicBezTo>
                  <a:pt x="286" y="471"/>
                  <a:pt x="282" y="474"/>
                  <a:pt x="278" y="481"/>
                </a:cubicBezTo>
                <a:cubicBezTo>
                  <a:pt x="277" y="483"/>
                  <a:pt x="276" y="484"/>
                  <a:pt x="276" y="485"/>
                </a:cubicBezTo>
                <a:cubicBezTo>
                  <a:pt x="276" y="486"/>
                  <a:pt x="276" y="486"/>
                  <a:pt x="276" y="487"/>
                </a:cubicBezTo>
                <a:cubicBezTo>
                  <a:pt x="276" y="487"/>
                  <a:pt x="277" y="487"/>
                  <a:pt x="278" y="488"/>
                </a:cubicBezTo>
                <a:close/>
                <a:moveTo>
                  <a:pt x="90" y="204"/>
                </a:moveTo>
                <a:cubicBezTo>
                  <a:pt x="90" y="204"/>
                  <a:pt x="90" y="204"/>
                  <a:pt x="90" y="204"/>
                </a:cubicBezTo>
                <a:close/>
                <a:moveTo>
                  <a:pt x="90" y="204"/>
                </a:moveTo>
                <a:cubicBezTo>
                  <a:pt x="95" y="200"/>
                  <a:pt x="98" y="195"/>
                  <a:pt x="100" y="186"/>
                </a:cubicBezTo>
                <a:cubicBezTo>
                  <a:pt x="93" y="192"/>
                  <a:pt x="92" y="198"/>
                  <a:pt x="90" y="204"/>
                </a:cubicBezTo>
                <a:close/>
                <a:moveTo>
                  <a:pt x="146" y="332"/>
                </a:moveTo>
                <a:cubicBezTo>
                  <a:pt x="146" y="332"/>
                  <a:pt x="146" y="332"/>
                  <a:pt x="146" y="332"/>
                </a:cubicBezTo>
                <a:close/>
                <a:moveTo>
                  <a:pt x="146" y="332"/>
                </a:moveTo>
                <a:cubicBezTo>
                  <a:pt x="147" y="332"/>
                  <a:pt x="148" y="332"/>
                  <a:pt x="149" y="331"/>
                </a:cubicBezTo>
                <a:cubicBezTo>
                  <a:pt x="148" y="328"/>
                  <a:pt x="147" y="324"/>
                  <a:pt x="146" y="320"/>
                </a:cubicBezTo>
                <a:cubicBezTo>
                  <a:pt x="146" y="320"/>
                  <a:pt x="144" y="319"/>
                  <a:pt x="144" y="319"/>
                </a:cubicBezTo>
                <a:cubicBezTo>
                  <a:pt x="143" y="319"/>
                  <a:pt x="142" y="321"/>
                  <a:pt x="143" y="321"/>
                </a:cubicBezTo>
                <a:cubicBezTo>
                  <a:pt x="144" y="325"/>
                  <a:pt x="145" y="329"/>
                  <a:pt x="146" y="332"/>
                </a:cubicBezTo>
                <a:close/>
                <a:moveTo>
                  <a:pt x="171" y="491"/>
                </a:moveTo>
                <a:cubicBezTo>
                  <a:pt x="171" y="491"/>
                  <a:pt x="171" y="491"/>
                  <a:pt x="171" y="491"/>
                </a:cubicBezTo>
                <a:close/>
                <a:moveTo>
                  <a:pt x="171" y="491"/>
                </a:moveTo>
                <a:cubicBezTo>
                  <a:pt x="168" y="488"/>
                  <a:pt x="166" y="487"/>
                  <a:pt x="164" y="486"/>
                </a:cubicBezTo>
                <a:cubicBezTo>
                  <a:pt x="163" y="485"/>
                  <a:pt x="162" y="486"/>
                  <a:pt x="160" y="487"/>
                </a:cubicBezTo>
                <a:cubicBezTo>
                  <a:pt x="161" y="488"/>
                  <a:pt x="161" y="490"/>
                  <a:pt x="162" y="490"/>
                </a:cubicBezTo>
                <a:cubicBezTo>
                  <a:pt x="164" y="491"/>
                  <a:pt x="167" y="491"/>
                  <a:pt x="171" y="491"/>
                </a:cubicBezTo>
                <a:close/>
                <a:moveTo>
                  <a:pt x="239" y="138"/>
                </a:moveTo>
                <a:cubicBezTo>
                  <a:pt x="239" y="138"/>
                  <a:pt x="239" y="138"/>
                  <a:pt x="239" y="138"/>
                </a:cubicBezTo>
                <a:close/>
                <a:moveTo>
                  <a:pt x="239" y="138"/>
                </a:moveTo>
                <a:cubicBezTo>
                  <a:pt x="238" y="137"/>
                  <a:pt x="238" y="136"/>
                  <a:pt x="238" y="136"/>
                </a:cubicBezTo>
                <a:cubicBezTo>
                  <a:pt x="237" y="136"/>
                  <a:pt x="236" y="136"/>
                  <a:pt x="236" y="136"/>
                </a:cubicBezTo>
                <a:cubicBezTo>
                  <a:pt x="235" y="139"/>
                  <a:pt x="234" y="141"/>
                  <a:pt x="233" y="144"/>
                </a:cubicBezTo>
                <a:cubicBezTo>
                  <a:pt x="233" y="145"/>
                  <a:pt x="234" y="145"/>
                  <a:pt x="234" y="146"/>
                </a:cubicBezTo>
                <a:cubicBezTo>
                  <a:pt x="234" y="146"/>
                  <a:pt x="235" y="145"/>
                  <a:pt x="236" y="145"/>
                </a:cubicBezTo>
                <a:cubicBezTo>
                  <a:pt x="237" y="143"/>
                  <a:pt x="238" y="140"/>
                  <a:pt x="239" y="138"/>
                </a:cubicBezTo>
                <a:close/>
                <a:moveTo>
                  <a:pt x="183" y="181"/>
                </a:moveTo>
                <a:cubicBezTo>
                  <a:pt x="183" y="181"/>
                  <a:pt x="183" y="181"/>
                  <a:pt x="183" y="181"/>
                </a:cubicBezTo>
                <a:close/>
                <a:moveTo>
                  <a:pt x="183" y="181"/>
                </a:moveTo>
                <a:cubicBezTo>
                  <a:pt x="185" y="178"/>
                  <a:pt x="186" y="174"/>
                  <a:pt x="188" y="171"/>
                </a:cubicBezTo>
                <a:cubicBezTo>
                  <a:pt x="188" y="171"/>
                  <a:pt x="187" y="170"/>
                  <a:pt x="187" y="170"/>
                </a:cubicBezTo>
                <a:cubicBezTo>
                  <a:pt x="186" y="170"/>
                  <a:pt x="186" y="170"/>
                  <a:pt x="185" y="170"/>
                </a:cubicBezTo>
                <a:cubicBezTo>
                  <a:pt x="184" y="173"/>
                  <a:pt x="182" y="176"/>
                  <a:pt x="180" y="179"/>
                </a:cubicBezTo>
                <a:cubicBezTo>
                  <a:pt x="180" y="179"/>
                  <a:pt x="180" y="180"/>
                  <a:pt x="181" y="180"/>
                </a:cubicBezTo>
                <a:cubicBezTo>
                  <a:pt x="181" y="181"/>
                  <a:pt x="182" y="181"/>
                  <a:pt x="183" y="181"/>
                </a:cubicBezTo>
                <a:close/>
                <a:moveTo>
                  <a:pt x="112" y="236"/>
                </a:moveTo>
                <a:cubicBezTo>
                  <a:pt x="112" y="236"/>
                  <a:pt x="112" y="236"/>
                  <a:pt x="112" y="236"/>
                </a:cubicBezTo>
                <a:close/>
                <a:moveTo>
                  <a:pt x="112" y="236"/>
                </a:moveTo>
                <a:cubicBezTo>
                  <a:pt x="108" y="239"/>
                  <a:pt x="105" y="243"/>
                  <a:pt x="108" y="247"/>
                </a:cubicBezTo>
                <a:cubicBezTo>
                  <a:pt x="108" y="248"/>
                  <a:pt x="109" y="248"/>
                  <a:pt x="109" y="248"/>
                </a:cubicBezTo>
                <a:cubicBezTo>
                  <a:pt x="113" y="245"/>
                  <a:pt x="113" y="241"/>
                  <a:pt x="112" y="236"/>
                </a:cubicBezTo>
                <a:close/>
                <a:moveTo>
                  <a:pt x="278" y="471"/>
                </a:moveTo>
                <a:cubicBezTo>
                  <a:pt x="278" y="471"/>
                  <a:pt x="278" y="471"/>
                  <a:pt x="278" y="471"/>
                </a:cubicBezTo>
                <a:close/>
                <a:moveTo>
                  <a:pt x="278" y="471"/>
                </a:moveTo>
                <a:cubicBezTo>
                  <a:pt x="280" y="468"/>
                  <a:pt x="281" y="466"/>
                  <a:pt x="283" y="464"/>
                </a:cubicBezTo>
                <a:cubicBezTo>
                  <a:pt x="283" y="463"/>
                  <a:pt x="282" y="463"/>
                  <a:pt x="282" y="463"/>
                </a:cubicBezTo>
                <a:cubicBezTo>
                  <a:pt x="281" y="462"/>
                  <a:pt x="281" y="462"/>
                  <a:pt x="280" y="463"/>
                </a:cubicBezTo>
                <a:cubicBezTo>
                  <a:pt x="279" y="464"/>
                  <a:pt x="277" y="466"/>
                  <a:pt x="276" y="468"/>
                </a:cubicBezTo>
                <a:cubicBezTo>
                  <a:pt x="276" y="468"/>
                  <a:pt x="277" y="469"/>
                  <a:pt x="278" y="471"/>
                </a:cubicBezTo>
                <a:close/>
                <a:moveTo>
                  <a:pt x="135" y="263"/>
                </a:moveTo>
                <a:cubicBezTo>
                  <a:pt x="135" y="263"/>
                  <a:pt x="135" y="263"/>
                  <a:pt x="135" y="263"/>
                </a:cubicBezTo>
                <a:close/>
                <a:moveTo>
                  <a:pt x="135" y="263"/>
                </a:moveTo>
                <a:cubicBezTo>
                  <a:pt x="136" y="263"/>
                  <a:pt x="137" y="264"/>
                  <a:pt x="138" y="265"/>
                </a:cubicBezTo>
                <a:cubicBezTo>
                  <a:pt x="139" y="263"/>
                  <a:pt x="140" y="262"/>
                  <a:pt x="140" y="261"/>
                </a:cubicBezTo>
                <a:cubicBezTo>
                  <a:pt x="140" y="260"/>
                  <a:pt x="139" y="259"/>
                  <a:pt x="138" y="258"/>
                </a:cubicBezTo>
                <a:cubicBezTo>
                  <a:pt x="137" y="259"/>
                  <a:pt x="136" y="260"/>
                  <a:pt x="135" y="261"/>
                </a:cubicBezTo>
                <a:cubicBezTo>
                  <a:pt x="135" y="261"/>
                  <a:pt x="135" y="262"/>
                  <a:pt x="135" y="263"/>
                </a:cubicBezTo>
                <a:close/>
                <a:moveTo>
                  <a:pt x="104" y="216"/>
                </a:moveTo>
                <a:cubicBezTo>
                  <a:pt x="104" y="216"/>
                  <a:pt x="104" y="216"/>
                  <a:pt x="104" y="216"/>
                </a:cubicBezTo>
                <a:close/>
                <a:moveTo>
                  <a:pt x="104" y="216"/>
                </a:moveTo>
                <a:cubicBezTo>
                  <a:pt x="105" y="217"/>
                  <a:pt x="105" y="219"/>
                  <a:pt x="106" y="219"/>
                </a:cubicBezTo>
                <a:cubicBezTo>
                  <a:pt x="106" y="219"/>
                  <a:pt x="107" y="219"/>
                  <a:pt x="108" y="218"/>
                </a:cubicBezTo>
                <a:cubicBezTo>
                  <a:pt x="109" y="217"/>
                  <a:pt x="110" y="216"/>
                  <a:pt x="110" y="214"/>
                </a:cubicBezTo>
                <a:cubicBezTo>
                  <a:pt x="110" y="213"/>
                  <a:pt x="109" y="212"/>
                  <a:pt x="108" y="211"/>
                </a:cubicBezTo>
                <a:cubicBezTo>
                  <a:pt x="107" y="211"/>
                  <a:pt x="106" y="212"/>
                  <a:pt x="106" y="212"/>
                </a:cubicBezTo>
                <a:cubicBezTo>
                  <a:pt x="105" y="214"/>
                  <a:pt x="105" y="215"/>
                  <a:pt x="104" y="216"/>
                </a:cubicBezTo>
                <a:close/>
                <a:moveTo>
                  <a:pt x="174" y="333"/>
                </a:moveTo>
                <a:cubicBezTo>
                  <a:pt x="174" y="333"/>
                  <a:pt x="174" y="333"/>
                  <a:pt x="174" y="333"/>
                </a:cubicBezTo>
                <a:close/>
                <a:moveTo>
                  <a:pt x="174" y="333"/>
                </a:moveTo>
                <a:cubicBezTo>
                  <a:pt x="175" y="332"/>
                  <a:pt x="176" y="331"/>
                  <a:pt x="176" y="331"/>
                </a:cubicBezTo>
                <a:cubicBezTo>
                  <a:pt x="175" y="329"/>
                  <a:pt x="175" y="327"/>
                  <a:pt x="174" y="326"/>
                </a:cubicBezTo>
                <a:cubicBezTo>
                  <a:pt x="174" y="325"/>
                  <a:pt x="173" y="325"/>
                  <a:pt x="173" y="325"/>
                </a:cubicBezTo>
                <a:cubicBezTo>
                  <a:pt x="172" y="325"/>
                  <a:pt x="172" y="326"/>
                  <a:pt x="172" y="326"/>
                </a:cubicBezTo>
                <a:cubicBezTo>
                  <a:pt x="172" y="328"/>
                  <a:pt x="173" y="331"/>
                  <a:pt x="174" y="3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 invX="1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第三节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203575" y="2956984"/>
            <a:ext cx="5711825" cy="1273175"/>
          </a:xfrm>
          <a:custGeom>
            <a:avLst/>
            <a:gdLst>
              <a:gd name="T0" fmla="*/ 495 w 1347"/>
              <a:gd name="T1" fmla="*/ 257 h 297"/>
              <a:gd name="T2" fmla="*/ 141 w 1347"/>
              <a:gd name="T3" fmla="*/ 47 h 297"/>
              <a:gd name="T4" fmla="*/ 1218 w 1347"/>
              <a:gd name="T5" fmla="*/ 96 h 297"/>
              <a:gd name="T6" fmla="*/ 1161 w 1347"/>
              <a:gd name="T7" fmla="*/ 169 h 297"/>
              <a:gd name="T8" fmla="*/ 1130 w 1347"/>
              <a:gd name="T9" fmla="*/ 95 h 297"/>
              <a:gd name="T10" fmla="*/ 1065 w 1347"/>
              <a:gd name="T11" fmla="*/ 193 h 297"/>
              <a:gd name="T12" fmla="*/ 112 w 1347"/>
              <a:gd name="T13" fmla="*/ 85 h 297"/>
              <a:gd name="T14" fmla="*/ 738 w 1347"/>
              <a:gd name="T15" fmla="*/ 222 h 297"/>
              <a:gd name="T16" fmla="*/ 588 w 1347"/>
              <a:gd name="T17" fmla="*/ 181 h 297"/>
              <a:gd name="T18" fmla="*/ 579 w 1347"/>
              <a:gd name="T19" fmla="*/ 92 h 297"/>
              <a:gd name="T20" fmla="*/ 957 w 1347"/>
              <a:gd name="T21" fmla="*/ 123 h 297"/>
              <a:gd name="T22" fmla="*/ 116 w 1347"/>
              <a:gd name="T23" fmla="*/ 184 h 297"/>
              <a:gd name="T24" fmla="*/ 120 w 1347"/>
              <a:gd name="T25" fmla="*/ 107 h 297"/>
              <a:gd name="T26" fmla="*/ 660 w 1347"/>
              <a:gd name="T27" fmla="*/ 200 h 297"/>
              <a:gd name="T28" fmla="*/ 662 w 1347"/>
              <a:gd name="T29" fmla="*/ 147 h 297"/>
              <a:gd name="T30" fmla="*/ 829 w 1347"/>
              <a:gd name="T31" fmla="*/ 135 h 297"/>
              <a:gd name="T32" fmla="*/ 436 w 1347"/>
              <a:gd name="T33" fmla="*/ 84 h 297"/>
              <a:gd name="T34" fmla="*/ 381 w 1347"/>
              <a:gd name="T35" fmla="*/ 181 h 297"/>
              <a:gd name="T36" fmla="*/ 424 w 1347"/>
              <a:gd name="T37" fmla="*/ 91 h 297"/>
              <a:gd name="T38" fmla="*/ 438 w 1347"/>
              <a:gd name="T39" fmla="*/ 163 h 297"/>
              <a:gd name="T40" fmla="*/ 864 w 1347"/>
              <a:gd name="T41" fmla="*/ 189 h 297"/>
              <a:gd name="T42" fmla="*/ 870 w 1347"/>
              <a:gd name="T43" fmla="*/ 201 h 297"/>
              <a:gd name="T44" fmla="*/ 464 w 1347"/>
              <a:gd name="T45" fmla="*/ 188 h 297"/>
              <a:gd name="T46" fmla="*/ 483 w 1347"/>
              <a:gd name="T47" fmla="*/ 141 h 297"/>
              <a:gd name="T48" fmla="*/ 488 w 1347"/>
              <a:gd name="T49" fmla="*/ 198 h 297"/>
              <a:gd name="T50" fmla="*/ 708 w 1347"/>
              <a:gd name="T51" fmla="*/ 214 h 297"/>
              <a:gd name="T52" fmla="*/ 719 w 1347"/>
              <a:gd name="T53" fmla="*/ 176 h 297"/>
              <a:gd name="T54" fmla="*/ 711 w 1347"/>
              <a:gd name="T55" fmla="*/ 155 h 297"/>
              <a:gd name="T56" fmla="*/ 312 w 1347"/>
              <a:gd name="T57" fmla="*/ 237 h 297"/>
              <a:gd name="T58" fmla="*/ 328 w 1347"/>
              <a:gd name="T59" fmla="*/ 146 h 297"/>
              <a:gd name="T60" fmla="*/ 277 w 1347"/>
              <a:gd name="T61" fmla="*/ 150 h 297"/>
              <a:gd name="T62" fmla="*/ 312 w 1347"/>
              <a:gd name="T63" fmla="*/ 213 h 297"/>
              <a:gd name="T64" fmla="*/ 238 w 1347"/>
              <a:gd name="T65" fmla="*/ 136 h 297"/>
              <a:gd name="T66" fmla="*/ 167 w 1347"/>
              <a:gd name="T67" fmla="*/ 191 h 297"/>
              <a:gd name="T68" fmla="*/ 224 w 1347"/>
              <a:gd name="T69" fmla="*/ 79 h 297"/>
              <a:gd name="T70" fmla="*/ 630 w 1347"/>
              <a:gd name="T71" fmla="*/ 267 h 297"/>
              <a:gd name="T72" fmla="*/ 224 w 1347"/>
              <a:gd name="T73" fmla="*/ 290 h 297"/>
              <a:gd name="T74" fmla="*/ 952 w 1347"/>
              <a:gd name="T75" fmla="*/ 0 h 297"/>
              <a:gd name="T76" fmla="*/ 1319 w 1347"/>
              <a:gd name="T77" fmla="*/ 115 h 297"/>
              <a:gd name="T78" fmla="*/ 213 w 1347"/>
              <a:gd name="T79" fmla="*/ 4 h 297"/>
              <a:gd name="T80" fmla="*/ 672 w 1347"/>
              <a:gd name="T81" fmla="*/ 268 h 297"/>
              <a:gd name="T82" fmla="*/ 401 w 1347"/>
              <a:gd name="T83" fmla="*/ 278 h 297"/>
              <a:gd name="T84" fmla="*/ 1326 w 1347"/>
              <a:gd name="T85" fmla="*/ 128 h 297"/>
              <a:gd name="T86" fmla="*/ 1257 w 1347"/>
              <a:gd name="T87" fmla="*/ 202 h 297"/>
              <a:gd name="T88" fmla="*/ 123 w 1347"/>
              <a:gd name="T89" fmla="*/ 29 h 297"/>
              <a:gd name="T90" fmla="*/ 281 w 1347"/>
              <a:gd name="T91" fmla="*/ 26 h 297"/>
              <a:gd name="T92" fmla="*/ 295 w 1347"/>
              <a:gd name="T93" fmla="*/ 289 h 297"/>
              <a:gd name="T94" fmla="*/ 332 w 1347"/>
              <a:gd name="T95" fmla="*/ 287 h 297"/>
              <a:gd name="T96" fmla="*/ 493 w 1347"/>
              <a:gd name="T97" fmla="*/ 278 h 297"/>
              <a:gd name="T98" fmla="*/ 44 w 1347"/>
              <a:gd name="T99" fmla="*/ 61 h 297"/>
              <a:gd name="T100" fmla="*/ 1154 w 1347"/>
              <a:gd name="T101" fmla="*/ 49 h 297"/>
              <a:gd name="T102" fmla="*/ 967 w 1347"/>
              <a:gd name="T103" fmla="*/ 262 h 297"/>
              <a:gd name="T104" fmla="*/ 368 w 1347"/>
              <a:gd name="T105" fmla="*/ 21 h 297"/>
              <a:gd name="T106" fmla="*/ 678 w 1347"/>
              <a:gd name="T107" fmla="*/ 27 h 297"/>
              <a:gd name="T108" fmla="*/ 809 w 1347"/>
              <a:gd name="T109" fmla="*/ 42 h 297"/>
              <a:gd name="T110" fmla="*/ 71 w 1347"/>
              <a:gd name="T111" fmla="*/ 241 h 297"/>
              <a:gd name="T112" fmla="*/ 896 w 1347"/>
              <a:gd name="T113" fmla="*/ 236 h 297"/>
              <a:gd name="T114" fmla="*/ 1005 w 1347"/>
              <a:gd name="T115" fmla="*/ 110 h 297"/>
              <a:gd name="T116" fmla="*/ 1186 w 1347"/>
              <a:gd name="T117" fmla="*/ 182 h 297"/>
              <a:gd name="T118" fmla="*/ 1223 w 1347"/>
              <a:gd name="T119" fmla="*/ 113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47" h="297">
                <a:moveTo>
                  <a:pt x="1302" y="144"/>
                </a:moveTo>
                <a:cubicBezTo>
                  <a:pt x="1298" y="153"/>
                  <a:pt x="1291" y="158"/>
                  <a:pt x="1282" y="161"/>
                </a:cubicBezTo>
                <a:cubicBezTo>
                  <a:pt x="1250" y="173"/>
                  <a:pt x="1217" y="182"/>
                  <a:pt x="1184" y="188"/>
                </a:cubicBezTo>
                <a:cubicBezTo>
                  <a:pt x="1150" y="195"/>
                  <a:pt x="1116" y="202"/>
                  <a:pt x="1083" y="212"/>
                </a:cubicBezTo>
                <a:cubicBezTo>
                  <a:pt x="1057" y="221"/>
                  <a:pt x="1031" y="228"/>
                  <a:pt x="1005" y="236"/>
                </a:cubicBezTo>
                <a:cubicBezTo>
                  <a:pt x="999" y="237"/>
                  <a:pt x="993" y="238"/>
                  <a:pt x="987" y="238"/>
                </a:cubicBezTo>
                <a:cubicBezTo>
                  <a:pt x="959" y="241"/>
                  <a:pt x="931" y="244"/>
                  <a:pt x="903" y="242"/>
                </a:cubicBezTo>
                <a:cubicBezTo>
                  <a:pt x="880" y="240"/>
                  <a:pt x="857" y="243"/>
                  <a:pt x="833" y="242"/>
                </a:cubicBezTo>
                <a:cubicBezTo>
                  <a:pt x="821" y="242"/>
                  <a:pt x="808" y="241"/>
                  <a:pt x="795" y="241"/>
                </a:cubicBezTo>
                <a:cubicBezTo>
                  <a:pt x="784" y="241"/>
                  <a:pt x="773" y="240"/>
                  <a:pt x="762" y="240"/>
                </a:cubicBezTo>
                <a:cubicBezTo>
                  <a:pt x="725" y="243"/>
                  <a:pt x="688" y="245"/>
                  <a:pt x="651" y="248"/>
                </a:cubicBezTo>
                <a:cubicBezTo>
                  <a:pt x="642" y="248"/>
                  <a:pt x="633" y="248"/>
                  <a:pt x="624" y="248"/>
                </a:cubicBezTo>
                <a:cubicBezTo>
                  <a:pt x="581" y="251"/>
                  <a:pt x="538" y="253"/>
                  <a:pt x="495" y="257"/>
                </a:cubicBezTo>
                <a:cubicBezTo>
                  <a:pt x="471" y="259"/>
                  <a:pt x="447" y="258"/>
                  <a:pt x="424" y="259"/>
                </a:cubicBezTo>
                <a:cubicBezTo>
                  <a:pt x="387" y="260"/>
                  <a:pt x="351" y="259"/>
                  <a:pt x="314" y="261"/>
                </a:cubicBezTo>
                <a:cubicBezTo>
                  <a:pt x="287" y="263"/>
                  <a:pt x="261" y="261"/>
                  <a:pt x="234" y="261"/>
                </a:cubicBezTo>
                <a:cubicBezTo>
                  <a:pt x="216" y="260"/>
                  <a:pt x="198" y="258"/>
                  <a:pt x="181" y="257"/>
                </a:cubicBezTo>
                <a:cubicBezTo>
                  <a:pt x="153" y="256"/>
                  <a:pt x="125" y="255"/>
                  <a:pt x="97" y="253"/>
                </a:cubicBezTo>
                <a:cubicBezTo>
                  <a:pt x="88" y="252"/>
                  <a:pt x="78" y="251"/>
                  <a:pt x="69" y="248"/>
                </a:cubicBezTo>
                <a:cubicBezTo>
                  <a:pt x="54" y="244"/>
                  <a:pt x="44" y="234"/>
                  <a:pt x="40" y="219"/>
                </a:cubicBezTo>
                <a:cubicBezTo>
                  <a:pt x="38" y="209"/>
                  <a:pt x="36" y="199"/>
                  <a:pt x="37" y="189"/>
                </a:cubicBezTo>
                <a:cubicBezTo>
                  <a:pt x="37" y="159"/>
                  <a:pt x="39" y="128"/>
                  <a:pt x="46" y="99"/>
                </a:cubicBezTo>
                <a:cubicBezTo>
                  <a:pt x="49" y="85"/>
                  <a:pt x="55" y="73"/>
                  <a:pt x="64" y="62"/>
                </a:cubicBezTo>
                <a:cubicBezTo>
                  <a:pt x="70" y="56"/>
                  <a:pt x="77" y="53"/>
                  <a:pt x="85" y="51"/>
                </a:cubicBezTo>
                <a:cubicBezTo>
                  <a:pt x="95" y="48"/>
                  <a:pt x="104" y="48"/>
                  <a:pt x="114" y="48"/>
                </a:cubicBezTo>
                <a:cubicBezTo>
                  <a:pt x="123" y="48"/>
                  <a:pt x="132" y="47"/>
                  <a:pt x="141" y="47"/>
                </a:cubicBezTo>
                <a:cubicBezTo>
                  <a:pt x="152" y="46"/>
                  <a:pt x="162" y="46"/>
                  <a:pt x="173" y="46"/>
                </a:cubicBezTo>
                <a:cubicBezTo>
                  <a:pt x="199" y="47"/>
                  <a:pt x="225" y="48"/>
                  <a:pt x="250" y="47"/>
                </a:cubicBezTo>
                <a:cubicBezTo>
                  <a:pt x="291" y="44"/>
                  <a:pt x="332" y="46"/>
                  <a:pt x="373" y="44"/>
                </a:cubicBezTo>
                <a:cubicBezTo>
                  <a:pt x="401" y="43"/>
                  <a:pt x="428" y="42"/>
                  <a:pt x="455" y="41"/>
                </a:cubicBezTo>
                <a:cubicBezTo>
                  <a:pt x="479" y="41"/>
                  <a:pt x="503" y="39"/>
                  <a:pt x="527" y="39"/>
                </a:cubicBezTo>
                <a:cubicBezTo>
                  <a:pt x="541" y="39"/>
                  <a:pt x="555" y="40"/>
                  <a:pt x="569" y="41"/>
                </a:cubicBezTo>
                <a:cubicBezTo>
                  <a:pt x="594" y="42"/>
                  <a:pt x="619" y="40"/>
                  <a:pt x="644" y="38"/>
                </a:cubicBezTo>
                <a:cubicBezTo>
                  <a:pt x="661" y="36"/>
                  <a:pt x="679" y="36"/>
                  <a:pt x="697" y="36"/>
                </a:cubicBezTo>
                <a:cubicBezTo>
                  <a:pt x="746" y="35"/>
                  <a:pt x="794" y="35"/>
                  <a:pt x="843" y="35"/>
                </a:cubicBezTo>
                <a:cubicBezTo>
                  <a:pt x="882" y="35"/>
                  <a:pt x="921" y="35"/>
                  <a:pt x="960" y="36"/>
                </a:cubicBezTo>
                <a:cubicBezTo>
                  <a:pt x="987" y="36"/>
                  <a:pt x="1013" y="41"/>
                  <a:pt x="1040" y="46"/>
                </a:cubicBezTo>
                <a:cubicBezTo>
                  <a:pt x="1064" y="51"/>
                  <a:pt x="1087" y="57"/>
                  <a:pt x="1111" y="63"/>
                </a:cubicBezTo>
                <a:cubicBezTo>
                  <a:pt x="1147" y="72"/>
                  <a:pt x="1183" y="83"/>
                  <a:pt x="1218" y="96"/>
                </a:cubicBezTo>
                <a:cubicBezTo>
                  <a:pt x="1238" y="102"/>
                  <a:pt x="1258" y="111"/>
                  <a:pt x="1278" y="119"/>
                </a:cubicBezTo>
                <a:cubicBezTo>
                  <a:pt x="1282" y="121"/>
                  <a:pt x="1287" y="123"/>
                  <a:pt x="1291" y="126"/>
                </a:cubicBezTo>
                <a:cubicBezTo>
                  <a:pt x="1298" y="129"/>
                  <a:pt x="1302" y="135"/>
                  <a:pt x="1302" y="144"/>
                </a:cubicBezTo>
                <a:close/>
                <a:moveTo>
                  <a:pt x="1125" y="134"/>
                </a:moveTo>
                <a:cubicBezTo>
                  <a:pt x="1133" y="133"/>
                  <a:pt x="1132" y="136"/>
                  <a:pt x="1131" y="140"/>
                </a:cubicBezTo>
                <a:cubicBezTo>
                  <a:pt x="1129" y="138"/>
                  <a:pt x="1128" y="137"/>
                  <a:pt x="1125" y="134"/>
                </a:cubicBezTo>
                <a:close/>
                <a:moveTo>
                  <a:pt x="1152" y="168"/>
                </a:moveTo>
                <a:cubicBezTo>
                  <a:pt x="1154" y="171"/>
                  <a:pt x="1152" y="173"/>
                  <a:pt x="1150" y="176"/>
                </a:cubicBezTo>
                <a:cubicBezTo>
                  <a:pt x="1149" y="175"/>
                  <a:pt x="1148" y="175"/>
                  <a:pt x="1146" y="175"/>
                </a:cubicBezTo>
                <a:cubicBezTo>
                  <a:pt x="1146" y="171"/>
                  <a:pt x="1147" y="168"/>
                  <a:pt x="1152" y="168"/>
                </a:cubicBezTo>
                <a:close/>
                <a:moveTo>
                  <a:pt x="1161" y="169"/>
                </a:moveTo>
                <a:cubicBezTo>
                  <a:pt x="1163" y="167"/>
                  <a:pt x="1164" y="164"/>
                  <a:pt x="1166" y="161"/>
                </a:cubicBezTo>
                <a:cubicBezTo>
                  <a:pt x="1170" y="168"/>
                  <a:pt x="1170" y="168"/>
                  <a:pt x="1161" y="169"/>
                </a:cubicBezTo>
                <a:close/>
                <a:moveTo>
                  <a:pt x="1114" y="173"/>
                </a:moveTo>
                <a:cubicBezTo>
                  <a:pt x="1113" y="179"/>
                  <a:pt x="1112" y="183"/>
                  <a:pt x="1106" y="184"/>
                </a:cubicBezTo>
                <a:cubicBezTo>
                  <a:pt x="1106" y="176"/>
                  <a:pt x="1106" y="176"/>
                  <a:pt x="1114" y="173"/>
                </a:cubicBezTo>
                <a:close/>
                <a:moveTo>
                  <a:pt x="1048" y="107"/>
                </a:moveTo>
                <a:cubicBezTo>
                  <a:pt x="1045" y="110"/>
                  <a:pt x="1044" y="112"/>
                  <a:pt x="1041" y="115"/>
                </a:cubicBezTo>
                <a:cubicBezTo>
                  <a:pt x="1037" y="109"/>
                  <a:pt x="1040" y="107"/>
                  <a:pt x="1044" y="103"/>
                </a:cubicBezTo>
                <a:cubicBezTo>
                  <a:pt x="1045" y="105"/>
                  <a:pt x="1046" y="106"/>
                  <a:pt x="1048" y="107"/>
                </a:cubicBezTo>
                <a:close/>
                <a:moveTo>
                  <a:pt x="1024" y="118"/>
                </a:moveTo>
                <a:cubicBezTo>
                  <a:pt x="1020" y="115"/>
                  <a:pt x="1020" y="115"/>
                  <a:pt x="1024" y="108"/>
                </a:cubicBezTo>
                <a:cubicBezTo>
                  <a:pt x="1029" y="111"/>
                  <a:pt x="1029" y="111"/>
                  <a:pt x="1024" y="118"/>
                </a:cubicBezTo>
                <a:close/>
                <a:moveTo>
                  <a:pt x="1116" y="95"/>
                </a:moveTo>
                <a:cubicBezTo>
                  <a:pt x="1121" y="93"/>
                  <a:pt x="1124" y="92"/>
                  <a:pt x="1127" y="91"/>
                </a:cubicBezTo>
                <a:cubicBezTo>
                  <a:pt x="1128" y="93"/>
                  <a:pt x="1129" y="94"/>
                  <a:pt x="1130" y="95"/>
                </a:cubicBezTo>
                <a:cubicBezTo>
                  <a:pt x="1128" y="99"/>
                  <a:pt x="1127" y="99"/>
                  <a:pt x="1116" y="95"/>
                </a:cubicBezTo>
                <a:close/>
                <a:moveTo>
                  <a:pt x="1127" y="182"/>
                </a:moveTo>
                <a:cubicBezTo>
                  <a:pt x="1125" y="175"/>
                  <a:pt x="1130" y="172"/>
                  <a:pt x="1133" y="168"/>
                </a:cubicBezTo>
                <a:cubicBezTo>
                  <a:pt x="1137" y="168"/>
                  <a:pt x="1138" y="171"/>
                  <a:pt x="1136" y="173"/>
                </a:cubicBezTo>
                <a:cubicBezTo>
                  <a:pt x="1134" y="177"/>
                  <a:pt x="1133" y="182"/>
                  <a:pt x="1127" y="182"/>
                </a:cubicBezTo>
                <a:close/>
                <a:moveTo>
                  <a:pt x="1082" y="194"/>
                </a:moveTo>
                <a:cubicBezTo>
                  <a:pt x="1080" y="184"/>
                  <a:pt x="1081" y="182"/>
                  <a:pt x="1091" y="175"/>
                </a:cubicBezTo>
                <a:cubicBezTo>
                  <a:pt x="1092" y="177"/>
                  <a:pt x="1093" y="178"/>
                  <a:pt x="1092" y="179"/>
                </a:cubicBezTo>
                <a:cubicBezTo>
                  <a:pt x="1091" y="182"/>
                  <a:pt x="1089" y="185"/>
                  <a:pt x="1087" y="188"/>
                </a:cubicBezTo>
                <a:cubicBezTo>
                  <a:pt x="1086" y="190"/>
                  <a:pt x="1084" y="191"/>
                  <a:pt x="1082" y="194"/>
                </a:cubicBezTo>
                <a:close/>
                <a:moveTo>
                  <a:pt x="1056" y="196"/>
                </a:moveTo>
                <a:cubicBezTo>
                  <a:pt x="1060" y="189"/>
                  <a:pt x="1063" y="181"/>
                  <a:pt x="1072" y="177"/>
                </a:cubicBezTo>
                <a:cubicBezTo>
                  <a:pt x="1073" y="185"/>
                  <a:pt x="1068" y="189"/>
                  <a:pt x="1065" y="193"/>
                </a:cubicBezTo>
                <a:cubicBezTo>
                  <a:pt x="1063" y="196"/>
                  <a:pt x="1062" y="199"/>
                  <a:pt x="1056" y="196"/>
                </a:cubicBezTo>
                <a:close/>
                <a:moveTo>
                  <a:pt x="1038" y="209"/>
                </a:moveTo>
                <a:cubicBezTo>
                  <a:pt x="1035" y="197"/>
                  <a:pt x="1038" y="192"/>
                  <a:pt x="1046" y="188"/>
                </a:cubicBezTo>
                <a:cubicBezTo>
                  <a:pt x="1046" y="198"/>
                  <a:pt x="1046" y="198"/>
                  <a:pt x="1038" y="209"/>
                </a:cubicBezTo>
                <a:close/>
                <a:moveTo>
                  <a:pt x="1058" y="149"/>
                </a:moveTo>
                <a:cubicBezTo>
                  <a:pt x="1048" y="153"/>
                  <a:pt x="1040" y="154"/>
                  <a:pt x="1031" y="154"/>
                </a:cubicBezTo>
                <a:cubicBezTo>
                  <a:pt x="1031" y="148"/>
                  <a:pt x="1036" y="148"/>
                  <a:pt x="1039" y="147"/>
                </a:cubicBezTo>
                <a:cubicBezTo>
                  <a:pt x="1044" y="145"/>
                  <a:pt x="1050" y="144"/>
                  <a:pt x="1058" y="149"/>
                </a:cubicBezTo>
                <a:close/>
                <a:moveTo>
                  <a:pt x="273" y="244"/>
                </a:moveTo>
                <a:cubicBezTo>
                  <a:pt x="278" y="245"/>
                  <a:pt x="279" y="247"/>
                  <a:pt x="276" y="251"/>
                </a:cubicBezTo>
                <a:cubicBezTo>
                  <a:pt x="271" y="250"/>
                  <a:pt x="270" y="247"/>
                  <a:pt x="273" y="244"/>
                </a:cubicBezTo>
                <a:close/>
                <a:moveTo>
                  <a:pt x="113" y="76"/>
                </a:moveTo>
                <a:cubicBezTo>
                  <a:pt x="117" y="81"/>
                  <a:pt x="117" y="81"/>
                  <a:pt x="112" y="85"/>
                </a:cubicBezTo>
                <a:cubicBezTo>
                  <a:pt x="108" y="82"/>
                  <a:pt x="109" y="80"/>
                  <a:pt x="113" y="76"/>
                </a:cubicBezTo>
                <a:close/>
                <a:moveTo>
                  <a:pt x="265" y="247"/>
                </a:moveTo>
                <a:cubicBezTo>
                  <a:pt x="263" y="247"/>
                  <a:pt x="262" y="247"/>
                  <a:pt x="260" y="247"/>
                </a:cubicBezTo>
                <a:cubicBezTo>
                  <a:pt x="260" y="244"/>
                  <a:pt x="260" y="241"/>
                  <a:pt x="260" y="239"/>
                </a:cubicBezTo>
                <a:cubicBezTo>
                  <a:pt x="264" y="238"/>
                  <a:pt x="265" y="239"/>
                  <a:pt x="265" y="247"/>
                </a:cubicBezTo>
                <a:close/>
                <a:moveTo>
                  <a:pt x="70" y="212"/>
                </a:moveTo>
                <a:cubicBezTo>
                  <a:pt x="75" y="208"/>
                  <a:pt x="79" y="205"/>
                  <a:pt x="84" y="207"/>
                </a:cubicBezTo>
                <a:cubicBezTo>
                  <a:pt x="78" y="215"/>
                  <a:pt x="78" y="215"/>
                  <a:pt x="70" y="212"/>
                </a:cubicBezTo>
                <a:close/>
                <a:moveTo>
                  <a:pt x="85" y="190"/>
                </a:moveTo>
                <a:cubicBezTo>
                  <a:pt x="78" y="193"/>
                  <a:pt x="74" y="195"/>
                  <a:pt x="71" y="197"/>
                </a:cubicBezTo>
                <a:cubicBezTo>
                  <a:pt x="68" y="194"/>
                  <a:pt x="69" y="191"/>
                  <a:pt x="71" y="190"/>
                </a:cubicBezTo>
                <a:cubicBezTo>
                  <a:pt x="75" y="187"/>
                  <a:pt x="75" y="187"/>
                  <a:pt x="85" y="190"/>
                </a:cubicBezTo>
                <a:close/>
                <a:moveTo>
                  <a:pt x="738" y="222"/>
                </a:moveTo>
                <a:cubicBezTo>
                  <a:pt x="738" y="218"/>
                  <a:pt x="737" y="215"/>
                  <a:pt x="737" y="212"/>
                </a:cubicBezTo>
                <a:cubicBezTo>
                  <a:pt x="739" y="212"/>
                  <a:pt x="740" y="211"/>
                  <a:pt x="742" y="210"/>
                </a:cubicBezTo>
                <a:cubicBezTo>
                  <a:pt x="743" y="214"/>
                  <a:pt x="744" y="218"/>
                  <a:pt x="745" y="222"/>
                </a:cubicBezTo>
                <a:cubicBezTo>
                  <a:pt x="743" y="222"/>
                  <a:pt x="741" y="222"/>
                  <a:pt x="738" y="222"/>
                </a:cubicBezTo>
                <a:close/>
                <a:moveTo>
                  <a:pt x="249" y="248"/>
                </a:moveTo>
                <a:cubicBezTo>
                  <a:pt x="244" y="243"/>
                  <a:pt x="244" y="243"/>
                  <a:pt x="248" y="236"/>
                </a:cubicBezTo>
                <a:cubicBezTo>
                  <a:pt x="251" y="235"/>
                  <a:pt x="252" y="236"/>
                  <a:pt x="252" y="238"/>
                </a:cubicBezTo>
                <a:cubicBezTo>
                  <a:pt x="251" y="242"/>
                  <a:pt x="250" y="245"/>
                  <a:pt x="249" y="248"/>
                </a:cubicBezTo>
                <a:close/>
                <a:moveTo>
                  <a:pt x="84" y="174"/>
                </a:moveTo>
                <a:cubicBezTo>
                  <a:pt x="79" y="179"/>
                  <a:pt x="74" y="178"/>
                  <a:pt x="70" y="180"/>
                </a:cubicBezTo>
                <a:cubicBezTo>
                  <a:pt x="67" y="176"/>
                  <a:pt x="69" y="174"/>
                  <a:pt x="71" y="173"/>
                </a:cubicBezTo>
                <a:cubicBezTo>
                  <a:pt x="75" y="171"/>
                  <a:pt x="79" y="172"/>
                  <a:pt x="84" y="174"/>
                </a:cubicBezTo>
                <a:close/>
                <a:moveTo>
                  <a:pt x="588" y="181"/>
                </a:moveTo>
                <a:cubicBezTo>
                  <a:pt x="594" y="174"/>
                  <a:pt x="599" y="175"/>
                  <a:pt x="605" y="177"/>
                </a:cubicBezTo>
                <a:cubicBezTo>
                  <a:pt x="600" y="183"/>
                  <a:pt x="600" y="183"/>
                  <a:pt x="588" y="181"/>
                </a:cubicBezTo>
                <a:close/>
                <a:moveTo>
                  <a:pt x="955" y="106"/>
                </a:moveTo>
                <a:cubicBezTo>
                  <a:pt x="958" y="102"/>
                  <a:pt x="959" y="100"/>
                  <a:pt x="960" y="98"/>
                </a:cubicBezTo>
                <a:cubicBezTo>
                  <a:pt x="965" y="98"/>
                  <a:pt x="969" y="97"/>
                  <a:pt x="972" y="102"/>
                </a:cubicBezTo>
                <a:cubicBezTo>
                  <a:pt x="968" y="107"/>
                  <a:pt x="963" y="106"/>
                  <a:pt x="955" y="106"/>
                </a:cubicBezTo>
                <a:close/>
                <a:moveTo>
                  <a:pt x="964" y="59"/>
                </a:moveTo>
                <a:cubicBezTo>
                  <a:pt x="959" y="62"/>
                  <a:pt x="953" y="64"/>
                  <a:pt x="944" y="64"/>
                </a:cubicBezTo>
                <a:cubicBezTo>
                  <a:pt x="948" y="56"/>
                  <a:pt x="953" y="55"/>
                  <a:pt x="959" y="55"/>
                </a:cubicBezTo>
                <a:cubicBezTo>
                  <a:pt x="961" y="54"/>
                  <a:pt x="964" y="55"/>
                  <a:pt x="964" y="59"/>
                </a:cubicBezTo>
                <a:close/>
                <a:moveTo>
                  <a:pt x="561" y="104"/>
                </a:moveTo>
                <a:cubicBezTo>
                  <a:pt x="561" y="102"/>
                  <a:pt x="560" y="101"/>
                  <a:pt x="560" y="98"/>
                </a:cubicBezTo>
                <a:cubicBezTo>
                  <a:pt x="566" y="96"/>
                  <a:pt x="572" y="94"/>
                  <a:pt x="579" y="92"/>
                </a:cubicBezTo>
                <a:cubicBezTo>
                  <a:pt x="575" y="100"/>
                  <a:pt x="575" y="100"/>
                  <a:pt x="561" y="104"/>
                </a:cubicBezTo>
                <a:close/>
                <a:moveTo>
                  <a:pt x="555" y="88"/>
                </a:moveTo>
                <a:cubicBezTo>
                  <a:pt x="556" y="86"/>
                  <a:pt x="557" y="83"/>
                  <a:pt x="559" y="83"/>
                </a:cubicBezTo>
                <a:cubicBezTo>
                  <a:pt x="564" y="80"/>
                  <a:pt x="569" y="77"/>
                  <a:pt x="575" y="80"/>
                </a:cubicBezTo>
                <a:cubicBezTo>
                  <a:pt x="571" y="85"/>
                  <a:pt x="571" y="85"/>
                  <a:pt x="555" y="88"/>
                </a:cubicBezTo>
                <a:close/>
                <a:moveTo>
                  <a:pt x="578" y="198"/>
                </a:moveTo>
                <a:cubicBezTo>
                  <a:pt x="587" y="192"/>
                  <a:pt x="594" y="191"/>
                  <a:pt x="604" y="192"/>
                </a:cubicBezTo>
                <a:cubicBezTo>
                  <a:pt x="596" y="198"/>
                  <a:pt x="589" y="201"/>
                  <a:pt x="578" y="198"/>
                </a:cubicBezTo>
                <a:close/>
                <a:moveTo>
                  <a:pt x="973" y="82"/>
                </a:moveTo>
                <a:cubicBezTo>
                  <a:pt x="974" y="83"/>
                  <a:pt x="975" y="85"/>
                  <a:pt x="976" y="87"/>
                </a:cubicBezTo>
                <a:cubicBezTo>
                  <a:pt x="968" y="89"/>
                  <a:pt x="962" y="91"/>
                  <a:pt x="952" y="92"/>
                </a:cubicBezTo>
                <a:cubicBezTo>
                  <a:pt x="959" y="83"/>
                  <a:pt x="966" y="82"/>
                  <a:pt x="973" y="82"/>
                </a:cubicBezTo>
                <a:close/>
                <a:moveTo>
                  <a:pt x="957" y="123"/>
                </a:moveTo>
                <a:cubicBezTo>
                  <a:pt x="961" y="115"/>
                  <a:pt x="963" y="114"/>
                  <a:pt x="979" y="112"/>
                </a:cubicBezTo>
                <a:cubicBezTo>
                  <a:pt x="975" y="119"/>
                  <a:pt x="973" y="120"/>
                  <a:pt x="957" y="123"/>
                </a:cubicBezTo>
                <a:close/>
                <a:moveTo>
                  <a:pt x="948" y="78"/>
                </a:moveTo>
                <a:cubicBezTo>
                  <a:pt x="952" y="70"/>
                  <a:pt x="958" y="68"/>
                  <a:pt x="963" y="66"/>
                </a:cubicBezTo>
                <a:cubicBezTo>
                  <a:pt x="967" y="65"/>
                  <a:pt x="970" y="64"/>
                  <a:pt x="973" y="68"/>
                </a:cubicBezTo>
                <a:cubicBezTo>
                  <a:pt x="973" y="68"/>
                  <a:pt x="973" y="70"/>
                  <a:pt x="972" y="70"/>
                </a:cubicBezTo>
                <a:cubicBezTo>
                  <a:pt x="965" y="72"/>
                  <a:pt x="959" y="78"/>
                  <a:pt x="948" y="78"/>
                </a:cubicBezTo>
                <a:close/>
                <a:moveTo>
                  <a:pt x="573" y="68"/>
                </a:moveTo>
                <a:cubicBezTo>
                  <a:pt x="571" y="70"/>
                  <a:pt x="571" y="71"/>
                  <a:pt x="570" y="72"/>
                </a:cubicBezTo>
                <a:cubicBezTo>
                  <a:pt x="563" y="74"/>
                  <a:pt x="556" y="77"/>
                  <a:pt x="550" y="80"/>
                </a:cubicBezTo>
                <a:cubicBezTo>
                  <a:pt x="547" y="77"/>
                  <a:pt x="549" y="75"/>
                  <a:pt x="550" y="74"/>
                </a:cubicBezTo>
                <a:cubicBezTo>
                  <a:pt x="557" y="70"/>
                  <a:pt x="563" y="65"/>
                  <a:pt x="573" y="68"/>
                </a:cubicBezTo>
                <a:close/>
                <a:moveTo>
                  <a:pt x="116" y="184"/>
                </a:moveTo>
                <a:cubicBezTo>
                  <a:pt x="119" y="192"/>
                  <a:pt x="117" y="200"/>
                  <a:pt x="118" y="207"/>
                </a:cubicBezTo>
                <a:cubicBezTo>
                  <a:pt x="114" y="209"/>
                  <a:pt x="112" y="206"/>
                  <a:pt x="112" y="204"/>
                </a:cubicBezTo>
                <a:cubicBezTo>
                  <a:pt x="109" y="197"/>
                  <a:pt x="111" y="191"/>
                  <a:pt x="116" y="184"/>
                </a:cubicBezTo>
                <a:close/>
                <a:moveTo>
                  <a:pt x="749" y="207"/>
                </a:moveTo>
                <a:cubicBezTo>
                  <a:pt x="752" y="205"/>
                  <a:pt x="754" y="209"/>
                  <a:pt x="756" y="210"/>
                </a:cubicBezTo>
                <a:cubicBezTo>
                  <a:pt x="758" y="210"/>
                  <a:pt x="761" y="210"/>
                  <a:pt x="764" y="210"/>
                </a:cubicBezTo>
                <a:cubicBezTo>
                  <a:pt x="765" y="213"/>
                  <a:pt x="766" y="216"/>
                  <a:pt x="766" y="219"/>
                </a:cubicBezTo>
                <a:cubicBezTo>
                  <a:pt x="749" y="216"/>
                  <a:pt x="749" y="216"/>
                  <a:pt x="749" y="207"/>
                </a:cubicBezTo>
                <a:close/>
                <a:moveTo>
                  <a:pt x="120" y="107"/>
                </a:moveTo>
                <a:cubicBezTo>
                  <a:pt x="121" y="90"/>
                  <a:pt x="131" y="78"/>
                  <a:pt x="144" y="66"/>
                </a:cubicBezTo>
                <a:cubicBezTo>
                  <a:pt x="145" y="69"/>
                  <a:pt x="146" y="70"/>
                  <a:pt x="147" y="72"/>
                </a:cubicBezTo>
                <a:cubicBezTo>
                  <a:pt x="136" y="83"/>
                  <a:pt x="127" y="94"/>
                  <a:pt x="126" y="110"/>
                </a:cubicBezTo>
                <a:cubicBezTo>
                  <a:pt x="123" y="109"/>
                  <a:pt x="121" y="108"/>
                  <a:pt x="120" y="107"/>
                </a:cubicBezTo>
                <a:close/>
                <a:moveTo>
                  <a:pt x="668" y="208"/>
                </a:moveTo>
                <a:cubicBezTo>
                  <a:pt x="657" y="214"/>
                  <a:pt x="646" y="215"/>
                  <a:pt x="636" y="212"/>
                </a:cubicBezTo>
                <a:cubicBezTo>
                  <a:pt x="632" y="206"/>
                  <a:pt x="632" y="201"/>
                  <a:pt x="633" y="195"/>
                </a:cubicBezTo>
                <a:cubicBezTo>
                  <a:pt x="634" y="168"/>
                  <a:pt x="635" y="141"/>
                  <a:pt x="637" y="113"/>
                </a:cubicBezTo>
                <a:cubicBezTo>
                  <a:pt x="638" y="103"/>
                  <a:pt x="638" y="93"/>
                  <a:pt x="639" y="83"/>
                </a:cubicBezTo>
                <a:cubicBezTo>
                  <a:pt x="640" y="79"/>
                  <a:pt x="641" y="75"/>
                  <a:pt x="642" y="72"/>
                </a:cubicBezTo>
                <a:cubicBezTo>
                  <a:pt x="654" y="68"/>
                  <a:pt x="656" y="68"/>
                  <a:pt x="670" y="70"/>
                </a:cubicBezTo>
                <a:cubicBezTo>
                  <a:pt x="673" y="76"/>
                  <a:pt x="673" y="83"/>
                  <a:pt x="672" y="89"/>
                </a:cubicBezTo>
                <a:cubicBezTo>
                  <a:pt x="670" y="116"/>
                  <a:pt x="671" y="143"/>
                  <a:pt x="670" y="170"/>
                </a:cubicBezTo>
                <a:cubicBezTo>
                  <a:pt x="670" y="177"/>
                  <a:pt x="670" y="185"/>
                  <a:pt x="670" y="193"/>
                </a:cubicBezTo>
                <a:cubicBezTo>
                  <a:pt x="670" y="197"/>
                  <a:pt x="669" y="202"/>
                  <a:pt x="668" y="208"/>
                </a:cubicBezTo>
                <a:close/>
                <a:moveTo>
                  <a:pt x="660" y="199"/>
                </a:moveTo>
                <a:cubicBezTo>
                  <a:pt x="660" y="199"/>
                  <a:pt x="660" y="200"/>
                  <a:pt x="660" y="200"/>
                </a:cubicBezTo>
                <a:cubicBezTo>
                  <a:pt x="661" y="199"/>
                  <a:pt x="661" y="199"/>
                  <a:pt x="662" y="198"/>
                </a:cubicBezTo>
                <a:cubicBezTo>
                  <a:pt x="662" y="198"/>
                  <a:pt x="662" y="198"/>
                  <a:pt x="661" y="197"/>
                </a:cubicBezTo>
                <a:cubicBezTo>
                  <a:pt x="661" y="198"/>
                  <a:pt x="660" y="198"/>
                  <a:pt x="660" y="199"/>
                </a:cubicBezTo>
                <a:close/>
                <a:moveTo>
                  <a:pt x="662" y="114"/>
                </a:moveTo>
                <a:cubicBezTo>
                  <a:pt x="663" y="113"/>
                  <a:pt x="663" y="113"/>
                  <a:pt x="663" y="113"/>
                </a:cubicBezTo>
                <a:cubicBezTo>
                  <a:pt x="663" y="112"/>
                  <a:pt x="663" y="112"/>
                  <a:pt x="663" y="112"/>
                </a:cubicBezTo>
                <a:lnTo>
                  <a:pt x="662" y="114"/>
                </a:lnTo>
                <a:close/>
                <a:moveTo>
                  <a:pt x="656" y="81"/>
                </a:moveTo>
                <a:cubicBezTo>
                  <a:pt x="656" y="80"/>
                  <a:pt x="656" y="80"/>
                  <a:pt x="656" y="79"/>
                </a:cubicBezTo>
                <a:cubicBezTo>
                  <a:pt x="655" y="79"/>
                  <a:pt x="654" y="79"/>
                  <a:pt x="652" y="79"/>
                </a:cubicBezTo>
                <a:cubicBezTo>
                  <a:pt x="652" y="79"/>
                  <a:pt x="652" y="80"/>
                  <a:pt x="652" y="81"/>
                </a:cubicBezTo>
                <a:cubicBezTo>
                  <a:pt x="654" y="81"/>
                  <a:pt x="655" y="81"/>
                  <a:pt x="656" y="81"/>
                </a:cubicBezTo>
                <a:close/>
                <a:moveTo>
                  <a:pt x="662" y="147"/>
                </a:moveTo>
                <a:cubicBezTo>
                  <a:pt x="663" y="146"/>
                  <a:pt x="663" y="145"/>
                  <a:pt x="663" y="145"/>
                </a:cubicBezTo>
                <a:cubicBezTo>
                  <a:pt x="663" y="145"/>
                  <a:pt x="662" y="145"/>
                  <a:pt x="662" y="145"/>
                </a:cubicBezTo>
                <a:cubicBezTo>
                  <a:pt x="662" y="145"/>
                  <a:pt x="662" y="146"/>
                  <a:pt x="662" y="147"/>
                </a:cubicBezTo>
                <a:close/>
                <a:moveTo>
                  <a:pt x="789" y="213"/>
                </a:moveTo>
                <a:cubicBezTo>
                  <a:pt x="782" y="204"/>
                  <a:pt x="781" y="195"/>
                  <a:pt x="781" y="186"/>
                </a:cubicBezTo>
                <a:cubicBezTo>
                  <a:pt x="783" y="165"/>
                  <a:pt x="782" y="144"/>
                  <a:pt x="781" y="123"/>
                </a:cubicBezTo>
                <a:cubicBezTo>
                  <a:pt x="780" y="109"/>
                  <a:pt x="782" y="94"/>
                  <a:pt x="783" y="80"/>
                </a:cubicBezTo>
                <a:cubicBezTo>
                  <a:pt x="783" y="77"/>
                  <a:pt x="785" y="75"/>
                  <a:pt x="785" y="72"/>
                </a:cubicBezTo>
                <a:cubicBezTo>
                  <a:pt x="800" y="67"/>
                  <a:pt x="830" y="65"/>
                  <a:pt x="845" y="69"/>
                </a:cubicBezTo>
                <a:cubicBezTo>
                  <a:pt x="848" y="77"/>
                  <a:pt x="852" y="85"/>
                  <a:pt x="847" y="95"/>
                </a:cubicBezTo>
                <a:cubicBezTo>
                  <a:pt x="835" y="95"/>
                  <a:pt x="823" y="95"/>
                  <a:pt x="811" y="100"/>
                </a:cubicBezTo>
                <a:cubicBezTo>
                  <a:pt x="808" y="111"/>
                  <a:pt x="807" y="123"/>
                  <a:pt x="810" y="135"/>
                </a:cubicBezTo>
                <a:cubicBezTo>
                  <a:pt x="816" y="135"/>
                  <a:pt x="822" y="135"/>
                  <a:pt x="829" y="135"/>
                </a:cubicBezTo>
                <a:cubicBezTo>
                  <a:pt x="834" y="143"/>
                  <a:pt x="835" y="152"/>
                  <a:pt x="833" y="162"/>
                </a:cubicBezTo>
                <a:cubicBezTo>
                  <a:pt x="830" y="164"/>
                  <a:pt x="826" y="165"/>
                  <a:pt x="823" y="167"/>
                </a:cubicBezTo>
                <a:cubicBezTo>
                  <a:pt x="819" y="168"/>
                  <a:pt x="815" y="168"/>
                  <a:pt x="813" y="174"/>
                </a:cubicBezTo>
                <a:cubicBezTo>
                  <a:pt x="823" y="180"/>
                  <a:pt x="832" y="172"/>
                  <a:pt x="842" y="175"/>
                </a:cubicBezTo>
                <a:cubicBezTo>
                  <a:pt x="845" y="186"/>
                  <a:pt x="846" y="197"/>
                  <a:pt x="844" y="209"/>
                </a:cubicBezTo>
                <a:cubicBezTo>
                  <a:pt x="841" y="210"/>
                  <a:pt x="839" y="212"/>
                  <a:pt x="837" y="212"/>
                </a:cubicBezTo>
                <a:cubicBezTo>
                  <a:pt x="821" y="211"/>
                  <a:pt x="804" y="216"/>
                  <a:pt x="789" y="213"/>
                </a:cubicBezTo>
                <a:close/>
                <a:moveTo>
                  <a:pt x="790" y="148"/>
                </a:moveTo>
                <a:cubicBezTo>
                  <a:pt x="790" y="148"/>
                  <a:pt x="791" y="148"/>
                  <a:pt x="791" y="148"/>
                </a:cubicBezTo>
                <a:cubicBezTo>
                  <a:pt x="791" y="146"/>
                  <a:pt x="791" y="145"/>
                  <a:pt x="791" y="143"/>
                </a:cubicBezTo>
                <a:cubicBezTo>
                  <a:pt x="791" y="143"/>
                  <a:pt x="790" y="143"/>
                  <a:pt x="790" y="143"/>
                </a:cubicBezTo>
                <a:cubicBezTo>
                  <a:pt x="790" y="145"/>
                  <a:pt x="790" y="146"/>
                  <a:pt x="790" y="148"/>
                </a:cubicBezTo>
                <a:close/>
                <a:moveTo>
                  <a:pt x="436" y="84"/>
                </a:moveTo>
                <a:cubicBezTo>
                  <a:pt x="442" y="91"/>
                  <a:pt x="444" y="98"/>
                  <a:pt x="444" y="104"/>
                </a:cubicBezTo>
                <a:cubicBezTo>
                  <a:pt x="444" y="127"/>
                  <a:pt x="445" y="151"/>
                  <a:pt x="444" y="174"/>
                </a:cubicBezTo>
                <a:cubicBezTo>
                  <a:pt x="444" y="183"/>
                  <a:pt x="441" y="192"/>
                  <a:pt x="437" y="200"/>
                </a:cubicBezTo>
                <a:cubicBezTo>
                  <a:pt x="434" y="206"/>
                  <a:pt x="431" y="210"/>
                  <a:pt x="426" y="214"/>
                </a:cubicBezTo>
                <a:cubicBezTo>
                  <a:pt x="415" y="222"/>
                  <a:pt x="402" y="226"/>
                  <a:pt x="389" y="227"/>
                </a:cubicBezTo>
                <a:cubicBezTo>
                  <a:pt x="375" y="227"/>
                  <a:pt x="360" y="221"/>
                  <a:pt x="357" y="201"/>
                </a:cubicBezTo>
                <a:cubicBezTo>
                  <a:pt x="356" y="191"/>
                  <a:pt x="355" y="180"/>
                  <a:pt x="356" y="170"/>
                </a:cubicBezTo>
                <a:cubicBezTo>
                  <a:pt x="357" y="153"/>
                  <a:pt x="359" y="135"/>
                  <a:pt x="361" y="117"/>
                </a:cubicBezTo>
                <a:cubicBezTo>
                  <a:pt x="362" y="111"/>
                  <a:pt x="364" y="105"/>
                  <a:pt x="365" y="98"/>
                </a:cubicBezTo>
                <a:cubicBezTo>
                  <a:pt x="387" y="80"/>
                  <a:pt x="411" y="78"/>
                  <a:pt x="436" y="84"/>
                </a:cubicBezTo>
                <a:close/>
                <a:moveTo>
                  <a:pt x="414" y="112"/>
                </a:moveTo>
                <a:cubicBezTo>
                  <a:pt x="403" y="108"/>
                  <a:pt x="393" y="108"/>
                  <a:pt x="385" y="115"/>
                </a:cubicBezTo>
                <a:cubicBezTo>
                  <a:pt x="376" y="137"/>
                  <a:pt x="378" y="167"/>
                  <a:pt x="381" y="181"/>
                </a:cubicBezTo>
                <a:cubicBezTo>
                  <a:pt x="381" y="184"/>
                  <a:pt x="383" y="187"/>
                  <a:pt x="384" y="190"/>
                </a:cubicBezTo>
                <a:cubicBezTo>
                  <a:pt x="387" y="195"/>
                  <a:pt x="393" y="197"/>
                  <a:pt x="398" y="195"/>
                </a:cubicBezTo>
                <a:cubicBezTo>
                  <a:pt x="403" y="194"/>
                  <a:pt x="408" y="192"/>
                  <a:pt x="411" y="187"/>
                </a:cubicBezTo>
                <a:cubicBezTo>
                  <a:pt x="413" y="183"/>
                  <a:pt x="416" y="178"/>
                  <a:pt x="417" y="173"/>
                </a:cubicBezTo>
                <a:cubicBezTo>
                  <a:pt x="421" y="156"/>
                  <a:pt x="421" y="139"/>
                  <a:pt x="418" y="122"/>
                </a:cubicBezTo>
                <a:cubicBezTo>
                  <a:pt x="418" y="119"/>
                  <a:pt x="416" y="116"/>
                  <a:pt x="414" y="112"/>
                </a:cubicBezTo>
                <a:close/>
                <a:moveTo>
                  <a:pt x="437" y="175"/>
                </a:moveTo>
                <a:cubicBezTo>
                  <a:pt x="432" y="178"/>
                  <a:pt x="429" y="182"/>
                  <a:pt x="428" y="188"/>
                </a:cubicBezTo>
                <a:cubicBezTo>
                  <a:pt x="437" y="184"/>
                  <a:pt x="437" y="184"/>
                  <a:pt x="437" y="175"/>
                </a:cubicBezTo>
                <a:close/>
                <a:moveTo>
                  <a:pt x="421" y="91"/>
                </a:moveTo>
                <a:cubicBezTo>
                  <a:pt x="421" y="92"/>
                  <a:pt x="421" y="92"/>
                  <a:pt x="421" y="92"/>
                </a:cubicBezTo>
                <a:cubicBezTo>
                  <a:pt x="422" y="92"/>
                  <a:pt x="423" y="92"/>
                  <a:pt x="424" y="92"/>
                </a:cubicBezTo>
                <a:cubicBezTo>
                  <a:pt x="424" y="92"/>
                  <a:pt x="424" y="91"/>
                  <a:pt x="424" y="91"/>
                </a:cubicBezTo>
                <a:cubicBezTo>
                  <a:pt x="423" y="91"/>
                  <a:pt x="422" y="91"/>
                  <a:pt x="421" y="91"/>
                </a:cubicBezTo>
                <a:close/>
                <a:moveTo>
                  <a:pt x="371" y="157"/>
                </a:moveTo>
                <a:cubicBezTo>
                  <a:pt x="371" y="157"/>
                  <a:pt x="371" y="156"/>
                  <a:pt x="371" y="156"/>
                </a:cubicBezTo>
                <a:cubicBezTo>
                  <a:pt x="371" y="156"/>
                  <a:pt x="371" y="155"/>
                  <a:pt x="371" y="155"/>
                </a:cubicBezTo>
                <a:cubicBezTo>
                  <a:pt x="371" y="156"/>
                  <a:pt x="371" y="156"/>
                  <a:pt x="371" y="157"/>
                </a:cubicBezTo>
                <a:close/>
                <a:moveTo>
                  <a:pt x="370" y="117"/>
                </a:moveTo>
                <a:cubicBezTo>
                  <a:pt x="370" y="117"/>
                  <a:pt x="371" y="117"/>
                  <a:pt x="371" y="117"/>
                </a:cubicBezTo>
                <a:cubicBezTo>
                  <a:pt x="371" y="116"/>
                  <a:pt x="371" y="115"/>
                  <a:pt x="371" y="114"/>
                </a:cubicBezTo>
                <a:cubicBezTo>
                  <a:pt x="371" y="114"/>
                  <a:pt x="371" y="114"/>
                  <a:pt x="370" y="114"/>
                </a:cubicBezTo>
                <a:cubicBezTo>
                  <a:pt x="370" y="115"/>
                  <a:pt x="370" y="116"/>
                  <a:pt x="370" y="117"/>
                </a:cubicBezTo>
                <a:close/>
                <a:moveTo>
                  <a:pt x="437" y="163"/>
                </a:moveTo>
                <a:cubicBezTo>
                  <a:pt x="437" y="164"/>
                  <a:pt x="437" y="164"/>
                  <a:pt x="437" y="164"/>
                </a:cubicBezTo>
                <a:cubicBezTo>
                  <a:pt x="438" y="163"/>
                  <a:pt x="438" y="163"/>
                  <a:pt x="438" y="163"/>
                </a:cubicBezTo>
                <a:lnTo>
                  <a:pt x="437" y="163"/>
                </a:lnTo>
                <a:close/>
                <a:moveTo>
                  <a:pt x="434" y="97"/>
                </a:moveTo>
                <a:cubicBezTo>
                  <a:pt x="434" y="97"/>
                  <a:pt x="434" y="96"/>
                  <a:pt x="434" y="96"/>
                </a:cubicBezTo>
                <a:cubicBezTo>
                  <a:pt x="434" y="96"/>
                  <a:pt x="434" y="96"/>
                  <a:pt x="434" y="96"/>
                </a:cubicBezTo>
                <a:cubicBezTo>
                  <a:pt x="434" y="97"/>
                  <a:pt x="434" y="97"/>
                  <a:pt x="434" y="97"/>
                </a:cubicBezTo>
                <a:close/>
                <a:moveTo>
                  <a:pt x="953" y="203"/>
                </a:moveTo>
                <a:cubicBezTo>
                  <a:pt x="944" y="204"/>
                  <a:pt x="935" y="204"/>
                  <a:pt x="926" y="205"/>
                </a:cubicBezTo>
                <a:cubicBezTo>
                  <a:pt x="923" y="199"/>
                  <a:pt x="919" y="193"/>
                  <a:pt x="916" y="189"/>
                </a:cubicBezTo>
                <a:cubicBezTo>
                  <a:pt x="911" y="185"/>
                  <a:pt x="906" y="184"/>
                  <a:pt x="901" y="186"/>
                </a:cubicBezTo>
                <a:cubicBezTo>
                  <a:pt x="895" y="193"/>
                  <a:pt x="897" y="202"/>
                  <a:pt x="892" y="209"/>
                </a:cubicBezTo>
                <a:cubicBezTo>
                  <a:pt x="883" y="210"/>
                  <a:pt x="873" y="210"/>
                  <a:pt x="863" y="211"/>
                </a:cubicBezTo>
                <a:cubicBezTo>
                  <a:pt x="862" y="208"/>
                  <a:pt x="861" y="206"/>
                  <a:pt x="861" y="204"/>
                </a:cubicBezTo>
                <a:cubicBezTo>
                  <a:pt x="862" y="199"/>
                  <a:pt x="863" y="194"/>
                  <a:pt x="864" y="189"/>
                </a:cubicBezTo>
                <a:cubicBezTo>
                  <a:pt x="873" y="155"/>
                  <a:pt x="882" y="120"/>
                  <a:pt x="891" y="86"/>
                </a:cubicBezTo>
                <a:cubicBezTo>
                  <a:pt x="893" y="78"/>
                  <a:pt x="894" y="70"/>
                  <a:pt x="900" y="63"/>
                </a:cubicBezTo>
                <a:cubicBezTo>
                  <a:pt x="904" y="63"/>
                  <a:pt x="909" y="63"/>
                  <a:pt x="914" y="63"/>
                </a:cubicBezTo>
                <a:cubicBezTo>
                  <a:pt x="921" y="68"/>
                  <a:pt x="923" y="76"/>
                  <a:pt x="925" y="83"/>
                </a:cubicBezTo>
                <a:cubicBezTo>
                  <a:pt x="929" y="95"/>
                  <a:pt x="933" y="108"/>
                  <a:pt x="936" y="121"/>
                </a:cubicBezTo>
                <a:cubicBezTo>
                  <a:pt x="942" y="144"/>
                  <a:pt x="948" y="168"/>
                  <a:pt x="953" y="192"/>
                </a:cubicBezTo>
                <a:cubicBezTo>
                  <a:pt x="954" y="195"/>
                  <a:pt x="953" y="198"/>
                  <a:pt x="953" y="203"/>
                </a:cubicBezTo>
                <a:close/>
                <a:moveTo>
                  <a:pt x="909" y="142"/>
                </a:moveTo>
                <a:cubicBezTo>
                  <a:pt x="905" y="145"/>
                  <a:pt x="904" y="150"/>
                  <a:pt x="905" y="154"/>
                </a:cubicBezTo>
                <a:cubicBezTo>
                  <a:pt x="905" y="155"/>
                  <a:pt x="906" y="155"/>
                  <a:pt x="908" y="156"/>
                </a:cubicBezTo>
                <a:cubicBezTo>
                  <a:pt x="909" y="156"/>
                  <a:pt x="911" y="154"/>
                  <a:pt x="913" y="154"/>
                </a:cubicBezTo>
                <a:cubicBezTo>
                  <a:pt x="914" y="148"/>
                  <a:pt x="914" y="145"/>
                  <a:pt x="909" y="142"/>
                </a:cubicBezTo>
                <a:close/>
                <a:moveTo>
                  <a:pt x="870" y="201"/>
                </a:moveTo>
                <a:cubicBezTo>
                  <a:pt x="871" y="202"/>
                  <a:pt x="871" y="202"/>
                  <a:pt x="871" y="202"/>
                </a:cubicBezTo>
                <a:cubicBezTo>
                  <a:pt x="872" y="201"/>
                  <a:pt x="872" y="201"/>
                  <a:pt x="872" y="201"/>
                </a:cubicBezTo>
                <a:lnTo>
                  <a:pt x="870" y="201"/>
                </a:lnTo>
                <a:close/>
                <a:moveTo>
                  <a:pt x="467" y="81"/>
                </a:moveTo>
                <a:cubicBezTo>
                  <a:pt x="483" y="78"/>
                  <a:pt x="498" y="76"/>
                  <a:pt x="514" y="81"/>
                </a:cubicBezTo>
                <a:cubicBezTo>
                  <a:pt x="526" y="84"/>
                  <a:pt x="534" y="92"/>
                  <a:pt x="538" y="104"/>
                </a:cubicBezTo>
                <a:cubicBezTo>
                  <a:pt x="545" y="129"/>
                  <a:pt x="547" y="155"/>
                  <a:pt x="542" y="181"/>
                </a:cubicBezTo>
                <a:cubicBezTo>
                  <a:pt x="541" y="189"/>
                  <a:pt x="537" y="196"/>
                  <a:pt x="529" y="201"/>
                </a:cubicBezTo>
                <a:cubicBezTo>
                  <a:pt x="525" y="203"/>
                  <a:pt x="520" y="207"/>
                  <a:pt x="515" y="209"/>
                </a:cubicBezTo>
                <a:cubicBezTo>
                  <a:pt x="497" y="216"/>
                  <a:pt x="480" y="222"/>
                  <a:pt x="462" y="229"/>
                </a:cubicBezTo>
                <a:cubicBezTo>
                  <a:pt x="462" y="229"/>
                  <a:pt x="460" y="229"/>
                  <a:pt x="459" y="229"/>
                </a:cubicBezTo>
                <a:cubicBezTo>
                  <a:pt x="459" y="228"/>
                  <a:pt x="457" y="226"/>
                  <a:pt x="458" y="225"/>
                </a:cubicBezTo>
                <a:cubicBezTo>
                  <a:pt x="460" y="213"/>
                  <a:pt x="462" y="200"/>
                  <a:pt x="464" y="188"/>
                </a:cubicBezTo>
                <a:cubicBezTo>
                  <a:pt x="466" y="174"/>
                  <a:pt x="466" y="161"/>
                  <a:pt x="466" y="147"/>
                </a:cubicBezTo>
                <a:cubicBezTo>
                  <a:pt x="466" y="128"/>
                  <a:pt x="466" y="109"/>
                  <a:pt x="466" y="89"/>
                </a:cubicBezTo>
                <a:cubicBezTo>
                  <a:pt x="466" y="87"/>
                  <a:pt x="466" y="85"/>
                  <a:pt x="467" y="81"/>
                </a:cubicBezTo>
                <a:close/>
                <a:moveTo>
                  <a:pt x="497" y="109"/>
                </a:moveTo>
                <a:cubicBezTo>
                  <a:pt x="496" y="114"/>
                  <a:pt x="495" y="118"/>
                  <a:pt x="495" y="121"/>
                </a:cubicBezTo>
                <a:cubicBezTo>
                  <a:pt x="494" y="142"/>
                  <a:pt x="493" y="163"/>
                  <a:pt x="492" y="185"/>
                </a:cubicBezTo>
                <a:cubicBezTo>
                  <a:pt x="492" y="186"/>
                  <a:pt x="494" y="188"/>
                  <a:pt x="495" y="189"/>
                </a:cubicBezTo>
                <a:cubicBezTo>
                  <a:pt x="504" y="187"/>
                  <a:pt x="504" y="187"/>
                  <a:pt x="512" y="180"/>
                </a:cubicBezTo>
                <a:cubicBezTo>
                  <a:pt x="514" y="162"/>
                  <a:pt x="513" y="144"/>
                  <a:pt x="512" y="125"/>
                </a:cubicBezTo>
                <a:cubicBezTo>
                  <a:pt x="511" y="120"/>
                  <a:pt x="510" y="115"/>
                  <a:pt x="506" y="111"/>
                </a:cubicBezTo>
                <a:cubicBezTo>
                  <a:pt x="504" y="110"/>
                  <a:pt x="501" y="110"/>
                  <a:pt x="497" y="109"/>
                </a:cubicBezTo>
                <a:close/>
                <a:moveTo>
                  <a:pt x="485" y="120"/>
                </a:moveTo>
                <a:cubicBezTo>
                  <a:pt x="481" y="127"/>
                  <a:pt x="484" y="134"/>
                  <a:pt x="483" y="141"/>
                </a:cubicBezTo>
                <a:cubicBezTo>
                  <a:pt x="482" y="149"/>
                  <a:pt x="482" y="156"/>
                  <a:pt x="482" y="164"/>
                </a:cubicBezTo>
                <a:cubicBezTo>
                  <a:pt x="482" y="170"/>
                  <a:pt x="480" y="177"/>
                  <a:pt x="484" y="186"/>
                </a:cubicBezTo>
                <a:cubicBezTo>
                  <a:pt x="485" y="168"/>
                  <a:pt x="486" y="153"/>
                  <a:pt x="487" y="138"/>
                </a:cubicBezTo>
                <a:cubicBezTo>
                  <a:pt x="487" y="133"/>
                  <a:pt x="487" y="128"/>
                  <a:pt x="487" y="123"/>
                </a:cubicBezTo>
                <a:cubicBezTo>
                  <a:pt x="487" y="123"/>
                  <a:pt x="486" y="122"/>
                  <a:pt x="485" y="120"/>
                </a:cubicBezTo>
                <a:close/>
                <a:moveTo>
                  <a:pt x="536" y="143"/>
                </a:moveTo>
                <a:cubicBezTo>
                  <a:pt x="538" y="138"/>
                  <a:pt x="537" y="133"/>
                  <a:pt x="535" y="127"/>
                </a:cubicBezTo>
                <a:cubicBezTo>
                  <a:pt x="533" y="132"/>
                  <a:pt x="532" y="136"/>
                  <a:pt x="532" y="141"/>
                </a:cubicBezTo>
                <a:cubicBezTo>
                  <a:pt x="533" y="142"/>
                  <a:pt x="534" y="142"/>
                  <a:pt x="536" y="143"/>
                </a:cubicBezTo>
                <a:close/>
                <a:moveTo>
                  <a:pt x="534" y="181"/>
                </a:moveTo>
                <a:cubicBezTo>
                  <a:pt x="537" y="170"/>
                  <a:pt x="537" y="170"/>
                  <a:pt x="535" y="165"/>
                </a:cubicBezTo>
                <a:cubicBezTo>
                  <a:pt x="536" y="169"/>
                  <a:pt x="530" y="173"/>
                  <a:pt x="534" y="181"/>
                </a:cubicBezTo>
                <a:close/>
                <a:moveTo>
                  <a:pt x="488" y="198"/>
                </a:moveTo>
                <a:cubicBezTo>
                  <a:pt x="490" y="205"/>
                  <a:pt x="490" y="205"/>
                  <a:pt x="495" y="202"/>
                </a:cubicBezTo>
                <a:cubicBezTo>
                  <a:pt x="493" y="201"/>
                  <a:pt x="491" y="200"/>
                  <a:pt x="488" y="198"/>
                </a:cubicBezTo>
                <a:close/>
                <a:moveTo>
                  <a:pt x="689" y="215"/>
                </a:moveTo>
                <a:cubicBezTo>
                  <a:pt x="685" y="205"/>
                  <a:pt x="684" y="196"/>
                  <a:pt x="686" y="186"/>
                </a:cubicBezTo>
                <a:cubicBezTo>
                  <a:pt x="688" y="168"/>
                  <a:pt x="687" y="150"/>
                  <a:pt x="687" y="132"/>
                </a:cubicBezTo>
                <a:cubicBezTo>
                  <a:pt x="687" y="115"/>
                  <a:pt x="687" y="98"/>
                  <a:pt x="688" y="82"/>
                </a:cubicBezTo>
                <a:cubicBezTo>
                  <a:pt x="688" y="78"/>
                  <a:pt x="689" y="75"/>
                  <a:pt x="689" y="71"/>
                </a:cubicBezTo>
                <a:cubicBezTo>
                  <a:pt x="692" y="71"/>
                  <a:pt x="693" y="70"/>
                  <a:pt x="695" y="70"/>
                </a:cubicBezTo>
                <a:cubicBezTo>
                  <a:pt x="714" y="70"/>
                  <a:pt x="731" y="73"/>
                  <a:pt x="748" y="82"/>
                </a:cubicBezTo>
                <a:cubicBezTo>
                  <a:pt x="758" y="87"/>
                  <a:pt x="765" y="95"/>
                  <a:pt x="769" y="106"/>
                </a:cubicBezTo>
                <a:cubicBezTo>
                  <a:pt x="773" y="119"/>
                  <a:pt x="774" y="132"/>
                  <a:pt x="773" y="145"/>
                </a:cubicBezTo>
                <a:cubicBezTo>
                  <a:pt x="771" y="163"/>
                  <a:pt x="763" y="179"/>
                  <a:pt x="749" y="191"/>
                </a:cubicBezTo>
                <a:cubicBezTo>
                  <a:pt x="737" y="201"/>
                  <a:pt x="723" y="208"/>
                  <a:pt x="708" y="214"/>
                </a:cubicBezTo>
                <a:cubicBezTo>
                  <a:pt x="702" y="216"/>
                  <a:pt x="696" y="216"/>
                  <a:pt x="689" y="215"/>
                </a:cubicBezTo>
                <a:close/>
                <a:moveTo>
                  <a:pt x="758" y="166"/>
                </a:moveTo>
                <a:cubicBezTo>
                  <a:pt x="759" y="166"/>
                  <a:pt x="759" y="165"/>
                  <a:pt x="759" y="164"/>
                </a:cubicBezTo>
                <a:cubicBezTo>
                  <a:pt x="759" y="165"/>
                  <a:pt x="759" y="166"/>
                  <a:pt x="758" y="167"/>
                </a:cubicBezTo>
                <a:cubicBezTo>
                  <a:pt x="758" y="169"/>
                  <a:pt x="757" y="171"/>
                  <a:pt x="756" y="173"/>
                </a:cubicBezTo>
                <a:cubicBezTo>
                  <a:pt x="754" y="173"/>
                  <a:pt x="752" y="173"/>
                  <a:pt x="754" y="177"/>
                </a:cubicBezTo>
                <a:cubicBezTo>
                  <a:pt x="754" y="175"/>
                  <a:pt x="755" y="174"/>
                  <a:pt x="755" y="173"/>
                </a:cubicBezTo>
                <a:cubicBezTo>
                  <a:pt x="756" y="171"/>
                  <a:pt x="757" y="169"/>
                  <a:pt x="758" y="166"/>
                </a:cubicBezTo>
                <a:close/>
                <a:moveTo>
                  <a:pt x="719" y="176"/>
                </a:moveTo>
                <a:cubicBezTo>
                  <a:pt x="733" y="168"/>
                  <a:pt x="741" y="158"/>
                  <a:pt x="743" y="144"/>
                </a:cubicBezTo>
                <a:cubicBezTo>
                  <a:pt x="745" y="134"/>
                  <a:pt x="747" y="123"/>
                  <a:pt x="739" y="114"/>
                </a:cubicBezTo>
                <a:cubicBezTo>
                  <a:pt x="729" y="108"/>
                  <a:pt x="729" y="108"/>
                  <a:pt x="721" y="110"/>
                </a:cubicBezTo>
                <a:cubicBezTo>
                  <a:pt x="720" y="131"/>
                  <a:pt x="719" y="152"/>
                  <a:pt x="719" y="176"/>
                </a:cubicBezTo>
                <a:close/>
                <a:moveTo>
                  <a:pt x="714" y="192"/>
                </a:moveTo>
                <a:cubicBezTo>
                  <a:pt x="714" y="192"/>
                  <a:pt x="715" y="192"/>
                  <a:pt x="715" y="193"/>
                </a:cubicBezTo>
                <a:cubicBezTo>
                  <a:pt x="715" y="192"/>
                  <a:pt x="715" y="191"/>
                  <a:pt x="715" y="190"/>
                </a:cubicBezTo>
                <a:cubicBezTo>
                  <a:pt x="715" y="190"/>
                  <a:pt x="714" y="190"/>
                  <a:pt x="714" y="190"/>
                </a:cubicBezTo>
                <a:cubicBezTo>
                  <a:pt x="714" y="191"/>
                  <a:pt x="714" y="192"/>
                  <a:pt x="714" y="192"/>
                </a:cubicBezTo>
                <a:close/>
                <a:moveTo>
                  <a:pt x="764" y="149"/>
                </a:moveTo>
                <a:cubicBezTo>
                  <a:pt x="764" y="149"/>
                  <a:pt x="764" y="150"/>
                  <a:pt x="764" y="150"/>
                </a:cubicBezTo>
                <a:cubicBezTo>
                  <a:pt x="765" y="150"/>
                  <a:pt x="765" y="150"/>
                  <a:pt x="766" y="149"/>
                </a:cubicBezTo>
                <a:cubicBezTo>
                  <a:pt x="765" y="149"/>
                  <a:pt x="765" y="148"/>
                  <a:pt x="765" y="148"/>
                </a:cubicBezTo>
                <a:cubicBezTo>
                  <a:pt x="765" y="148"/>
                  <a:pt x="764" y="149"/>
                  <a:pt x="764" y="149"/>
                </a:cubicBezTo>
                <a:close/>
                <a:moveTo>
                  <a:pt x="712" y="155"/>
                </a:moveTo>
                <a:cubicBezTo>
                  <a:pt x="711" y="154"/>
                  <a:pt x="711" y="154"/>
                  <a:pt x="711" y="154"/>
                </a:cubicBezTo>
                <a:cubicBezTo>
                  <a:pt x="711" y="155"/>
                  <a:pt x="711" y="155"/>
                  <a:pt x="711" y="155"/>
                </a:cubicBezTo>
                <a:lnTo>
                  <a:pt x="712" y="155"/>
                </a:lnTo>
                <a:close/>
                <a:moveTo>
                  <a:pt x="312" y="237"/>
                </a:moveTo>
                <a:cubicBezTo>
                  <a:pt x="300" y="234"/>
                  <a:pt x="288" y="231"/>
                  <a:pt x="276" y="228"/>
                </a:cubicBezTo>
                <a:cubicBezTo>
                  <a:pt x="263" y="225"/>
                  <a:pt x="257" y="215"/>
                  <a:pt x="254" y="203"/>
                </a:cubicBezTo>
                <a:cubicBezTo>
                  <a:pt x="253" y="198"/>
                  <a:pt x="252" y="192"/>
                  <a:pt x="253" y="187"/>
                </a:cubicBezTo>
                <a:cubicBezTo>
                  <a:pt x="253" y="163"/>
                  <a:pt x="255" y="139"/>
                  <a:pt x="259" y="116"/>
                </a:cubicBezTo>
                <a:cubicBezTo>
                  <a:pt x="261" y="109"/>
                  <a:pt x="263" y="102"/>
                  <a:pt x="265" y="98"/>
                </a:cubicBezTo>
                <a:cubicBezTo>
                  <a:pt x="275" y="86"/>
                  <a:pt x="287" y="82"/>
                  <a:pt x="300" y="80"/>
                </a:cubicBezTo>
                <a:cubicBezTo>
                  <a:pt x="311" y="79"/>
                  <a:pt x="322" y="77"/>
                  <a:pt x="333" y="80"/>
                </a:cubicBezTo>
                <a:cubicBezTo>
                  <a:pt x="346" y="83"/>
                  <a:pt x="353" y="91"/>
                  <a:pt x="355" y="104"/>
                </a:cubicBezTo>
                <a:cubicBezTo>
                  <a:pt x="355" y="104"/>
                  <a:pt x="355" y="105"/>
                  <a:pt x="355" y="105"/>
                </a:cubicBezTo>
                <a:cubicBezTo>
                  <a:pt x="355" y="139"/>
                  <a:pt x="353" y="172"/>
                  <a:pt x="344" y="205"/>
                </a:cubicBezTo>
                <a:cubicBezTo>
                  <a:pt x="340" y="221"/>
                  <a:pt x="330" y="231"/>
                  <a:pt x="312" y="237"/>
                </a:cubicBezTo>
                <a:close/>
                <a:moveTo>
                  <a:pt x="297" y="116"/>
                </a:moveTo>
                <a:cubicBezTo>
                  <a:pt x="288" y="123"/>
                  <a:pt x="286" y="130"/>
                  <a:pt x="286" y="138"/>
                </a:cubicBezTo>
                <a:cubicBezTo>
                  <a:pt x="285" y="154"/>
                  <a:pt x="285" y="170"/>
                  <a:pt x="285" y="186"/>
                </a:cubicBezTo>
                <a:cubicBezTo>
                  <a:pt x="285" y="193"/>
                  <a:pt x="287" y="199"/>
                  <a:pt x="293" y="203"/>
                </a:cubicBezTo>
                <a:cubicBezTo>
                  <a:pt x="302" y="205"/>
                  <a:pt x="302" y="205"/>
                  <a:pt x="312" y="201"/>
                </a:cubicBezTo>
                <a:cubicBezTo>
                  <a:pt x="313" y="198"/>
                  <a:pt x="316" y="194"/>
                  <a:pt x="317" y="190"/>
                </a:cubicBezTo>
                <a:cubicBezTo>
                  <a:pt x="321" y="170"/>
                  <a:pt x="321" y="149"/>
                  <a:pt x="320" y="129"/>
                </a:cubicBezTo>
                <a:cubicBezTo>
                  <a:pt x="320" y="123"/>
                  <a:pt x="318" y="118"/>
                  <a:pt x="311" y="115"/>
                </a:cubicBezTo>
                <a:cubicBezTo>
                  <a:pt x="307" y="115"/>
                  <a:pt x="302" y="116"/>
                  <a:pt x="297" y="116"/>
                </a:cubicBezTo>
                <a:close/>
                <a:moveTo>
                  <a:pt x="328" y="146"/>
                </a:moveTo>
                <a:cubicBezTo>
                  <a:pt x="333" y="137"/>
                  <a:pt x="330" y="131"/>
                  <a:pt x="330" y="124"/>
                </a:cubicBezTo>
                <a:cubicBezTo>
                  <a:pt x="330" y="124"/>
                  <a:pt x="329" y="123"/>
                  <a:pt x="328" y="123"/>
                </a:cubicBezTo>
                <a:cubicBezTo>
                  <a:pt x="328" y="130"/>
                  <a:pt x="328" y="136"/>
                  <a:pt x="328" y="146"/>
                </a:cubicBezTo>
                <a:close/>
                <a:moveTo>
                  <a:pt x="340" y="186"/>
                </a:moveTo>
                <a:cubicBezTo>
                  <a:pt x="340" y="186"/>
                  <a:pt x="340" y="187"/>
                  <a:pt x="341" y="188"/>
                </a:cubicBezTo>
                <a:cubicBezTo>
                  <a:pt x="340" y="187"/>
                  <a:pt x="340" y="186"/>
                  <a:pt x="340" y="186"/>
                </a:cubicBezTo>
                <a:close/>
                <a:moveTo>
                  <a:pt x="347" y="149"/>
                </a:moveTo>
                <a:cubicBezTo>
                  <a:pt x="346" y="149"/>
                  <a:pt x="346" y="148"/>
                  <a:pt x="345" y="147"/>
                </a:cubicBezTo>
                <a:cubicBezTo>
                  <a:pt x="345" y="148"/>
                  <a:pt x="344" y="148"/>
                  <a:pt x="344" y="148"/>
                </a:cubicBezTo>
                <a:cubicBezTo>
                  <a:pt x="345" y="149"/>
                  <a:pt x="345" y="149"/>
                  <a:pt x="346" y="150"/>
                </a:cubicBezTo>
                <a:cubicBezTo>
                  <a:pt x="346" y="150"/>
                  <a:pt x="346" y="149"/>
                  <a:pt x="347" y="149"/>
                </a:cubicBezTo>
                <a:close/>
                <a:moveTo>
                  <a:pt x="277" y="150"/>
                </a:moveTo>
                <a:cubicBezTo>
                  <a:pt x="277" y="150"/>
                  <a:pt x="276" y="150"/>
                  <a:pt x="276" y="149"/>
                </a:cubicBezTo>
                <a:cubicBezTo>
                  <a:pt x="275" y="150"/>
                  <a:pt x="275" y="151"/>
                  <a:pt x="274" y="152"/>
                </a:cubicBezTo>
                <a:cubicBezTo>
                  <a:pt x="274" y="152"/>
                  <a:pt x="275" y="153"/>
                  <a:pt x="276" y="153"/>
                </a:cubicBezTo>
                <a:cubicBezTo>
                  <a:pt x="276" y="152"/>
                  <a:pt x="276" y="151"/>
                  <a:pt x="277" y="150"/>
                </a:cubicBezTo>
                <a:close/>
                <a:moveTo>
                  <a:pt x="261" y="198"/>
                </a:moveTo>
                <a:cubicBezTo>
                  <a:pt x="262" y="198"/>
                  <a:pt x="262" y="198"/>
                  <a:pt x="262" y="198"/>
                </a:cubicBezTo>
                <a:cubicBezTo>
                  <a:pt x="261" y="197"/>
                  <a:pt x="261" y="197"/>
                  <a:pt x="261" y="197"/>
                </a:cubicBezTo>
                <a:lnTo>
                  <a:pt x="261" y="198"/>
                </a:lnTo>
                <a:close/>
                <a:moveTo>
                  <a:pt x="268" y="122"/>
                </a:moveTo>
                <a:cubicBezTo>
                  <a:pt x="267" y="122"/>
                  <a:pt x="267" y="121"/>
                  <a:pt x="267" y="121"/>
                </a:cubicBezTo>
                <a:cubicBezTo>
                  <a:pt x="267" y="121"/>
                  <a:pt x="266" y="121"/>
                  <a:pt x="266" y="121"/>
                </a:cubicBezTo>
                <a:cubicBezTo>
                  <a:pt x="266" y="122"/>
                  <a:pt x="267" y="122"/>
                  <a:pt x="267" y="122"/>
                </a:cubicBezTo>
                <a:cubicBezTo>
                  <a:pt x="267" y="122"/>
                  <a:pt x="267" y="122"/>
                  <a:pt x="268" y="122"/>
                </a:cubicBezTo>
                <a:close/>
                <a:moveTo>
                  <a:pt x="313" y="213"/>
                </a:moveTo>
                <a:cubicBezTo>
                  <a:pt x="313" y="213"/>
                  <a:pt x="313" y="212"/>
                  <a:pt x="313" y="212"/>
                </a:cubicBezTo>
                <a:cubicBezTo>
                  <a:pt x="313" y="212"/>
                  <a:pt x="312" y="212"/>
                  <a:pt x="312" y="212"/>
                </a:cubicBezTo>
                <a:cubicBezTo>
                  <a:pt x="312" y="212"/>
                  <a:pt x="312" y="213"/>
                  <a:pt x="312" y="213"/>
                </a:cubicBezTo>
                <a:cubicBezTo>
                  <a:pt x="313" y="213"/>
                  <a:pt x="313" y="213"/>
                  <a:pt x="313" y="213"/>
                </a:cubicBezTo>
                <a:close/>
                <a:moveTo>
                  <a:pt x="329" y="89"/>
                </a:moveTo>
                <a:cubicBezTo>
                  <a:pt x="330" y="89"/>
                  <a:pt x="330" y="89"/>
                  <a:pt x="330" y="89"/>
                </a:cubicBezTo>
                <a:cubicBezTo>
                  <a:pt x="329" y="89"/>
                  <a:pt x="329" y="89"/>
                  <a:pt x="329" y="89"/>
                </a:cubicBezTo>
                <a:close/>
                <a:moveTo>
                  <a:pt x="337" y="202"/>
                </a:moveTo>
                <a:cubicBezTo>
                  <a:pt x="337" y="202"/>
                  <a:pt x="337" y="202"/>
                  <a:pt x="337" y="202"/>
                </a:cubicBezTo>
                <a:cubicBezTo>
                  <a:pt x="337" y="203"/>
                  <a:pt x="337" y="203"/>
                  <a:pt x="337" y="203"/>
                </a:cubicBezTo>
                <a:lnTo>
                  <a:pt x="337" y="202"/>
                </a:lnTo>
                <a:close/>
                <a:moveTo>
                  <a:pt x="346" y="137"/>
                </a:moveTo>
                <a:cubicBezTo>
                  <a:pt x="347" y="137"/>
                  <a:pt x="347" y="137"/>
                  <a:pt x="347" y="137"/>
                </a:cubicBezTo>
                <a:cubicBezTo>
                  <a:pt x="346" y="136"/>
                  <a:pt x="346" y="136"/>
                  <a:pt x="346" y="136"/>
                </a:cubicBezTo>
                <a:lnTo>
                  <a:pt x="346" y="137"/>
                </a:lnTo>
                <a:close/>
                <a:moveTo>
                  <a:pt x="238" y="136"/>
                </a:moveTo>
                <a:cubicBezTo>
                  <a:pt x="235" y="138"/>
                  <a:pt x="234" y="139"/>
                  <a:pt x="232" y="140"/>
                </a:cubicBezTo>
                <a:cubicBezTo>
                  <a:pt x="227" y="141"/>
                  <a:pt x="206" y="139"/>
                  <a:pt x="200" y="137"/>
                </a:cubicBezTo>
                <a:cubicBezTo>
                  <a:pt x="198" y="129"/>
                  <a:pt x="204" y="121"/>
                  <a:pt x="203" y="113"/>
                </a:cubicBezTo>
                <a:cubicBezTo>
                  <a:pt x="202" y="108"/>
                  <a:pt x="199" y="106"/>
                  <a:pt x="194" y="106"/>
                </a:cubicBezTo>
                <a:cubicBezTo>
                  <a:pt x="182" y="104"/>
                  <a:pt x="171" y="110"/>
                  <a:pt x="166" y="121"/>
                </a:cubicBezTo>
                <a:cubicBezTo>
                  <a:pt x="163" y="129"/>
                  <a:pt x="161" y="138"/>
                  <a:pt x="160" y="146"/>
                </a:cubicBezTo>
                <a:cubicBezTo>
                  <a:pt x="158" y="157"/>
                  <a:pt x="158" y="168"/>
                  <a:pt x="157" y="180"/>
                </a:cubicBezTo>
                <a:cubicBezTo>
                  <a:pt x="157" y="187"/>
                  <a:pt x="158" y="194"/>
                  <a:pt x="162" y="200"/>
                </a:cubicBezTo>
                <a:cubicBezTo>
                  <a:pt x="175" y="207"/>
                  <a:pt x="182" y="207"/>
                  <a:pt x="197" y="201"/>
                </a:cubicBezTo>
                <a:cubicBezTo>
                  <a:pt x="197" y="199"/>
                  <a:pt x="198" y="196"/>
                  <a:pt x="198" y="193"/>
                </a:cubicBezTo>
                <a:cubicBezTo>
                  <a:pt x="196" y="192"/>
                  <a:pt x="195" y="191"/>
                  <a:pt x="193" y="191"/>
                </a:cubicBezTo>
                <a:cubicBezTo>
                  <a:pt x="187" y="191"/>
                  <a:pt x="181" y="191"/>
                  <a:pt x="175" y="191"/>
                </a:cubicBezTo>
                <a:cubicBezTo>
                  <a:pt x="172" y="191"/>
                  <a:pt x="169" y="191"/>
                  <a:pt x="167" y="191"/>
                </a:cubicBezTo>
                <a:cubicBezTo>
                  <a:pt x="163" y="185"/>
                  <a:pt x="166" y="179"/>
                  <a:pt x="167" y="174"/>
                </a:cubicBezTo>
                <a:cubicBezTo>
                  <a:pt x="168" y="168"/>
                  <a:pt x="171" y="161"/>
                  <a:pt x="175" y="156"/>
                </a:cubicBezTo>
                <a:cubicBezTo>
                  <a:pt x="197" y="152"/>
                  <a:pt x="217" y="155"/>
                  <a:pt x="236" y="164"/>
                </a:cubicBezTo>
                <a:cubicBezTo>
                  <a:pt x="240" y="169"/>
                  <a:pt x="241" y="174"/>
                  <a:pt x="240" y="180"/>
                </a:cubicBezTo>
                <a:cubicBezTo>
                  <a:pt x="237" y="190"/>
                  <a:pt x="235" y="201"/>
                  <a:pt x="231" y="212"/>
                </a:cubicBezTo>
                <a:cubicBezTo>
                  <a:pt x="227" y="226"/>
                  <a:pt x="218" y="234"/>
                  <a:pt x="202" y="234"/>
                </a:cubicBezTo>
                <a:cubicBezTo>
                  <a:pt x="195" y="234"/>
                  <a:pt x="187" y="234"/>
                  <a:pt x="180" y="234"/>
                </a:cubicBezTo>
                <a:cubicBezTo>
                  <a:pt x="176" y="234"/>
                  <a:pt x="171" y="233"/>
                  <a:pt x="168" y="232"/>
                </a:cubicBezTo>
                <a:cubicBezTo>
                  <a:pt x="143" y="226"/>
                  <a:pt x="130" y="214"/>
                  <a:pt x="131" y="186"/>
                </a:cubicBezTo>
                <a:cubicBezTo>
                  <a:pt x="132" y="164"/>
                  <a:pt x="135" y="142"/>
                  <a:pt x="137" y="119"/>
                </a:cubicBezTo>
                <a:cubicBezTo>
                  <a:pt x="138" y="113"/>
                  <a:pt x="141" y="106"/>
                  <a:pt x="143" y="99"/>
                </a:cubicBezTo>
                <a:cubicBezTo>
                  <a:pt x="150" y="84"/>
                  <a:pt x="162" y="76"/>
                  <a:pt x="179" y="75"/>
                </a:cubicBezTo>
                <a:cubicBezTo>
                  <a:pt x="194" y="74"/>
                  <a:pt x="209" y="75"/>
                  <a:pt x="224" y="79"/>
                </a:cubicBezTo>
                <a:cubicBezTo>
                  <a:pt x="236" y="82"/>
                  <a:pt x="241" y="88"/>
                  <a:pt x="241" y="101"/>
                </a:cubicBezTo>
                <a:cubicBezTo>
                  <a:pt x="241" y="112"/>
                  <a:pt x="239" y="124"/>
                  <a:pt x="238" y="136"/>
                </a:cubicBezTo>
                <a:close/>
                <a:moveTo>
                  <a:pt x="230" y="177"/>
                </a:moveTo>
                <a:cubicBezTo>
                  <a:pt x="231" y="175"/>
                  <a:pt x="233" y="173"/>
                  <a:pt x="229" y="172"/>
                </a:cubicBezTo>
                <a:cubicBezTo>
                  <a:pt x="230" y="174"/>
                  <a:pt x="230" y="175"/>
                  <a:pt x="230" y="177"/>
                </a:cubicBezTo>
                <a:close/>
                <a:moveTo>
                  <a:pt x="142" y="138"/>
                </a:moveTo>
                <a:cubicBezTo>
                  <a:pt x="146" y="139"/>
                  <a:pt x="147" y="138"/>
                  <a:pt x="145" y="134"/>
                </a:cubicBezTo>
                <a:cubicBezTo>
                  <a:pt x="144" y="135"/>
                  <a:pt x="143" y="137"/>
                  <a:pt x="142" y="138"/>
                </a:cubicBezTo>
                <a:close/>
                <a:moveTo>
                  <a:pt x="145" y="125"/>
                </a:moveTo>
                <a:cubicBezTo>
                  <a:pt x="145" y="124"/>
                  <a:pt x="146" y="123"/>
                  <a:pt x="146" y="122"/>
                </a:cubicBezTo>
                <a:cubicBezTo>
                  <a:pt x="146" y="123"/>
                  <a:pt x="145" y="124"/>
                  <a:pt x="145" y="125"/>
                </a:cubicBezTo>
                <a:close/>
                <a:moveTo>
                  <a:pt x="631" y="278"/>
                </a:moveTo>
                <a:cubicBezTo>
                  <a:pt x="631" y="275"/>
                  <a:pt x="631" y="272"/>
                  <a:pt x="630" y="267"/>
                </a:cubicBezTo>
                <a:cubicBezTo>
                  <a:pt x="635" y="272"/>
                  <a:pt x="636" y="275"/>
                  <a:pt x="631" y="278"/>
                </a:cubicBezTo>
                <a:close/>
                <a:moveTo>
                  <a:pt x="75" y="31"/>
                </a:moveTo>
                <a:cubicBezTo>
                  <a:pt x="69" y="37"/>
                  <a:pt x="67" y="35"/>
                  <a:pt x="63" y="31"/>
                </a:cubicBezTo>
                <a:cubicBezTo>
                  <a:pt x="67" y="31"/>
                  <a:pt x="70" y="31"/>
                  <a:pt x="75" y="31"/>
                </a:cubicBezTo>
                <a:close/>
                <a:moveTo>
                  <a:pt x="48" y="37"/>
                </a:moveTo>
                <a:cubicBezTo>
                  <a:pt x="52" y="35"/>
                  <a:pt x="54" y="35"/>
                  <a:pt x="57" y="41"/>
                </a:cubicBezTo>
                <a:cubicBezTo>
                  <a:pt x="54" y="41"/>
                  <a:pt x="53" y="41"/>
                  <a:pt x="51" y="40"/>
                </a:cubicBezTo>
                <a:cubicBezTo>
                  <a:pt x="50" y="40"/>
                  <a:pt x="49" y="39"/>
                  <a:pt x="48" y="37"/>
                </a:cubicBezTo>
                <a:close/>
                <a:moveTo>
                  <a:pt x="1094" y="237"/>
                </a:moveTo>
                <a:cubicBezTo>
                  <a:pt x="1095" y="241"/>
                  <a:pt x="1096" y="244"/>
                  <a:pt x="1091" y="245"/>
                </a:cubicBezTo>
                <a:cubicBezTo>
                  <a:pt x="1091" y="242"/>
                  <a:pt x="1090" y="240"/>
                  <a:pt x="1090" y="238"/>
                </a:cubicBezTo>
                <a:cubicBezTo>
                  <a:pt x="1092" y="237"/>
                  <a:pt x="1093" y="237"/>
                  <a:pt x="1094" y="237"/>
                </a:cubicBezTo>
                <a:close/>
                <a:moveTo>
                  <a:pt x="224" y="290"/>
                </a:moveTo>
                <a:cubicBezTo>
                  <a:pt x="221" y="286"/>
                  <a:pt x="222" y="283"/>
                  <a:pt x="224" y="279"/>
                </a:cubicBezTo>
                <a:cubicBezTo>
                  <a:pt x="226" y="279"/>
                  <a:pt x="226" y="279"/>
                  <a:pt x="228" y="280"/>
                </a:cubicBezTo>
                <a:cubicBezTo>
                  <a:pt x="229" y="284"/>
                  <a:pt x="229" y="288"/>
                  <a:pt x="224" y="290"/>
                </a:cubicBezTo>
                <a:close/>
                <a:moveTo>
                  <a:pt x="84" y="25"/>
                </a:moveTo>
                <a:cubicBezTo>
                  <a:pt x="90" y="23"/>
                  <a:pt x="93" y="25"/>
                  <a:pt x="95" y="31"/>
                </a:cubicBezTo>
                <a:cubicBezTo>
                  <a:pt x="89" y="32"/>
                  <a:pt x="86" y="30"/>
                  <a:pt x="84" y="25"/>
                </a:cubicBezTo>
                <a:close/>
                <a:moveTo>
                  <a:pt x="1220" y="208"/>
                </a:moveTo>
                <a:cubicBezTo>
                  <a:pt x="1223" y="204"/>
                  <a:pt x="1224" y="202"/>
                  <a:pt x="1225" y="200"/>
                </a:cubicBezTo>
                <a:cubicBezTo>
                  <a:pt x="1230" y="202"/>
                  <a:pt x="1230" y="205"/>
                  <a:pt x="1228" y="209"/>
                </a:cubicBezTo>
                <a:cubicBezTo>
                  <a:pt x="1227" y="209"/>
                  <a:pt x="1225" y="209"/>
                  <a:pt x="1220" y="208"/>
                </a:cubicBezTo>
                <a:close/>
                <a:moveTo>
                  <a:pt x="952" y="0"/>
                </a:moveTo>
                <a:cubicBezTo>
                  <a:pt x="956" y="5"/>
                  <a:pt x="955" y="9"/>
                  <a:pt x="952" y="14"/>
                </a:cubicBezTo>
                <a:cubicBezTo>
                  <a:pt x="948" y="9"/>
                  <a:pt x="947" y="5"/>
                  <a:pt x="952" y="0"/>
                </a:cubicBezTo>
                <a:close/>
                <a:moveTo>
                  <a:pt x="0" y="207"/>
                </a:moveTo>
                <a:cubicBezTo>
                  <a:pt x="1" y="206"/>
                  <a:pt x="1" y="205"/>
                  <a:pt x="2" y="204"/>
                </a:cubicBezTo>
                <a:cubicBezTo>
                  <a:pt x="6" y="203"/>
                  <a:pt x="9" y="202"/>
                  <a:pt x="10" y="207"/>
                </a:cubicBezTo>
                <a:cubicBezTo>
                  <a:pt x="9" y="210"/>
                  <a:pt x="8" y="210"/>
                  <a:pt x="0" y="207"/>
                </a:cubicBezTo>
                <a:close/>
                <a:moveTo>
                  <a:pt x="1180" y="66"/>
                </a:moveTo>
                <a:cubicBezTo>
                  <a:pt x="1180" y="60"/>
                  <a:pt x="1180" y="56"/>
                  <a:pt x="1185" y="53"/>
                </a:cubicBezTo>
                <a:cubicBezTo>
                  <a:pt x="1187" y="58"/>
                  <a:pt x="1187" y="58"/>
                  <a:pt x="1180" y="66"/>
                </a:cubicBezTo>
                <a:close/>
                <a:moveTo>
                  <a:pt x="683" y="263"/>
                </a:moveTo>
                <a:cubicBezTo>
                  <a:pt x="684" y="263"/>
                  <a:pt x="686" y="262"/>
                  <a:pt x="687" y="262"/>
                </a:cubicBezTo>
                <a:cubicBezTo>
                  <a:pt x="690" y="266"/>
                  <a:pt x="690" y="270"/>
                  <a:pt x="687" y="274"/>
                </a:cubicBezTo>
                <a:cubicBezTo>
                  <a:pt x="681" y="272"/>
                  <a:pt x="681" y="268"/>
                  <a:pt x="683" y="263"/>
                </a:cubicBezTo>
                <a:close/>
                <a:moveTo>
                  <a:pt x="1323" y="118"/>
                </a:moveTo>
                <a:cubicBezTo>
                  <a:pt x="1322" y="117"/>
                  <a:pt x="1321" y="115"/>
                  <a:pt x="1319" y="115"/>
                </a:cubicBezTo>
                <a:cubicBezTo>
                  <a:pt x="1321" y="109"/>
                  <a:pt x="1324" y="108"/>
                  <a:pt x="1329" y="108"/>
                </a:cubicBezTo>
                <a:cubicBezTo>
                  <a:pt x="1330" y="113"/>
                  <a:pt x="1328" y="116"/>
                  <a:pt x="1323" y="118"/>
                </a:cubicBezTo>
                <a:close/>
                <a:moveTo>
                  <a:pt x="385" y="290"/>
                </a:moveTo>
                <a:cubicBezTo>
                  <a:pt x="377" y="281"/>
                  <a:pt x="377" y="281"/>
                  <a:pt x="382" y="275"/>
                </a:cubicBezTo>
                <a:cubicBezTo>
                  <a:pt x="386" y="279"/>
                  <a:pt x="384" y="284"/>
                  <a:pt x="385" y="290"/>
                </a:cubicBezTo>
                <a:close/>
                <a:moveTo>
                  <a:pt x="42" y="258"/>
                </a:moveTo>
                <a:cubicBezTo>
                  <a:pt x="38" y="254"/>
                  <a:pt x="35" y="251"/>
                  <a:pt x="31" y="248"/>
                </a:cubicBezTo>
                <a:cubicBezTo>
                  <a:pt x="36" y="244"/>
                  <a:pt x="38" y="246"/>
                  <a:pt x="41" y="248"/>
                </a:cubicBezTo>
                <a:cubicBezTo>
                  <a:pt x="43" y="250"/>
                  <a:pt x="45" y="252"/>
                  <a:pt x="42" y="258"/>
                </a:cubicBezTo>
                <a:close/>
                <a:moveTo>
                  <a:pt x="213" y="4"/>
                </a:moveTo>
                <a:cubicBezTo>
                  <a:pt x="218" y="12"/>
                  <a:pt x="220" y="17"/>
                  <a:pt x="220" y="24"/>
                </a:cubicBezTo>
                <a:cubicBezTo>
                  <a:pt x="214" y="21"/>
                  <a:pt x="212" y="17"/>
                  <a:pt x="211" y="12"/>
                </a:cubicBezTo>
                <a:cubicBezTo>
                  <a:pt x="211" y="11"/>
                  <a:pt x="212" y="9"/>
                  <a:pt x="213" y="4"/>
                </a:cubicBezTo>
                <a:close/>
                <a:moveTo>
                  <a:pt x="349" y="31"/>
                </a:moveTo>
                <a:cubicBezTo>
                  <a:pt x="348" y="22"/>
                  <a:pt x="349" y="16"/>
                  <a:pt x="352" y="11"/>
                </a:cubicBezTo>
                <a:cubicBezTo>
                  <a:pt x="353" y="11"/>
                  <a:pt x="354" y="11"/>
                  <a:pt x="356" y="12"/>
                </a:cubicBezTo>
                <a:cubicBezTo>
                  <a:pt x="356" y="18"/>
                  <a:pt x="355" y="24"/>
                  <a:pt x="349" y="31"/>
                </a:cubicBezTo>
                <a:close/>
                <a:moveTo>
                  <a:pt x="459" y="273"/>
                </a:moveTo>
                <a:cubicBezTo>
                  <a:pt x="460" y="279"/>
                  <a:pt x="460" y="285"/>
                  <a:pt x="458" y="290"/>
                </a:cubicBezTo>
                <a:cubicBezTo>
                  <a:pt x="450" y="284"/>
                  <a:pt x="450" y="280"/>
                  <a:pt x="459" y="273"/>
                </a:cubicBezTo>
                <a:close/>
                <a:moveTo>
                  <a:pt x="59" y="264"/>
                </a:moveTo>
                <a:cubicBezTo>
                  <a:pt x="62" y="274"/>
                  <a:pt x="57" y="278"/>
                  <a:pt x="53" y="284"/>
                </a:cubicBezTo>
                <a:cubicBezTo>
                  <a:pt x="50" y="276"/>
                  <a:pt x="50" y="276"/>
                  <a:pt x="59" y="264"/>
                </a:cubicBezTo>
                <a:close/>
                <a:moveTo>
                  <a:pt x="651" y="267"/>
                </a:moveTo>
                <a:cubicBezTo>
                  <a:pt x="658" y="263"/>
                  <a:pt x="665" y="262"/>
                  <a:pt x="671" y="263"/>
                </a:cubicBezTo>
                <a:cubicBezTo>
                  <a:pt x="673" y="265"/>
                  <a:pt x="674" y="267"/>
                  <a:pt x="672" y="268"/>
                </a:cubicBezTo>
                <a:cubicBezTo>
                  <a:pt x="665" y="271"/>
                  <a:pt x="658" y="270"/>
                  <a:pt x="651" y="267"/>
                </a:cubicBezTo>
                <a:close/>
                <a:moveTo>
                  <a:pt x="20" y="210"/>
                </a:moveTo>
                <a:cubicBezTo>
                  <a:pt x="23" y="218"/>
                  <a:pt x="25" y="226"/>
                  <a:pt x="27" y="233"/>
                </a:cubicBezTo>
                <a:cubicBezTo>
                  <a:pt x="24" y="236"/>
                  <a:pt x="22" y="235"/>
                  <a:pt x="21" y="233"/>
                </a:cubicBezTo>
                <a:cubicBezTo>
                  <a:pt x="15" y="227"/>
                  <a:pt x="14" y="220"/>
                  <a:pt x="16" y="213"/>
                </a:cubicBezTo>
                <a:cubicBezTo>
                  <a:pt x="16" y="212"/>
                  <a:pt x="18" y="212"/>
                  <a:pt x="20" y="210"/>
                </a:cubicBezTo>
                <a:close/>
                <a:moveTo>
                  <a:pt x="1238" y="80"/>
                </a:moveTo>
                <a:cubicBezTo>
                  <a:pt x="1235" y="80"/>
                  <a:pt x="1234" y="82"/>
                  <a:pt x="1232" y="81"/>
                </a:cubicBezTo>
                <a:cubicBezTo>
                  <a:pt x="1220" y="79"/>
                  <a:pt x="1209" y="76"/>
                  <a:pt x="1198" y="71"/>
                </a:cubicBezTo>
                <a:cubicBezTo>
                  <a:pt x="1199" y="67"/>
                  <a:pt x="1201" y="67"/>
                  <a:pt x="1203" y="67"/>
                </a:cubicBezTo>
                <a:cubicBezTo>
                  <a:pt x="1213" y="70"/>
                  <a:pt x="1224" y="73"/>
                  <a:pt x="1235" y="76"/>
                </a:cubicBezTo>
                <a:cubicBezTo>
                  <a:pt x="1236" y="76"/>
                  <a:pt x="1236" y="78"/>
                  <a:pt x="1238" y="80"/>
                </a:cubicBezTo>
                <a:close/>
                <a:moveTo>
                  <a:pt x="401" y="278"/>
                </a:moveTo>
                <a:cubicBezTo>
                  <a:pt x="402" y="276"/>
                  <a:pt x="402" y="275"/>
                  <a:pt x="403" y="274"/>
                </a:cubicBezTo>
                <a:cubicBezTo>
                  <a:pt x="407" y="275"/>
                  <a:pt x="411" y="275"/>
                  <a:pt x="416" y="276"/>
                </a:cubicBezTo>
                <a:cubicBezTo>
                  <a:pt x="423" y="274"/>
                  <a:pt x="431" y="270"/>
                  <a:pt x="440" y="275"/>
                </a:cubicBezTo>
                <a:cubicBezTo>
                  <a:pt x="440" y="275"/>
                  <a:pt x="441" y="276"/>
                  <a:pt x="441" y="277"/>
                </a:cubicBezTo>
                <a:cubicBezTo>
                  <a:pt x="440" y="278"/>
                  <a:pt x="439" y="279"/>
                  <a:pt x="438" y="279"/>
                </a:cubicBezTo>
                <a:cubicBezTo>
                  <a:pt x="432" y="280"/>
                  <a:pt x="426" y="281"/>
                  <a:pt x="420" y="282"/>
                </a:cubicBezTo>
                <a:cubicBezTo>
                  <a:pt x="413" y="283"/>
                  <a:pt x="407" y="283"/>
                  <a:pt x="401" y="278"/>
                </a:cubicBezTo>
                <a:close/>
                <a:moveTo>
                  <a:pt x="1329" y="126"/>
                </a:moveTo>
                <a:cubicBezTo>
                  <a:pt x="1335" y="130"/>
                  <a:pt x="1340" y="135"/>
                  <a:pt x="1343" y="142"/>
                </a:cubicBezTo>
                <a:cubicBezTo>
                  <a:pt x="1347" y="152"/>
                  <a:pt x="1342" y="164"/>
                  <a:pt x="1332" y="169"/>
                </a:cubicBezTo>
                <a:cubicBezTo>
                  <a:pt x="1330" y="169"/>
                  <a:pt x="1327" y="169"/>
                  <a:pt x="1324" y="169"/>
                </a:cubicBezTo>
                <a:cubicBezTo>
                  <a:pt x="1336" y="155"/>
                  <a:pt x="1336" y="155"/>
                  <a:pt x="1336" y="144"/>
                </a:cubicBezTo>
                <a:cubicBezTo>
                  <a:pt x="1333" y="139"/>
                  <a:pt x="1329" y="134"/>
                  <a:pt x="1326" y="128"/>
                </a:cubicBezTo>
                <a:cubicBezTo>
                  <a:pt x="1327" y="128"/>
                  <a:pt x="1328" y="127"/>
                  <a:pt x="1329" y="126"/>
                </a:cubicBezTo>
                <a:close/>
                <a:moveTo>
                  <a:pt x="1311" y="110"/>
                </a:moveTo>
                <a:cubicBezTo>
                  <a:pt x="1309" y="109"/>
                  <a:pt x="1306" y="107"/>
                  <a:pt x="1303" y="105"/>
                </a:cubicBezTo>
                <a:cubicBezTo>
                  <a:pt x="1296" y="105"/>
                  <a:pt x="1288" y="109"/>
                  <a:pt x="1282" y="106"/>
                </a:cubicBezTo>
                <a:cubicBezTo>
                  <a:pt x="1274" y="99"/>
                  <a:pt x="1266" y="94"/>
                  <a:pt x="1259" y="89"/>
                </a:cubicBezTo>
                <a:cubicBezTo>
                  <a:pt x="1259" y="86"/>
                  <a:pt x="1261" y="86"/>
                  <a:pt x="1263" y="86"/>
                </a:cubicBezTo>
                <a:cubicBezTo>
                  <a:pt x="1266" y="87"/>
                  <a:pt x="1270" y="87"/>
                  <a:pt x="1275" y="89"/>
                </a:cubicBezTo>
                <a:cubicBezTo>
                  <a:pt x="1277" y="91"/>
                  <a:pt x="1280" y="95"/>
                  <a:pt x="1281" y="97"/>
                </a:cubicBezTo>
                <a:cubicBezTo>
                  <a:pt x="1292" y="103"/>
                  <a:pt x="1301" y="95"/>
                  <a:pt x="1310" y="101"/>
                </a:cubicBezTo>
                <a:cubicBezTo>
                  <a:pt x="1312" y="103"/>
                  <a:pt x="1314" y="106"/>
                  <a:pt x="1311" y="110"/>
                </a:cubicBezTo>
                <a:close/>
                <a:moveTo>
                  <a:pt x="1288" y="189"/>
                </a:moveTo>
                <a:cubicBezTo>
                  <a:pt x="1284" y="189"/>
                  <a:pt x="1280" y="189"/>
                  <a:pt x="1277" y="189"/>
                </a:cubicBezTo>
                <a:cubicBezTo>
                  <a:pt x="1270" y="193"/>
                  <a:pt x="1268" y="201"/>
                  <a:pt x="1257" y="202"/>
                </a:cubicBezTo>
                <a:cubicBezTo>
                  <a:pt x="1257" y="202"/>
                  <a:pt x="1254" y="201"/>
                  <a:pt x="1251" y="200"/>
                </a:cubicBezTo>
                <a:cubicBezTo>
                  <a:pt x="1250" y="197"/>
                  <a:pt x="1250" y="196"/>
                  <a:pt x="1250" y="193"/>
                </a:cubicBezTo>
                <a:cubicBezTo>
                  <a:pt x="1254" y="193"/>
                  <a:pt x="1256" y="194"/>
                  <a:pt x="1260" y="195"/>
                </a:cubicBezTo>
                <a:cubicBezTo>
                  <a:pt x="1264" y="191"/>
                  <a:pt x="1269" y="187"/>
                  <a:pt x="1273" y="183"/>
                </a:cubicBezTo>
                <a:cubicBezTo>
                  <a:pt x="1277" y="182"/>
                  <a:pt x="1281" y="182"/>
                  <a:pt x="1285" y="181"/>
                </a:cubicBezTo>
                <a:cubicBezTo>
                  <a:pt x="1287" y="179"/>
                  <a:pt x="1290" y="177"/>
                  <a:pt x="1292" y="175"/>
                </a:cubicBezTo>
                <a:cubicBezTo>
                  <a:pt x="1302" y="176"/>
                  <a:pt x="1302" y="176"/>
                  <a:pt x="1308" y="181"/>
                </a:cubicBezTo>
                <a:cubicBezTo>
                  <a:pt x="1305" y="185"/>
                  <a:pt x="1300" y="181"/>
                  <a:pt x="1297" y="183"/>
                </a:cubicBezTo>
                <a:cubicBezTo>
                  <a:pt x="1294" y="185"/>
                  <a:pt x="1291" y="187"/>
                  <a:pt x="1288" y="189"/>
                </a:cubicBezTo>
                <a:close/>
                <a:moveTo>
                  <a:pt x="204" y="28"/>
                </a:moveTo>
                <a:cubicBezTo>
                  <a:pt x="203" y="31"/>
                  <a:pt x="200" y="31"/>
                  <a:pt x="198" y="31"/>
                </a:cubicBezTo>
                <a:cubicBezTo>
                  <a:pt x="178" y="28"/>
                  <a:pt x="159" y="31"/>
                  <a:pt x="139" y="31"/>
                </a:cubicBezTo>
                <a:cubicBezTo>
                  <a:pt x="133" y="31"/>
                  <a:pt x="128" y="31"/>
                  <a:pt x="123" y="29"/>
                </a:cubicBezTo>
                <a:cubicBezTo>
                  <a:pt x="123" y="27"/>
                  <a:pt x="124" y="26"/>
                  <a:pt x="124" y="26"/>
                </a:cubicBezTo>
                <a:cubicBezTo>
                  <a:pt x="148" y="25"/>
                  <a:pt x="171" y="24"/>
                  <a:pt x="194" y="24"/>
                </a:cubicBezTo>
                <a:cubicBezTo>
                  <a:pt x="198" y="24"/>
                  <a:pt x="202" y="23"/>
                  <a:pt x="204" y="28"/>
                </a:cubicBezTo>
                <a:close/>
                <a:moveTo>
                  <a:pt x="338" y="24"/>
                </a:moveTo>
                <a:cubicBezTo>
                  <a:pt x="337" y="24"/>
                  <a:pt x="335" y="26"/>
                  <a:pt x="333" y="26"/>
                </a:cubicBezTo>
                <a:cubicBezTo>
                  <a:pt x="327" y="26"/>
                  <a:pt x="320" y="28"/>
                  <a:pt x="314" y="27"/>
                </a:cubicBezTo>
                <a:cubicBezTo>
                  <a:pt x="303" y="25"/>
                  <a:pt x="293" y="26"/>
                  <a:pt x="283" y="32"/>
                </a:cubicBezTo>
                <a:cubicBezTo>
                  <a:pt x="279" y="31"/>
                  <a:pt x="276" y="31"/>
                  <a:pt x="272" y="30"/>
                </a:cubicBezTo>
                <a:cubicBezTo>
                  <a:pt x="269" y="30"/>
                  <a:pt x="266" y="28"/>
                  <a:pt x="262" y="27"/>
                </a:cubicBezTo>
                <a:cubicBezTo>
                  <a:pt x="254" y="28"/>
                  <a:pt x="246" y="32"/>
                  <a:pt x="238" y="27"/>
                </a:cubicBezTo>
                <a:cubicBezTo>
                  <a:pt x="239" y="26"/>
                  <a:pt x="240" y="24"/>
                  <a:pt x="241" y="24"/>
                </a:cubicBezTo>
                <a:cubicBezTo>
                  <a:pt x="248" y="23"/>
                  <a:pt x="255" y="22"/>
                  <a:pt x="263" y="21"/>
                </a:cubicBezTo>
                <a:cubicBezTo>
                  <a:pt x="268" y="23"/>
                  <a:pt x="275" y="24"/>
                  <a:pt x="281" y="26"/>
                </a:cubicBezTo>
                <a:cubicBezTo>
                  <a:pt x="285" y="25"/>
                  <a:pt x="289" y="23"/>
                  <a:pt x="293" y="22"/>
                </a:cubicBezTo>
                <a:cubicBezTo>
                  <a:pt x="296" y="21"/>
                  <a:pt x="300" y="20"/>
                  <a:pt x="304" y="20"/>
                </a:cubicBezTo>
                <a:cubicBezTo>
                  <a:pt x="315" y="20"/>
                  <a:pt x="327" y="21"/>
                  <a:pt x="338" y="22"/>
                </a:cubicBezTo>
                <a:cubicBezTo>
                  <a:pt x="338" y="22"/>
                  <a:pt x="338" y="23"/>
                  <a:pt x="338" y="24"/>
                </a:cubicBezTo>
                <a:close/>
                <a:moveTo>
                  <a:pt x="1211" y="197"/>
                </a:moveTo>
                <a:cubicBezTo>
                  <a:pt x="1211" y="199"/>
                  <a:pt x="1212" y="201"/>
                  <a:pt x="1211" y="201"/>
                </a:cubicBezTo>
                <a:cubicBezTo>
                  <a:pt x="1210" y="202"/>
                  <a:pt x="1209" y="204"/>
                  <a:pt x="1208" y="204"/>
                </a:cubicBezTo>
                <a:cubicBezTo>
                  <a:pt x="1177" y="214"/>
                  <a:pt x="1147" y="225"/>
                  <a:pt x="1115" y="230"/>
                </a:cubicBezTo>
                <a:cubicBezTo>
                  <a:pt x="1114" y="230"/>
                  <a:pt x="1113" y="229"/>
                  <a:pt x="1111" y="228"/>
                </a:cubicBezTo>
                <a:cubicBezTo>
                  <a:pt x="1112" y="227"/>
                  <a:pt x="1112" y="226"/>
                  <a:pt x="1113" y="225"/>
                </a:cubicBezTo>
                <a:cubicBezTo>
                  <a:pt x="1145" y="216"/>
                  <a:pt x="1178" y="207"/>
                  <a:pt x="1211" y="197"/>
                </a:cubicBezTo>
                <a:close/>
                <a:moveTo>
                  <a:pt x="332" y="287"/>
                </a:moveTo>
                <a:cubicBezTo>
                  <a:pt x="319" y="283"/>
                  <a:pt x="306" y="284"/>
                  <a:pt x="295" y="289"/>
                </a:cubicBezTo>
                <a:cubicBezTo>
                  <a:pt x="283" y="290"/>
                  <a:pt x="276" y="281"/>
                  <a:pt x="264" y="283"/>
                </a:cubicBezTo>
                <a:cubicBezTo>
                  <a:pt x="262" y="286"/>
                  <a:pt x="259" y="289"/>
                  <a:pt x="256" y="292"/>
                </a:cubicBezTo>
                <a:cubicBezTo>
                  <a:pt x="252" y="296"/>
                  <a:pt x="247" y="297"/>
                  <a:pt x="242" y="297"/>
                </a:cubicBezTo>
                <a:cubicBezTo>
                  <a:pt x="238" y="296"/>
                  <a:pt x="235" y="294"/>
                  <a:pt x="235" y="289"/>
                </a:cubicBezTo>
                <a:cubicBezTo>
                  <a:pt x="240" y="285"/>
                  <a:pt x="243" y="292"/>
                  <a:pt x="247" y="291"/>
                </a:cubicBezTo>
                <a:cubicBezTo>
                  <a:pt x="252" y="287"/>
                  <a:pt x="256" y="282"/>
                  <a:pt x="261" y="278"/>
                </a:cubicBezTo>
                <a:cubicBezTo>
                  <a:pt x="272" y="272"/>
                  <a:pt x="282" y="281"/>
                  <a:pt x="293" y="282"/>
                </a:cubicBezTo>
                <a:cubicBezTo>
                  <a:pt x="295" y="282"/>
                  <a:pt x="299" y="281"/>
                  <a:pt x="302" y="280"/>
                </a:cubicBezTo>
                <a:cubicBezTo>
                  <a:pt x="308" y="277"/>
                  <a:pt x="314" y="277"/>
                  <a:pt x="321" y="278"/>
                </a:cubicBezTo>
                <a:cubicBezTo>
                  <a:pt x="328" y="280"/>
                  <a:pt x="335" y="280"/>
                  <a:pt x="342" y="276"/>
                </a:cubicBezTo>
                <a:cubicBezTo>
                  <a:pt x="346" y="274"/>
                  <a:pt x="351" y="274"/>
                  <a:pt x="358" y="278"/>
                </a:cubicBezTo>
                <a:cubicBezTo>
                  <a:pt x="352" y="280"/>
                  <a:pt x="348" y="281"/>
                  <a:pt x="343" y="282"/>
                </a:cubicBezTo>
                <a:cubicBezTo>
                  <a:pt x="340" y="284"/>
                  <a:pt x="336" y="285"/>
                  <a:pt x="332" y="287"/>
                </a:cubicBezTo>
                <a:close/>
                <a:moveTo>
                  <a:pt x="78" y="270"/>
                </a:moveTo>
                <a:cubicBezTo>
                  <a:pt x="80" y="269"/>
                  <a:pt x="80" y="267"/>
                  <a:pt x="81" y="267"/>
                </a:cubicBezTo>
                <a:cubicBezTo>
                  <a:pt x="120" y="267"/>
                  <a:pt x="160" y="268"/>
                  <a:pt x="199" y="271"/>
                </a:cubicBezTo>
                <a:cubicBezTo>
                  <a:pt x="201" y="271"/>
                  <a:pt x="203" y="272"/>
                  <a:pt x="205" y="273"/>
                </a:cubicBezTo>
                <a:cubicBezTo>
                  <a:pt x="205" y="277"/>
                  <a:pt x="202" y="276"/>
                  <a:pt x="201" y="276"/>
                </a:cubicBezTo>
                <a:cubicBezTo>
                  <a:pt x="193" y="277"/>
                  <a:pt x="185" y="277"/>
                  <a:pt x="178" y="277"/>
                </a:cubicBezTo>
                <a:cubicBezTo>
                  <a:pt x="165" y="276"/>
                  <a:pt x="153" y="276"/>
                  <a:pt x="140" y="275"/>
                </a:cubicBezTo>
                <a:cubicBezTo>
                  <a:pt x="125" y="275"/>
                  <a:pt x="110" y="275"/>
                  <a:pt x="94" y="274"/>
                </a:cubicBezTo>
                <a:cubicBezTo>
                  <a:pt x="89" y="274"/>
                  <a:pt x="83" y="275"/>
                  <a:pt x="78" y="270"/>
                </a:cubicBezTo>
                <a:close/>
                <a:moveTo>
                  <a:pt x="623" y="266"/>
                </a:moveTo>
                <a:cubicBezTo>
                  <a:pt x="621" y="268"/>
                  <a:pt x="619" y="270"/>
                  <a:pt x="618" y="270"/>
                </a:cubicBezTo>
                <a:cubicBezTo>
                  <a:pt x="609" y="271"/>
                  <a:pt x="601" y="272"/>
                  <a:pt x="592" y="273"/>
                </a:cubicBezTo>
                <a:cubicBezTo>
                  <a:pt x="559" y="274"/>
                  <a:pt x="526" y="276"/>
                  <a:pt x="493" y="278"/>
                </a:cubicBezTo>
                <a:cubicBezTo>
                  <a:pt x="490" y="278"/>
                  <a:pt x="487" y="278"/>
                  <a:pt x="484" y="278"/>
                </a:cubicBezTo>
                <a:cubicBezTo>
                  <a:pt x="483" y="278"/>
                  <a:pt x="482" y="276"/>
                  <a:pt x="481" y="276"/>
                </a:cubicBezTo>
                <a:cubicBezTo>
                  <a:pt x="482" y="274"/>
                  <a:pt x="482" y="273"/>
                  <a:pt x="483" y="273"/>
                </a:cubicBezTo>
                <a:cubicBezTo>
                  <a:pt x="528" y="268"/>
                  <a:pt x="573" y="267"/>
                  <a:pt x="618" y="264"/>
                </a:cubicBezTo>
                <a:cubicBezTo>
                  <a:pt x="619" y="264"/>
                  <a:pt x="620" y="265"/>
                  <a:pt x="623" y="266"/>
                </a:cubicBezTo>
                <a:close/>
                <a:moveTo>
                  <a:pt x="17" y="193"/>
                </a:moveTo>
                <a:cubicBezTo>
                  <a:pt x="15" y="194"/>
                  <a:pt x="14" y="194"/>
                  <a:pt x="12" y="194"/>
                </a:cubicBezTo>
                <a:cubicBezTo>
                  <a:pt x="9" y="190"/>
                  <a:pt x="7" y="184"/>
                  <a:pt x="7" y="179"/>
                </a:cubicBezTo>
                <a:cubicBezTo>
                  <a:pt x="7" y="169"/>
                  <a:pt x="7" y="160"/>
                  <a:pt x="8" y="150"/>
                </a:cubicBezTo>
                <a:cubicBezTo>
                  <a:pt x="12" y="130"/>
                  <a:pt x="17" y="111"/>
                  <a:pt x="22" y="91"/>
                </a:cubicBezTo>
                <a:cubicBezTo>
                  <a:pt x="24" y="83"/>
                  <a:pt x="28" y="75"/>
                  <a:pt x="31" y="67"/>
                </a:cubicBezTo>
                <a:cubicBezTo>
                  <a:pt x="34" y="62"/>
                  <a:pt x="37" y="57"/>
                  <a:pt x="43" y="55"/>
                </a:cubicBezTo>
                <a:cubicBezTo>
                  <a:pt x="46" y="58"/>
                  <a:pt x="45" y="60"/>
                  <a:pt x="44" y="61"/>
                </a:cubicBezTo>
                <a:cubicBezTo>
                  <a:pt x="35" y="73"/>
                  <a:pt x="31" y="86"/>
                  <a:pt x="28" y="100"/>
                </a:cubicBezTo>
                <a:cubicBezTo>
                  <a:pt x="25" y="115"/>
                  <a:pt x="21" y="130"/>
                  <a:pt x="18" y="145"/>
                </a:cubicBezTo>
                <a:cubicBezTo>
                  <a:pt x="14" y="159"/>
                  <a:pt x="12" y="174"/>
                  <a:pt x="17" y="188"/>
                </a:cubicBezTo>
                <a:cubicBezTo>
                  <a:pt x="17" y="189"/>
                  <a:pt x="17" y="191"/>
                  <a:pt x="17" y="193"/>
                </a:cubicBezTo>
                <a:close/>
                <a:moveTo>
                  <a:pt x="1012" y="11"/>
                </a:moveTo>
                <a:cubicBezTo>
                  <a:pt x="1017" y="14"/>
                  <a:pt x="1020" y="16"/>
                  <a:pt x="1024" y="18"/>
                </a:cubicBezTo>
                <a:cubicBezTo>
                  <a:pt x="1032" y="18"/>
                  <a:pt x="1041" y="18"/>
                  <a:pt x="1049" y="18"/>
                </a:cubicBezTo>
                <a:cubicBezTo>
                  <a:pt x="1055" y="22"/>
                  <a:pt x="1061" y="25"/>
                  <a:pt x="1066" y="28"/>
                </a:cubicBezTo>
                <a:cubicBezTo>
                  <a:pt x="1072" y="28"/>
                  <a:pt x="1077" y="28"/>
                  <a:pt x="1082" y="27"/>
                </a:cubicBezTo>
                <a:cubicBezTo>
                  <a:pt x="1088" y="30"/>
                  <a:pt x="1094" y="34"/>
                  <a:pt x="1101" y="35"/>
                </a:cubicBezTo>
                <a:cubicBezTo>
                  <a:pt x="1107" y="37"/>
                  <a:pt x="1114" y="36"/>
                  <a:pt x="1121" y="36"/>
                </a:cubicBezTo>
                <a:cubicBezTo>
                  <a:pt x="1128" y="42"/>
                  <a:pt x="1135" y="47"/>
                  <a:pt x="1143" y="53"/>
                </a:cubicBezTo>
                <a:cubicBezTo>
                  <a:pt x="1146" y="52"/>
                  <a:pt x="1150" y="51"/>
                  <a:pt x="1154" y="49"/>
                </a:cubicBezTo>
                <a:cubicBezTo>
                  <a:pt x="1158" y="50"/>
                  <a:pt x="1162" y="51"/>
                  <a:pt x="1165" y="56"/>
                </a:cubicBezTo>
                <a:cubicBezTo>
                  <a:pt x="1164" y="56"/>
                  <a:pt x="1164" y="58"/>
                  <a:pt x="1163" y="58"/>
                </a:cubicBezTo>
                <a:cubicBezTo>
                  <a:pt x="1156" y="56"/>
                  <a:pt x="1150" y="58"/>
                  <a:pt x="1145" y="61"/>
                </a:cubicBezTo>
                <a:cubicBezTo>
                  <a:pt x="1133" y="58"/>
                  <a:pt x="1128" y="47"/>
                  <a:pt x="1117" y="42"/>
                </a:cubicBezTo>
                <a:cubicBezTo>
                  <a:pt x="1105" y="44"/>
                  <a:pt x="1092" y="43"/>
                  <a:pt x="1081" y="34"/>
                </a:cubicBezTo>
                <a:cubicBezTo>
                  <a:pt x="1067" y="38"/>
                  <a:pt x="1056" y="33"/>
                  <a:pt x="1047" y="24"/>
                </a:cubicBezTo>
                <a:cubicBezTo>
                  <a:pt x="1034" y="26"/>
                  <a:pt x="1021" y="27"/>
                  <a:pt x="1011" y="18"/>
                </a:cubicBezTo>
                <a:cubicBezTo>
                  <a:pt x="999" y="16"/>
                  <a:pt x="986" y="17"/>
                  <a:pt x="977" y="7"/>
                </a:cubicBezTo>
                <a:cubicBezTo>
                  <a:pt x="982" y="8"/>
                  <a:pt x="988" y="9"/>
                  <a:pt x="994" y="9"/>
                </a:cubicBezTo>
                <a:cubicBezTo>
                  <a:pt x="1000" y="10"/>
                  <a:pt x="1006" y="10"/>
                  <a:pt x="1012" y="11"/>
                </a:cubicBezTo>
                <a:close/>
                <a:moveTo>
                  <a:pt x="1075" y="236"/>
                </a:moveTo>
                <a:cubicBezTo>
                  <a:pt x="1074" y="237"/>
                  <a:pt x="1073" y="240"/>
                  <a:pt x="1071" y="241"/>
                </a:cubicBezTo>
                <a:cubicBezTo>
                  <a:pt x="1037" y="250"/>
                  <a:pt x="1003" y="263"/>
                  <a:pt x="967" y="262"/>
                </a:cubicBezTo>
                <a:cubicBezTo>
                  <a:pt x="955" y="262"/>
                  <a:pt x="942" y="262"/>
                  <a:pt x="929" y="262"/>
                </a:cubicBezTo>
                <a:cubicBezTo>
                  <a:pt x="889" y="263"/>
                  <a:pt x="848" y="263"/>
                  <a:pt x="808" y="265"/>
                </a:cubicBezTo>
                <a:cubicBezTo>
                  <a:pt x="776" y="265"/>
                  <a:pt x="744" y="267"/>
                  <a:pt x="712" y="268"/>
                </a:cubicBezTo>
                <a:cubicBezTo>
                  <a:pt x="708" y="268"/>
                  <a:pt x="704" y="267"/>
                  <a:pt x="701" y="267"/>
                </a:cubicBezTo>
                <a:cubicBezTo>
                  <a:pt x="699" y="263"/>
                  <a:pt x="702" y="262"/>
                  <a:pt x="704" y="261"/>
                </a:cubicBezTo>
                <a:cubicBezTo>
                  <a:pt x="712" y="261"/>
                  <a:pt x="719" y="260"/>
                  <a:pt x="727" y="260"/>
                </a:cubicBezTo>
                <a:cubicBezTo>
                  <a:pt x="768" y="259"/>
                  <a:pt x="809" y="259"/>
                  <a:pt x="850" y="258"/>
                </a:cubicBezTo>
                <a:cubicBezTo>
                  <a:pt x="874" y="257"/>
                  <a:pt x="897" y="256"/>
                  <a:pt x="921" y="255"/>
                </a:cubicBezTo>
                <a:cubicBezTo>
                  <a:pt x="931" y="255"/>
                  <a:pt x="941" y="254"/>
                  <a:pt x="952" y="255"/>
                </a:cubicBezTo>
                <a:cubicBezTo>
                  <a:pt x="982" y="257"/>
                  <a:pt x="1011" y="252"/>
                  <a:pt x="1040" y="243"/>
                </a:cubicBezTo>
                <a:cubicBezTo>
                  <a:pt x="1051" y="240"/>
                  <a:pt x="1062" y="237"/>
                  <a:pt x="1073" y="234"/>
                </a:cubicBezTo>
                <a:cubicBezTo>
                  <a:pt x="1074" y="234"/>
                  <a:pt x="1075" y="235"/>
                  <a:pt x="1075" y="236"/>
                </a:cubicBezTo>
                <a:close/>
                <a:moveTo>
                  <a:pt x="368" y="21"/>
                </a:moveTo>
                <a:cubicBezTo>
                  <a:pt x="375" y="21"/>
                  <a:pt x="380" y="20"/>
                  <a:pt x="386" y="20"/>
                </a:cubicBezTo>
                <a:cubicBezTo>
                  <a:pt x="409" y="20"/>
                  <a:pt x="433" y="20"/>
                  <a:pt x="457" y="20"/>
                </a:cubicBezTo>
                <a:cubicBezTo>
                  <a:pt x="481" y="19"/>
                  <a:pt x="506" y="18"/>
                  <a:pt x="530" y="17"/>
                </a:cubicBezTo>
                <a:cubicBezTo>
                  <a:pt x="559" y="17"/>
                  <a:pt x="589" y="16"/>
                  <a:pt x="618" y="18"/>
                </a:cubicBezTo>
                <a:cubicBezTo>
                  <a:pt x="677" y="23"/>
                  <a:pt x="735" y="20"/>
                  <a:pt x="794" y="18"/>
                </a:cubicBezTo>
                <a:cubicBezTo>
                  <a:pt x="802" y="17"/>
                  <a:pt x="810" y="17"/>
                  <a:pt x="818" y="17"/>
                </a:cubicBezTo>
                <a:cubicBezTo>
                  <a:pt x="846" y="16"/>
                  <a:pt x="873" y="14"/>
                  <a:pt x="900" y="13"/>
                </a:cubicBezTo>
                <a:cubicBezTo>
                  <a:pt x="907" y="12"/>
                  <a:pt x="913" y="11"/>
                  <a:pt x="920" y="10"/>
                </a:cubicBezTo>
                <a:cubicBezTo>
                  <a:pt x="923" y="9"/>
                  <a:pt x="927" y="9"/>
                  <a:pt x="931" y="8"/>
                </a:cubicBezTo>
                <a:cubicBezTo>
                  <a:pt x="932" y="13"/>
                  <a:pt x="930" y="14"/>
                  <a:pt x="928" y="14"/>
                </a:cubicBezTo>
                <a:cubicBezTo>
                  <a:pt x="916" y="16"/>
                  <a:pt x="905" y="19"/>
                  <a:pt x="893" y="20"/>
                </a:cubicBezTo>
                <a:cubicBezTo>
                  <a:pt x="860" y="22"/>
                  <a:pt x="827" y="22"/>
                  <a:pt x="795" y="24"/>
                </a:cubicBezTo>
                <a:cubicBezTo>
                  <a:pt x="756" y="27"/>
                  <a:pt x="717" y="27"/>
                  <a:pt x="678" y="27"/>
                </a:cubicBezTo>
                <a:cubicBezTo>
                  <a:pt x="659" y="27"/>
                  <a:pt x="639" y="25"/>
                  <a:pt x="620" y="25"/>
                </a:cubicBezTo>
                <a:cubicBezTo>
                  <a:pt x="592" y="24"/>
                  <a:pt x="564" y="23"/>
                  <a:pt x="537" y="23"/>
                </a:cubicBezTo>
                <a:cubicBezTo>
                  <a:pt x="496" y="23"/>
                  <a:pt x="455" y="27"/>
                  <a:pt x="414" y="25"/>
                </a:cubicBezTo>
                <a:cubicBezTo>
                  <a:pt x="403" y="25"/>
                  <a:pt x="392" y="26"/>
                  <a:pt x="382" y="26"/>
                </a:cubicBezTo>
                <a:cubicBezTo>
                  <a:pt x="378" y="26"/>
                  <a:pt x="375" y="26"/>
                  <a:pt x="371" y="25"/>
                </a:cubicBezTo>
                <a:cubicBezTo>
                  <a:pt x="370" y="25"/>
                  <a:pt x="370" y="23"/>
                  <a:pt x="368" y="21"/>
                </a:cubicBezTo>
                <a:close/>
                <a:moveTo>
                  <a:pt x="993" y="113"/>
                </a:moveTo>
                <a:cubicBezTo>
                  <a:pt x="998" y="107"/>
                  <a:pt x="1003" y="102"/>
                  <a:pt x="1007" y="96"/>
                </a:cubicBezTo>
                <a:cubicBezTo>
                  <a:pt x="1010" y="92"/>
                  <a:pt x="1013" y="87"/>
                  <a:pt x="1015" y="82"/>
                </a:cubicBezTo>
                <a:cubicBezTo>
                  <a:pt x="1019" y="73"/>
                  <a:pt x="1017" y="64"/>
                  <a:pt x="1010" y="58"/>
                </a:cubicBezTo>
                <a:cubicBezTo>
                  <a:pt x="1002" y="51"/>
                  <a:pt x="993" y="45"/>
                  <a:pt x="982" y="44"/>
                </a:cubicBezTo>
                <a:cubicBezTo>
                  <a:pt x="965" y="43"/>
                  <a:pt x="948" y="42"/>
                  <a:pt x="931" y="42"/>
                </a:cubicBezTo>
                <a:cubicBezTo>
                  <a:pt x="890" y="42"/>
                  <a:pt x="850" y="42"/>
                  <a:pt x="809" y="42"/>
                </a:cubicBezTo>
                <a:cubicBezTo>
                  <a:pt x="772" y="42"/>
                  <a:pt x="735" y="42"/>
                  <a:pt x="698" y="42"/>
                </a:cubicBezTo>
                <a:cubicBezTo>
                  <a:pt x="676" y="42"/>
                  <a:pt x="655" y="42"/>
                  <a:pt x="633" y="45"/>
                </a:cubicBezTo>
                <a:cubicBezTo>
                  <a:pt x="608" y="48"/>
                  <a:pt x="583" y="48"/>
                  <a:pt x="559" y="47"/>
                </a:cubicBezTo>
                <a:cubicBezTo>
                  <a:pt x="545" y="47"/>
                  <a:pt x="531" y="46"/>
                  <a:pt x="518" y="46"/>
                </a:cubicBezTo>
                <a:cubicBezTo>
                  <a:pt x="503" y="46"/>
                  <a:pt x="488" y="47"/>
                  <a:pt x="474" y="47"/>
                </a:cubicBezTo>
                <a:cubicBezTo>
                  <a:pt x="399" y="49"/>
                  <a:pt x="325" y="51"/>
                  <a:pt x="250" y="53"/>
                </a:cubicBezTo>
                <a:cubicBezTo>
                  <a:pt x="212" y="55"/>
                  <a:pt x="173" y="51"/>
                  <a:pt x="135" y="55"/>
                </a:cubicBezTo>
                <a:cubicBezTo>
                  <a:pt x="121" y="56"/>
                  <a:pt x="108" y="55"/>
                  <a:pt x="94" y="56"/>
                </a:cubicBezTo>
                <a:cubicBezTo>
                  <a:pt x="80" y="57"/>
                  <a:pt x="70" y="64"/>
                  <a:pt x="63" y="76"/>
                </a:cubicBezTo>
                <a:cubicBezTo>
                  <a:pt x="58" y="85"/>
                  <a:pt x="54" y="95"/>
                  <a:pt x="52" y="106"/>
                </a:cubicBezTo>
                <a:cubicBezTo>
                  <a:pt x="48" y="132"/>
                  <a:pt x="45" y="158"/>
                  <a:pt x="44" y="184"/>
                </a:cubicBezTo>
                <a:cubicBezTo>
                  <a:pt x="44" y="195"/>
                  <a:pt x="46" y="205"/>
                  <a:pt x="48" y="216"/>
                </a:cubicBezTo>
                <a:cubicBezTo>
                  <a:pt x="50" y="229"/>
                  <a:pt x="58" y="237"/>
                  <a:pt x="71" y="241"/>
                </a:cubicBezTo>
                <a:cubicBezTo>
                  <a:pt x="79" y="244"/>
                  <a:pt x="87" y="246"/>
                  <a:pt x="95" y="246"/>
                </a:cubicBezTo>
                <a:cubicBezTo>
                  <a:pt x="118" y="247"/>
                  <a:pt x="140" y="249"/>
                  <a:pt x="163" y="250"/>
                </a:cubicBezTo>
                <a:cubicBezTo>
                  <a:pt x="180" y="251"/>
                  <a:pt x="197" y="251"/>
                  <a:pt x="215" y="252"/>
                </a:cubicBezTo>
                <a:cubicBezTo>
                  <a:pt x="246" y="255"/>
                  <a:pt x="278" y="256"/>
                  <a:pt x="310" y="255"/>
                </a:cubicBezTo>
                <a:cubicBezTo>
                  <a:pt x="348" y="254"/>
                  <a:pt x="386" y="254"/>
                  <a:pt x="424" y="253"/>
                </a:cubicBezTo>
                <a:cubicBezTo>
                  <a:pt x="452" y="252"/>
                  <a:pt x="480" y="253"/>
                  <a:pt x="508" y="249"/>
                </a:cubicBezTo>
                <a:cubicBezTo>
                  <a:pt x="524" y="248"/>
                  <a:pt x="541" y="247"/>
                  <a:pt x="558" y="246"/>
                </a:cubicBezTo>
                <a:cubicBezTo>
                  <a:pt x="586" y="244"/>
                  <a:pt x="615" y="243"/>
                  <a:pt x="644" y="242"/>
                </a:cubicBezTo>
                <a:cubicBezTo>
                  <a:pt x="648" y="242"/>
                  <a:pt x="651" y="242"/>
                  <a:pt x="655" y="241"/>
                </a:cubicBezTo>
                <a:cubicBezTo>
                  <a:pt x="693" y="239"/>
                  <a:pt x="732" y="236"/>
                  <a:pt x="770" y="234"/>
                </a:cubicBezTo>
                <a:cubicBezTo>
                  <a:pt x="779" y="234"/>
                  <a:pt x="787" y="235"/>
                  <a:pt x="796" y="235"/>
                </a:cubicBezTo>
                <a:cubicBezTo>
                  <a:pt x="818" y="235"/>
                  <a:pt x="839" y="236"/>
                  <a:pt x="861" y="236"/>
                </a:cubicBezTo>
                <a:cubicBezTo>
                  <a:pt x="873" y="236"/>
                  <a:pt x="884" y="235"/>
                  <a:pt x="896" y="236"/>
                </a:cubicBezTo>
                <a:cubicBezTo>
                  <a:pt x="920" y="236"/>
                  <a:pt x="945" y="238"/>
                  <a:pt x="969" y="233"/>
                </a:cubicBezTo>
                <a:cubicBezTo>
                  <a:pt x="971" y="232"/>
                  <a:pt x="974" y="231"/>
                  <a:pt x="977" y="229"/>
                </a:cubicBezTo>
                <a:cubicBezTo>
                  <a:pt x="980" y="228"/>
                  <a:pt x="983" y="226"/>
                  <a:pt x="987" y="224"/>
                </a:cubicBezTo>
                <a:cubicBezTo>
                  <a:pt x="988" y="220"/>
                  <a:pt x="989" y="215"/>
                  <a:pt x="990" y="211"/>
                </a:cubicBezTo>
                <a:cubicBezTo>
                  <a:pt x="991" y="204"/>
                  <a:pt x="994" y="198"/>
                  <a:pt x="999" y="193"/>
                </a:cubicBezTo>
                <a:cubicBezTo>
                  <a:pt x="1001" y="191"/>
                  <a:pt x="1004" y="187"/>
                  <a:pt x="1007" y="184"/>
                </a:cubicBezTo>
                <a:cubicBezTo>
                  <a:pt x="1011" y="180"/>
                  <a:pt x="1013" y="175"/>
                  <a:pt x="1012" y="169"/>
                </a:cubicBezTo>
                <a:cubicBezTo>
                  <a:pt x="1009" y="160"/>
                  <a:pt x="1005" y="151"/>
                  <a:pt x="998" y="144"/>
                </a:cubicBezTo>
                <a:cubicBezTo>
                  <a:pt x="992" y="138"/>
                  <a:pt x="990" y="130"/>
                  <a:pt x="992" y="122"/>
                </a:cubicBezTo>
                <a:cubicBezTo>
                  <a:pt x="992" y="119"/>
                  <a:pt x="993" y="117"/>
                  <a:pt x="993" y="113"/>
                </a:cubicBezTo>
                <a:close/>
                <a:moveTo>
                  <a:pt x="1023" y="63"/>
                </a:moveTo>
                <a:cubicBezTo>
                  <a:pt x="1025" y="79"/>
                  <a:pt x="1025" y="81"/>
                  <a:pt x="1017" y="94"/>
                </a:cubicBezTo>
                <a:cubicBezTo>
                  <a:pt x="1013" y="99"/>
                  <a:pt x="1009" y="104"/>
                  <a:pt x="1005" y="110"/>
                </a:cubicBezTo>
                <a:cubicBezTo>
                  <a:pt x="1001" y="116"/>
                  <a:pt x="998" y="123"/>
                  <a:pt x="1000" y="132"/>
                </a:cubicBezTo>
                <a:cubicBezTo>
                  <a:pt x="1003" y="137"/>
                  <a:pt x="1006" y="142"/>
                  <a:pt x="1010" y="147"/>
                </a:cubicBezTo>
                <a:cubicBezTo>
                  <a:pt x="1015" y="153"/>
                  <a:pt x="1015" y="161"/>
                  <a:pt x="1022" y="165"/>
                </a:cubicBezTo>
                <a:cubicBezTo>
                  <a:pt x="1031" y="166"/>
                  <a:pt x="1041" y="163"/>
                  <a:pt x="1050" y="162"/>
                </a:cubicBezTo>
                <a:cubicBezTo>
                  <a:pt x="1060" y="161"/>
                  <a:pt x="1069" y="156"/>
                  <a:pt x="1080" y="157"/>
                </a:cubicBezTo>
                <a:cubicBezTo>
                  <a:pt x="1079" y="160"/>
                  <a:pt x="1079" y="161"/>
                  <a:pt x="1078" y="163"/>
                </a:cubicBezTo>
                <a:cubicBezTo>
                  <a:pt x="1059" y="166"/>
                  <a:pt x="1040" y="170"/>
                  <a:pt x="1024" y="173"/>
                </a:cubicBezTo>
                <a:cubicBezTo>
                  <a:pt x="1018" y="180"/>
                  <a:pt x="1015" y="187"/>
                  <a:pt x="1010" y="192"/>
                </a:cubicBezTo>
                <a:cubicBezTo>
                  <a:pt x="1001" y="201"/>
                  <a:pt x="998" y="213"/>
                  <a:pt x="997" y="226"/>
                </a:cubicBezTo>
                <a:cubicBezTo>
                  <a:pt x="1002" y="229"/>
                  <a:pt x="1006" y="228"/>
                  <a:pt x="1010" y="226"/>
                </a:cubicBezTo>
                <a:cubicBezTo>
                  <a:pt x="1017" y="224"/>
                  <a:pt x="1025" y="222"/>
                  <a:pt x="1033" y="220"/>
                </a:cubicBezTo>
                <a:cubicBezTo>
                  <a:pt x="1071" y="209"/>
                  <a:pt x="1109" y="198"/>
                  <a:pt x="1147" y="189"/>
                </a:cubicBezTo>
                <a:cubicBezTo>
                  <a:pt x="1160" y="187"/>
                  <a:pt x="1173" y="184"/>
                  <a:pt x="1186" y="182"/>
                </a:cubicBezTo>
                <a:cubicBezTo>
                  <a:pt x="1192" y="180"/>
                  <a:pt x="1198" y="179"/>
                  <a:pt x="1201" y="173"/>
                </a:cubicBezTo>
                <a:cubicBezTo>
                  <a:pt x="1202" y="159"/>
                  <a:pt x="1186" y="154"/>
                  <a:pt x="1184" y="143"/>
                </a:cubicBezTo>
                <a:cubicBezTo>
                  <a:pt x="1185" y="131"/>
                  <a:pt x="1196" y="126"/>
                  <a:pt x="1202" y="117"/>
                </a:cubicBezTo>
                <a:cubicBezTo>
                  <a:pt x="1203" y="112"/>
                  <a:pt x="1203" y="108"/>
                  <a:pt x="1199" y="102"/>
                </a:cubicBezTo>
                <a:cubicBezTo>
                  <a:pt x="1197" y="101"/>
                  <a:pt x="1194" y="100"/>
                  <a:pt x="1192" y="98"/>
                </a:cubicBezTo>
                <a:cubicBezTo>
                  <a:pt x="1186" y="90"/>
                  <a:pt x="1177" y="88"/>
                  <a:pt x="1168" y="86"/>
                </a:cubicBezTo>
                <a:cubicBezTo>
                  <a:pt x="1160" y="84"/>
                  <a:pt x="1152" y="81"/>
                  <a:pt x="1143" y="79"/>
                </a:cubicBezTo>
                <a:cubicBezTo>
                  <a:pt x="1115" y="71"/>
                  <a:pt x="1087" y="63"/>
                  <a:pt x="1058" y="56"/>
                </a:cubicBezTo>
                <a:cubicBezTo>
                  <a:pt x="1044" y="52"/>
                  <a:pt x="1030" y="50"/>
                  <a:pt x="1013" y="48"/>
                </a:cubicBezTo>
                <a:cubicBezTo>
                  <a:pt x="1017" y="54"/>
                  <a:pt x="1020" y="58"/>
                  <a:pt x="1023" y="63"/>
                </a:cubicBezTo>
                <a:close/>
                <a:moveTo>
                  <a:pt x="1275" y="135"/>
                </a:moveTo>
                <a:cubicBezTo>
                  <a:pt x="1269" y="126"/>
                  <a:pt x="1269" y="126"/>
                  <a:pt x="1254" y="119"/>
                </a:cubicBezTo>
                <a:cubicBezTo>
                  <a:pt x="1240" y="113"/>
                  <a:pt x="1233" y="111"/>
                  <a:pt x="1223" y="113"/>
                </a:cubicBezTo>
                <a:cubicBezTo>
                  <a:pt x="1234" y="124"/>
                  <a:pt x="1260" y="135"/>
                  <a:pt x="1275" y="135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4257500" y="1810280"/>
            <a:ext cx="317500" cy="517525"/>
          </a:xfrm>
          <a:custGeom>
            <a:avLst/>
            <a:gdLst>
              <a:gd name="T0" fmla="*/ 32 w 75"/>
              <a:gd name="T1" fmla="*/ 121 h 122"/>
              <a:gd name="T2" fmla="*/ 10 w 75"/>
              <a:gd name="T3" fmla="*/ 121 h 122"/>
              <a:gd name="T4" fmla="*/ 5 w 75"/>
              <a:gd name="T5" fmla="*/ 115 h 122"/>
              <a:gd name="T6" fmla="*/ 29 w 75"/>
              <a:gd name="T7" fmla="*/ 78 h 122"/>
              <a:gd name="T8" fmla="*/ 38 w 75"/>
              <a:gd name="T9" fmla="*/ 73 h 122"/>
              <a:gd name="T10" fmla="*/ 56 w 75"/>
              <a:gd name="T11" fmla="*/ 55 h 122"/>
              <a:gd name="T12" fmla="*/ 46 w 75"/>
              <a:gd name="T13" fmla="*/ 22 h 122"/>
              <a:gd name="T14" fmla="*/ 30 w 75"/>
              <a:gd name="T15" fmla="*/ 23 h 122"/>
              <a:gd name="T16" fmla="*/ 23 w 75"/>
              <a:gd name="T17" fmla="*/ 38 h 122"/>
              <a:gd name="T18" fmla="*/ 12 w 75"/>
              <a:gd name="T19" fmla="*/ 50 h 122"/>
              <a:gd name="T20" fmla="*/ 4 w 75"/>
              <a:gd name="T21" fmla="*/ 47 h 122"/>
              <a:gd name="T22" fmla="*/ 3 w 75"/>
              <a:gd name="T23" fmla="*/ 33 h 122"/>
              <a:gd name="T24" fmla="*/ 6 w 75"/>
              <a:gd name="T25" fmla="*/ 26 h 122"/>
              <a:gd name="T26" fmla="*/ 47 w 75"/>
              <a:gd name="T27" fmla="*/ 3 h 122"/>
              <a:gd name="T28" fmla="*/ 72 w 75"/>
              <a:gd name="T29" fmla="*/ 28 h 122"/>
              <a:gd name="T30" fmla="*/ 70 w 75"/>
              <a:gd name="T31" fmla="*/ 54 h 122"/>
              <a:gd name="T32" fmla="*/ 54 w 75"/>
              <a:gd name="T33" fmla="*/ 82 h 122"/>
              <a:gd name="T34" fmla="*/ 39 w 75"/>
              <a:gd name="T35" fmla="*/ 95 h 122"/>
              <a:gd name="T36" fmla="*/ 39 w 75"/>
              <a:gd name="T37" fmla="*/ 98 h 122"/>
              <a:gd name="T38" fmla="*/ 41 w 75"/>
              <a:gd name="T39" fmla="*/ 99 h 122"/>
              <a:gd name="T40" fmla="*/ 61 w 75"/>
              <a:gd name="T41" fmla="*/ 97 h 122"/>
              <a:gd name="T42" fmla="*/ 70 w 75"/>
              <a:gd name="T43" fmla="*/ 111 h 122"/>
              <a:gd name="T44" fmla="*/ 56 w 75"/>
              <a:gd name="T45" fmla="*/ 121 h 122"/>
              <a:gd name="T46" fmla="*/ 32 w 75"/>
              <a:gd name="T47" fmla="*/ 122 h 122"/>
              <a:gd name="T48" fmla="*/ 32 w 75"/>
              <a:gd name="T49" fmla="*/ 121 h 122"/>
              <a:gd name="T50" fmla="*/ 43 w 75"/>
              <a:gd name="T51" fmla="*/ 80 h 122"/>
              <a:gd name="T52" fmla="*/ 43 w 75"/>
              <a:gd name="T53" fmla="*/ 80 h 122"/>
              <a:gd name="T54" fmla="*/ 43 w 75"/>
              <a:gd name="T55" fmla="*/ 80 h 122"/>
              <a:gd name="T56" fmla="*/ 14 w 75"/>
              <a:gd name="T57" fmla="*/ 107 h 122"/>
              <a:gd name="T58" fmla="*/ 18 w 75"/>
              <a:gd name="T59" fmla="*/ 113 h 122"/>
              <a:gd name="T60" fmla="*/ 38 w 75"/>
              <a:gd name="T61" fmla="*/ 115 h 122"/>
              <a:gd name="T62" fmla="*/ 54 w 75"/>
              <a:gd name="T63" fmla="*/ 114 h 122"/>
              <a:gd name="T64" fmla="*/ 61 w 75"/>
              <a:gd name="T65" fmla="*/ 109 h 122"/>
              <a:gd name="T66" fmla="*/ 54 w 75"/>
              <a:gd name="T67" fmla="*/ 106 h 122"/>
              <a:gd name="T68" fmla="*/ 42 w 75"/>
              <a:gd name="T69" fmla="*/ 107 h 122"/>
              <a:gd name="T70" fmla="*/ 31 w 75"/>
              <a:gd name="T71" fmla="*/ 109 h 122"/>
              <a:gd name="T72" fmla="*/ 24 w 75"/>
              <a:gd name="T73" fmla="*/ 107 h 122"/>
              <a:gd name="T74" fmla="*/ 24 w 75"/>
              <a:gd name="T75" fmla="*/ 99 h 122"/>
              <a:gd name="T76" fmla="*/ 34 w 75"/>
              <a:gd name="T77" fmla="*/ 89 h 122"/>
              <a:gd name="T78" fmla="*/ 43 w 75"/>
              <a:gd name="T79" fmla="*/ 80 h 122"/>
              <a:gd name="T80" fmla="*/ 25 w 75"/>
              <a:gd name="T81" fmla="*/ 15 h 122"/>
              <a:gd name="T82" fmla="*/ 25 w 75"/>
              <a:gd name="T83" fmla="*/ 15 h 122"/>
              <a:gd name="T84" fmla="*/ 25 w 75"/>
              <a:gd name="T85" fmla="*/ 15 h 122"/>
              <a:gd name="T86" fmla="*/ 11 w 75"/>
              <a:gd name="T87" fmla="*/ 37 h 122"/>
              <a:gd name="T88" fmla="*/ 13 w 75"/>
              <a:gd name="T89" fmla="*/ 41 h 122"/>
              <a:gd name="T90" fmla="*/ 16 w 75"/>
              <a:gd name="T91" fmla="*/ 38 h 122"/>
              <a:gd name="T92" fmla="*/ 25 w 75"/>
              <a:gd name="T93" fmla="*/ 1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122">
                <a:moveTo>
                  <a:pt x="32" y="121"/>
                </a:moveTo>
                <a:cubicBezTo>
                  <a:pt x="25" y="121"/>
                  <a:pt x="18" y="121"/>
                  <a:pt x="10" y="121"/>
                </a:cubicBezTo>
                <a:cubicBezTo>
                  <a:pt x="7" y="121"/>
                  <a:pt x="5" y="118"/>
                  <a:pt x="5" y="115"/>
                </a:cubicBezTo>
                <a:cubicBezTo>
                  <a:pt x="8" y="99"/>
                  <a:pt x="13" y="85"/>
                  <a:pt x="29" y="78"/>
                </a:cubicBezTo>
                <a:cubicBezTo>
                  <a:pt x="32" y="76"/>
                  <a:pt x="35" y="75"/>
                  <a:pt x="38" y="73"/>
                </a:cubicBezTo>
                <a:cubicBezTo>
                  <a:pt x="46" y="69"/>
                  <a:pt x="52" y="63"/>
                  <a:pt x="56" y="55"/>
                </a:cubicBezTo>
                <a:cubicBezTo>
                  <a:pt x="62" y="42"/>
                  <a:pt x="59" y="30"/>
                  <a:pt x="46" y="22"/>
                </a:cubicBezTo>
                <a:cubicBezTo>
                  <a:pt x="40" y="18"/>
                  <a:pt x="35" y="19"/>
                  <a:pt x="30" y="23"/>
                </a:cubicBezTo>
                <a:cubicBezTo>
                  <a:pt x="25" y="27"/>
                  <a:pt x="24" y="32"/>
                  <a:pt x="23" y="38"/>
                </a:cubicBezTo>
                <a:cubicBezTo>
                  <a:pt x="21" y="44"/>
                  <a:pt x="18" y="48"/>
                  <a:pt x="12" y="50"/>
                </a:cubicBezTo>
                <a:cubicBezTo>
                  <a:pt x="9" y="51"/>
                  <a:pt x="6" y="50"/>
                  <a:pt x="4" y="47"/>
                </a:cubicBezTo>
                <a:cubicBezTo>
                  <a:pt x="2" y="43"/>
                  <a:pt x="0" y="38"/>
                  <a:pt x="3" y="33"/>
                </a:cubicBezTo>
                <a:cubicBezTo>
                  <a:pt x="4" y="31"/>
                  <a:pt x="5" y="28"/>
                  <a:pt x="6" y="26"/>
                </a:cubicBezTo>
                <a:cubicBezTo>
                  <a:pt x="14" y="8"/>
                  <a:pt x="27" y="0"/>
                  <a:pt x="47" y="3"/>
                </a:cubicBezTo>
                <a:cubicBezTo>
                  <a:pt x="58" y="4"/>
                  <a:pt x="72" y="17"/>
                  <a:pt x="72" y="28"/>
                </a:cubicBezTo>
                <a:cubicBezTo>
                  <a:pt x="72" y="37"/>
                  <a:pt x="71" y="45"/>
                  <a:pt x="70" y="54"/>
                </a:cubicBezTo>
                <a:cubicBezTo>
                  <a:pt x="68" y="65"/>
                  <a:pt x="63" y="75"/>
                  <a:pt x="54" y="82"/>
                </a:cubicBezTo>
                <a:cubicBezTo>
                  <a:pt x="49" y="87"/>
                  <a:pt x="44" y="91"/>
                  <a:pt x="39" y="95"/>
                </a:cubicBezTo>
                <a:cubicBezTo>
                  <a:pt x="39" y="96"/>
                  <a:pt x="39" y="97"/>
                  <a:pt x="39" y="98"/>
                </a:cubicBezTo>
                <a:cubicBezTo>
                  <a:pt x="39" y="99"/>
                  <a:pt x="41" y="100"/>
                  <a:pt x="41" y="99"/>
                </a:cubicBezTo>
                <a:cubicBezTo>
                  <a:pt x="48" y="99"/>
                  <a:pt x="54" y="98"/>
                  <a:pt x="61" y="97"/>
                </a:cubicBezTo>
                <a:cubicBezTo>
                  <a:pt x="70" y="96"/>
                  <a:pt x="75" y="100"/>
                  <a:pt x="70" y="111"/>
                </a:cubicBezTo>
                <a:cubicBezTo>
                  <a:pt x="67" y="117"/>
                  <a:pt x="63" y="121"/>
                  <a:pt x="56" y="121"/>
                </a:cubicBezTo>
                <a:cubicBezTo>
                  <a:pt x="48" y="122"/>
                  <a:pt x="40" y="122"/>
                  <a:pt x="32" y="122"/>
                </a:cubicBezTo>
                <a:cubicBezTo>
                  <a:pt x="32" y="121"/>
                  <a:pt x="32" y="121"/>
                  <a:pt x="32" y="121"/>
                </a:cubicBezTo>
                <a:close/>
                <a:moveTo>
                  <a:pt x="43" y="80"/>
                </a:moveTo>
                <a:cubicBezTo>
                  <a:pt x="43" y="80"/>
                  <a:pt x="43" y="80"/>
                  <a:pt x="43" y="80"/>
                </a:cubicBezTo>
                <a:close/>
                <a:moveTo>
                  <a:pt x="43" y="80"/>
                </a:moveTo>
                <a:cubicBezTo>
                  <a:pt x="24" y="85"/>
                  <a:pt x="17" y="92"/>
                  <a:pt x="14" y="107"/>
                </a:cubicBezTo>
                <a:cubicBezTo>
                  <a:pt x="13" y="110"/>
                  <a:pt x="14" y="113"/>
                  <a:pt x="18" y="113"/>
                </a:cubicBezTo>
                <a:cubicBezTo>
                  <a:pt x="24" y="114"/>
                  <a:pt x="31" y="114"/>
                  <a:pt x="38" y="115"/>
                </a:cubicBezTo>
                <a:cubicBezTo>
                  <a:pt x="43" y="115"/>
                  <a:pt x="49" y="115"/>
                  <a:pt x="54" y="114"/>
                </a:cubicBezTo>
                <a:cubicBezTo>
                  <a:pt x="57" y="113"/>
                  <a:pt x="60" y="112"/>
                  <a:pt x="61" y="109"/>
                </a:cubicBezTo>
                <a:cubicBezTo>
                  <a:pt x="62" y="106"/>
                  <a:pt x="59" y="105"/>
                  <a:pt x="54" y="106"/>
                </a:cubicBezTo>
                <a:cubicBezTo>
                  <a:pt x="50" y="106"/>
                  <a:pt x="46" y="107"/>
                  <a:pt x="42" y="107"/>
                </a:cubicBezTo>
                <a:cubicBezTo>
                  <a:pt x="38" y="108"/>
                  <a:pt x="35" y="109"/>
                  <a:pt x="31" y="109"/>
                </a:cubicBezTo>
                <a:cubicBezTo>
                  <a:pt x="29" y="109"/>
                  <a:pt x="26" y="109"/>
                  <a:pt x="24" y="107"/>
                </a:cubicBezTo>
                <a:cubicBezTo>
                  <a:pt x="22" y="105"/>
                  <a:pt x="23" y="101"/>
                  <a:pt x="24" y="99"/>
                </a:cubicBezTo>
                <a:cubicBezTo>
                  <a:pt x="26" y="94"/>
                  <a:pt x="29" y="91"/>
                  <a:pt x="34" y="89"/>
                </a:cubicBezTo>
                <a:cubicBezTo>
                  <a:pt x="37" y="88"/>
                  <a:pt x="41" y="86"/>
                  <a:pt x="43" y="80"/>
                </a:cubicBezTo>
                <a:close/>
                <a:moveTo>
                  <a:pt x="25" y="15"/>
                </a:moveTo>
                <a:cubicBezTo>
                  <a:pt x="25" y="15"/>
                  <a:pt x="25" y="15"/>
                  <a:pt x="25" y="15"/>
                </a:cubicBezTo>
                <a:close/>
                <a:moveTo>
                  <a:pt x="25" y="15"/>
                </a:moveTo>
                <a:cubicBezTo>
                  <a:pt x="17" y="20"/>
                  <a:pt x="11" y="27"/>
                  <a:pt x="11" y="37"/>
                </a:cubicBezTo>
                <a:cubicBezTo>
                  <a:pt x="11" y="38"/>
                  <a:pt x="9" y="41"/>
                  <a:pt x="13" y="41"/>
                </a:cubicBezTo>
                <a:cubicBezTo>
                  <a:pt x="14" y="41"/>
                  <a:pt x="15" y="39"/>
                  <a:pt x="16" y="38"/>
                </a:cubicBezTo>
                <a:cubicBezTo>
                  <a:pt x="17" y="30"/>
                  <a:pt x="20" y="22"/>
                  <a:pt x="25" y="15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5255155" y="1994253"/>
            <a:ext cx="314325" cy="450850"/>
          </a:xfrm>
          <a:custGeom>
            <a:avLst/>
            <a:gdLst>
              <a:gd name="T0" fmla="*/ 1 w 74"/>
              <a:gd name="T1" fmla="*/ 30 h 106"/>
              <a:gd name="T2" fmla="*/ 0 w 74"/>
              <a:gd name="T3" fmla="*/ 11 h 106"/>
              <a:gd name="T4" fmla="*/ 5 w 74"/>
              <a:gd name="T5" fmla="*/ 4 h 106"/>
              <a:gd name="T6" fmla="*/ 37 w 74"/>
              <a:gd name="T7" fmla="*/ 0 h 106"/>
              <a:gd name="T8" fmla="*/ 46 w 74"/>
              <a:gd name="T9" fmla="*/ 4 h 106"/>
              <a:gd name="T10" fmla="*/ 43 w 74"/>
              <a:gd name="T11" fmla="*/ 16 h 106"/>
              <a:gd name="T12" fmla="*/ 25 w 74"/>
              <a:gd name="T13" fmla="*/ 22 h 106"/>
              <a:gd name="T14" fmla="*/ 20 w 74"/>
              <a:gd name="T15" fmla="*/ 26 h 106"/>
              <a:gd name="T16" fmla="*/ 22 w 74"/>
              <a:gd name="T17" fmla="*/ 33 h 106"/>
              <a:gd name="T18" fmla="*/ 31 w 74"/>
              <a:gd name="T19" fmla="*/ 38 h 106"/>
              <a:gd name="T20" fmla="*/ 55 w 74"/>
              <a:gd name="T21" fmla="*/ 44 h 106"/>
              <a:gd name="T22" fmla="*/ 73 w 74"/>
              <a:gd name="T23" fmla="*/ 66 h 106"/>
              <a:gd name="T24" fmla="*/ 70 w 74"/>
              <a:gd name="T25" fmla="*/ 88 h 106"/>
              <a:gd name="T26" fmla="*/ 47 w 74"/>
              <a:gd name="T27" fmla="*/ 105 h 106"/>
              <a:gd name="T28" fmla="*/ 21 w 74"/>
              <a:gd name="T29" fmla="*/ 105 h 106"/>
              <a:gd name="T30" fmla="*/ 8 w 74"/>
              <a:gd name="T31" fmla="*/ 102 h 106"/>
              <a:gd name="T32" fmla="*/ 5 w 74"/>
              <a:gd name="T33" fmla="*/ 86 h 106"/>
              <a:gd name="T34" fmla="*/ 12 w 74"/>
              <a:gd name="T35" fmla="*/ 84 h 106"/>
              <a:gd name="T36" fmla="*/ 20 w 74"/>
              <a:gd name="T37" fmla="*/ 86 h 106"/>
              <a:gd name="T38" fmla="*/ 37 w 74"/>
              <a:gd name="T39" fmla="*/ 89 h 106"/>
              <a:gd name="T40" fmla="*/ 50 w 74"/>
              <a:gd name="T41" fmla="*/ 87 h 106"/>
              <a:gd name="T42" fmla="*/ 59 w 74"/>
              <a:gd name="T43" fmla="*/ 76 h 106"/>
              <a:gd name="T44" fmla="*/ 51 w 74"/>
              <a:gd name="T45" fmla="*/ 64 h 106"/>
              <a:gd name="T46" fmla="*/ 35 w 74"/>
              <a:gd name="T47" fmla="*/ 61 h 106"/>
              <a:gd name="T48" fmla="*/ 21 w 74"/>
              <a:gd name="T49" fmla="*/ 63 h 106"/>
              <a:gd name="T50" fmla="*/ 12 w 74"/>
              <a:gd name="T51" fmla="*/ 63 h 106"/>
              <a:gd name="T52" fmla="*/ 1 w 74"/>
              <a:gd name="T53" fmla="*/ 52 h 106"/>
              <a:gd name="T54" fmla="*/ 1 w 74"/>
              <a:gd name="T55" fmla="*/ 30 h 106"/>
              <a:gd name="T56" fmla="*/ 1 w 74"/>
              <a:gd name="T57" fmla="*/ 30 h 106"/>
              <a:gd name="T58" fmla="*/ 10 w 74"/>
              <a:gd name="T59" fmla="*/ 20 h 106"/>
              <a:gd name="T60" fmla="*/ 8 w 74"/>
              <a:gd name="T61" fmla="*/ 45 h 106"/>
              <a:gd name="T62" fmla="*/ 18 w 74"/>
              <a:gd name="T63" fmla="*/ 55 h 106"/>
              <a:gd name="T64" fmla="*/ 47 w 74"/>
              <a:gd name="T65" fmla="*/ 52 h 106"/>
              <a:gd name="T66" fmla="*/ 38 w 74"/>
              <a:gd name="T67" fmla="*/ 48 h 106"/>
              <a:gd name="T68" fmla="*/ 10 w 74"/>
              <a:gd name="T69" fmla="*/ 20 h 106"/>
              <a:gd name="T70" fmla="*/ 24 w 74"/>
              <a:gd name="T71" fmla="*/ 13 h 106"/>
              <a:gd name="T72" fmla="*/ 27 w 74"/>
              <a:gd name="T73" fmla="*/ 13 h 106"/>
              <a:gd name="T74" fmla="*/ 34 w 74"/>
              <a:gd name="T75" fmla="*/ 11 h 106"/>
              <a:gd name="T76" fmla="*/ 34 w 74"/>
              <a:gd name="T77" fmla="*/ 10 h 106"/>
              <a:gd name="T78" fmla="*/ 26 w 74"/>
              <a:gd name="T79" fmla="*/ 11 h 106"/>
              <a:gd name="T80" fmla="*/ 24 w 74"/>
              <a:gd name="T81" fmla="*/ 1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" h="106">
                <a:moveTo>
                  <a:pt x="1" y="30"/>
                </a:moveTo>
                <a:cubicBezTo>
                  <a:pt x="1" y="24"/>
                  <a:pt x="1" y="17"/>
                  <a:pt x="0" y="11"/>
                </a:cubicBezTo>
                <a:cubicBezTo>
                  <a:pt x="0" y="7"/>
                  <a:pt x="2" y="5"/>
                  <a:pt x="5" y="4"/>
                </a:cubicBezTo>
                <a:cubicBezTo>
                  <a:pt x="16" y="3"/>
                  <a:pt x="26" y="1"/>
                  <a:pt x="37" y="0"/>
                </a:cubicBezTo>
                <a:cubicBezTo>
                  <a:pt x="42" y="0"/>
                  <a:pt x="45" y="1"/>
                  <a:pt x="46" y="4"/>
                </a:cubicBezTo>
                <a:cubicBezTo>
                  <a:pt x="47" y="8"/>
                  <a:pt x="47" y="12"/>
                  <a:pt x="43" y="16"/>
                </a:cubicBezTo>
                <a:cubicBezTo>
                  <a:pt x="38" y="20"/>
                  <a:pt x="31" y="21"/>
                  <a:pt x="25" y="22"/>
                </a:cubicBezTo>
                <a:cubicBezTo>
                  <a:pt x="22" y="23"/>
                  <a:pt x="19" y="23"/>
                  <a:pt x="20" y="26"/>
                </a:cubicBezTo>
                <a:cubicBezTo>
                  <a:pt x="20" y="29"/>
                  <a:pt x="20" y="32"/>
                  <a:pt x="22" y="33"/>
                </a:cubicBezTo>
                <a:cubicBezTo>
                  <a:pt x="25" y="35"/>
                  <a:pt x="28" y="37"/>
                  <a:pt x="31" y="38"/>
                </a:cubicBezTo>
                <a:cubicBezTo>
                  <a:pt x="39" y="40"/>
                  <a:pt x="47" y="42"/>
                  <a:pt x="55" y="44"/>
                </a:cubicBezTo>
                <a:cubicBezTo>
                  <a:pt x="66" y="47"/>
                  <a:pt x="71" y="55"/>
                  <a:pt x="73" y="66"/>
                </a:cubicBezTo>
                <a:cubicBezTo>
                  <a:pt x="74" y="74"/>
                  <a:pt x="74" y="81"/>
                  <a:pt x="70" y="88"/>
                </a:cubicBezTo>
                <a:cubicBezTo>
                  <a:pt x="66" y="98"/>
                  <a:pt x="58" y="105"/>
                  <a:pt x="47" y="105"/>
                </a:cubicBezTo>
                <a:cubicBezTo>
                  <a:pt x="39" y="105"/>
                  <a:pt x="30" y="106"/>
                  <a:pt x="21" y="105"/>
                </a:cubicBezTo>
                <a:cubicBezTo>
                  <a:pt x="17" y="105"/>
                  <a:pt x="12" y="104"/>
                  <a:pt x="8" y="102"/>
                </a:cubicBezTo>
                <a:cubicBezTo>
                  <a:pt x="3" y="100"/>
                  <a:pt x="1" y="91"/>
                  <a:pt x="5" y="86"/>
                </a:cubicBezTo>
                <a:cubicBezTo>
                  <a:pt x="6" y="85"/>
                  <a:pt x="9" y="84"/>
                  <a:pt x="12" y="84"/>
                </a:cubicBezTo>
                <a:cubicBezTo>
                  <a:pt x="15" y="84"/>
                  <a:pt x="17" y="85"/>
                  <a:pt x="20" y="86"/>
                </a:cubicBezTo>
                <a:cubicBezTo>
                  <a:pt x="26" y="87"/>
                  <a:pt x="31" y="89"/>
                  <a:pt x="37" y="89"/>
                </a:cubicBezTo>
                <a:cubicBezTo>
                  <a:pt x="41" y="89"/>
                  <a:pt x="46" y="88"/>
                  <a:pt x="50" y="87"/>
                </a:cubicBezTo>
                <a:cubicBezTo>
                  <a:pt x="56" y="86"/>
                  <a:pt x="59" y="82"/>
                  <a:pt x="59" y="76"/>
                </a:cubicBezTo>
                <a:cubicBezTo>
                  <a:pt x="59" y="70"/>
                  <a:pt x="56" y="66"/>
                  <a:pt x="51" y="64"/>
                </a:cubicBezTo>
                <a:cubicBezTo>
                  <a:pt x="46" y="63"/>
                  <a:pt x="40" y="62"/>
                  <a:pt x="35" y="61"/>
                </a:cubicBezTo>
                <a:cubicBezTo>
                  <a:pt x="30" y="61"/>
                  <a:pt x="26" y="63"/>
                  <a:pt x="21" y="63"/>
                </a:cubicBezTo>
                <a:cubicBezTo>
                  <a:pt x="18" y="63"/>
                  <a:pt x="15" y="64"/>
                  <a:pt x="12" y="63"/>
                </a:cubicBezTo>
                <a:cubicBezTo>
                  <a:pt x="5" y="63"/>
                  <a:pt x="1" y="59"/>
                  <a:pt x="1" y="52"/>
                </a:cubicBezTo>
                <a:cubicBezTo>
                  <a:pt x="1" y="45"/>
                  <a:pt x="1" y="38"/>
                  <a:pt x="1" y="30"/>
                </a:cubicBezTo>
                <a:cubicBezTo>
                  <a:pt x="1" y="30"/>
                  <a:pt x="1" y="30"/>
                  <a:pt x="1" y="30"/>
                </a:cubicBezTo>
                <a:close/>
                <a:moveTo>
                  <a:pt x="10" y="20"/>
                </a:moveTo>
                <a:cubicBezTo>
                  <a:pt x="10" y="28"/>
                  <a:pt x="8" y="37"/>
                  <a:pt x="8" y="45"/>
                </a:cubicBezTo>
                <a:cubicBezTo>
                  <a:pt x="8" y="52"/>
                  <a:pt x="11" y="56"/>
                  <a:pt x="18" y="55"/>
                </a:cubicBezTo>
                <a:cubicBezTo>
                  <a:pt x="28" y="54"/>
                  <a:pt x="38" y="53"/>
                  <a:pt x="47" y="52"/>
                </a:cubicBezTo>
                <a:cubicBezTo>
                  <a:pt x="44" y="50"/>
                  <a:pt x="41" y="49"/>
                  <a:pt x="38" y="48"/>
                </a:cubicBezTo>
                <a:cubicBezTo>
                  <a:pt x="16" y="44"/>
                  <a:pt x="14" y="42"/>
                  <a:pt x="10" y="20"/>
                </a:cubicBezTo>
                <a:close/>
                <a:moveTo>
                  <a:pt x="24" y="13"/>
                </a:moveTo>
                <a:cubicBezTo>
                  <a:pt x="26" y="13"/>
                  <a:pt x="26" y="13"/>
                  <a:pt x="27" y="13"/>
                </a:cubicBezTo>
                <a:cubicBezTo>
                  <a:pt x="30" y="13"/>
                  <a:pt x="33" y="14"/>
                  <a:pt x="34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31" y="10"/>
                  <a:pt x="29" y="11"/>
                  <a:pt x="26" y="11"/>
                </a:cubicBezTo>
                <a:cubicBezTo>
                  <a:pt x="25" y="11"/>
                  <a:pt x="25" y="12"/>
                  <a:pt x="24" y="13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5917406" y="2424819"/>
            <a:ext cx="284163" cy="492125"/>
          </a:xfrm>
          <a:custGeom>
            <a:avLst/>
            <a:gdLst>
              <a:gd name="T0" fmla="*/ 36 w 67"/>
              <a:gd name="T1" fmla="*/ 1 h 116"/>
              <a:gd name="T2" fmla="*/ 54 w 67"/>
              <a:gd name="T3" fmla="*/ 0 h 116"/>
              <a:gd name="T4" fmla="*/ 63 w 67"/>
              <a:gd name="T5" fmla="*/ 14 h 116"/>
              <a:gd name="T6" fmla="*/ 52 w 67"/>
              <a:gd name="T7" fmla="*/ 33 h 116"/>
              <a:gd name="T8" fmla="*/ 47 w 67"/>
              <a:gd name="T9" fmla="*/ 43 h 116"/>
              <a:gd name="T10" fmla="*/ 48 w 67"/>
              <a:gd name="T11" fmla="*/ 48 h 116"/>
              <a:gd name="T12" fmla="*/ 53 w 67"/>
              <a:gd name="T13" fmla="*/ 52 h 116"/>
              <a:gd name="T14" fmla="*/ 64 w 67"/>
              <a:gd name="T15" fmla="*/ 82 h 116"/>
              <a:gd name="T16" fmla="*/ 23 w 67"/>
              <a:gd name="T17" fmla="*/ 114 h 116"/>
              <a:gd name="T18" fmla="*/ 4 w 67"/>
              <a:gd name="T19" fmla="*/ 104 h 116"/>
              <a:gd name="T20" fmla="*/ 4 w 67"/>
              <a:gd name="T21" fmla="*/ 88 h 116"/>
              <a:gd name="T22" fmla="*/ 19 w 67"/>
              <a:gd name="T23" fmla="*/ 86 h 116"/>
              <a:gd name="T24" fmla="*/ 25 w 67"/>
              <a:gd name="T25" fmla="*/ 90 h 116"/>
              <a:gd name="T26" fmla="*/ 43 w 67"/>
              <a:gd name="T27" fmla="*/ 88 h 116"/>
              <a:gd name="T28" fmla="*/ 43 w 67"/>
              <a:gd name="T29" fmla="*/ 69 h 116"/>
              <a:gd name="T30" fmla="*/ 32 w 67"/>
              <a:gd name="T31" fmla="*/ 62 h 116"/>
              <a:gd name="T32" fmla="*/ 25 w 67"/>
              <a:gd name="T33" fmla="*/ 40 h 116"/>
              <a:gd name="T34" fmla="*/ 32 w 67"/>
              <a:gd name="T35" fmla="*/ 24 h 116"/>
              <a:gd name="T36" fmla="*/ 15 w 67"/>
              <a:gd name="T37" fmla="*/ 24 h 116"/>
              <a:gd name="T38" fmla="*/ 9 w 67"/>
              <a:gd name="T39" fmla="*/ 24 h 116"/>
              <a:gd name="T40" fmla="*/ 3 w 67"/>
              <a:gd name="T41" fmla="*/ 16 h 116"/>
              <a:gd name="T42" fmla="*/ 16 w 67"/>
              <a:gd name="T43" fmla="*/ 2 h 116"/>
              <a:gd name="T44" fmla="*/ 27 w 67"/>
              <a:gd name="T45" fmla="*/ 1 h 116"/>
              <a:gd name="T46" fmla="*/ 36 w 67"/>
              <a:gd name="T47" fmla="*/ 1 h 116"/>
              <a:gd name="T48" fmla="*/ 50 w 67"/>
              <a:gd name="T49" fmla="*/ 61 h 116"/>
              <a:gd name="T50" fmla="*/ 50 w 67"/>
              <a:gd name="T51" fmla="*/ 61 h 116"/>
              <a:gd name="T52" fmla="*/ 50 w 67"/>
              <a:gd name="T53" fmla="*/ 61 h 116"/>
              <a:gd name="T54" fmla="*/ 51 w 67"/>
              <a:gd name="T55" fmla="*/ 68 h 116"/>
              <a:gd name="T56" fmla="*/ 45 w 67"/>
              <a:gd name="T57" fmla="*/ 96 h 116"/>
              <a:gd name="T58" fmla="*/ 22 w 67"/>
              <a:gd name="T59" fmla="*/ 99 h 116"/>
              <a:gd name="T60" fmla="*/ 15 w 67"/>
              <a:gd name="T61" fmla="*/ 93 h 116"/>
              <a:gd name="T62" fmla="*/ 10 w 67"/>
              <a:gd name="T63" fmla="*/ 95 h 116"/>
              <a:gd name="T64" fmla="*/ 10 w 67"/>
              <a:gd name="T65" fmla="*/ 100 h 116"/>
              <a:gd name="T66" fmla="*/ 11 w 67"/>
              <a:gd name="T67" fmla="*/ 102 h 116"/>
              <a:gd name="T68" fmla="*/ 42 w 67"/>
              <a:gd name="T69" fmla="*/ 104 h 116"/>
              <a:gd name="T70" fmla="*/ 58 w 67"/>
              <a:gd name="T71" fmla="*/ 79 h 116"/>
              <a:gd name="T72" fmla="*/ 50 w 67"/>
              <a:gd name="T73" fmla="*/ 61 h 116"/>
              <a:gd name="T74" fmla="*/ 40 w 67"/>
              <a:gd name="T75" fmla="*/ 8 h 116"/>
              <a:gd name="T76" fmla="*/ 40 w 67"/>
              <a:gd name="T77" fmla="*/ 8 h 116"/>
              <a:gd name="T78" fmla="*/ 40 w 67"/>
              <a:gd name="T79" fmla="*/ 8 h 116"/>
              <a:gd name="T80" fmla="*/ 34 w 67"/>
              <a:gd name="T81" fmla="*/ 8 h 116"/>
              <a:gd name="T82" fmla="*/ 17 w 67"/>
              <a:gd name="T83" fmla="*/ 11 h 116"/>
              <a:gd name="T84" fmla="*/ 15 w 67"/>
              <a:gd name="T85" fmla="*/ 13 h 116"/>
              <a:gd name="T86" fmla="*/ 18 w 67"/>
              <a:gd name="T87" fmla="*/ 16 h 116"/>
              <a:gd name="T88" fmla="*/ 22 w 67"/>
              <a:gd name="T89" fmla="*/ 16 h 116"/>
              <a:gd name="T90" fmla="*/ 37 w 67"/>
              <a:gd name="T91" fmla="*/ 14 h 116"/>
              <a:gd name="T92" fmla="*/ 44 w 67"/>
              <a:gd name="T93" fmla="*/ 22 h 116"/>
              <a:gd name="T94" fmla="*/ 39 w 67"/>
              <a:gd name="T95" fmla="*/ 31 h 116"/>
              <a:gd name="T96" fmla="*/ 30 w 67"/>
              <a:gd name="T97" fmla="*/ 47 h 116"/>
              <a:gd name="T98" fmla="*/ 31 w 67"/>
              <a:gd name="T99" fmla="*/ 51 h 116"/>
              <a:gd name="T100" fmla="*/ 33 w 67"/>
              <a:gd name="T101" fmla="*/ 50 h 116"/>
              <a:gd name="T102" fmla="*/ 53 w 67"/>
              <a:gd name="T103" fmla="*/ 16 h 116"/>
              <a:gd name="T104" fmla="*/ 48 w 67"/>
              <a:gd name="T105" fmla="*/ 8 h 116"/>
              <a:gd name="T106" fmla="*/ 40 w 67"/>
              <a:gd name="T107" fmla="*/ 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116">
                <a:moveTo>
                  <a:pt x="36" y="1"/>
                </a:moveTo>
                <a:cubicBezTo>
                  <a:pt x="42" y="1"/>
                  <a:pt x="48" y="0"/>
                  <a:pt x="54" y="0"/>
                </a:cubicBezTo>
                <a:cubicBezTo>
                  <a:pt x="64" y="0"/>
                  <a:pt x="67" y="5"/>
                  <a:pt x="63" y="14"/>
                </a:cubicBezTo>
                <a:cubicBezTo>
                  <a:pt x="60" y="21"/>
                  <a:pt x="56" y="27"/>
                  <a:pt x="52" y="33"/>
                </a:cubicBezTo>
                <a:cubicBezTo>
                  <a:pt x="50" y="37"/>
                  <a:pt x="48" y="39"/>
                  <a:pt x="47" y="43"/>
                </a:cubicBezTo>
                <a:cubicBezTo>
                  <a:pt x="46" y="44"/>
                  <a:pt x="47" y="46"/>
                  <a:pt x="48" y="48"/>
                </a:cubicBezTo>
                <a:cubicBezTo>
                  <a:pt x="49" y="49"/>
                  <a:pt x="51" y="50"/>
                  <a:pt x="53" y="52"/>
                </a:cubicBezTo>
                <a:cubicBezTo>
                  <a:pt x="63" y="59"/>
                  <a:pt x="66" y="70"/>
                  <a:pt x="64" y="82"/>
                </a:cubicBezTo>
                <a:cubicBezTo>
                  <a:pt x="60" y="104"/>
                  <a:pt x="44" y="116"/>
                  <a:pt x="23" y="114"/>
                </a:cubicBezTo>
                <a:cubicBezTo>
                  <a:pt x="15" y="113"/>
                  <a:pt x="9" y="110"/>
                  <a:pt x="4" y="104"/>
                </a:cubicBezTo>
                <a:cubicBezTo>
                  <a:pt x="0" y="99"/>
                  <a:pt x="0" y="93"/>
                  <a:pt x="4" y="88"/>
                </a:cubicBezTo>
                <a:cubicBezTo>
                  <a:pt x="8" y="83"/>
                  <a:pt x="14" y="82"/>
                  <a:pt x="19" y="86"/>
                </a:cubicBezTo>
                <a:cubicBezTo>
                  <a:pt x="21" y="87"/>
                  <a:pt x="23" y="89"/>
                  <a:pt x="25" y="90"/>
                </a:cubicBezTo>
                <a:cubicBezTo>
                  <a:pt x="32" y="95"/>
                  <a:pt x="38" y="94"/>
                  <a:pt x="43" y="88"/>
                </a:cubicBezTo>
                <a:cubicBezTo>
                  <a:pt x="47" y="82"/>
                  <a:pt x="48" y="74"/>
                  <a:pt x="43" y="69"/>
                </a:cubicBezTo>
                <a:cubicBezTo>
                  <a:pt x="40" y="66"/>
                  <a:pt x="36" y="63"/>
                  <a:pt x="32" y="62"/>
                </a:cubicBezTo>
                <a:cubicBezTo>
                  <a:pt x="17" y="55"/>
                  <a:pt x="18" y="53"/>
                  <a:pt x="25" y="40"/>
                </a:cubicBezTo>
                <a:cubicBezTo>
                  <a:pt x="28" y="35"/>
                  <a:pt x="34" y="31"/>
                  <a:pt x="32" y="24"/>
                </a:cubicBezTo>
                <a:cubicBezTo>
                  <a:pt x="26" y="24"/>
                  <a:pt x="21" y="24"/>
                  <a:pt x="15" y="24"/>
                </a:cubicBezTo>
                <a:cubicBezTo>
                  <a:pt x="13" y="24"/>
                  <a:pt x="11" y="24"/>
                  <a:pt x="9" y="24"/>
                </a:cubicBezTo>
                <a:cubicBezTo>
                  <a:pt x="6" y="23"/>
                  <a:pt x="3" y="20"/>
                  <a:pt x="3" y="16"/>
                </a:cubicBezTo>
                <a:cubicBezTo>
                  <a:pt x="4" y="9"/>
                  <a:pt x="9" y="2"/>
                  <a:pt x="16" y="2"/>
                </a:cubicBezTo>
                <a:cubicBezTo>
                  <a:pt x="20" y="2"/>
                  <a:pt x="23" y="2"/>
                  <a:pt x="27" y="1"/>
                </a:cubicBezTo>
                <a:cubicBezTo>
                  <a:pt x="30" y="1"/>
                  <a:pt x="33" y="1"/>
                  <a:pt x="36" y="1"/>
                </a:cubicBezTo>
                <a:close/>
                <a:moveTo>
                  <a:pt x="50" y="61"/>
                </a:moveTo>
                <a:cubicBezTo>
                  <a:pt x="50" y="61"/>
                  <a:pt x="50" y="61"/>
                  <a:pt x="50" y="61"/>
                </a:cubicBezTo>
                <a:close/>
                <a:moveTo>
                  <a:pt x="50" y="61"/>
                </a:moveTo>
                <a:cubicBezTo>
                  <a:pt x="48" y="64"/>
                  <a:pt x="50" y="66"/>
                  <a:pt x="51" y="68"/>
                </a:cubicBezTo>
                <a:cubicBezTo>
                  <a:pt x="55" y="79"/>
                  <a:pt x="52" y="88"/>
                  <a:pt x="45" y="96"/>
                </a:cubicBezTo>
                <a:cubicBezTo>
                  <a:pt x="38" y="104"/>
                  <a:pt x="30" y="104"/>
                  <a:pt x="22" y="99"/>
                </a:cubicBezTo>
                <a:cubicBezTo>
                  <a:pt x="19" y="97"/>
                  <a:pt x="17" y="94"/>
                  <a:pt x="15" y="93"/>
                </a:cubicBezTo>
                <a:cubicBezTo>
                  <a:pt x="13" y="93"/>
                  <a:pt x="10" y="94"/>
                  <a:pt x="10" y="95"/>
                </a:cubicBezTo>
                <a:cubicBezTo>
                  <a:pt x="9" y="96"/>
                  <a:pt x="10" y="99"/>
                  <a:pt x="10" y="100"/>
                </a:cubicBezTo>
                <a:cubicBezTo>
                  <a:pt x="10" y="101"/>
                  <a:pt x="10" y="101"/>
                  <a:pt x="11" y="102"/>
                </a:cubicBezTo>
                <a:cubicBezTo>
                  <a:pt x="21" y="110"/>
                  <a:pt x="31" y="109"/>
                  <a:pt x="42" y="104"/>
                </a:cubicBezTo>
                <a:cubicBezTo>
                  <a:pt x="52" y="99"/>
                  <a:pt x="58" y="90"/>
                  <a:pt x="58" y="79"/>
                </a:cubicBezTo>
                <a:cubicBezTo>
                  <a:pt x="58" y="72"/>
                  <a:pt x="57" y="65"/>
                  <a:pt x="50" y="61"/>
                </a:cubicBezTo>
                <a:close/>
                <a:moveTo>
                  <a:pt x="40" y="8"/>
                </a:moveTo>
                <a:cubicBezTo>
                  <a:pt x="40" y="8"/>
                  <a:pt x="40" y="8"/>
                  <a:pt x="40" y="8"/>
                </a:cubicBezTo>
                <a:close/>
                <a:moveTo>
                  <a:pt x="40" y="8"/>
                </a:moveTo>
                <a:cubicBezTo>
                  <a:pt x="38" y="8"/>
                  <a:pt x="36" y="7"/>
                  <a:pt x="34" y="8"/>
                </a:cubicBezTo>
                <a:cubicBezTo>
                  <a:pt x="28" y="9"/>
                  <a:pt x="23" y="10"/>
                  <a:pt x="17" y="11"/>
                </a:cubicBezTo>
                <a:cubicBezTo>
                  <a:pt x="16" y="11"/>
                  <a:pt x="15" y="13"/>
                  <a:pt x="15" y="13"/>
                </a:cubicBezTo>
                <a:cubicBezTo>
                  <a:pt x="16" y="14"/>
                  <a:pt x="17" y="15"/>
                  <a:pt x="18" y="16"/>
                </a:cubicBezTo>
                <a:cubicBezTo>
                  <a:pt x="19" y="16"/>
                  <a:pt x="21" y="16"/>
                  <a:pt x="22" y="16"/>
                </a:cubicBezTo>
                <a:cubicBezTo>
                  <a:pt x="27" y="15"/>
                  <a:pt x="32" y="14"/>
                  <a:pt x="37" y="14"/>
                </a:cubicBezTo>
                <a:cubicBezTo>
                  <a:pt x="42" y="14"/>
                  <a:pt x="45" y="18"/>
                  <a:pt x="44" y="22"/>
                </a:cubicBezTo>
                <a:cubicBezTo>
                  <a:pt x="42" y="25"/>
                  <a:pt x="40" y="28"/>
                  <a:pt x="39" y="31"/>
                </a:cubicBezTo>
                <a:cubicBezTo>
                  <a:pt x="36" y="37"/>
                  <a:pt x="32" y="42"/>
                  <a:pt x="30" y="47"/>
                </a:cubicBezTo>
                <a:cubicBezTo>
                  <a:pt x="29" y="48"/>
                  <a:pt x="30" y="50"/>
                  <a:pt x="31" y="51"/>
                </a:cubicBezTo>
                <a:cubicBezTo>
                  <a:pt x="31" y="51"/>
                  <a:pt x="33" y="50"/>
                  <a:pt x="33" y="50"/>
                </a:cubicBezTo>
                <a:cubicBezTo>
                  <a:pt x="40" y="39"/>
                  <a:pt x="47" y="27"/>
                  <a:pt x="53" y="16"/>
                </a:cubicBezTo>
                <a:cubicBezTo>
                  <a:pt x="56" y="11"/>
                  <a:pt x="53" y="8"/>
                  <a:pt x="48" y="8"/>
                </a:cubicBezTo>
                <a:cubicBezTo>
                  <a:pt x="46" y="7"/>
                  <a:pt x="43" y="8"/>
                  <a:pt x="40" y="8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8321676" y="1180041"/>
            <a:ext cx="327025" cy="530225"/>
          </a:xfrm>
          <a:custGeom>
            <a:avLst/>
            <a:gdLst>
              <a:gd name="T0" fmla="*/ 77 w 77"/>
              <a:gd name="T1" fmla="*/ 45 h 125"/>
              <a:gd name="T2" fmla="*/ 52 w 77"/>
              <a:gd name="T3" fmla="*/ 110 h 125"/>
              <a:gd name="T4" fmla="*/ 15 w 77"/>
              <a:gd name="T5" fmla="*/ 124 h 125"/>
              <a:gd name="T6" fmla="*/ 5 w 77"/>
              <a:gd name="T7" fmla="*/ 106 h 125"/>
              <a:gd name="T8" fmla="*/ 9 w 77"/>
              <a:gd name="T9" fmla="*/ 101 h 125"/>
              <a:gd name="T10" fmla="*/ 15 w 77"/>
              <a:gd name="T11" fmla="*/ 100 h 125"/>
              <a:gd name="T12" fmla="*/ 48 w 77"/>
              <a:gd name="T13" fmla="*/ 77 h 125"/>
              <a:gd name="T14" fmla="*/ 50 w 77"/>
              <a:gd name="T15" fmla="*/ 71 h 125"/>
              <a:gd name="T16" fmla="*/ 47 w 77"/>
              <a:gd name="T17" fmla="*/ 65 h 125"/>
              <a:gd name="T18" fmla="*/ 40 w 77"/>
              <a:gd name="T19" fmla="*/ 64 h 125"/>
              <a:gd name="T20" fmla="*/ 28 w 77"/>
              <a:gd name="T21" fmla="*/ 65 h 125"/>
              <a:gd name="T22" fmla="*/ 4 w 77"/>
              <a:gd name="T23" fmla="*/ 33 h 125"/>
              <a:gd name="T24" fmla="*/ 48 w 77"/>
              <a:gd name="T25" fmla="*/ 3 h 125"/>
              <a:gd name="T26" fmla="*/ 73 w 77"/>
              <a:gd name="T27" fmla="*/ 24 h 125"/>
              <a:gd name="T28" fmla="*/ 77 w 77"/>
              <a:gd name="T29" fmla="*/ 45 h 125"/>
              <a:gd name="T30" fmla="*/ 39 w 77"/>
              <a:gd name="T31" fmla="*/ 19 h 125"/>
              <a:gd name="T32" fmla="*/ 55 w 77"/>
              <a:gd name="T33" fmla="*/ 24 h 125"/>
              <a:gd name="T34" fmla="*/ 61 w 77"/>
              <a:gd name="T35" fmla="*/ 37 h 125"/>
              <a:gd name="T36" fmla="*/ 51 w 77"/>
              <a:gd name="T37" fmla="*/ 49 h 125"/>
              <a:gd name="T38" fmla="*/ 35 w 77"/>
              <a:gd name="T39" fmla="*/ 52 h 125"/>
              <a:gd name="T40" fmla="*/ 21 w 77"/>
              <a:gd name="T41" fmla="*/ 35 h 125"/>
              <a:gd name="T42" fmla="*/ 39 w 77"/>
              <a:gd name="T43" fmla="*/ 19 h 125"/>
              <a:gd name="T44" fmla="*/ 36 w 77"/>
              <a:gd name="T45" fmla="*/ 44 h 125"/>
              <a:gd name="T46" fmla="*/ 49 w 77"/>
              <a:gd name="T47" fmla="*/ 41 h 125"/>
              <a:gd name="T48" fmla="*/ 52 w 77"/>
              <a:gd name="T49" fmla="*/ 36 h 125"/>
              <a:gd name="T50" fmla="*/ 50 w 77"/>
              <a:gd name="T51" fmla="*/ 31 h 125"/>
              <a:gd name="T52" fmla="*/ 42 w 77"/>
              <a:gd name="T53" fmla="*/ 28 h 125"/>
              <a:gd name="T54" fmla="*/ 29 w 77"/>
              <a:gd name="T55" fmla="*/ 38 h 125"/>
              <a:gd name="T56" fmla="*/ 31 w 77"/>
              <a:gd name="T57" fmla="*/ 43 h 125"/>
              <a:gd name="T58" fmla="*/ 36 w 77"/>
              <a:gd name="T59" fmla="*/ 44 h 125"/>
              <a:gd name="T60" fmla="*/ 70 w 77"/>
              <a:gd name="T61" fmla="*/ 49 h 125"/>
              <a:gd name="T62" fmla="*/ 69 w 77"/>
              <a:gd name="T63" fmla="*/ 38 h 125"/>
              <a:gd name="T64" fmla="*/ 63 w 77"/>
              <a:gd name="T65" fmla="*/ 21 h 125"/>
              <a:gd name="T66" fmla="*/ 29 w 77"/>
              <a:gd name="T67" fmla="*/ 14 h 125"/>
              <a:gd name="T68" fmla="*/ 11 w 77"/>
              <a:gd name="T69" fmla="*/ 38 h 125"/>
              <a:gd name="T70" fmla="*/ 27 w 77"/>
              <a:gd name="T71" fmla="*/ 57 h 125"/>
              <a:gd name="T72" fmla="*/ 36 w 77"/>
              <a:gd name="T73" fmla="*/ 56 h 125"/>
              <a:gd name="T74" fmla="*/ 53 w 77"/>
              <a:gd name="T75" fmla="*/ 55 h 125"/>
              <a:gd name="T76" fmla="*/ 60 w 77"/>
              <a:gd name="T77" fmla="*/ 64 h 125"/>
              <a:gd name="T78" fmla="*/ 39 w 77"/>
              <a:gd name="T79" fmla="*/ 103 h 125"/>
              <a:gd name="T80" fmla="*/ 23 w 77"/>
              <a:gd name="T81" fmla="*/ 109 h 125"/>
              <a:gd name="T82" fmla="*/ 16 w 77"/>
              <a:gd name="T83" fmla="*/ 110 h 125"/>
              <a:gd name="T84" fmla="*/ 15 w 77"/>
              <a:gd name="T85" fmla="*/ 112 h 125"/>
              <a:gd name="T86" fmla="*/ 16 w 77"/>
              <a:gd name="T87" fmla="*/ 114 h 125"/>
              <a:gd name="T88" fmla="*/ 21 w 77"/>
              <a:gd name="T89" fmla="*/ 115 h 125"/>
              <a:gd name="T90" fmla="*/ 47 w 77"/>
              <a:gd name="T91" fmla="*/ 106 h 125"/>
              <a:gd name="T92" fmla="*/ 70 w 77"/>
              <a:gd name="T93" fmla="*/ 4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" h="125">
                <a:moveTo>
                  <a:pt x="77" y="45"/>
                </a:moveTo>
                <a:cubicBezTo>
                  <a:pt x="75" y="71"/>
                  <a:pt x="69" y="92"/>
                  <a:pt x="52" y="110"/>
                </a:cubicBezTo>
                <a:cubicBezTo>
                  <a:pt x="42" y="121"/>
                  <a:pt x="30" y="125"/>
                  <a:pt x="15" y="124"/>
                </a:cubicBezTo>
                <a:cubicBezTo>
                  <a:pt x="7" y="123"/>
                  <a:pt x="1" y="113"/>
                  <a:pt x="5" y="106"/>
                </a:cubicBezTo>
                <a:cubicBezTo>
                  <a:pt x="6" y="104"/>
                  <a:pt x="7" y="102"/>
                  <a:pt x="9" y="101"/>
                </a:cubicBezTo>
                <a:cubicBezTo>
                  <a:pt x="11" y="101"/>
                  <a:pt x="13" y="100"/>
                  <a:pt x="15" y="100"/>
                </a:cubicBezTo>
                <a:cubicBezTo>
                  <a:pt x="33" y="102"/>
                  <a:pt x="41" y="91"/>
                  <a:pt x="48" y="77"/>
                </a:cubicBezTo>
                <a:cubicBezTo>
                  <a:pt x="49" y="75"/>
                  <a:pt x="50" y="73"/>
                  <a:pt x="50" y="71"/>
                </a:cubicBezTo>
                <a:cubicBezTo>
                  <a:pt x="51" y="68"/>
                  <a:pt x="50" y="66"/>
                  <a:pt x="47" y="65"/>
                </a:cubicBezTo>
                <a:cubicBezTo>
                  <a:pt x="45" y="65"/>
                  <a:pt x="42" y="64"/>
                  <a:pt x="40" y="64"/>
                </a:cubicBezTo>
                <a:cubicBezTo>
                  <a:pt x="36" y="64"/>
                  <a:pt x="32" y="64"/>
                  <a:pt x="28" y="65"/>
                </a:cubicBezTo>
                <a:cubicBezTo>
                  <a:pt x="12" y="66"/>
                  <a:pt x="0" y="50"/>
                  <a:pt x="4" y="33"/>
                </a:cubicBezTo>
                <a:cubicBezTo>
                  <a:pt x="9" y="12"/>
                  <a:pt x="27" y="0"/>
                  <a:pt x="48" y="3"/>
                </a:cubicBezTo>
                <a:cubicBezTo>
                  <a:pt x="60" y="5"/>
                  <a:pt x="69" y="13"/>
                  <a:pt x="73" y="24"/>
                </a:cubicBezTo>
                <a:cubicBezTo>
                  <a:pt x="75" y="32"/>
                  <a:pt x="76" y="40"/>
                  <a:pt x="77" y="45"/>
                </a:cubicBezTo>
                <a:close/>
                <a:moveTo>
                  <a:pt x="39" y="19"/>
                </a:moveTo>
                <a:cubicBezTo>
                  <a:pt x="44" y="19"/>
                  <a:pt x="50" y="20"/>
                  <a:pt x="55" y="24"/>
                </a:cubicBezTo>
                <a:cubicBezTo>
                  <a:pt x="60" y="27"/>
                  <a:pt x="62" y="31"/>
                  <a:pt x="61" y="37"/>
                </a:cubicBezTo>
                <a:cubicBezTo>
                  <a:pt x="60" y="43"/>
                  <a:pt x="57" y="47"/>
                  <a:pt x="51" y="49"/>
                </a:cubicBezTo>
                <a:cubicBezTo>
                  <a:pt x="46" y="50"/>
                  <a:pt x="40" y="51"/>
                  <a:pt x="35" y="52"/>
                </a:cubicBezTo>
                <a:cubicBezTo>
                  <a:pt x="25" y="52"/>
                  <a:pt x="18" y="44"/>
                  <a:pt x="21" y="35"/>
                </a:cubicBezTo>
                <a:cubicBezTo>
                  <a:pt x="23" y="25"/>
                  <a:pt x="30" y="19"/>
                  <a:pt x="39" y="19"/>
                </a:cubicBezTo>
                <a:close/>
                <a:moveTo>
                  <a:pt x="36" y="44"/>
                </a:moveTo>
                <a:cubicBezTo>
                  <a:pt x="40" y="43"/>
                  <a:pt x="44" y="42"/>
                  <a:pt x="49" y="41"/>
                </a:cubicBezTo>
                <a:cubicBezTo>
                  <a:pt x="50" y="40"/>
                  <a:pt x="52" y="38"/>
                  <a:pt x="52" y="36"/>
                </a:cubicBezTo>
                <a:cubicBezTo>
                  <a:pt x="53" y="35"/>
                  <a:pt x="51" y="32"/>
                  <a:pt x="50" y="31"/>
                </a:cubicBezTo>
                <a:cubicBezTo>
                  <a:pt x="47" y="30"/>
                  <a:pt x="45" y="29"/>
                  <a:pt x="42" y="28"/>
                </a:cubicBezTo>
                <a:cubicBezTo>
                  <a:pt x="35" y="27"/>
                  <a:pt x="30" y="31"/>
                  <a:pt x="29" y="38"/>
                </a:cubicBezTo>
                <a:cubicBezTo>
                  <a:pt x="28" y="39"/>
                  <a:pt x="30" y="41"/>
                  <a:pt x="31" y="43"/>
                </a:cubicBezTo>
                <a:cubicBezTo>
                  <a:pt x="32" y="43"/>
                  <a:pt x="34" y="43"/>
                  <a:pt x="36" y="44"/>
                </a:cubicBezTo>
                <a:close/>
                <a:moveTo>
                  <a:pt x="70" y="49"/>
                </a:moveTo>
                <a:cubicBezTo>
                  <a:pt x="70" y="46"/>
                  <a:pt x="70" y="42"/>
                  <a:pt x="69" y="38"/>
                </a:cubicBezTo>
                <a:cubicBezTo>
                  <a:pt x="68" y="32"/>
                  <a:pt x="67" y="26"/>
                  <a:pt x="63" y="21"/>
                </a:cubicBezTo>
                <a:cubicBezTo>
                  <a:pt x="53" y="12"/>
                  <a:pt x="41" y="10"/>
                  <a:pt x="29" y="14"/>
                </a:cubicBezTo>
                <a:cubicBezTo>
                  <a:pt x="17" y="17"/>
                  <a:pt x="13" y="27"/>
                  <a:pt x="11" y="38"/>
                </a:cubicBezTo>
                <a:cubicBezTo>
                  <a:pt x="8" y="48"/>
                  <a:pt x="16" y="57"/>
                  <a:pt x="27" y="57"/>
                </a:cubicBezTo>
                <a:cubicBezTo>
                  <a:pt x="30" y="57"/>
                  <a:pt x="33" y="57"/>
                  <a:pt x="36" y="56"/>
                </a:cubicBezTo>
                <a:cubicBezTo>
                  <a:pt x="41" y="56"/>
                  <a:pt x="47" y="55"/>
                  <a:pt x="53" y="55"/>
                </a:cubicBezTo>
                <a:cubicBezTo>
                  <a:pt x="58" y="55"/>
                  <a:pt x="61" y="58"/>
                  <a:pt x="60" y="64"/>
                </a:cubicBezTo>
                <a:cubicBezTo>
                  <a:pt x="58" y="80"/>
                  <a:pt x="51" y="93"/>
                  <a:pt x="39" y="103"/>
                </a:cubicBezTo>
                <a:cubicBezTo>
                  <a:pt x="34" y="106"/>
                  <a:pt x="29" y="107"/>
                  <a:pt x="23" y="109"/>
                </a:cubicBezTo>
                <a:cubicBezTo>
                  <a:pt x="21" y="110"/>
                  <a:pt x="18" y="110"/>
                  <a:pt x="16" y="110"/>
                </a:cubicBezTo>
                <a:cubicBezTo>
                  <a:pt x="15" y="110"/>
                  <a:pt x="15" y="112"/>
                  <a:pt x="15" y="112"/>
                </a:cubicBezTo>
                <a:cubicBezTo>
                  <a:pt x="15" y="113"/>
                  <a:pt x="16" y="114"/>
                  <a:pt x="16" y="114"/>
                </a:cubicBezTo>
                <a:cubicBezTo>
                  <a:pt x="18" y="115"/>
                  <a:pt x="19" y="115"/>
                  <a:pt x="21" y="115"/>
                </a:cubicBezTo>
                <a:cubicBezTo>
                  <a:pt x="31" y="116"/>
                  <a:pt x="39" y="112"/>
                  <a:pt x="47" y="106"/>
                </a:cubicBezTo>
                <a:cubicBezTo>
                  <a:pt x="63" y="90"/>
                  <a:pt x="69" y="71"/>
                  <a:pt x="70" y="49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6345591" y="1186392"/>
            <a:ext cx="377825" cy="577850"/>
          </a:xfrm>
          <a:custGeom>
            <a:avLst/>
            <a:gdLst>
              <a:gd name="T0" fmla="*/ 0 w 89"/>
              <a:gd name="T1" fmla="*/ 93 h 136"/>
              <a:gd name="T2" fmla="*/ 17 w 89"/>
              <a:gd name="T3" fmla="*/ 57 h 136"/>
              <a:gd name="T4" fmla="*/ 23 w 89"/>
              <a:gd name="T5" fmla="*/ 39 h 136"/>
              <a:gd name="T6" fmla="*/ 61 w 89"/>
              <a:gd name="T7" fmla="*/ 3 h 136"/>
              <a:gd name="T8" fmla="*/ 81 w 89"/>
              <a:gd name="T9" fmla="*/ 32 h 136"/>
              <a:gd name="T10" fmla="*/ 76 w 89"/>
              <a:gd name="T11" fmla="*/ 50 h 136"/>
              <a:gd name="T12" fmla="*/ 76 w 89"/>
              <a:gd name="T13" fmla="*/ 63 h 136"/>
              <a:gd name="T14" fmla="*/ 83 w 89"/>
              <a:gd name="T15" fmla="*/ 81 h 136"/>
              <a:gd name="T16" fmla="*/ 66 w 89"/>
              <a:gd name="T17" fmla="*/ 131 h 136"/>
              <a:gd name="T18" fmla="*/ 49 w 89"/>
              <a:gd name="T19" fmla="*/ 134 h 136"/>
              <a:gd name="T20" fmla="*/ 40 w 89"/>
              <a:gd name="T21" fmla="*/ 134 h 136"/>
              <a:gd name="T22" fmla="*/ 32 w 89"/>
              <a:gd name="T23" fmla="*/ 135 h 136"/>
              <a:gd name="T24" fmla="*/ 0 w 89"/>
              <a:gd name="T25" fmla="*/ 93 h 136"/>
              <a:gd name="T26" fmla="*/ 68 w 89"/>
              <a:gd name="T27" fmla="*/ 33 h 136"/>
              <a:gd name="T28" fmla="*/ 68 w 89"/>
              <a:gd name="T29" fmla="*/ 36 h 136"/>
              <a:gd name="T30" fmla="*/ 46 w 89"/>
              <a:gd name="T31" fmla="*/ 47 h 136"/>
              <a:gd name="T32" fmla="*/ 39 w 89"/>
              <a:gd name="T33" fmla="*/ 36 h 136"/>
              <a:gd name="T34" fmla="*/ 40 w 89"/>
              <a:gd name="T35" fmla="*/ 28 h 136"/>
              <a:gd name="T36" fmla="*/ 55 w 89"/>
              <a:gd name="T37" fmla="*/ 17 h 136"/>
              <a:gd name="T38" fmla="*/ 68 w 89"/>
              <a:gd name="T39" fmla="*/ 33 h 136"/>
              <a:gd name="T40" fmla="*/ 47 w 89"/>
              <a:gd name="T41" fmla="*/ 36 h 136"/>
              <a:gd name="T42" fmla="*/ 55 w 89"/>
              <a:gd name="T43" fmla="*/ 41 h 136"/>
              <a:gd name="T44" fmla="*/ 61 w 89"/>
              <a:gd name="T45" fmla="*/ 34 h 136"/>
              <a:gd name="T46" fmla="*/ 54 w 89"/>
              <a:gd name="T47" fmla="*/ 27 h 136"/>
              <a:gd name="T48" fmla="*/ 47 w 89"/>
              <a:gd name="T49" fmla="*/ 36 h 136"/>
              <a:gd name="T50" fmla="*/ 29 w 89"/>
              <a:gd name="T51" fmla="*/ 63 h 136"/>
              <a:gd name="T52" fmla="*/ 49 w 89"/>
              <a:gd name="T53" fmla="*/ 60 h 136"/>
              <a:gd name="T54" fmla="*/ 71 w 89"/>
              <a:gd name="T55" fmla="*/ 82 h 136"/>
              <a:gd name="T56" fmla="*/ 70 w 89"/>
              <a:gd name="T57" fmla="*/ 95 h 136"/>
              <a:gd name="T58" fmla="*/ 38 w 89"/>
              <a:gd name="T59" fmla="*/ 122 h 136"/>
              <a:gd name="T60" fmla="*/ 20 w 89"/>
              <a:gd name="T61" fmla="*/ 110 h 136"/>
              <a:gd name="T62" fmla="*/ 27 w 89"/>
              <a:gd name="T63" fmla="*/ 64 h 136"/>
              <a:gd name="T64" fmla="*/ 12 w 89"/>
              <a:gd name="T65" fmla="*/ 76 h 136"/>
              <a:gd name="T66" fmla="*/ 21 w 89"/>
              <a:gd name="T67" fmla="*/ 123 h 136"/>
              <a:gd name="T68" fmla="*/ 35 w 89"/>
              <a:gd name="T69" fmla="*/ 128 h 136"/>
              <a:gd name="T70" fmla="*/ 57 w 89"/>
              <a:gd name="T71" fmla="*/ 126 h 136"/>
              <a:gd name="T72" fmla="*/ 65 w 89"/>
              <a:gd name="T73" fmla="*/ 121 h 136"/>
              <a:gd name="T74" fmla="*/ 70 w 89"/>
              <a:gd name="T75" fmla="*/ 67 h 136"/>
              <a:gd name="T76" fmla="*/ 62 w 89"/>
              <a:gd name="T77" fmla="*/ 57 h 136"/>
              <a:gd name="T78" fmla="*/ 70 w 89"/>
              <a:gd name="T79" fmla="*/ 45 h 136"/>
              <a:gd name="T80" fmla="*/ 73 w 89"/>
              <a:gd name="T81" fmla="*/ 24 h 136"/>
              <a:gd name="T82" fmla="*/ 55 w 89"/>
              <a:gd name="T83" fmla="*/ 12 h 136"/>
              <a:gd name="T84" fmla="*/ 31 w 89"/>
              <a:gd name="T85" fmla="*/ 40 h 136"/>
              <a:gd name="T86" fmla="*/ 29 w 89"/>
              <a:gd name="T87" fmla="*/ 63 h 136"/>
              <a:gd name="T88" fmla="*/ 22 w 89"/>
              <a:gd name="T89" fmla="*/ 92 h 136"/>
              <a:gd name="T90" fmla="*/ 25 w 89"/>
              <a:gd name="T91" fmla="*/ 105 h 136"/>
              <a:gd name="T92" fmla="*/ 35 w 89"/>
              <a:gd name="T93" fmla="*/ 114 h 136"/>
              <a:gd name="T94" fmla="*/ 59 w 89"/>
              <a:gd name="T95" fmla="*/ 105 h 136"/>
              <a:gd name="T96" fmla="*/ 63 w 89"/>
              <a:gd name="T97" fmla="*/ 84 h 136"/>
              <a:gd name="T98" fmla="*/ 55 w 89"/>
              <a:gd name="T99" fmla="*/ 72 h 136"/>
              <a:gd name="T100" fmla="*/ 32 w 89"/>
              <a:gd name="T101" fmla="*/ 72 h 136"/>
              <a:gd name="T102" fmla="*/ 22 w 89"/>
              <a:gd name="T103" fmla="*/ 92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9" h="136">
                <a:moveTo>
                  <a:pt x="0" y="93"/>
                </a:moveTo>
                <a:cubicBezTo>
                  <a:pt x="1" y="79"/>
                  <a:pt x="6" y="67"/>
                  <a:pt x="17" y="57"/>
                </a:cubicBezTo>
                <a:cubicBezTo>
                  <a:pt x="23" y="52"/>
                  <a:pt x="25" y="47"/>
                  <a:pt x="23" y="39"/>
                </a:cubicBezTo>
                <a:cubicBezTo>
                  <a:pt x="20" y="20"/>
                  <a:pt x="42" y="0"/>
                  <a:pt x="61" y="3"/>
                </a:cubicBezTo>
                <a:cubicBezTo>
                  <a:pt x="72" y="5"/>
                  <a:pt x="82" y="19"/>
                  <a:pt x="81" y="32"/>
                </a:cubicBezTo>
                <a:cubicBezTo>
                  <a:pt x="81" y="38"/>
                  <a:pt x="79" y="45"/>
                  <a:pt x="76" y="50"/>
                </a:cubicBezTo>
                <a:cubicBezTo>
                  <a:pt x="74" y="55"/>
                  <a:pt x="74" y="58"/>
                  <a:pt x="76" y="63"/>
                </a:cubicBezTo>
                <a:cubicBezTo>
                  <a:pt x="79" y="69"/>
                  <a:pt x="81" y="75"/>
                  <a:pt x="83" y="81"/>
                </a:cubicBezTo>
                <a:cubicBezTo>
                  <a:pt x="89" y="102"/>
                  <a:pt x="80" y="118"/>
                  <a:pt x="66" y="131"/>
                </a:cubicBezTo>
                <a:cubicBezTo>
                  <a:pt x="61" y="136"/>
                  <a:pt x="55" y="136"/>
                  <a:pt x="49" y="134"/>
                </a:cubicBezTo>
                <a:cubicBezTo>
                  <a:pt x="46" y="132"/>
                  <a:pt x="43" y="133"/>
                  <a:pt x="40" y="134"/>
                </a:cubicBezTo>
                <a:cubicBezTo>
                  <a:pt x="38" y="135"/>
                  <a:pt x="34" y="136"/>
                  <a:pt x="32" y="135"/>
                </a:cubicBezTo>
                <a:cubicBezTo>
                  <a:pt x="14" y="131"/>
                  <a:pt x="0" y="112"/>
                  <a:pt x="0" y="93"/>
                </a:cubicBezTo>
                <a:close/>
                <a:moveTo>
                  <a:pt x="68" y="33"/>
                </a:moveTo>
                <a:cubicBezTo>
                  <a:pt x="68" y="34"/>
                  <a:pt x="68" y="35"/>
                  <a:pt x="68" y="36"/>
                </a:cubicBezTo>
                <a:cubicBezTo>
                  <a:pt x="66" y="49"/>
                  <a:pt x="57" y="53"/>
                  <a:pt x="46" y="47"/>
                </a:cubicBezTo>
                <a:cubicBezTo>
                  <a:pt x="42" y="44"/>
                  <a:pt x="39" y="41"/>
                  <a:pt x="39" y="36"/>
                </a:cubicBezTo>
                <a:cubicBezTo>
                  <a:pt x="39" y="33"/>
                  <a:pt x="40" y="31"/>
                  <a:pt x="40" y="28"/>
                </a:cubicBezTo>
                <a:cubicBezTo>
                  <a:pt x="43" y="21"/>
                  <a:pt x="49" y="17"/>
                  <a:pt x="55" y="17"/>
                </a:cubicBezTo>
                <a:cubicBezTo>
                  <a:pt x="62" y="18"/>
                  <a:pt x="68" y="25"/>
                  <a:pt x="68" y="33"/>
                </a:cubicBezTo>
                <a:close/>
                <a:moveTo>
                  <a:pt x="47" y="36"/>
                </a:moveTo>
                <a:cubicBezTo>
                  <a:pt x="47" y="39"/>
                  <a:pt x="51" y="41"/>
                  <a:pt x="55" y="41"/>
                </a:cubicBezTo>
                <a:cubicBezTo>
                  <a:pt x="58" y="41"/>
                  <a:pt x="61" y="38"/>
                  <a:pt x="61" y="34"/>
                </a:cubicBezTo>
                <a:cubicBezTo>
                  <a:pt x="60" y="30"/>
                  <a:pt x="57" y="27"/>
                  <a:pt x="54" y="27"/>
                </a:cubicBezTo>
                <a:cubicBezTo>
                  <a:pt x="50" y="28"/>
                  <a:pt x="47" y="32"/>
                  <a:pt x="47" y="36"/>
                </a:cubicBezTo>
                <a:close/>
                <a:moveTo>
                  <a:pt x="29" y="63"/>
                </a:moveTo>
                <a:cubicBezTo>
                  <a:pt x="35" y="59"/>
                  <a:pt x="42" y="59"/>
                  <a:pt x="49" y="60"/>
                </a:cubicBezTo>
                <a:cubicBezTo>
                  <a:pt x="61" y="61"/>
                  <a:pt x="69" y="70"/>
                  <a:pt x="71" y="82"/>
                </a:cubicBezTo>
                <a:cubicBezTo>
                  <a:pt x="71" y="86"/>
                  <a:pt x="71" y="91"/>
                  <a:pt x="70" y="95"/>
                </a:cubicBezTo>
                <a:cubicBezTo>
                  <a:pt x="68" y="113"/>
                  <a:pt x="56" y="122"/>
                  <a:pt x="38" y="122"/>
                </a:cubicBezTo>
                <a:cubicBezTo>
                  <a:pt x="29" y="122"/>
                  <a:pt x="24" y="118"/>
                  <a:pt x="20" y="110"/>
                </a:cubicBezTo>
                <a:cubicBezTo>
                  <a:pt x="13" y="96"/>
                  <a:pt x="15" y="77"/>
                  <a:pt x="27" y="64"/>
                </a:cubicBezTo>
                <a:cubicBezTo>
                  <a:pt x="22" y="68"/>
                  <a:pt x="15" y="69"/>
                  <a:pt x="12" y="76"/>
                </a:cubicBezTo>
                <a:cubicBezTo>
                  <a:pt x="3" y="93"/>
                  <a:pt x="4" y="109"/>
                  <a:pt x="21" y="123"/>
                </a:cubicBezTo>
                <a:cubicBezTo>
                  <a:pt x="25" y="126"/>
                  <a:pt x="30" y="128"/>
                  <a:pt x="35" y="128"/>
                </a:cubicBezTo>
                <a:cubicBezTo>
                  <a:pt x="42" y="128"/>
                  <a:pt x="50" y="127"/>
                  <a:pt x="57" y="126"/>
                </a:cubicBezTo>
                <a:cubicBezTo>
                  <a:pt x="60" y="125"/>
                  <a:pt x="63" y="123"/>
                  <a:pt x="65" y="121"/>
                </a:cubicBezTo>
                <a:cubicBezTo>
                  <a:pt x="79" y="108"/>
                  <a:pt x="81" y="83"/>
                  <a:pt x="70" y="67"/>
                </a:cubicBezTo>
                <a:cubicBezTo>
                  <a:pt x="67" y="64"/>
                  <a:pt x="63" y="61"/>
                  <a:pt x="62" y="57"/>
                </a:cubicBezTo>
                <a:cubicBezTo>
                  <a:pt x="60" y="51"/>
                  <a:pt x="67" y="49"/>
                  <a:pt x="70" y="45"/>
                </a:cubicBezTo>
                <a:cubicBezTo>
                  <a:pt x="76" y="39"/>
                  <a:pt x="76" y="31"/>
                  <a:pt x="73" y="24"/>
                </a:cubicBezTo>
                <a:cubicBezTo>
                  <a:pt x="70" y="17"/>
                  <a:pt x="64" y="12"/>
                  <a:pt x="55" y="12"/>
                </a:cubicBezTo>
                <a:cubicBezTo>
                  <a:pt x="39" y="12"/>
                  <a:pt x="27" y="28"/>
                  <a:pt x="31" y="40"/>
                </a:cubicBezTo>
                <a:cubicBezTo>
                  <a:pt x="33" y="48"/>
                  <a:pt x="35" y="56"/>
                  <a:pt x="29" y="63"/>
                </a:cubicBezTo>
                <a:close/>
                <a:moveTo>
                  <a:pt x="22" y="92"/>
                </a:moveTo>
                <a:cubicBezTo>
                  <a:pt x="23" y="96"/>
                  <a:pt x="24" y="100"/>
                  <a:pt x="25" y="105"/>
                </a:cubicBezTo>
                <a:cubicBezTo>
                  <a:pt x="27" y="109"/>
                  <a:pt x="30" y="112"/>
                  <a:pt x="35" y="114"/>
                </a:cubicBezTo>
                <a:cubicBezTo>
                  <a:pt x="41" y="116"/>
                  <a:pt x="55" y="112"/>
                  <a:pt x="59" y="105"/>
                </a:cubicBezTo>
                <a:cubicBezTo>
                  <a:pt x="63" y="99"/>
                  <a:pt x="65" y="91"/>
                  <a:pt x="63" y="84"/>
                </a:cubicBezTo>
                <a:cubicBezTo>
                  <a:pt x="63" y="78"/>
                  <a:pt x="60" y="74"/>
                  <a:pt x="55" y="72"/>
                </a:cubicBezTo>
                <a:cubicBezTo>
                  <a:pt x="47" y="68"/>
                  <a:pt x="40" y="67"/>
                  <a:pt x="32" y="72"/>
                </a:cubicBezTo>
                <a:cubicBezTo>
                  <a:pt x="24" y="76"/>
                  <a:pt x="23" y="83"/>
                  <a:pt x="22" y="92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4"/>
          <p:cNvSpPr>
            <a:spLocks noEditPoints="1"/>
          </p:cNvSpPr>
          <p:nvPr/>
        </p:nvSpPr>
        <p:spPr bwMode="auto">
          <a:xfrm>
            <a:off x="7120820" y="1837796"/>
            <a:ext cx="331788" cy="468313"/>
          </a:xfrm>
          <a:custGeom>
            <a:avLst/>
            <a:gdLst>
              <a:gd name="T0" fmla="*/ 23 w 78"/>
              <a:gd name="T1" fmla="*/ 0 h 110"/>
              <a:gd name="T2" fmla="*/ 60 w 78"/>
              <a:gd name="T3" fmla="*/ 3 h 110"/>
              <a:gd name="T4" fmla="*/ 65 w 78"/>
              <a:gd name="T5" fmla="*/ 4 h 110"/>
              <a:gd name="T6" fmla="*/ 74 w 78"/>
              <a:gd name="T7" fmla="*/ 20 h 110"/>
              <a:gd name="T8" fmla="*/ 55 w 78"/>
              <a:gd name="T9" fmla="*/ 58 h 110"/>
              <a:gd name="T10" fmla="*/ 33 w 78"/>
              <a:gd name="T11" fmla="*/ 98 h 110"/>
              <a:gd name="T12" fmla="*/ 30 w 78"/>
              <a:gd name="T13" fmla="*/ 105 h 110"/>
              <a:gd name="T14" fmla="*/ 22 w 78"/>
              <a:gd name="T15" fmla="*/ 110 h 110"/>
              <a:gd name="T16" fmla="*/ 14 w 78"/>
              <a:gd name="T17" fmla="*/ 98 h 110"/>
              <a:gd name="T18" fmla="*/ 17 w 78"/>
              <a:gd name="T19" fmla="*/ 90 h 110"/>
              <a:gd name="T20" fmla="*/ 41 w 78"/>
              <a:gd name="T21" fmla="*/ 35 h 110"/>
              <a:gd name="T22" fmla="*/ 44 w 78"/>
              <a:gd name="T23" fmla="*/ 29 h 110"/>
              <a:gd name="T24" fmla="*/ 41 w 78"/>
              <a:gd name="T25" fmla="*/ 24 h 110"/>
              <a:gd name="T26" fmla="*/ 26 w 78"/>
              <a:gd name="T27" fmla="*/ 25 h 110"/>
              <a:gd name="T28" fmla="*/ 10 w 78"/>
              <a:gd name="T29" fmla="*/ 22 h 110"/>
              <a:gd name="T30" fmla="*/ 4 w 78"/>
              <a:gd name="T31" fmla="*/ 17 h 110"/>
              <a:gd name="T32" fmla="*/ 2 w 78"/>
              <a:gd name="T33" fmla="*/ 6 h 110"/>
              <a:gd name="T34" fmla="*/ 12 w 78"/>
              <a:gd name="T35" fmla="*/ 0 h 110"/>
              <a:gd name="T36" fmla="*/ 23 w 78"/>
              <a:gd name="T37" fmla="*/ 1 h 110"/>
              <a:gd name="T38" fmla="*/ 23 w 78"/>
              <a:gd name="T39" fmla="*/ 0 h 110"/>
              <a:gd name="T40" fmla="*/ 25 w 78"/>
              <a:gd name="T41" fmla="*/ 99 h 110"/>
              <a:gd name="T42" fmla="*/ 28 w 78"/>
              <a:gd name="T43" fmla="*/ 93 h 110"/>
              <a:gd name="T44" fmla="*/ 39 w 78"/>
              <a:gd name="T45" fmla="*/ 72 h 110"/>
              <a:gd name="T46" fmla="*/ 61 w 78"/>
              <a:gd name="T47" fmla="*/ 29 h 110"/>
              <a:gd name="T48" fmla="*/ 49 w 78"/>
              <a:gd name="T49" fmla="*/ 10 h 110"/>
              <a:gd name="T50" fmla="*/ 16 w 78"/>
              <a:gd name="T51" fmla="*/ 9 h 110"/>
              <a:gd name="T52" fmla="*/ 13 w 78"/>
              <a:gd name="T53" fmla="*/ 12 h 110"/>
              <a:gd name="T54" fmla="*/ 15 w 78"/>
              <a:gd name="T55" fmla="*/ 15 h 110"/>
              <a:gd name="T56" fmla="*/ 27 w 78"/>
              <a:gd name="T57" fmla="*/ 16 h 110"/>
              <a:gd name="T58" fmla="*/ 50 w 78"/>
              <a:gd name="T59" fmla="*/ 16 h 110"/>
              <a:gd name="T60" fmla="*/ 56 w 78"/>
              <a:gd name="T61" fmla="*/ 25 h 110"/>
              <a:gd name="T62" fmla="*/ 54 w 78"/>
              <a:gd name="T63" fmla="*/ 29 h 110"/>
              <a:gd name="T64" fmla="*/ 35 w 78"/>
              <a:gd name="T65" fmla="*/ 64 h 110"/>
              <a:gd name="T66" fmla="*/ 24 w 78"/>
              <a:gd name="T67" fmla="*/ 93 h 110"/>
              <a:gd name="T68" fmla="*/ 25 w 78"/>
              <a:gd name="T69" fmla="*/ 9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110">
                <a:moveTo>
                  <a:pt x="23" y="0"/>
                </a:moveTo>
                <a:cubicBezTo>
                  <a:pt x="35" y="1"/>
                  <a:pt x="48" y="2"/>
                  <a:pt x="60" y="3"/>
                </a:cubicBezTo>
                <a:cubicBezTo>
                  <a:pt x="62" y="3"/>
                  <a:pt x="63" y="3"/>
                  <a:pt x="65" y="4"/>
                </a:cubicBezTo>
                <a:cubicBezTo>
                  <a:pt x="75" y="5"/>
                  <a:pt x="78" y="11"/>
                  <a:pt x="74" y="20"/>
                </a:cubicBezTo>
                <a:cubicBezTo>
                  <a:pt x="68" y="33"/>
                  <a:pt x="61" y="45"/>
                  <a:pt x="55" y="58"/>
                </a:cubicBezTo>
                <a:cubicBezTo>
                  <a:pt x="48" y="71"/>
                  <a:pt x="40" y="84"/>
                  <a:pt x="33" y="98"/>
                </a:cubicBezTo>
                <a:cubicBezTo>
                  <a:pt x="32" y="100"/>
                  <a:pt x="31" y="102"/>
                  <a:pt x="30" y="105"/>
                </a:cubicBezTo>
                <a:cubicBezTo>
                  <a:pt x="28" y="109"/>
                  <a:pt x="25" y="110"/>
                  <a:pt x="22" y="110"/>
                </a:cubicBezTo>
                <a:cubicBezTo>
                  <a:pt x="16" y="108"/>
                  <a:pt x="13" y="103"/>
                  <a:pt x="14" y="98"/>
                </a:cubicBezTo>
                <a:cubicBezTo>
                  <a:pt x="14" y="95"/>
                  <a:pt x="16" y="92"/>
                  <a:pt x="17" y="90"/>
                </a:cubicBezTo>
                <a:cubicBezTo>
                  <a:pt x="25" y="72"/>
                  <a:pt x="33" y="54"/>
                  <a:pt x="41" y="35"/>
                </a:cubicBezTo>
                <a:cubicBezTo>
                  <a:pt x="42" y="33"/>
                  <a:pt x="43" y="31"/>
                  <a:pt x="44" y="29"/>
                </a:cubicBezTo>
                <a:cubicBezTo>
                  <a:pt x="45" y="26"/>
                  <a:pt x="43" y="24"/>
                  <a:pt x="41" y="24"/>
                </a:cubicBezTo>
                <a:cubicBezTo>
                  <a:pt x="36" y="24"/>
                  <a:pt x="31" y="24"/>
                  <a:pt x="26" y="25"/>
                </a:cubicBezTo>
                <a:cubicBezTo>
                  <a:pt x="20" y="25"/>
                  <a:pt x="15" y="25"/>
                  <a:pt x="10" y="22"/>
                </a:cubicBezTo>
                <a:cubicBezTo>
                  <a:pt x="8" y="21"/>
                  <a:pt x="5" y="19"/>
                  <a:pt x="4" y="17"/>
                </a:cubicBezTo>
                <a:cubicBezTo>
                  <a:pt x="1" y="14"/>
                  <a:pt x="0" y="10"/>
                  <a:pt x="2" y="6"/>
                </a:cubicBezTo>
                <a:cubicBezTo>
                  <a:pt x="4" y="2"/>
                  <a:pt x="7" y="0"/>
                  <a:pt x="12" y="0"/>
                </a:cubicBezTo>
                <a:cubicBezTo>
                  <a:pt x="15" y="0"/>
                  <a:pt x="19" y="1"/>
                  <a:pt x="23" y="1"/>
                </a:cubicBezTo>
                <a:cubicBezTo>
                  <a:pt x="23" y="1"/>
                  <a:pt x="23" y="1"/>
                  <a:pt x="23" y="0"/>
                </a:cubicBezTo>
                <a:close/>
                <a:moveTo>
                  <a:pt x="25" y="99"/>
                </a:moveTo>
                <a:cubicBezTo>
                  <a:pt x="26" y="96"/>
                  <a:pt x="27" y="95"/>
                  <a:pt x="28" y="93"/>
                </a:cubicBezTo>
                <a:cubicBezTo>
                  <a:pt x="31" y="86"/>
                  <a:pt x="35" y="79"/>
                  <a:pt x="39" y="72"/>
                </a:cubicBezTo>
                <a:cubicBezTo>
                  <a:pt x="46" y="58"/>
                  <a:pt x="54" y="44"/>
                  <a:pt x="61" y="29"/>
                </a:cubicBezTo>
                <a:cubicBezTo>
                  <a:pt x="69" y="12"/>
                  <a:pt x="69" y="12"/>
                  <a:pt x="49" y="10"/>
                </a:cubicBezTo>
                <a:cubicBezTo>
                  <a:pt x="38" y="10"/>
                  <a:pt x="27" y="10"/>
                  <a:pt x="16" y="9"/>
                </a:cubicBezTo>
                <a:cubicBezTo>
                  <a:pt x="15" y="9"/>
                  <a:pt x="14" y="11"/>
                  <a:pt x="13" y="12"/>
                </a:cubicBezTo>
                <a:cubicBezTo>
                  <a:pt x="14" y="13"/>
                  <a:pt x="14" y="14"/>
                  <a:pt x="15" y="15"/>
                </a:cubicBezTo>
                <a:cubicBezTo>
                  <a:pt x="19" y="18"/>
                  <a:pt x="23" y="17"/>
                  <a:pt x="27" y="16"/>
                </a:cubicBezTo>
                <a:cubicBezTo>
                  <a:pt x="34" y="16"/>
                  <a:pt x="42" y="15"/>
                  <a:pt x="50" y="16"/>
                </a:cubicBezTo>
                <a:cubicBezTo>
                  <a:pt x="55" y="16"/>
                  <a:pt x="58" y="20"/>
                  <a:pt x="56" y="25"/>
                </a:cubicBezTo>
                <a:cubicBezTo>
                  <a:pt x="55" y="26"/>
                  <a:pt x="54" y="27"/>
                  <a:pt x="54" y="29"/>
                </a:cubicBezTo>
                <a:cubicBezTo>
                  <a:pt x="47" y="40"/>
                  <a:pt x="41" y="52"/>
                  <a:pt x="35" y="64"/>
                </a:cubicBezTo>
                <a:cubicBezTo>
                  <a:pt x="31" y="73"/>
                  <a:pt x="28" y="83"/>
                  <a:pt x="24" y="93"/>
                </a:cubicBezTo>
                <a:cubicBezTo>
                  <a:pt x="24" y="94"/>
                  <a:pt x="24" y="95"/>
                  <a:pt x="25" y="99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4019022" y="1066977"/>
            <a:ext cx="304800" cy="481013"/>
          </a:xfrm>
          <a:custGeom>
            <a:avLst/>
            <a:gdLst>
              <a:gd name="T0" fmla="*/ 31 w 72"/>
              <a:gd name="T1" fmla="*/ 113 h 113"/>
              <a:gd name="T2" fmla="*/ 19 w 72"/>
              <a:gd name="T3" fmla="*/ 111 h 113"/>
              <a:gd name="T4" fmla="*/ 7 w 72"/>
              <a:gd name="T5" fmla="*/ 100 h 113"/>
              <a:gd name="T6" fmla="*/ 2 w 72"/>
              <a:gd name="T7" fmla="*/ 64 h 113"/>
              <a:gd name="T8" fmla="*/ 14 w 72"/>
              <a:gd name="T9" fmla="*/ 32 h 113"/>
              <a:gd name="T10" fmla="*/ 47 w 72"/>
              <a:gd name="T11" fmla="*/ 3 h 113"/>
              <a:gd name="T12" fmla="*/ 62 w 72"/>
              <a:gd name="T13" fmla="*/ 2 h 113"/>
              <a:gd name="T14" fmla="*/ 67 w 72"/>
              <a:gd name="T15" fmla="*/ 18 h 113"/>
              <a:gd name="T16" fmla="*/ 59 w 72"/>
              <a:gd name="T17" fmla="*/ 24 h 113"/>
              <a:gd name="T18" fmla="*/ 50 w 72"/>
              <a:gd name="T19" fmla="*/ 27 h 113"/>
              <a:gd name="T20" fmla="*/ 39 w 72"/>
              <a:gd name="T21" fmla="*/ 34 h 113"/>
              <a:gd name="T22" fmla="*/ 41 w 72"/>
              <a:gd name="T23" fmla="*/ 42 h 113"/>
              <a:gd name="T24" fmla="*/ 52 w 72"/>
              <a:gd name="T25" fmla="*/ 46 h 113"/>
              <a:gd name="T26" fmla="*/ 67 w 72"/>
              <a:gd name="T27" fmla="*/ 67 h 113"/>
              <a:gd name="T28" fmla="*/ 55 w 72"/>
              <a:gd name="T29" fmla="*/ 105 h 113"/>
              <a:gd name="T30" fmla="*/ 46 w 72"/>
              <a:gd name="T31" fmla="*/ 110 h 113"/>
              <a:gd name="T32" fmla="*/ 31 w 72"/>
              <a:gd name="T33" fmla="*/ 113 h 113"/>
              <a:gd name="T34" fmla="*/ 32 w 72"/>
              <a:gd name="T35" fmla="*/ 101 h 113"/>
              <a:gd name="T36" fmla="*/ 19 w 72"/>
              <a:gd name="T37" fmla="*/ 94 h 113"/>
              <a:gd name="T38" fmla="*/ 20 w 72"/>
              <a:gd name="T39" fmla="*/ 62 h 113"/>
              <a:gd name="T40" fmla="*/ 28 w 72"/>
              <a:gd name="T41" fmla="*/ 56 h 113"/>
              <a:gd name="T42" fmla="*/ 55 w 72"/>
              <a:gd name="T43" fmla="*/ 78 h 113"/>
              <a:gd name="T44" fmla="*/ 32 w 72"/>
              <a:gd name="T45" fmla="*/ 101 h 113"/>
              <a:gd name="T46" fmla="*/ 34 w 72"/>
              <a:gd name="T47" fmla="*/ 64 h 113"/>
              <a:gd name="T48" fmla="*/ 24 w 72"/>
              <a:gd name="T49" fmla="*/ 71 h 113"/>
              <a:gd name="T50" fmla="*/ 24 w 72"/>
              <a:gd name="T51" fmla="*/ 87 h 113"/>
              <a:gd name="T52" fmla="*/ 33 w 72"/>
              <a:gd name="T53" fmla="*/ 92 h 113"/>
              <a:gd name="T54" fmla="*/ 40 w 72"/>
              <a:gd name="T55" fmla="*/ 90 h 113"/>
              <a:gd name="T56" fmla="*/ 48 w 72"/>
              <a:gd name="T57" fmla="*/ 74 h 113"/>
              <a:gd name="T58" fmla="*/ 34 w 72"/>
              <a:gd name="T59" fmla="*/ 64 h 113"/>
              <a:gd name="T60" fmla="*/ 32 w 72"/>
              <a:gd name="T61" fmla="*/ 103 h 113"/>
              <a:gd name="T62" fmla="*/ 53 w 72"/>
              <a:gd name="T63" fmla="*/ 95 h 113"/>
              <a:gd name="T64" fmla="*/ 62 w 72"/>
              <a:gd name="T65" fmla="*/ 72 h 113"/>
              <a:gd name="T66" fmla="*/ 50 w 72"/>
              <a:gd name="T67" fmla="*/ 54 h 113"/>
              <a:gd name="T68" fmla="*/ 31 w 72"/>
              <a:gd name="T69" fmla="*/ 49 h 113"/>
              <a:gd name="T70" fmla="*/ 26 w 72"/>
              <a:gd name="T71" fmla="*/ 41 h 113"/>
              <a:gd name="T72" fmla="*/ 39 w 72"/>
              <a:gd name="T73" fmla="*/ 23 h 113"/>
              <a:gd name="T74" fmla="*/ 53 w 72"/>
              <a:gd name="T75" fmla="*/ 17 h 113"/>
              <a:gd name="T76" fmla="*/ 57 w 72"/>
              <a:gd name="T77" fmla="*/ 13 h 113"/>
              <a:gd name="T78" fmla="*/ 52 w 72"/>
              <a:gd name="T79" fmla="*/ 11 h 113"/>
              <a:gd name="T80" fmla="*/ 42 w 72"/>
              <a:gd name="T81" fmla="*/ 15 h 113"/>
              <a:gd name="T82" fmla="*/ 24 w 72"/>
              <a:gd name="T83" fmla="*/ 31 h 113"/>
              <a:gd name="T84" fmla="*/ 10 w 72"/>
              <a:gd name="T85" fmla="*/ 84 h 113"/>
              <a:gd name="T86" fmla="*/ 13 w 72"/>
              <a:gd name="T87" fmla="*/ 94 h 113"/>
              <a:gd name="T88" fmla="*/ 23 w 72"/>
              <a:gd name="T89" fmla="*/ 102 h 113"/>
              <a:gd name="T90" fmla="*/ 32 w 72"/>
              <a:gd name="T91" fmla="*/ 10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113">
                <a:moveTo>
                  <a:pt x="31" y="113"/>
                </a:moveTo>
                <a:cubicBezTo>
                  <a:pt x="27" y="112"/>
                  <a:pt x="23" y="112"/>
                  <a:pt x="19" y="111"/>
                </a:cubicBezTo>
                <a:cubicBezTo>
                  <a:pt x="14" y="109"/>
                  <a:pt x="9" y="106"/>
                  <a:pt x="7" y="100"/>
                </a:cubicBezTo>
                <a:cubicBezTo>
                  <a:pt x="2" y="88"/>
                  <a:pt x="0" y="77"/>
                  <a:pt x="2" y="64"/>
                </a:cubicBezTo>
                <a:cubicBezTo>
                  <a:pt x="5" y="53"/>
                  <a:pt x="8" y="42"/>
                  <a:pt x="14" y="32"/>
                </a:cubicBezTo>
                <a:cubicBezTo>
                  <a:pt x="22" y="19"/>
                  <a:pt x="34" y="10"/>
                  <a:pt x="47" y="3"/>
                </a:cubicBezTo>
                <a:cubicBezTo>
                  <a:pt x="52" y="0"/>
                  <a:pt x="57" y="0"/>
                  <a:pt x="62" y="2"/>
                </a:cubicBezTo>
                <a:cubicBezTo>
                  <a:pt x="69" y="4"/>
                  <a:pt x="72" y="12"/>
                  <a:pt x="67" y="18"/>
                </a:cubicBezTo>
                <a:cubicBezTo>
                  <a:pt x="65" y="20"/>
                  <a:pt x="62" y="23"/>
                  <a:pt x="59" y="24"/>
                </a:cubicBezTo>
                <a:cubicBezTo>
                  <a:pt x="56" y="26"/>
                  <a:pt x="53" y="26"/>
                  <a:pt x="50" y="27"/>
                </a:cubicBezTo>
                <a:cubicBezTo>
                  <a:pt x="46" y="29"/>
                  <a:pt x="42" y="31"/>
                  <a:pt x="39" y="34"/>
                </a:cubicBezTo>
                <a:cubicBezTo>
                  <a:pt x="36" y="38"/>
                  <a:pt x="36" y="41"/>
                  <a:pt x="41" y="42"/>
                </a:cubicBezTo>
                <a:cubicBezTo>
                  <a:pt x="45" y="44"/>
                  <a:pt x="49" y="45"/>
                  <a:pt x="52" y="46"/>
                </a:cubicBezTo>
                <a:cubicBezTo>
                  <a:pt x="62" y="50"/>
                  <a:pt x="67" y="57"/>
                  <a:pt x="67" y="67"/>
                </a:cubicBezTo>
                <a:cubicBezTo>
                  <a:pt x="69" y="81"/>
                  <a:pt x="64" y="94"/>
                  <a:pt x="55" y="105"/>
                </a:cubicBezTo>
                <a:cubicBezTo>
                  <a:pt x="53" y="107"/>
                  <a:pt x="49" y="109"/>
                  <a:pt x="46" y="110"/>
                </a:cubicBezTo>
                <a:cubicBezTo>
                  <a:pt x="41" y="112"/>
                  <a:pt x="36" y="112"/>
                  <a:pt x="31" y="113"/>
                </a:cubicBezTo>
                <a:close/>
                <a:moveTo>
                  <a:pt x="32" y="101"/>
                </a:moveTo>
                <a:cubicBezTo>
                  <a:pt x="26" y="101"/>
                  <a:pt x="22" y="99"/>
                  <a:pt x="19" y="94"/>
                </a:cubicBezTo>
                <a:cubicBezTo>
                  <a:pt x="13" y="83"/>
                  <a:pt x="14" y="73"/>
                  <a:pt x="20" y="62"/>
                </a:cubicBezTo>
                <a:cubicBezTo>
                  <a:pt x="21" y="59"/>
                  <a:pt x="24" y="57"/>
                  <a:pt x="28" y="56"/>
                </a:cubicBezTo>
                <a:cubicBezTo>
                  <a:pt x="41" y="51"/>
                  <a:pt x="57" y="64"/>
                  <a:pt x="55" y="78"/>
                </a:cubicBezTo>
                <a:cubicBezTo>
                  <a:pt x="53" y="95"/>
                  <a:pt x="45" y="100"/>
                  <a:pt x="32" y="101"/>
                </a:cubicBezTo>
                <a:close/>
                <a:moveTo>
                  <a:pt x="34" y="64"/>
                </a:moveTo>
                <a:cubicBezTo>
                  <a:pt x="30" y="63"/>
                  <a:pt x="25" y="66"/>
                  <a:pt x="24" y="71"/>
                </a:cubicBezTo>
                <a:cubicBezTo>
                  <a:pt x="22" y="76"/>
                  <a:pt x="22" y="82"/>
                  <a:pt x="24" y="87"/>
                </a:cubicBezTo>
                <a:cubicBezTo>
                  <a:pt x="25" y="91"/>
                  <a:pt x="29" y="93"/>
                  <a:pt x="33" y="92"/>
                </a:cubicBezTo>
                <a:cubicBezTo>
                  <a:pt x="35" y="92"/>
                  <a:pt x="38" y="91"/>
                  <a:pt x="40" y="90"/>
                </a:cubicBezTo>
                <a:cubicBezTo>
                  <a:pt x="46" y="88"/>
                  <a:pt x="49" y="80"/>
                  <a:pt x="48" y="74"/>
                </a:cubicBezTo>
                <a:cubicBezTo>
                  <a:pt x="47" y="69"/>
                  <a:pt x="40" y="64"/>
                  <a:pt x="34" y="64"/>
                </a:cubicBezTo>
                <a:close/>
                <a:moveTo>
                  <a:pt x="32" y="103"/>
                </a:moveTo>
                <a:cubicBezTo>
                  <a:pt x="40" y="103"/>
                  <a:pt x="48" y="102"/>
                  <a:pt x="53" y="95"/>
                </a:cubicBezTo>
                <a:cubicBezTo>
                  <a:pt x="58" y="88"/>
                  <a:pt x="61" y="80"/>
                  <a:pt x="62" y="72"/>
                </a:cubicBezTo>
                <a:cubicBezTo>
                  <a:pt x="62" y="63"/>
                  <a:pt x="58" y="57"/>
                  <a:pt x="50" y="54"/>
                </a:cubicBezTo>
                <a:cubicBezTo>
                  <a:pt x="44" y="52"/>
                  <a:pt x="37" y="51"/>
                  <a:pt x="31" y="49"/>
                </a:cubicBezTo>
                <a:cubicBezTo>
                  <a:pt x="25" y="48"/>
                  <a:pt x="24" y="46"/>
                  <a:pt x="26" y="41"/>
                </a:cubicBezTo>
                <a:cubicBezTo>
                  <a:pt x="28" y="33"/>
                  <a:pt x="32" y="27"/>
                  <a:pt x="39" y="23"/>
                </a:cubicBezTo>
                <a:cubicBezTo>
                  <a:pt x="44" y="21"/>
                  <a:pt x="49" y="19"/>
                  <a:pt x="53" y="17"/>
                </a:cubicBezTo>
                <a:cubicBezTo>
                  <a:pt x="55" y="16"/>
                  <a:pt x="56" y="15"/>
                  <a:pt x="57" y="13"/>
                </a:cubicBezTo>
                <a:cubicBezTo>
                  <a:pt x="55" y="13"/>
                  <a:pt x="53" y="11"/>
                  <a:pt x="52" y="11"/>
                </a:cubicBezTo>
                <a:cubicBezTo>
                  <a:pt x="48" y="12"/>
                  <a:pt x="45" y="13"/>
                  <a:pt x="42" y="15"/>
                </a:cubicBezTo>
                <a:cubicBezTo>
                  <a:pt x="36" y="20"/>
                  <a:pt x="29" y="25"/>
                  <a:pt x="24" y="31"/>
                </a:cubicBezTo>
                <a:cubicBezTo>
                  <a:pt x="12" y="46"/>
                  <a:pt x="7" y="64"/>
                  <a:pt x="10" y="84"/>
                </a:cubicBezTo>
                <a:cubicBezTo>
                  <a:pt x="10" y="87"/>
                  <a:pt x="12" y="90"/>
                  <a:pt x="13" y="94"/>
                </a:cubicBezTo>
                <a:cubicBezTo>
                  <a:pt x="15" y="98"/>
                  <a:pt x="18" y="101"/>
                  <a:pt x="23" y="102"/>
                </a:cubicBezTo>
                <a:cubicBezTo>
                  <a:pt x="26" y="102"/>
                  <a:pt x="29" y="102"/>
                  <a:pt x="32" y="103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6"/>
          <p:cNvSpPr>
            <a:spLocks noEditPoints="1"/>
          </p:cNvSpPr>
          <p:nvPr/>
        </p:nvSpPr>
        <p:spPr bwMode="auto">
          <a:xfrm>
            <a:off x="3616679" y="1377774"/>
            <a:ext cx="309563" cy="485775"/>
          </a:xfrm>
          <a:custGeom>
            <a:avLst/>
            <a:gdLst>
              <a:gd name="T0" fmla="*/ 54 w 73"/>
              <a:gd name="T1" fmla="*/ 47 h 114"/>
              <a:gd name="T2" fmla="*/ 54 w 73"/>
              <a:gd name="T3" fmla="*/ 80 h 114"/>
              <a:gd name="T4" fmla="*/ 62 w 73"/>
              <a:gd name="T5" fmla="*/ 91 h 114"/>
              <a:gd name="T6" fmla="*/ 66 w 73"/>
              <a:gd name="T7" fmla="*/ 92 h 114"/>
              <a:gd name="T8" fmla="*/ 73 w 73"/>
              <a:gd name="T9" fmla="*/ 98 h 114"/>
              <a:gd name="T10" fmla="*/ 67 w 73"/>
              <a:gd name="T11" fmla="*/ 108 h 114"/>
              <a:gd name="T12" fmla="*/ 55 w 73"/>
              <a:gd name="T13" fmla="*/ 110 h 114"/>
              <a:gd name="T14" fmla="*/ 37 w 73"/>
              <a:gd name="T15" fmla="*/ 113 h 114"/>
              <a:gd name="T16" fmla="*/ 26 w 73"/>
              <a:gd name="T17" fmla="*/ 113 h 114"/>
              <a:gd name="T18" fmla="*/ 17 w 73"/>
              <a:gd name="T19" fmla="*/ 101 h 114"/>
              <a:gd name="T20" fmla="*/ 25 w 73"/>
              <a:gd name="T21" fmla="*/ 90 h 114"/>
              <a:gd name="T22" fmla="*/ 35 w 73"/>
              <a:gd name="T23" fmla="*/ 85 h 114"/>
              <a:gd name="T24" fmla="*/ 38 w 73"/>
              <a:gd name="T25" fmla="*/ 70 h 114"/>
              <a:gd name="T26" fmla="*/ 37 w 73"/>
              <a:gd name="T27" fmla="*/ 40 h 114"/>
              <a:gd name="T28" fmla="*/ 35 w 73"/>
              <a:gd name="T29" fmla="*/ 37 h 114"/>
              <a:gd name="T30" fmla="*/ 31 w 73"/>
              <a:gd name="T31" fmla="*/ 38 h 114"/>
              <a:gd name="T32" fmla="*/ 20 w 73"/>
              <a:gd name="T33" fmla="*/ 49 h 114"/>
              <a:gd name="T34" fmla="*/ 8 w 73"/>
              <a:gd name="T35" fmla="*/ 54 h 114"/>
              <a:gd name="T36" fmla="*/ 1 w 73"/>
              <a:gd name="T37" fmla="*/ 50 h 114"/>
              <a:gd name="T38" fmla="*/ 2 w 73"/>
              <a:gd name="T39" fmla="*/ 43 h 114"/>
              <a:gd name="T40" fmla="*/ 11 w 73"/>
              <a:gd name="T41" fmla="*/ 34 h 114"/>
              <a:gd name="T42" fmla="*/ 45 w 73"/>
              <a:gd name="T43" fmla="*/ 4 h 114"/>
              <a:gd name="T44" fmla="*/ 52 w 73"/>
              <a:gd name="T45" fmla="*/ 2 h 114"/>
              <a:gd name="T46" fmla="*/ 55 w 73"/>
              <a:gd name="T47" fmla="*/ 9 h 114"/>
              <a:gd name="T48" fmla="*/ 55 w 73"/>
              <a:gd name="T49" fmla="*/ 41 h 114"/>
              <a:gd name="T50" fmla="*/ 55 w 73"/>
              <a:gd name="T51" fmla="*/ 47 h 114"/>
              <a:gd name="T52" fmla="*/ 54 w 73"/>
              <a:gd name="T53" fmla="*/ 47 h 114"/>
              <a:gd name="T54" fmla="*/ 32 w 73"/>
              <a:gd name="T55" fmla="*/ 107 h 114"/>
              <a:gd name="T56" fmla="*/ 32 w 73"/>
              <a:gd name="T57" fmla="*/ 107 h 114"/>
              <a:gd name="T58" fmla="*/ 32 w 73"/>
              <a:gd name="T59" fmla="*/ 107 h 114"/>
              <a:gd name="T60" fmla="*/ 55 w 73"/>
              <a:gd name="T61" fmla="*/ 103 h 114"/>
              <a:gd name="T62" fmla="*/ 57 w 73"/>
              <a:gd name="T63" fmla="*/ 101 h 114"/>
              <a:gd name="T64" fmla="*/ 55 w 73"/>
              <a:gd name="T65" fmla="*/ 99 h 114"/>
              <a:gd name="T66" fmla="*/ 47 w 73"/>
              <a:gd name="T67" fmla="*/ 90 h 114"/>
              <a:gd name="T68" fmla="*/ 48 w 73"/>
              <a:gd name="T69" fmla="*/ 83 h 114"/>
              <a:gd name="T70" fmla="*/ 49 w 73"/>
              <a:gd name="T71" fmla="*/ 25 h 114"/>
              <a:gd name="T72" fmla="*/ 47 w 73"/>
              <a:gd name="T73" fmla="*/ 16 h 114"/>
              <a:gd name="T74" fmla="*/ 44 w 73"/>
              <a:gd name="T75" fmla="*/ 15 h 114"/>
              <a:gd name="T76" fmla="*/ 40 w 73"/>
              <a:gd name="T77" fmla="*/ 22 h 114"/>
              <a:gd name="T78" fmla="*/ 43 w 73"/>
              <a:gd name="T79" fmla="*/ 29 h 114"/>
              <a:gd name="T80" fmla="*/ 45 w 73"/>
              <a:gd name="T81" fmla="*/ 80 h 114"/>
              <a:gd name="T82" fmla="*/ 44 w 73"/>
              <a:gd name="T83" fmla="*/ 83 h 114"/>
              <a:gd name="T84" fmla="*/ 33 w 73"/>
              <a:gd name="T85" fmla="*/ 95 h 114"/>
              <a:gd name="T86" fmla="*/ 27 w 73"/>
              <a:gd name="T87" fmla="*/ 96 h 114"/>
              <a:gd name="T88" fmla="*/ 24 w 73"/>
              <a:gd name="T89" fmla="*/ 101 h 114"/>
              <a:gd name="T90" fmla="*/ 27 w 73"/>
              <a:gd name="T91" fmla="*/ 105 h 114"/>
              <a:gd name="T92" fmla="*/ 32 w 73"/>
              <a:gd name="T93" fmla="*/ 107 h 114"/>
              <a:gd name="T94" fmla="*/ 28 w 73"/>
              <a:gd name="T95" fmla="*/ 30 h 114"/>
              <a:gd name="T96" fmla="*/ 28 w 73"/>
              <a:gd name="T97" fmla="*/ 30 h 114"/>
              <a:gd name="T98" fmla="*/ 28 w 73"/>
              <a:gd name="T99" fmla="*/ 30 h 114"/>
              <a:gd name="T100" fmla="*/ 11 w 73"/>
              <a:gd name="T101" fmla="*/ 43 h 114"/>
              <a:gd name="T102" fmla="*/ 12 w 73"/>
              <a:gd name="T103" fmla="*/ 45 h 114"/>
              <a:gd name="T104" fmla="*/ 13 w 73"/>
              <a:gd name="T105" fmla="*/ 46 h 114"/>
              <a:gd name="T106" fmla="*/ 28 w 73"/>
              <a:gd name="T107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" h="114">
                <a:moveTo>
                  <a:pt x="54" y="47"/>
                </a:moveTo>
                <a:cubicBezTo>
                  <a:pt x="54" y="58"/>
                  <a:pt x="54" y="69"/>
                  <a:pt x="54" y="80"/>
                </a:cubicBezTo>
                <a:cubicBezTo>
                  <a:pt x="54" y="88"/>
                  <a:pt x="54" y="89"/>
                  <a:pt x="62" y="91"/>
                </a:cubicBezTo>
                <a:cubicBezTo>
                  <a:pt x="63" y="91"/>
                  <a:pt x="65" y="91"/>
                  <a:pt x="66" y="92"/>
                </a:cubicBezTo>
                <a:cubicBezTo>
                  <a:pt x="71" y="93"/>
                  <a:pt x="73" y="95"/>
                  <a:pt x="73" y="98"/>
                </a:cubicBezTo>
                <a:cubicBezTo>
                  <a:pt x="73" y="103"/>
                  <a:pt x="71" y="107"/>
                  <a:pt x="67" y="108"/>
                </a:cubicBezTo>
                <a:cubicBezTo>
                  <a:pt x="63" y="109"/>
                  <a:pt x="59" y="110"/>
                  <a:pt x="55" y="110"/>
                </a:cubicBezTo>
                <a:cubicBezTo>
                  <a:pt x="49" y="112"/>
                  <a:pt x="43" y="113"/>
                  <a:pt x="37" y="113"/>
                </a:cubicBezTo>
                <a:cubicBezTo>
                  <a:pt x="33" y="114"/>
                  <a:pt x="30" y="114"/>
                  <a:pt x="26" y="113"/>
                </a:cubicBezTo>
                <a:cubicBezTo>
                  <a:pt x="20" y="112"/>
                  <a:pt x="17" y="107"/>
                  <a:pt x="17" y="101"/>
                </a:cubicBezTo>
                <a:cubicBezTo>
                  <a:pt x="16" y="96"/>
                  <a:pt x="19" y="92"/>
                  <a:pt x="25" y="90"/>
                </a:cubicBezTo>
                <a:cubicBezTo>
                  <a:pt x="28" y="88"/>
                  <a:pt x="34" y="88"/>
                  <a:pt x="35" y="85"/>
                </a:cubicBezTo>
                <a:cubicBezTo>
                  <a:pt x="38" y="81"/>
                  <a:pt x="38" y="75"/>
                  <a:pt x="38" y="70"/>
                </a:cubicBezTo>
                <a:cubicBezTo>
                  <a:pt x="38" y="60"/>
                  <a:pt x="37" y="50"/>
                  <a:pt x="37" y="40"/>
                </a:cubicBezTo>
                <a:cubicBezTo>
                  <a:pt x="37" y="39"/>
                  <a:pt x="36" y="37"/>
                  <a:pt x="35" y="37"/>
                </a:cubicBezTo>
                <a:cubicBezTo>
                  <a:pt x="34" y="37"/>
                  <a:pt x="32" y="37"/>
                  <a:pt x="31" y="38"/>
                </a:cubicBezTo>
                <a:cubicBezTo>
                  <a:pt x="27" y="41"/>
                  <a:pt x="24" y="45"/>
                  <a:pt x="20" y="49"/>
                </a:cubicBezTo>
                <a:cubicBezTo>
                  <a:pt x="17" y="52"/>
                  <a:pt x="13" y="54"/>
                  <a:pt x="8" y="54"/>
                </a:cubicBezTo>
                <a:cubicBezTo>
                  <a:pt x="5" y="53"/>
                  <a:pt x="1" y="53"/>
                  <a:pt x="1" y="50"/>
                </a:cubicBezTo>
                <a:cubicBezTo>
                  <a:pt x="0" y="47"/>
                  <a:pt x="1" y="45"/>
                  <a:pt x="2" y="43"/>
                </a:cubicBezTo>
                <a:cubicBezTo>
                  <a:pt x="5" y="39"/>
                  <a:pt x="7" y="36"/>
                  <a:pt x="11" y="34"/>
                </a:cubicBezTo>
                <a:cubicBezTo>
                  <a:pt x="22" y="24"/>
                  <a:pt x="34" y="14"/>
                  <a:pt x="45" y="4"/>
                </a:cubicBezTo>
                <a:cubicBezTo>
                  <a:pt x="47" y="3"/>
                  <a:pt x="50" y="0"/>
                  <a:pt x="52" y="2"/>
                </a:cubicBezTo>
                <a:cubicBezTo>
                  <a:pt x="54" y="4"/>
                  <a:pt x="55" y="7"/>
                  <a:pt x="55" y="9"/>
                </a:cubicBezTo>
                <a:cubicBezTo>
                  <a:pt x="55" y="20"/>
                  <a:pt x="55" y="30"/>
                  <a:pt x="55" y="41"/>
                </a:cubicBezTo>
                <a:cubicBezTo>
                  <a:pt x="55" y="43"/>
                  <a:pt x="55" y="45"/>
                  <a:pt x="55" y="47"/>
                </a:cubicBezTo>
                <a:cubicBezTo>
                  <a:pt x="55" y="47"/>
                  <a:pt x="54" y="47"/>
                  <a:pt x="54" y="47"/>
                </a:cubicBezTo>
                <a:close/>
                <a:moveTo>
                  <a:pt x="32" y="107"/>
                </a:moveTo>
                <a:cubicBezTo>
                  <a:pt x="32" y="107"/>
                  <a:pt x="32" y="107"/>
                  <a:pt x="32" y="107"/>
                </a:cubicBezTo>
                <a:close/>
                <a:moveTo>
                  <a:pt x="32" y="107"/>
                </a:moveTo>
                <a:cubicBezTo>
                  <a:pt x="40" y="105"/>
                  <a:pt x="48" y="104"/>
                  <a:pt x="55" y="103"/>
                </a:cubicBezTo>
                <a:cubicBezTo>
                  <a:pt x="56" y="103"/>
                  <a:pt x="57" y="102"/>
                  <a:pt x="57" y="101"/>
                </a:cubicBezTo>
                <a:cubicBezTo>
                  <a:pt x="56" y="100"/>
                  <a:pt x="56" y="99"/>
                  <a:pt x="55" y="99"/>
                </a:cubicBezTo>
                <a:cubicBezTo>
                  <a:pt x="47" y="98"/>
                  <a:pt x="47" y="98"/>
                  <a:pt x="47" y="90"/>
                </a:cubicBezTo>
                <a:cubicBezTo>
                  <a:pt x="47" y="88"/>
                  <a:pt x="47" y="85"/>
                  <a:pt x="48" y="83"/>
                </a:cubicBezTo>
                <a:cubicBezTo>
                  <a:pt x="48" y="64"/>
                  <a:pt x="48" y="44"/>
                  <a:pt x="49" y="25"/>
                </a:cubicBezTo>
                <a:cubicBezTo>
                  <a:pt x="49" y="22"/>
                  <a:pt x="48" y="19"/>
                  <a:pt x="47" y="16"/>
                </a:cubicBezTo>
                <a:cubicBezTo>
                  <a:pt x="47" y="15"/>
                  <a:pt x="45" y="15"/>
                  <a:pt x="44" y="15"/>
                </a:cubicBezTo>
                <a:cubicBezTo>
                  <a:pt x="41" y="16"/>
                  <a:pt x="39" y="19"/>
                  <a:pt x="40" y="22"/>
                </a:cubicBezTo>
                <a:cubicBezTo>
                  <a:pt x="41" y="24"/>
                  <a:pt x="42" y="26"/>
                  <a:pt x="43" y="29"/>
                </a:cubicBezTo>
                <a:cubicBezTo>
                  <a:pt x="43" y="46"/>
                  <a:pt x="44" y="63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3" y="92"/>
                  <a:pt x="41" y="94"/>
                  <a:pt x="33" y="95"/>
                </a:cubicBezTo>
                <a:cubicBezTo>
                  <a:pt x="31" y="96"/>
                  <a:pt x="29" y="95"/>
                  <a:pt x="27" y="96"/>
                </a:cubicBezTo>
                <a:cubicBezTo>
                  <a:pt x="26" y="97"/>
                  <a:pt x="24" y="99"/>
                  <a:pt x="24" y="101"/>
                </a:cubicBezTo>
                <a:cubicBezTo>
                  <a:pt x="24" y="102"/>
                  <a:pt x="26" y="104"/>
                  <a:pt x="27" y="105"/>
                </a:cubicBezTo>
                <a:cubicBezTo>
                  <a:pt x="29" y="106"/>
                  <a:pt x="31" y="107"/>
                  <a:pt x="32" y="107"/>
                </a:cubicBezTo>
                <a:close/>
                <a:moveTo>
                  <a:pt x="28" y="30"/>
                </a:moveTo>
                <a:cubicBezTo>
                  <a:pt x="28" y="30"/>
                  <a:pt x="28" y="30"/>
                  <a:pt x="28" y="30"/>
                </a:cubicBezTo>
                <a:close/>
                <a:moveTo>
                  <a:pt x="28" y="30"/>
                </a:moveTo>
                <a:cubicBezTo>
                  <a:pt x="21" y="33"/>
                  <a:pt x="15" y="37"/>
                  <a:pt x="11" y="43"/>
                </a:cubicBezTo>
                <a:cubicBezTo>
                  <a:pt x="11" y="43"/>
                  <a:pt x="11" y="44"/>
                  <a:pt x="12" y="45"/>
                </a:cubicBezTo>
                <a:cubicBezTo>
                  <a:pt x="12" y="45"/>
                  <a:pt x="13" y="46"/>
                  <a:pt x="13" y="46"/>
                </a:cubicBezTo>
                <a:cubicBezTo>
                  <a:pt x="19" y="44"/>
                  <a:pt x="23" y="39"/>
                  <a:pt x="28" y="3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17"/>
          <p:cNvSpPr>
            <a:spLocks noEditPoints="1"/>
          </p:cNvSpPr>
          <p:nvPr/>
        </p:nvSpPr>
        <p:spPr bwMode="auto">
          <a:xfrm>
            <a:off x="4821768" y="1534230"/>
            <a:ext cx="255588" cy="476250"/>
          </a:xfrm>
          <a:custGeom>
            <a:avLst/>
            <a:gdLst>
              <a:gd name="T0" fmla="*/ 58 w 60"/>
              <a:gd name="T1" fmla="*/ 53 h 112"/>
              <a:gd name="T2" fmla="*/ 59 w 60"/>
              <a:gd name="T3" fmla="*/ 81 h 112"/>
              <a:gd name="T4" fmla="*/ 58 w 60"/>
              <a:gd name="T5" fmla="*/ 101 h 112"/>
              <a:gd name="T6" fmla="*/ 51 w 60"/>
              <a:gd name="T7" fmla="*/ 109 h 112"/>
              <a:gd name="T8" fmla="*/ 39 w 60"/>
              <a:gd name="T9" fmla="*/ 103 h 112"/>
              <a:gd name="T10" fmla="*/ 39 w 60"/>
              <a:gd name="T11" fmla="*/ 78 h 112"/>
              <a:gd name="T12" fmla="*/ 39 w 60"/>
              <a:gd name="T13" fmla="*/ 69 h 112"/>
              <a:gd name="T14" fmla="*/ 32 w 60"/>
              <a:gd name="T15" fmla="*/ 63 h 112"/>
              <a:gd name="T16" fmla="*/ 23 w 60"/>
              <a:gd name="T17" fmla="*/ 65 h 112"/>
              <a:gd name="T18" fmla="*/ 8 w 60"/>
              <a:gd name="T19" fmla="*/ 65 h 112"/>
              <a:gd name="T20" fmla="*/ 0 w 60"/>
              <a:gd name="T21" fmla="*/ 57 h 112"/>
              <a:gd name="T22" fmla="*/ 0 w 60"/>
              <a:gd name="T23" fmla="*/ 55 h 112"/>
              <a:gd name="T24" fmla="*/ 3 w 60"/>
              <a:gd name="T25" fmla="*/ 8 h 112"/>
              <a:gd name="T26" fmla="*/ 16 w 60"/>
              <a:gd name="T27" fmla="*/ 1 h 112"/>
              <a:gd name="T28" fmla="*/ 24 w 60"/>
              <a:gd name="T29" fmla="*/ 10 h 112"/>
              <a:gd name="T30" fmla="*/ 23 w 60"/>
              <a:gd name="T31" fmla="*/ 36 h 112"/>
              <a:gd name="T32" fmla="*/ 28 w 60"/>
              <a:gd name="T33" fmla="*/ 43 h 112"/>
              <a:gd name="T34" fmla="*/ 39 w 60"/>
              <a:gd name="T35" fmla="*/ 39 h 112"/>
              <a:gd name="T36" fmla="*/ 42 w 60"/>
              <a:gd name="T37" fmla="*/ 22 h 112"/>
              <a:gd name="T38" fmla="*/ 43 w 60"/>
              <a:gd name="T39" fmla="*/ 8 h 112"/>
              <a:gd name="T40" fmla="*/ 48 w 60"/>
              <a:gd name="T41" fmla="*/ 3 h 112"/>
              <a:gd name="T42" fmla="*/ 54 w 60"/>
              <a:gd name="T43" fmla="*/ 5 h 112"/>
              <a:gd name="T44" fmla="*/ 60 w 60"/>
              <a:gd name="T45" fmla="*/ 24 h 112"/>
              <a:gd name="T46" fmla="*/ 58 w 60"/>
              <a:gd name="T47" fmla="*/ 53 h 112"/>
              <a:gd name="T48" fmla="*/ 53 w 60"/>
              <a:gd name="T49" fmla="*/ 18 h 112"/>
              <a:gd name="T50" fmla="*/ 53 w 60"/>
              <a:gd name="T51" fmla="*/ 18 h 112"/>
              <a:gd name="T52" fmla="*/ 53 w 60"/>
              <a:gd name="T53" fmla="*/ 18 h 112"/>
              <a:gd name="T54" fmla="*/ 51 w 60"/>
              <a:gd name="T55" fmla="*/ 18 h 112"/>
              <a:gd name="T56" fmla="*/ 50 w 60"/>
              <a:gd name="T57" fmla="*/ 25 h 112"/>
              <a:gd name="T58" fmla="*/ 48 w 60"/>
              <a:gd name="T59" fmla="*/ 34 h 112"/>
              <a:gd name="T60" fmla="*/ 46 w 60"/>
              <a:gd name="T61" fmla="*/ 44 h 112"/>
              <a:gd name="T62" fmla="*/ 41 w 60"/>
              <a:gd name="T63" fmla="*/ 49 h 112"/>
              <a:gd name="T64" fmla="*/ 16 w 60"/>
              <a:gd name="T65" fmla="*/ 31 h 112"/>
              <a:gd name="T66" fmla="*/ 17 w 60"/>
              <a:gd name="T67" fmla="*/ 16 h 112"/>
              <a:gd name="T68" fmla="*/ 17 w 60"/>
              <a:gd name="T69" fmla="*/ 12 h 112"/>
              <a:gd name="T70" fmla="*/ 15 w 60"/>
              <a:gd name="T71" fmla="*/ 10 h 112"/>
              <a:gd name="T72" fmla="*/ 11 w 60"/>
              <a:gd name="T73" fmla="*/ 11 h 112"/>
              <a:gd name="T74" fmla="*/ 10 w 60"/>
              <a:gd name="T75" fmla="*/ 13 h 112"/>
              <a:gd name="T76" fmla="*/ 10 w 60"/>
              <a:gd name="T77" fmla="*/ 14 h 112"/>
              <a:gd name="T78" fmla="*/ 7 w 60"/>
              <a:gd name="T79" fmla="*/ 49 h 112"/>
              <a:gd name="T80" fmla="*/ 16 w 60"/>
              <a:gd name="T81" fmla="*/ 57 h 112"/>
              <a:gd name="T82" fmla="*/ 22 w 60"/>
              <a:gd name="T83" fmla="*/ 57 h 112"/>
              <a:gd name="T84" fmla="*/ 37 w 60"/>
              <a:gd name="T85" fmla="*/ 55 h 112"/>
              <a:gd name="T86" fmla="*/ 46 w 60"/>
              <a:gd name="T87" fmla="*/ 64 h 112"/>
              <a:gd name="T88" fmla="*/ 46 w 60"/>
              <a:gd name="T89" fmla="*/ 70 h 112"/>
              <a:gd name="T90" fmla="*/ 45 w 60"/>
              <a:gd name="T91" fmla="*/ 88 h 112"/>
              <a:gd name="T92" fmla="*/ 48 w 60"/>
              <a:gd name="T93" fmla="*/ 99 h 112"/>
              <a:gd name="T94" fmla="*/ 53 w 60"/>
              <a:gd name="T95" fmla="*/ 89 h 112"/>
              <a:gd name="T96" fmla="*/ 54 w 60"/>
              <a:gd name="T97" fmla="*/ 79 h 112"/>
              <a:gd name="T98" fmla="*/ 54 w 60"/>
              <a:gd name="T99" fmla="*/ 25 h 112"/>
              <a:gd name="T100" fmla="*/ 53 w 60"/>
              <a:gd name="T101" fmla="*/ 1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" h="112">
                <a:moveTo>
                  <a:pt x="58" y="53"/>
                </a:moveTo>
                <a:cubicBezTo>
                  <a:pt x="58" y="64"/>
                  <a:pt x="59" y="73"/>
                  <a:pt x="59" y="81"/>
                </a:cubicBezTo>
                <a:cubicBezTo>
                  <a:pt x="59" y="88"/>
                  <a:pt x="58" y="94"/>
                  <a:pt x="58" y="101"/>
                </a:cubicBezTo>
                <a:cubicBezTo>
                  <a:pt x="57" y="105"/>
                  <a:pt x="55" y="107"/>
                  <a:pt x="51" y="109"/>
                </a:cubicBezTo>
                <a:cubicBezTo>
                  <a:pt x="45" y="112"/>
                  <a:pt x="40" y="109"/>
                  <a:pt x="39" y="103"/>
                </a:cubicBezTo>
                <a:cubicBezTo>
                  <a:pt x="39" y="95"/>
                  <a:pt x="39" y="86"/>
                  <a:pt x="39" y="78"/>
                </a:cubicBezTo>
                <a:cubicBezTo>
                  <a:pt x="39" y="75"/>
                  <a:pt x="39" y="72"/>
                  <a:pt x="39" y="69"/>
                </a:cubicBezTo>
                <a:cubicBezTo>
                  <a:pt x="39" y="65"/>
                  <a:pt x="36" y="63"/>
                  <a:pt x="32" y="63"/>
                </a:cubicBezTo>
                <a:cubicBezTo>
                  <a:pt x="29" y="64"/>
                  <a:pt x="26" y="65"/>
                  <a:pt x="23" y="65"/>
                </a:cubicBezTo>
                <a:cubicBezTo>
                  <a:pt x="18" y="65"/>
                  <a:pt x="13" y="65"/>
                  <a:pt x="8" y="65"/>
                </a:cubicBezTo>
                <a:cubicBezTo>
                  <a:pt x="3" y="64"/>
                  <a:pt x="0" y="61"/>
                  <a:pt x="0" y="57"/>
                </a:cubicBezTo>
                <a:cubicBezTo>
                  <a:pt x="0" y="56"/>
                  <a:pt x="0" y="56"/>
                  <a:pt x="0" y="55"/>
                </a:cubicBezTo>
                <a:cubicBezTo>
                  <a:pt x="1" y="40"/>
                  <a:pt x="1" y="24"/>
                  <a:pt x="3" y="8"/>
                </a:cubicBezTo>
                <a:cubicBezTo>
                  <a:pt x="3" y="3"/>
                  <a:pt x="9" y="0"/>
                  <a:pt x="16" y="1"/>
                </a:cubicBezTo>
                <a:cubicBezTo>
                  <a:pt x="20" y="1"/>
                  <a:pt x="24" y="5"/>
                  <a:pt x="24" y="10"/>
                </a:cubicBezTo>
                <a:cubicBezTo>
                  <a:pt x="24" y="19"/>
                  <a:pt x="23" y="27"/>
                  <a:pt x="23" y="36"/>
                </a:cubicBezTo>
                <a:cubicBezTo>
                  <a:pt x="23" y="39"/>
                  <a:pt x="24" y="42"/>
                  <a:pt x="28" y="43"/>
                </a:cubicBezTo>
                <a:cubicBezTo>
                  <a:pt x="32" y="44"/>
                  <a:pt x="36" y="43"/>
                  <a:pt x="39" y="39"/>
                </a:cubicBezTo>
                <a:cubicBezTo>
                  <a:pt x="42" y="34"/>
                  <a:pt x="43" y="28"/>
                  <a:pt x="42" y="22"/>
                </a:cubicBezTo>
                <a:cubicBezTo>
                  <a:pt x="42" y="17"/>
                  <a:pt x="42" y="13"/>
                  <a:pt x="43" y="8"/>
                </a:cubicBezTo>
                <a:cubicBezTo>
                  <a:pt x="43" y="6"/>
                  <a:pt x="46" y="4"/>
                  <a:pt x="48" y="3"/>
                </a:cubicBezTo>
                <a:cubicBezTo>
                  <a:pt x="50" y="3"/>
                  <a:pt x="53" y="4"/>
                  <a:pt x="54" y="5"/>
                </a:cubicBezTo>
                <a:cubicBezTo>
                  <a:pt x="60" y="10"/>
                  <a:pt x="60" y="17"/>
                  <a:pt x="60" y="24"/>
                </a:cubicBezTo>
                <a:cubicBezTo>
                  <a:pt x="59" y="34"/>
                  <a:pt x="58" y="45"/>
                  <a:pt x="58" y="53"/>
                </a:cubicBezTo>
                <a:close/>
                <a:moveTo>
                  <a:pt x="53" y="18"/>
                </a:moveTo>
                <a:cubicBezTo>
                  <a:pt x="53" y="18"/>
                  <a:pt x="53" y="18"/>
                  <a:pt x="53" y="18"/>
                </a:cubicBezTo>
                <a:close/>
                <a:moveTo>
                  <a:pt x="53" y="18"/>
                </a:moveTo>
                <a:cubicBezTo>
                  <a:pt x="52" y="18"/>
                  <a:pt x="51" y="18"/>
                  <a:pt x="51" y="18"/>
                </a:cubicBezTo>
                <a:cubicBezTo>
                  <a:pt x="50" y="20"/>
                  <a:pt x="50" y="23"/>
                  <a:pt x="50" y="25"/>
                </a:cubicBezTo>
                <a:cubicBezTo>
                  <a:pt x="49" y="28"/>
                  <a:pt x="49" y="31"/>
                  <a:pt x="48" y="34"/>
                </a:cubicBezTo>
                <a:cubicBezTo>
                  <a:pt x="48" y="37"/>
                  <a:pt x="47" y="41"/>
                  <a:pt x="46" y="44"/>
                </a:cubicBezTo>
                <a:cubicBezTo>
                  <a:pt x="45" y="46"/>
                  <a:pt x="43" y="49"/>
                  <a:pt x="41" y="49"/>
                </a:cubicBezTo>
                <a:cubicBezTo>
                  <a:pt x="23" y="53"/>
                  <a:pt x="12" y="53"/>
                  <a:pt x="16" y="31"/>
                </a:cubicBezTo>
                <a:cubicBezTo>
                  <a:pt x="17" y="26"/>
                  <a:pt x="17" y="21"/>
                  <a:pt x="17" y="16"/>
                </a:cubicBezTo>
                <a:cubicBezTo>
                  <a:pt x="17" y="15"/>
                  <a:pt x="17" y="13"/>
                  <a:pt x="17" y="12"/>
                </a:cubicBezTo>
                <a:cubicBezTo>
                  <a:pt x="16" y="11"/>
                  <a:pt x="15" y="10"/>
                  <a:pt x="15" y="10"/>
                </a:cubicBezTo>
                <a:cubicBezTo>
                  <a:pt x="13" y="10"/>
                  <a:pt x="12" y="11"/>
                  <a:pt x="11" y="11"/>
                </a:cubicBezTo>
                <a:cubicBezTo>
                  <a:pt x="11" y="12"/>
                  <a:pt x="10" y="12"/>
                  <a:pt x="10" y="13"/>
                </a:cubicBezTo>
                <a:cubicBezTo>
                  <a:pt x="10" y="13"/>
                  <a:pt x="10" y="14"/>
                  <a:pt x="10" y="14"/>
                </a:cubicBezTo>
                <a:cubicBezTo>
                  <a:pt x="9" y="26"/>
                  <a:pt x="8" y="37"/>
                  <a:pt x="7" y="49"/>
                </a:cubicBezTo>
                <a:cubicBezTo>
                  <a:pt x="7" y="55"/>
                  <a:pt x="10" y="57"/>
                  <a:pt x="16" y="57"/>
                </a:cubicBezTo>
                <a:cubicBezTo>
                  <a:pt x="18" y="57"/>
                  <a:pt x="20" y="57"/>
                  <a:pt x="22" y="57"/>
                </a:cubicBezTo>
                <a:cubicBezTo>
                  <a:pt x="27" y="56"/>
                  <a:pt x="32" y="56"/>
                  <a:pt x="37" y="55"/>
                </a:cubicBezTo>
                <a:cubicBezTo>
                  <a:pt x="44" y="55"/>
                  <a:pt x="46" y="57"/>
                  <a:pt x="46" y="64"/>
                </a:cubicBezTo>
                <a:cubicBezTo>
                  <a:pt x="46" y="66"/>
                  <a:pt x="46" y="68"/>
                  <a:pt x="46" y="70"/>
                </a:cubicBezTo>
                <a:cubicBezTo>
                  <a:pt x="46" y="76"/>
                  <a:pt x="45" y="82"/>
                  <a:pt x="45" y="88"/>
                </a:cubicBezTo>
                <a:cubicBezTo>
                  <a:pt x="45" y="92"/>
                  <a:pt x="44" y="96"/>
                  <a:pt x="48" y="99"/>
                </a:cubicBezTo>
                <a:cubicBezTo>
                  <a:pt x="50" y="101"/>
                  <a:pt x="53" y="96"/>
                  <a:pt x="53" y="89"/>
                </a:cubicBezTo>
                <a:cubicBezTo>
                  <a:pt x="54" y="86"/>
                  <a:pt x="54" y="83"/>
                  <a:pt x="54" y="79"/>
                </a:cubicBezTo>
                <a:cubicBezTo>
                  <a:pt x="54" y="61"/>
                  <a:pt x="54" y="43"/>
                  <a:pt x="54" y="25"/>
                </a:cubicBezTo>
                <a:cubicBezTo>
                  <a:pt x="54" y="23"/>
                  <a:pt x="53" y="20"/>
                  <a:pt x="53" y="18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18"/>
          <p:cNvSpPr>
            <a:spLocks noEditPoints="1"/>
          </p:cNvSpPr>
          <p:nvPr/>
        </p:nvSpPr>
        <p:spPr bwMode="auto">
          <a:xfrm>
            <a:off x="6952016" y="1338792"/>
            <a:ext cx="314325" cy="377825"/>
          </a:xfrm>
          <a:custGeom>
            <a:avLst/>
            <a:gdLst>
              <a:gd name="T0" fmla="*/ 74 w 74"/>
              <a:gd name="T1" fmla="*/ 10 h 89"/>
              <a:gd name="T2" fmla="*/ 68 w 74"/>
              <a:gd name="T3" fmla="*/ 29 h 89"/>
              <a:gd name="T4" fmla="*/ 61 w 74"/>
              <a:gd name="T5" fmla="*/ 37 h 89"/>
              <a:gd name="T6" fmla="*/ 60 w 74"/>
              <a:gd name="T7" fmla="*/ 47 h 89"/>
              <a:gd name="T8" fmla="*/ 67 w 74"/>
              <a:gd name="T9" fmla="*/ 68 h 89"/>
              <a:gd name="T10" fmla="*/ 66 w 74"/>
              <a:gd name="T11" fmla="*/ 72 h 89"/>
              <a:gd name="T12" fmla="*/ 56 w 74"/>
              <a:gd name="T13" fmla="*/ 78 h 89"/>
              <a:gd name="T14" fmla="*/ 45 w 74"/>
              <a:gd name="T15" fmla="*/ 69 h 89"/>
              <a:gd name="T16" fmla="*/ 42 w 74"/>
              <a:gd name="T17" fmla="*/ 65 h 89"/>
              <a:gd name="T18" fmla="*/ 35 w 74"/>
              <a:gd name="T19" fmla="*/ 64 h 89"/>
              <a:gd name="T20" fmla="*/ 25 w 74"/>
              <a:gd name="T21" fmla="*/ 75 h 89"/>
              <a:gd name="T22" fmla="*/ 14 w 74"/>
              <a:gd name="T23" fmla="*/ 84 h 89"/>
              <a:gd name="T24" fmla="*/ 1 w 74"/>
              <a:gd name="T25" fmla="*/ 79 h 89"/>
              <a:gd name="T26" fmla="*/ 4 w 74"/>
              <a:gd name="T27" fmla="*/ 66 h 89"/>
              <a:gd name="T28" fmla="*/ 17 w 74"/>
              <a:gd name="T29" fmla="*/ 49 h 89"/>
              <a:gd name="T30" fmla="*/ 18 w 74"/>
              <a:gd name="T31" fmla="*/ 39 h 89"/>
              <a:gd name="T32" fmla="*/ 10 w 74"/>
              <a:gd name="T33" fmla="*/ 28 h 89"/>
              <a:gd name="T34" fmla="*/ 6 w 74"/>
              <a:gd name="T35" fmla="*/ 11 h 89"/>
              <a:gd name="T36" fmla="*/ 16 w 74"/>
              <a:gd name="T37" fmla="*/ 5 h 89"/>
              <a:gd name="T38" fmla="*/ 32 w 74"/>
              <a:gd name="T39" fmla="*/ 17 h 89"/>
              <a:gd name="T40" fmla="*/ 42 w 74"/>
              <a:gd name="T41" fmla="*/ 18 h 89"/>
              <a:gd name="T42" fmla="*/ 56 w 74"/>
              <a:gd name="T43" fmla="*/ 8 h 89"/>
              <a:gd name="T44" fmla="*/ 61 w 74"/>
              <a:gd name="T45" fmla="*/ 4 h 89"/>
              <a:gd name="T46" fmla="*/ 70 w 74"/>
              <a:gd name="T47" fmla="*/ 3 h 89"/>
              <a:gd name="T48" fmla="*/ 74 w 74"/>
              <a:gd name="T49" fmla="*/ 10 h 89"/>
              <a:gd name="T50" fmla="*/ 57 w 74"/>
              <a:gd name="T51" fmla="*/ 68 h 89"/>
              <a:gd name="T52" fmla="*/ 59 w 74"/>
              <a:gd name="T53" fmla="*/ 64 h 89"/>
              <a:gd name="T54" fmla="*/ 50 w 74"/>
              <a:gd name="T55" fmla="*/ 46 h 89"/>
              <a:gd name="T56" fmla="*/ 51 w 74"/>
              <a:gd name="T57" fmla="*/ 38 h 89"/>
              <a:gd name="T58" fmla="*/ 62 w 74"/>
              <a:gd name="T59" fmla="*/ 26 h 89"/>
              <a:gd name="T60" fmla="*/ 67 w 74"/>
              <a:gd name="T61" fmla="*/ 16 h 89"/>
              <a:gd name="T62" fmla="*/ 66 w 74"/>
              <a:gd name="T63" fmla="*/ 12 h 89"/>
              <a:gd name="T64" fmla="*/ 62 w 74"/>
              <a:gd name="T65" fmla="*/ 12 h 89"/>
              <a:gd name="T66" fmla="*/ 56 w 74"/>
              <a:gd name="T67" fmla="*/ 16 h 89"/>
              <a:gd name="T68" fmla="*/ 43 w 74"/>
              <a:gd name="T69" fmla="*/ 29 h 89"/>
              <a:gd name="T70" fmla="*/ 33 w 74"/>
              <a:gd name="T71" fmla="*/ 29 h 89"/>
              <a:gd name="T72" fmla="*/ 27 w 74"/>
              <a:gd name="T73" fmla="*/ 23 h 89"/>
              <a:gd name="T74" fmla="*/ 20 w 74"/>
              <a:gd name="T75" fmla="*/ 15 h 89"/>
              <a:gd name="T76" fmla="*/ 14 w 74"/>
              <a:gd name="T77" fmla="*/ 15 h 89"/>
              <a:gd name="T78" fmla="*/ 13 w 74"/>
              <a:gd name="T79" fmla="*/ 20 h 89"/>
              <a:gd name="T80" fmla="*/ 25 w 74"/>
              <a:gd name="T81" fmla="*/ 37 h 89"/>
              <a:gd name="T82" fmla="*/ 27 w 74"/>
              <a:gd name="T83" fmla="*/ 50 h 89"/>
              <a:gd name="T84" fmla="*/ 16 w 74"/>
              <a:gd name="T85" fmla="*/ 60 h 89"/>
              <a:gd name="T86" fmla="*/ 9 w 74"/>
              <a:gd name="T87" fmla="*/ 73 h 89"/>
              <a:gd name="T88" fmla="*/ 10 w 74"/>
              <a:gd name="T89" fmla="*/ 76 h 89"/>
              <a:gd name="T90" fmla="*/ 12 w 74"/>
              <a:gd name="T91" fmla="*/ 76 h 89"/>
              <a:gd name="T92" fmla="*/ 17 w 74"/>
              <a:gd name="T93" fmla="*/ 73 h 89"/>
              <a:gd name="T94" fmla="*/ 31 w 74"/>
              <a:gd name="T95" fmla="*/ 57 h 89"/>
              <a:gd name="T96" fmla="*/ 43 w 74"/>
              <a:gd name="T97" fmla="*/ 55 h 89"/>
              <a:gd name="T98" fmla="*/ 47 w 74"/>
              <a:gd name="T99" fmla="*/ 59 h 89"/>
              <a:gd name="T100" fmla="*/ 53 w 74"/>
              <a:gd name="T101" fmla="*/ 66 h 89"/>
              <a:gd name="T102" fmla="*/ 57 w 74"/>
              <a:gd name="T103" fmla="*/ 68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4" h="89">
                <a:moveTo>
                  <a:pt x="74" y="10"/>
                </a:moveTo>
                <a:cubicBezTo>
                  <a:pt x="74" y="19"/>
                  <a:pt x="73" y="24"/>
                  <a:pt x="68" y="29"/>
                </a:cubicBezTo>
                <a:cubicBezTo>
                  <a:pt x="66" y="32"/>
                  <a:pt x="64" y="34"/>
                  <a:pt x="61" y="37"/>
                </a:cubicBezTo>
                <a:cubicBezTo>
                  <a:pt x="58" y="40"/>
                  <a:pt x="58" y="43"/>
                  <a:pt x="60" y="47"/>
                </a:cubicBezTo>
                <a:cubicBezTo>
                  <a:pt x="65" y="53"/>
                  <a:pt x="67" y="60"/>
                  <a:pt x="67" y="68"/>
                </a:cubicBezTo>
                <a:cubicBezTo>
                  <a:pt x="67" y="69"/>
                  <a:pt x="67" y="71"/>
                  <a:pt x="66" y="72"/>
                </a:cubicBezTo>
                <a:cubicBezTo>
                  <a:pt x="65" y="78"/>
                  <a:pt x="61" y="80"/>
                  <a:pt x="56" y="78"/>
                </a:cubicBezTo>
                <a:cubicBezTo>
                  <a:pt x="52" y="76"/>
                  <a:pt x="49" y="72"/>
                  <a:pt x="45" y="69"/>
                </a:cubicBezTo>
                <a:cubicBezTo>
                  <a:pt x="44" y="68"/>
                  <a:pt x="43" y="66"/>
                  <a:pt x="42" y="65"/>
                </a:cubicBezTo>
                <a:cubicBezTo>
                  <a:pt x="40" y="63"/>
                  <a:pt x="37" y="62"/>
                  <a:pt x="35" y="64"/>
                </a:cubicBezTo>
                <a:cubicBezTo>
                  <a:pt x="32" y="68"/>
                  <a:pt x="28" y="72"/>
                  <a:pt x="25" y="75"/>
                </a:cubicBezTo>
                <a:cubicBezTo>
                  <a:pt x="21" y="79"/>
                  <a:pt x="18" y="82"/>
                  <a:pt x="14" y="84"/>
                </a:cubicBezTo>
                <a:cubicBezTo>
                  <a:pt x="8" y="89"/>
                  <a:pt x="3" y="86"/>
                  <a:pt x="1" y="79"/>
                </a:cubicBezTo>
                <a:cubicBezTo>
                  <a:pt x="0" y="74"/>
                  <a:pt x="1" y="69"/>
                  <a:pt x="4" y="66"/>
                </a:cubicBezTo>
                <a:cubicBezTo>
                  <a:pt x="8" y="60"/>
                  <a:pt x="13" y="55"/>
                  <a:pt x="17" y="49"/>
                </a:cubicBezTo>
                <a:cubicBezTo>
                  <a:pt x="20" y="46"/>
                  <a:pt x="20" y="43"/>
                  <a:pt x="18" y="39"/>
                </a:cubicBezTo>
                <a:cubicBezTo>
                  <a:pt x="15" y="36"/>
                  <a:pt x="12" y="32"/>
                  <a:pt x="10" y="28"/>
                </a:cubicBezTo>
                <a:cubicBezTo>
                  <a:pt x="7" y="23"/>
                  <a:pt x="5" y="17"/>
                  <a:pt x="6" y="11"/>
                </a:cubicBezTo>
                <a:cubicBezTo>
                  <a:pt x="7" y="5"/>
                  <a:pt x="12" y="3"/>
                  <a:pt x="16" y="5"/>
                </a:cubicBezTo>
                <a:cubicBezTo>
                  <a:pt x="22" y="9"/>
                  <a:pt x="27" y="13"/>
                  <a:pt x="32" y="17"/>
                </a:cubicBezTo>
                <a:cubicBezTo>
                  <a:pt x="37" y="21"/>
                  <a:pt x="38" y="21"/>
                  <a:pt x="42" y="18"/>
                </a:cubicBezTo>
                <a:cubicBezTo>
                  <a:pt x="47" y="15"/>
                  <a:pt x="51" y="11"/>
                  <a:pt x="56" y="8"/>
                </a:cubicBezTo>
                <a:cubicBezTo>
                  <a:pt x="57" y="6"/>
                  <a:pt x="59" y="5"/>
                  <a:pt x="61" y="4"/>
                </a:cubicBezTo>
                <a:cubicBezTo>
                  <a:pt x="64" y="3"/>
                  <a:pt x="67" y="0"/>
                  <a:pt x="70" y="3"/>
                </a:cubicBezTo>
                <a:cubicBezTo>
                  <a:pt x="73" y="5"/>
                  <a:pt x="74" y="9"/>
                  <a:pt x="74" y="10"/>
                </a:cubicBezTo>
                <a:close/>
                <a:moveTo>
                  <a:pt x="57" y="68"/>
                </a:moveTo>
                <a:cubicBezTo>
                  <a:pt x="58" y="66"/>
                  <a:pt x="59" y="65"/>
                  <a:pt x="59" y="64"/>
                </a:cubicBezTo>
                <a:cubicBezTo>
                  <a:pt x="58" y="57"/>
                  <a:pt x="54" y="52"/>
                  <a:pt x="50" y="46"/>
                </a:cubicBezTo>
                <a:cubicBezTo>
                  <a:pt x="48" y="44"/>
                  <a:pt x="48" y="41"/>
                  <a:pt x="51" y="38"/>
                </a:cubicBezTo>
                <a:cubicBezTo>
                  <a:pt x="54" y="34"/>
                  <a:pt x="59" y="30"/>
                  <a:pt x="62" y="26"/>
                </a:cubicBezTo>
                <a:cubicBezTo>
                  <a:pt x="65" y="23"/>
                  <a:pt x="68" y="20"/>
                  <a:pt x="67" y="16"/>
                </a:cubicBezTo>
                <a:cubicBezTo>
                  <a:pt x="67" y="14"/>
                  <a:pt x="67" y="12"/>
                  <a:pt x="66" y="12"/>
                </a:cubicBezTo>
                <a:cubicBezTo>
                  <a:pt x="65" y="11"/>
                  <a:pt x="63" y="11"/>
                  <a:pt x="62" y="12"/>
                </a:cubicBezTo>
                <a:cubicBezTo>
                  <a:pt x="59" y="13"/>
                  <a:pt x="57" y="14"/>
                  <a:pt x="56" y="16"/>
                </a:cubicBezTo>
                <a:cubicBezTo>
                  <a:pt x="51" y="20"/>
                  <a:pt x="47" y="25"/>
                  <a:pt x="43" y="29"/>
                </a:cubicBezTo>
                <a:cubicBezTo>
                  <a:pt x="39" y="32"/>
                  <a:pt x="37" y="32"/>
                  <a:pt x="33" y="29"/>
                </a:cubicBezTo>
                <a:cubicBezTo>
                  <a:pt x="31" y="27"/>
                  <a:pt x="29" y="25"/>
                  <a:pt x="27" y="23"/>
                </a:cubicBezTo>
                <a:cubicBezTo>
                  <a:pt x="25" y="20"/>
                  <a:pt x="22" y="17"/>
                  <a:pt x="20" y="15"/>
                </a:cubicBezTo>
                <a:cubicBezTo>
                  <a:pt x="18" y="14"/>
                  <a:pt x="15" y="14"/>
                  <a:pt x="14" y="15"/>
                </a:cubicBezTo>
                <a:cubicBezTo>
                  <a:pt x="13" y="15"/>
                  <a:pt x="12" y="18"/>
                  <a:pt x="13" y="20"/>
                </a:cubicBezTo>
                <a:cubicBezTo>
                  <a:pt x="15" y="27"/>
                  <a:pt x="19" y="32"/>
                  <a:pt x="25" y="37"/>
                </a:cubicBezTo>
                <a:cubicBezTo>
                  <a:pt x="30" y="41"/>
                  <a:pt x="31" y="45"/>
                  <a:pt x="27" y="50"/>
                </a:cubicBezTo>
                <a:cubicBezTo>
                  <a:pt x="24" y="53"/>
                  <a:pt x="20" y="57"/>
                  <a:pt x="16" y="60"/>
                </a:cubicBezTo>
                <a:cubicBezTo>
                  <a:pt x="13" y="64"/>
                  <a:pt x="9" y="68"/>
                  <a:pt x="9" y="73"/>
                </a:cubicBezTo>
                <a:cubicBezTo>
                  <a:pt x="9" y="74"/>
                  <a:pt x="10" y="75"/>
                  <a:pt x="10" y="76"/>
                </a:cubicBezTo>
                <a:cubicBezTo>
                  <a:pt x="11" y="76"/>
                  <a:pt x="11" y="76"/>
                  <a:pt x="12" y="76"/>
                </a:cubicBezTo>
                <a:cubicBezTo>
                  <a:pt x="14" y="75"/>
                  <a:pt x="16" y="74"/>
                  <a:pt x="17" y="73"/>
                </a:cubicBezTo>
                <a:cubicBezTo>
                  <a:pt x="22" y="68"/>
                  <a:pt x="26" y="62"/>
                  <a:pt x="31" y="57"/>
                </a:cubicBezTo>
                <a:cubicBezTo>
                  <a:pt x="35" y="53"/>
                  <a:pt x="38" y="52"/>
                  <a:pt x="43" y="55"/>
                </a:cubicBezTo>
                <a:cubicBezTo>
                  <a:pt x="45" y="56"/>
                  <a:pt x="46" y="58"/>
                  <a:pt x="47" y="59"/>
                </a:cubicBezTo>
                <a:cubicBezTo>
                  <a:pt x="49" y="61"/>
                  <a:pt x="51" y="64"/>
                  <a:pt x="53" y="66"/>
                </a:cubicBezTo>
                <a:cubicBezTo>
                  <a:pt x="54" y="67"/>
                  <a:pt x="56" y="67"/>
                  <a:pt x="57" y="68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9"/>
          <p:cNvSpPr>
            <a:spLocks noEditPoints="1"/>
          </p:cNvSpPr>
          <p:nvPr/>
        </p:nvSpPr>
        <p:spPr bwMode="auto">
          <a:xfrm>
            <a:off x="5383743" y="1202797"/>
            <a:ext cx="357188" cy="387350"/>
          </a:xfrm>
          <a:custGeom>
            <a:avLst/>
            <a:gdLst>
              <a:gd name="T0" fmla="*/ 42 w 84"/>
              <a:gd name="T1" fmla="*/ 91 h 91"/>
              <a:gd name="T2" fmla="*/ 31 w 84"/>
              <a:gd name="T3" fmla="*/ 82 h 91"/>
              <a:gd name="T4" fmla="*/ 31 w 84"/>
              <a:gd name="T5" fmla="*/ 76 h 91"/>
              <a:gd name="T6" fmla="*/ 18 w 84"/>
              <a:gd name="T7" fmla="*/ 64 h 91"/>
              <a:gd name="T8" fmla="*/ 2 w 84"/>
              <a:gd name="T9" fmla="*/ 52 h 91"/>
              <a:gd name="T10" fmla="*/ 16 w 84"/>
              <a:gd name="T11" fmla="*/ 34 h 91"/>
              <a:gd name="T12" fmla="*/ 36 w 84"/>
              <a:gd name="T13" fmla="*/ 17 h 91"/>
              <a:gd name="T14" fmla="*/ 39 w 84"/>
              <a:gd name="T15" fmla="*/ 7 h 91"/>
              <a:gd name="T16" fmla="*/ 55 w 84"/>
              <a:gd name="T17" fmla="*/ 5 h 91"/>
              <a:gd name="T18" fmla="*/ 59 w 84"/>
              <a:gd name="T19" fmla="*/ 13 h 91"/>
              <a:gd name="T20" fmla="*/ 59 w 84"/>
              <a:gd name="T21" fmla="*/ 20 h 91"/>
              <a:gd name="T22" fmla="*/ 70 w 84"/>
              <a:gd name="T23" fmla="*/ 34 h 91"/>
              <a:gd name="T24" fmla="*/ 78 w 84"/>
              <a:gd name="T25" fmla="*/ 36 h 91"/>
              <a:gd name="T26" fmla="*/ 84 w 84"/>
              <a:gd name="T27" fmla="*/ 48 h 91"/>
              <a:gd name="T28" fmla="*/ 75 w 84"/>
              <a:gd name="T29" fmla="*/ 59 h 91"/>
              <a:gd name="T30" fmla="*/ 64 w 84"/>
              <a:gd name="T31" fmla="*/ 60 h 91"/>
              <a:gd name="T32" fmla="*/ 56 w 84"/>
              <a:gd name="T33" fmla="*/ 68 h 91"/>
              <a:gd name="T34" fmla="*/ 54 w 84"/>
              <a:gd name="T35" fmla="*/ 82 h 91"/>
              <a:gd name="T36" fmla="*/ 42 w 84"/>
              <a:gd name="T37" fmla="*/ 91 h 91"/>
              <a:gd name="T38" fmla="*/ 51 w 84"/>
              <a:gd name="T39" fmla="*/ 26 h 91"/>
              <a:gd name="T40" fmla="*/ 52 w 84"/>
              <a:gd name="T41" fmla="*/ 26 h 91"/>
              <a:gd name="T42" fmla="*/ 52 w 84"/>
              <a:gd name="T43" fmla="*/ 16 h 91"/>
              <a:gd name="T44" fmla="*/ 48 w 84"/>
              <a:gd name="T45" fmla="*/ 12 h 91"/>
              <a:gd name="T46" fmla="*/ 44 w 84"/>
              <a:gd name="T47" fmla="*/ 15 h 91"/>
              <a:gd name="T48" fmla="*/ 41 w 84"/>
              <a:gd name="T49" fmla="*/ 33 h 91"/>
              <a:gd name="T50" fmla="*/ 29 w 84"/>
              <a:gd name="T51" fmla="*/ 43 h 91"/>
              <a:gd name="T52" fmla="*/ 15 w 84"/>
              <a:gd name="T53" fmla="*/ 42 h 91"/>
              <a:gd name="T54" fmla="*/ 10 w 84"/>
              <a:gd name="T55" fmla="*/ 47 h 91"/>
              <a:gd name="T56" fmla="*/ 11 w 84"/>
              <a:gd name="T57" fmla="*/ 53 h 91"/>
              <a:gd name="T58" fmla="*/ 16 w 84"/>
              <a:gd name="T59" fmla="*/ 56 h 91"/>
              <a:gd name="T60" fmla="*/ 29 w 84"/>
              <a:gd name="T61" fmla="*/ 57 h 91"/>
              <a:gd name="T62" fmla="*/ 38 w 84"/>
              <a:gd name="T63" fmla="*/ 65 h 91"/>
              <a:gd name="T64" fmla="*/ 38 w 84"/>
              <a:gd name="T65" fmla="*/ 73 h 91"/>
              <a:gd name="T66" fmla="*/ 43 w 84"/>
              <a:gd name="T67" fmla="*/ 82 h 91"/>
              <a:gd name="T68" fmla="*/ 48 w 84"/>
              <a:gd name="T69" fmla="*/ 74 h 91"/>
              <a:gd name="T70" fmla="*/ 49 w 84"/>
              <a:gd name="T71" fmla="*/ 65 h 91"/>
              <a:gd name="T72" fmla="*/ 62 w 84"/>
              <a:gd name="T73" fmla="*/ 53 h 91"/>
              <a:gd name="T74" fmla="*/ 68 w 84"/>
              <a:gd name="T75" fmla="*/ 52 h 91"/>
              <a:gd name="T76" fmla="*/ 74 w 84"/>
              <a:gd name="T77" fmla="*/ 47 h 91"/>
              <a:gd name="T78" fmla="*/ 68 w 84"/>
              <a:gd name="T79" fmla="*/ 42 h 91"/>
              <a:gd name="T80" fmla="*/ 59 w 84"/>
              <a:gd name="T81" fmla="*/ 42 h 91"/>
              <a:gd name="T82" fmla="*/ 51 w 84"/>
              <a:gd name="T83" fmla="*/ 35 h 91"/>
              <a:gd name="T84" fmla="*/ 51 w 84"/>
              <a:gd name="T85" fmla="*/ 2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" h="91">
                <a:moveTo>
                  <a:pt x="42" y="91"/>
                </a:moveTo>
                <a:cubicBezTo>
                  <a:pt x="37" y="91"/>
                  <a:pt x="33" y="88"/>
                  <a:pt x="31" y="82"/>
                </a:cubicBezTo>
                <a:cubicBezTo>
                  <a:pt x="31" y="80"/>
                  <a:pt x="31" y="78"/>
                  <a:pt x="31" y="76"/>
                </a:cubicBezTo>
                <a:cubicBezTo>
                  <a:pt x="29" y="66"/>
                  <a:pt x="29" y="65"/>
                  <a:pt x="18" y="64"/>
                </a:cubicBezTo>
                <a:cubicBezTo>
                  <a:pt x="11" y="63"/>
                  <a:pt x="5" y="60"/>
                  <a:pt x="2" y="52"/>
                </a:cubicBezTo>
                <a:cubicBezTo>
                  <a:pt x="0" y="44"/>
                  <a:pt x="5" y="32"/>
                  <a:pt x="16" y="34"/>
                </a:cubicBezTo>
                <a:cubicBezTo>
                  <a:pt x="32" y="36"/>
                  <a:pt x="34" y="32"/>
                  <a:pt x="36" y="17"/>
                </a:cubicBezTo>
                <a:cubicBezTo>
                  <a:pt x="37" y="13"/>
                  <a:pt x="38" y="10"/>
                  <a:pt x="39" y="7"/>
                </a:cubicBezTo>
                <a:cubicBezTo>
                  <a:pt x="42" y="1"/>
                  <a:pt x="50" y="0"/>
                  <a:pt x="55" y="5"/>
                </a:cubicBezTo>
                <a:cubicBezTo>
                  <a:pt x="57" y="7"/>
                  <a:pt x="58" y="10"/>
                  <a:pt x="59" y="13"/>
                </a:cubicBezTo>
                <a:cubicBezTo>
                  <a:pt x="60" y="15"/>
                  <a:pt x="59" y="18"/>
                  <a:pt x="59" y="20"/>
                </a:cubicBezTo>
                <a:cubicBezTo>
                  <a:pt x="59" y="31"/>
                  <a:pt x="59" y="32"/>
                  <a:pt x="70" y="34"/>
                </a:cubicBezTo>
                <a:cubicBezTo>
                  <a:pt x="73" y="34"/>
                  <a:pt x="75" y="35"/>
                  <a:pt x="78" y="36"/>
                </a:cubicBezTo>
                <a:cubicBezTo>
                  <a:pt x="82" y="39"/>
                  <a:pt x="84" y="43"/>
                  <a:pt x="84" y="48"/>
                </a:cubicBezTo>
                <a:cubicBezTo>
                  <a:pt x="83" y="53"/>
                  <a:pt x="80" y="58"/>
                  <a:pt x="75" y="59"/>
                </a:cubicBezTo>
                <a:cubicBezTo>
                  <a:pt x="72" y="60"/>
                  <a:pt x="68" y="59"/>
                  <a:pt x="64" y="60"/>
                </a:cubicBezTo>
                <a:cubicBezTo>
                  <a:pt x="58" y="60"/>
                  <a:pt x="57" y="61"/>
                  <a:pt x="56" y="68"/>
                </a:cubicBezTo>
                <a:cubicBezTo>
                  <a:pt x="55" y="73"/>
                  <a:pt x="55" y="77"/>
                  <a:pt x="54" y="82"/>
                </a:cubicBezTo>
                <a:cubicBezTo>
                  <a:pt x="52" y="89"/>
                  <a:pt x="50" y="91"/>
                  <a:pt x="42" y="91"/>
                </a:cubicBezTo>
                <a:close/>
                <a:moveTo>
                  <a:pt x="51" y="26"/>
                </a:moveTo>
                <a:cubicBezTo>
                  <a:pt x="52" y="26"/>
                  <a:pt x="52" y="26"/>
                  <a:pt x="52" y="26"/>
                </a:cubicBezTo>
                <a:cubicBezTo>
                  <a:pt x="52" y="22"/>
                  <a:pt x="52" y="19"/>
                  <a:pt x="52" y="16"/>
                </a:cubicBezTo>
                <a:cubicBezTo>
                  <a:pt x="52" y="14"/>
                  <a:pt x="50" y="12"/>
                  <a:pt x="48" y="12"/>
                </a:cubicBezTo>
                <a:cubicBezTo>
                  <a:pt x="47" y="12"/>
                  <a:pt x="44" y="14"/>
                  <a:pt x="44" y="15"/>
                </a:cubicBezTo>
                <a:cubicBezTo>
                  <a:pt x="43" y="21"/>
                  <a:pt x="42" y="27"/>
                  <a:pt x="41" y="33"/>
                </a:cubicBezTo>
                <a:cubicBezTo>
                  <a:pt x="39" y="41"/>
                  <a:pt x="37" y="43"/>
                  <a:pt x="29" y="43"/>
                </a:cubicBezTo>
                <a:cubicBezTo>
                  <a:pt x="24" y="43"/>
                  <a:pt x="20" y="42"/>
                  <a:pt x="15" y="42"/>
                </a:cubicBezTo>
                <a:cubicBezTo>
                  <a:pt x="13" y="43"/>
                  <a:pt x="10" y="45"/>
                  <a:pt x="10" y="47"/>
                </a:cubicBezTo>
                <a:cubicBezTo>
                  <a:pt x="9" y="48"/>
                  <a:pt x="10" y="51"/>
                  <a:pt x="11" y="53"/>
                </a:cubicBezTo>
                <a:cubicBezTo>
                  <a:pt x="12" y="55"/>
                  <a:pt x="14" y="56"/>
                  <a:pt x="16" y="56"/>
                </a:cubicBezTo>
                <a:cubicBezTo>
                  <a:pt x="20" y="57"/>
                  <a:pt x="25" y="56"/>
                  <a:pt x="29" y="57"/>
                </a:cubicBezTo>
                <a:cubicBezTo>
                  <a:pt x="35" y="57"/>
                  <a:pt x="38" y="60"/>
                  <a:pt x="38" y="65"/>
                </a:cubicBezTo>
                <a:cubicBezTo>
                  <a:pt x="38" y="68"/>
                  <a:pt x="38" y="70"/>
                  <a:pt x="38" y="73"/>
                </a:cubicBezTo>
                <a:cubicBezTo>
                  <a:pt x="38" y="79"/>
                  <a:pt x="40" y="83"/>
                  <a:pt x="43" y="82"/>
                </a:cubicBezTo>
                <a:cubicBezTo>
                  <a:pt x="48" y="81"/>
                  <a:pt x="48" y="77"/>
                  <a:pt x="48" y="74"/>
                </a:cubicBezTo>
                <a:cubicBezTo>
                  <a:pt x="48" y="71"/>
                  <a:pt x="48" y="68"/>
                  <a:pt x="49" y="65"/>
                </a:cubicBezTo>
                <a:cubicBezTo>
                  <a:pt x="50" y="54"/>
                  <a:pt x="51" y="53"/>
                  <a:pt x="62" y="53"/>
                </a:cubicBezTo>
                <a:cubicBezTo>
                  <a:pt x="64" y="52"/>
                  <a:pt x="66" y="53"/>
                  <a:pt x="68" y="52"/>
                </a:cubicBezTo>
                <a:cubicBezTo>
                  <a:pt x="72" y="52"/>
                  <a:pt x="75" y="49"/>
                  <a:pt x="74" y="47"/>
                </a:cubicBezTo>
                <a:cubicBezTo>
                  <a:pt x="74" y="43"/>
                  <a:pt x="71" y="42"/>
                  <a:pt x="68" y="42"/>
                </a:cubicBezTo>
                <a:cubicBezTo>
                  <a:pt x="65" y="42"/>
                  <a:pt x="62" y="42"/>
                  <a:pt x="59" y="42"/>
                </a:cubicBezTo>
                <a:cubicBezTo>
                  <a:pt x="53" y="42"/>
                  <a:pt x="51" y="40"/>
                  <a:pt x="51" y="35"/>
                </a:cubicBezTo>
                <a:cubicBezTo>
                  <a:pt x="51" y="32"/>
                  <a:pt x="51" y="29"/>
                  <a:pt x="51" y="26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6337301" y="1940454"/>
            <a:ext cx="331788" cy="527050"/>
          </a:xfrm>
          <a:custGeom>
            <a:avLst/>
            <a:gdLst>
              <a:gd name="T0" fmla="*/ 0 w 78"/>
              <a:gd name="T1" fmla="*/ 65 h 124"/>
              <a:gd name="T2" fmla="*/ 6 w 78"/>
              <a:gd name="T3" fmla="*/ 29 h 124"/>
              <a:gd name="T4" fmla="*/ 45 w 78"/>
              <a:gd name="T5" fmla="*/ 0 h 124"/>
              <a:gd name="T6" fmla="*/ 68 w 78"/>
              <a:gd name="T7" fmla="*/ 13 h 124"/>
              <a:gd name="T8" fmla="*/ 76 w 78"/>
              <a:gd name="T9" fmla="*/ 35 h 124"/>
              <a:gd name="T10" fmla="*/ 70 w 78"/>
              <a:gd name="T11" fmla="*/ 95 h 124"/>
              <a:gd name="T12" fmla="*/ 19 w 78"/>
              <a:gd name="T13" fmla="*/ 110 h 124"/>
              <a:gd name="T14" fmla="*/ 1 w 78"/>
              <a:gd name="T15" fmla="*/ 81 h 124"/>
              <a:gd name="T16" fmla="*/ 1 w 78"/>
              <a:gd name="T17" fmla="*/ 65 h 124"/>
              <a:gd name="T18" fmla="*/ 0 w 78"/>
              <a:gd name="T19" fmla="*/ 65 h 124"/>
              <a:gd name="T20" fmla="*/ 13 w 78"/>
              <a:gd name="T21" fmla="*/ 61 h 124"/>
              <a:gd name="T22" fmla="*/ 19 w 78"/>
              <a:gd name="T23" fmla="*/ 29 h 124"/>
              <a:gd name="T24" fmla="*/ 22 w 78"/>
              <a:gd name="T25" fmla="*/ 22 h 124"/>
              <a:gd name="T26" fmla="*/ 46 w 78"/>
              <a:gd name="T27" fmla="*/ 16 h 124"/>
              <a:gd name="T28" fmla="*/ 66 w 78"/>
              <a:gd name="T29" fmla="*/ 42 h 124"/>
              <a:gd name="T30" fmla="*/ 60 w 78"/>
              <a:gd name="T31" fmla="*/ 89 h 124"/>
              <a:gd name="T32" fmla="*/ 39 w 78"/>
              <a:gd name="T33" fmla="*/ 100 h 124"/>
              <a:gd name="T34" fmla="*/ 13 w 78"/>
              <a:gd name="T35" fmla="*/ 61 h 124"/>
              <a:gd name="T36" fmla="*/ 60 w 78"/>
              <a:gd name="T37" fmla="*/ 62 h 124"/>
              <a:gd name="T38" fmla="*/ 52 w 78"/>
              <a:gd name="T39" fmla="*/ 33 h 124"/>
              <a:gd name="T40" fmla="*/ 37 w 78"/>
              <a:gd name="T41" fmla="*/ 23 h 124"/>
              <a:gd name="T42" fmla="*/ 25 w 78"/>
              <a:gd name="T43" fmla="*/ 37 h 124"/>
              <a:gd name="T44" fmla="*/ 20 w 78"/>
              <a:gd name="T45" fmla="*/ 61 h 124"/>
              <a:gd name="T46" fmla="*/ 20 w 78"/>
              <a:gd name="T47" fmla="*/ 73 h 124"/>
              <a:gd name="T48" fmla="*/ 27 w 78"/>
              <a:gd name="T49" fmla="*/ 86 h 124"/>
              <a:gd name="T50" fmla="*/ 56 w 78"/>
              <a:gd name="T51" fmla="*/ 79 h 124"/>
              <a:gd name="T52" fmla="*/ 60 w 78"/>
              <a:gd name="T53" fmla="*/ 62 h 124"/>
              <a:gd name="T54" fmla="*/ 70 w 78"/>
              <a:gd name="T55" fmla="*/ 56 h 124"/>
              <a:gd name="T56" fmla="*/ 70 w 78"/>
              <a:gd name="T57" fmla="*/ 48 h 124"/>
              <a:gd name="T58" fmla="*/ 66 w 78"/>
              <a:gd name="T59" fmla="*/ 24 h 124"/>
              <a:gd name="T60" fmla="*/ 39 w 78"/>
              <a:gd name="T61" fmla="*/ 9 h 124"/>
              <a:gd name="T62" fmla="*/ 14 w 78"/>
              <a:gd name="T63" fmla="*/ 28 h 124"/>
              <a:gd name="T64" fmla="*/ 6 w 78"/>
              <a:gd name="T65" fmla="*/ 74 h 124"/>
              <a:gd name="T66" fmla="*/ 8 w 78"/>
              <a:gd name="T67" fmla="*/ 86 h 124"/>
              <a:gd name="T68" fmla="*/ 38 w 78"/>
              <a:gd name="T69" fmla="*/ 108 h 124"/>
              <a:gd name="T70" fmla="*/ 66 w 78"/>
              <a:gd name="T71" fmla="*/ 87 h 124"/>
              <a:gd name="T72" fmla="*/ 70 w 78"/>
              <a:gd name="T73" fmla="*/ 5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8" h="124">
                <a:moveTo>
                  <a:pt x="0" y="65"/>
                </a:moveTo>
                <a:cubicBezTo>
                  <a:pt x="2" y="53"/>
                  <a:pt x="4" y="41"/>
                  <a:pt x="6" y="29"/>
                </a:cubicBezTo>
                <a:cubicBezTo>
                  <a:pt x="10" y="6"/>
                  <a:pt x="27" y="0"/>
                  <a:pt x="45" y="0"/>
                </a:cubicBezTo>
                <a:cubicBezTo>
                  <a:pt x="54" y="0"/>
                  <a:pt x="62" y="5"/>
                  <a:pt x="68" y="13"/>
                </a:cubicBezTo>
                <a:cubicBezTo>
                  <a:pt x="72" y="20"/>
                  <a:pt x="76" y="27"/>
                  <a:pt x="76" y="35"/>
                </a:cubicBezTo>
                <a:cubicBezTo>
                  <a:pt x="78" y="55"/>
                  <a:pt x="77" y="75"/>
                  <a:pt x="70" y="95"/>
                </a:cubicBezTo>
                <a:cubicBezTo>
                  <a:pt x="61" y="116"/>
                  <a:pt x="38" y="124"/>
                  <a:pt x="19" y="110"/>
                </a:cubicBezTo>
                <a:cubicBezTo>
                  <a:pt x="9" y="103"/>
                  <a:pt x="3" y="94"/>
                  <a:pt x="1" y="81"/>
                </a:cubicBezTo>
                <a:cubicBezTo>
                  <a:pt x="1" y="76"/>
                  <a:pt x="1" y="70"/>
                  <a:pt x="1" y="65"/>
                </a:cubicBezTo>
                <a:cubicBezTo>
                  <a:pt x="1" y="65"/>
                  <a:pt x="1" y="65"/>
                  <a:pt x="0" y="65"/>
                </a:cubicBezTo>
                <a:close/>
                <a:moveTo>
                  <a:pt x="13" y="61"/>
                </a:moveTo>
                <a:cubicBezTo>
                  <a:pt x="15" y="54"/>
                  <a:pt x="17" y="41"/>
                  <a:pt x="19" y="29"/>
                </a:cubicBezTo>
                <a:cubicBezTo>
                  <a:pt x="20" y="26"/>
                  <a:pt x="21" y="24"/>
                  <a:pt x="22" y="22"/>
                </a:cubicBezTo>
                <a:cubicBezTo>
                  <a:pt x="28" y="13"/>
                  <a:pt x="38" y="11"/>
                  <a:pt x="46" y="16"/>
                </a:cubicBezTo>
                <a:cubicBezTo>
                  <a:pt x="56" y="21"/>
                  <a:pt x="64" y="30"/>
                  <a:pt x="66" y="42"/>
                </a:cubicBezTo>
                <a:cubicBezTo>
                  <a:pt x="69" y="58"/>
                  <a:pt x="68" y="74"/>
                  <a:pt x="60" y="89"/>
                </a:cubicBezTo>
                <a:cubicBezTo>
                  <a:pt x="55" y="99"/>
                  <a:pt x="50" y="102"/>
                  <a:pt x="39" y="100"/>
                </a:cubicBezTo>
                <a:cubicBezTo>
                  <a:pt x="23" y="98"/>
                  <a:pt x="13" y="84"/>
                  <a:pt x="13" y="61"/>
                </a:cubicBezTo>
                <a:close/>
                <a:moveTo>
                  <a:pt x="60" y="62"/>
                </a:moveTo>
                <a:cubicBezTo>
                  <a:pt x="60" y="48"/>
                  <a:pt x="57" y="40"/>
                  <a:pt x="52" y="33"/>
                </a:cubicBezTo>
                <a:cubicBezTo>
                  <a:pt x="49" y="27"/>
                  <a:pt x="44" y="22"/>
                  <a:pt x="37" y="23"/>
                </a:cubicBezTo>
                <a:cubicBezTo>
                  <a:pt x="29" y="24"/>
                  <a:pt x="26" y="31"/>
                  <a:pt x="25" y="37"/>
                </a:cubicBezTo>
                <a:cubicBezTo>
                  <a:pt x="23" y="45"/>
                  <a:pt x="21" y="53"/>
                  <a:pt x="20" y="61"/>
                </a:cubicBezTo>
                <a:cubicBezTo>
                  <a:pt x="20" y="64"/>
                  <a:pt x="20" y="69"/>
                  <a:pt x="20" y="73"/>
                </a:cubicBezTo>
                <a:cubicBezTo>
                  <a:pt x="21" y="78"/>
                  <a:pt x="23" y="82"/>
                  <a:pt x="27" y="86"/>
                </a:cubicBezTo>
                <a:cubicBezTo>
                  <a:pt x="37" y="97"/>
                  <a:pt x="52" y="93"/>
                  <a:pt x="56" y="79"/>
                </a:cubicBezTo>
                <a:cubicBezTo>
                  <a:pt x="58" y="73"/>
                  <a:pt x="59" y="65"/>
                  <a:pt x="60" y="62"/>
                </a:cubicBezTo>
                <a:close/>
                <a:moveTo>
                  <a:pt x="70" y="56"/>
                </a:moveTo>
                <a:cubicBezTo>
                  <a:pt x="70" y="53"/>
                  <a:pt x="70" y="51"/>
                  <a:pt x="70" y="48"/>
                </a:cubicBezTo>
                <a:cubicBezTo>
                  <a:pt x="70" y="40"/>
                  <a:pt x="69" y="32"/>
                  <a:pt x="66" y="24"/>
                </a:cubicBezTo>
                <a:cubicBezTo>
                  <a:pt x="61" y="13"/>
                  <a:pt x="51" y="8"/>
                  <a:pt x="39" y="9"/>
                </a:cubicBezTo>
                <a:cubicBezTo>
                  <a:pt x="26" y="10"/>
                  <a:pt x="18" y="16"/>
                  <a:pt x="14" y="28"/>
                </a:cubicBezTo>
                <a:cubicBezTo>
                  <a:pt x="9" y="43"/>
                  <a:pt x="7" y="58"/>
                  <a:pt x="6" y="74"/>
                </a:cubicBezTo>
                <a:cubicBezTo>
                  <a:pt x="6" y="78"/>
                  <a:pt x="7" y="82"/>
                  <a:pt x="8" y="86"/>
                </a:cubicBezTo>
                <a:cubicBezTo>
                  <a:pt x="12" y="99"/>
                  <a:pt x="25" y="108"/>
                  <a:pt x="38" y="108"/>
                </a:cubicBezTo>
                <a:cubicBezTo>
                  <a:pt x="51" y="108"/>
                  <a:pt x="61" y="101"/>
                  <a:pt x="66" y="87"/>
                </a:cubicBezTo>
                <a:cubicBezTo>
                  <a:pt x="70" y="77"/>
                  <a:pt x="70" y="66"/>
                  <a:pt x="70" y="56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21"/>
          <p:cNvSpPr>
            <a:spLocks noEditPoints="1"/>
          </p:cNvSpPr>
          <p:nvPr/>
        </p:nvSpPr>
        <p:spPr bwMode="auto">
          <a:xfrm>
            <a:off x="5913438" y="1915231"/>
            <a:ext cx="292100" cy="119063"/>
          </a:xfrm>
          <a:custGeom>
            <a:avLst/>
            <a:gdLst>
              <a:gd name="T0" fmla="*/ 40 w 69"/>
              <a:gd name="T1" fmla="*/ 1 h 28"/>
              <a:gd name="T2" fmla="*/ 58 w 69"/>
              <a:gd name="T3" fmla="*/ 2 h 28"/>
              <a:gd name="T4" fmla="*/ 68 w 69"/>
              <a:gd name="T5" fmla="*/ 12 h 28"/>
              <a:gd name="T6" fmla="*/ 60 w 69"/>
              <a:gd name="T7" fmla="*/ 26 h 28"/>
              <a:gd name="T8" fmla="*/ 49 w 69"/>
              <a:gd name="T9" fmla="*/ 27 h 28"/>
              <a:gd name="T10" fmla="*/ 27 w 69"/>
              <a:gd name="T11" fmla="*/ 27 h 28"/>
              <a:gd name="T12" fmla="*/ 18 w 69"/>
              <a:gd name="T13" fmla="*/ 28 h 28"/>
              <a:gd name="T14" fmla="*/ 4 w 69"/>
              <a:gd name="T15" fmla="*/ 8 h 28"/>
              <a:gd name="T16" fmla="*/ 10 w 69"/>
              <a:gd name="T17" fmla="*/ 3 h 28"/>
              <a:gd name="T18" fmla="*/ 30 w 69"/>
              <a:gd name="T19" fmla="*/ 0 h 28"/>
              <a:gd name="T20" fmla="*/ 40 w 69"/>
              <a:gd name="T21" fmla="*/ 1 h 28"/>
              <a:gd name="T22" fmla="*/ 40 w 69"/>
              <a:gd name="T23" fmla="*/ 1 h 28"/>
              <a:gd name="T24" fmla="*/ 34 w 69"/>
              <a:gd name="T25" fmla="*/ 20 h 28"/>
              <a:gd name="T26" fmla="*/ 55 w 69"/>
              <a:gd name="T27" fmla="*/ 18 h 28"/>
              <a:gd name="T28" fmla="*/ 58 w 69"/>
              <a:gd name="T29" fmla="*/ 15 h 28"/>
              <a:gd name="T30" fmla="*/ 55 w 69"/>
              <a:gd name="T31" fmla="*/ 11 h 28"/>
              <a:gd name="T32" fmla="*/ 23 w 69"/>
              <a:gd name="T33" fmla="*/ 9 h 28"/>
              <a:gd name="T34" fmla="*/ 13 w 69"/>
              <a:gd name="T35" fmla="*/ 11 h 28"/>
              <a:gd name="T36" fmla="*/ 11 w 69"/>
              <a:gd name="T37" fmla="*/ 15 h 28"/>
              <a:gd name="T38" fmla="*/ 13 w 69"/>
              <a:gd name="T39" fmla="*/ 20 h 28"/>
              <a:gd name="T40" fmla="*/ 19 w 69"/>
              <a:gd name="T41" fmla="*/ 21 h 28"/>
              <a:gd name="T42" fmla="*/ 34 w 69"/>
              <a:gd name="T43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" h="28">
                <a:moveTo>
                  <a:pt x="40" y="1"/>
                </a:moveTo>
                <a:cubicBezTo>
                  <a:pt x="46" y="1"/>
                  <a:pt x="52" y="1"/>
                  <a:pt x="58" y="2"/>
                </a:cubicBezTo>
                <a:cubicBezTo>
                  <a:pt x="65" y="3"/>
                  <a:pt x="68" y="7"/>
                  <a:pt x="68" y="12"/>
                </a:cubicBezTo>
                <a:cubicBezTo>
                  <a:pt x="69" y="18"/>
                  <a:pt x="66" y="24"/>
                  <a:pt x="60" y="26"/>
                </a:cubicBezTo>
                <a:cubicBezTo>
                  <a:pt x="57" y="27"/>
                  <a:pt x="53" y="28"/>
                  <a:pt x="49" y="27"/>
                </a:cubicBezTo>
                <a:cubicBezTo>
                  <a:pt x="42" y="25"/>
                  <a:pt x="34" y="26"/>
                  <a:pt x="27" y="27"/>
                </a:cubicBezTo>
                <a:cubicBezTo>
                  <a:pt x="24" y="28"/>
                  <a:pt x="21" y="28"/>
                  <a:pt x="18" y="28"/>
                </a:cubicBezTo>
                <a:cubicBezTo>
                  <a:pt x="7" y="28"/>
                  <a:pt x="0" y="19"/>
                  <a:pt x="4" y="8"/>
                </a:cubicBezTo>
                <a:cubicBezTo>
                  <a:pt x="5" y="5"/>
                  <a:pt x="7" y="3"/>
                  <a:pt x="10" y="3"/>
                </a:cubicBezTo>
                <a:cubicBezTo>
                  <a:pt x="17" y="2"/>
                  <a:pt x="23" y="1"/>
                  <a:pt x="30" y="0"/>
                </a:cubicBezTo>
                <a:cubicBezTo>
                  <a:pt x="33" y="0"/>
                  <a:pt x="37" y="1"/>
                  <a:pt x="40" y="1"/>
                </a:cubicBezTo>
                <a:cubicBezTo>
                  <a:pt x="40" y="1"/>
                  <a:pt x="40" y="1"/>
                  <a:pt x="40" y="1"/>
                </a:cubicBezTo>
                <a:close/>
                <a:moveTo>
                  <a:pt x="34" y="20"/>
                </a:moveTo>
                <a:cubicBezTo>
                  <a:pt x="41" y="19"/>
                  <a:pt x="48" y="19"/>
                  <a:pt x="55" y="18"/>
                </a:cubicBezTo>
                <a:cubicBezTo>
                  <a:pt x="56" y="18"/>
                  <a:pt x="58" y="15"/>
                  <a:pt x="58" y="15"/>
                </a:cubicBezTo>
                <a:cubicBezTo>
                  <a:pt x="58" y="13"/>
                  <a:pt x="56" y="11"/>
                  <a:pt x="55" y="11"/>
                </a:cubicBezTo>
                <a:cubicBezTo>
                  <a:pt x="44" y="10"/>
                  <a:pt x="34" y="9"/>
                  <a:pt x="23" y="9"/>
                </a:cubicBezTo>
                <a:cubicBezTo>
                  <a:pt x="20" y="8"/>
                  <a:pt x="16" y="10"/>
                  <a:pt x="13" y="11"/>
                </a:cubicBezTo>
                <a:cubicBezTo>
                  <a:pt x="12" y="12"/>
                  <a:pt x="10" y="14"/>
                  <a:pt x="11" y="15"/>
                </a:cubicBezTo>
                <a:cubicBezTo>
                  <a:pt x="11" y="17"/>
                  <a:pt x="12" y="19"/>
                  <a:pt x="13" y="20"/>
                </a:cubicBezTo>
                <a:cubicBezTo>
                  <a:pt x="15" y="21"/>
                  <a:pt x="17" y="21"/>
                  <a:pt x="19" y="21"/>
                </a:cubicBezTo>
                <a:cubicBezTo>
                  <a:pt x="24" y="21"/>
                  <a:pt x="29" y="20"/>
                  <a:pt x="34" y="20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22"/>
          <p:cNvSpPr>
            <a:spLocks noEditPoints="1"/>
          </p:cNvSpPr>
          <p:nvPr/>
        </p:nvSpPr>
        <p:spPr bwMode="auto">
          <a:xfrm>
            <a:off x="7794097" y="1295047"/>
            <a:ext cx="280988" cy="387350"/>
          </a:xfrm>
          <a:custGeom>
            <a:avLst/>
            <a:gdLst>
              <a:gd name="T0" fmla="*/ 23 w 66"/>
              <a:gd name="T1" fmla="*/ 60 h 91"/>
              <a:gd name="T2" fmla="*/ 11 w 66"/>
              <a:gd name="T3" fmla="*/ 59 h 91"/>
              <a:gd name="T4" fmla="*/ 0 w 66"/>
              <a:gd name="T5" fmla="*/ 46 h 91"/>
              <a:gd name="T6" fmla="*/ 12 w 66"/>
              <a:gd name="T7" fmla="*/ 34 h 91"/>
              <a:gd name="T8" fmla="*/ 24 w 66"/>
              <a:gd name="T9" fmla="*/ 33 h 91"/>
              <a:gd name="T10" fmla="*/ 54 w 66"/>
              <a:gd name="T11" fmla="*/ 36 h 91"/>
              <a:gd name="T12" fmla="*/ 59 w 66"/>
              <a:gd name="T13" fmla="*/ 37 h 91"/>
              <a:gd name="T14" fmla="*/ 66 w 66"/>
              <a:gd name="T15" fmla="*/ 46 h 91"/>
              <a:gd name="T16" fmla="*/ 59 w 66"/>
              <a:gd name="T17" fmla="*/ 56 h 91"/>
              <a:gd name="T18" fmla="*/ 53 w 66"/>
              <a:gd name="T19" fmla="*/ 58 h 91"/>
              <a:gd name="T20" fmla="*/ 23 w 66"/>
              <a:gd name="T21" fmla="*/ 59 h 91"/>
              <a:gd name="T22" fmla="*/ 23 w 66"/>
              <a:gd name="T23" fmla="*/ 60 h 91"/>
              <a:gd name="T24" fmla="*/ 32 w 66"/>
              <a:gd name="T25" fmla="*/ 24 h 91"/>
              <a:gd name="T26" fmla="*/ 24 w 66"/>
              <a:gd name="T27" fmla="*/ 17 h 91"/>
              <a:gd name="T28" fmla="*/ 37 w 66"/>
              <a:gd name="T29" fmla="*/ 1 h 91"/>
              <a:gd name="T30" fmla="*/ 48 w 66"/>
              <a:gd name="T31" fmla="*/ 11 h 91"/>
              <a:gd name="T32" fmla="*/ 32 w 66"/>
              <a:gd name="T33" fmla="*/ 24 h 91"/>
              <a:gd name="T34" fmla="*/ 39 w 66"/>
              <a:gd name="T35" fmla="*/ 12 h 91"/>
              <a:gd name="T36" fmla="*/ 38 w 66"/>
              <a:gd name="T37" fmla="*/ 10 h 91"/>
              <a:gd name="T38" fmla="*/ 32 w 66"/>
              <a:gd name="T39" fmla="*/ 14 h 91"/>
              <a:gd name="T40" fmla="*/ 33 w 66"/>
              <a:gd name="T41" fmla="*/ 17 h 91"/>
              <a:gd name="T42" fmla="*/ 39 w 66"/>
              <a:gd name="T43" fmla="*/ 12 h 91"/>
              <a:gd name="T44" fmla="*/ 29 w 66"/>
              <a:gd name="T45" fmla="*/ 91 h 91"/>
              <a:gd name="T46" fmla="*/ 16 w 66"/>
              <a:gd name="T47" fmla="*/ 80 h 91"/>
              <a:gd name="T48" fmla="*/ 30 w 66"/>
              <a:gd name="T49" fmla="*/ 67 h 91"/>
              <a:gd name="T50" fmla="*/ 43 w 66"/>
              <a:gd name="T51" fmla="*/ 78 h 91"/>
              <a:gd name="T52" fmla="*/ 29 w 66"/>
              <a:gd name="T53" fmla="*/ 91 h 91"/>
              <a:gd name="T54" fmla="*/ 29 w 66"/>
              <a:gd name="T55" fmla="*/ 84 h 91"/>
              <a:gd name="T56" fmla="*/ 33 w 66"/>
              <a:gd name="T57" fmla="*/ 79 h 91"/>
              <a:gd name="T58" fmla="*/ 30 w 66"/>
              <a:gd name="T59" fmla="*/ 76 h 91"/>
              <a:gd name="T60" fmla="*/ 26 w 66"/>
              <a:gd name="T61" fmla="*/ 80 h 91"/>
              <a:gd name="T62" fmla="*/ 29 w 66"/>
              <a:gd name="T63" fmla="*/ 84 h 91"/>
              <a:gd name="T64" fmla="*/ 33 w 66"/>
              <a:gd name="T65" fmla="*/ 51 h 91"/>
              <a:gd name="T66" fmla="*/ 46 w 66"/>
              <a:gd name="T67" fmla="*/ 51 h 91"/>
              <a:gd name="T68" fmla="*/ 55 w 66"/>
              <a:gd name="T69" fmla="*/ 47 h 91"/>
              <a:gd name="T70" fmla="*/ 47 w 66"/>
              <a:gd name="T71" fmla="*/ 45 h 91"/>
              <a:gd name="T72" fmla="*/ 29 w 66"/>
              <a:gd name="T73" fmla="*/ 43 h 91"/>
              <a:gd name="T74" fmla="*/ 13 w 66"/>
              <a:gd name="T75" fmla="*/ 43 h 91"/>
              <a:gd name="T76" fmla="*/ 9 w 66"/>
              <a:gd name="T77" fmla="*/ 47 h 91"/>
              <a:gd name="T78" fmla="*/ 13 w 66"/>
              <a:gd name="T79" fmla="*/ 50 h 91"/>
              <a:gd name="T80" fmla="*/ 22 w 66"/>
              <a:gd name="T81" fmla="*/ 51 h 91"/>
              <a:gd name="T82" fmla="*/ 33 w 66"/>
              <a:gd name="T83" fmla="*/ 5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6" h="91">
                <a:moveTo>
                  <a:pt x="23" y="60"/>
                </a:moveTo>
                <a:cubicBezTo>
                  <a:pt x="19" y="59"/>
                  <a:pt x="15" y="59"/>
                  <a:pt x="11" y="59"/>
                </a:cubicBezTo>
                <a:cubicBezTo>
                  <a:pt x="4" y="57"/>
                  <a:pt x="0" y="53"/>
                  <a:pt x="0" y="46"/>
                </a:cubicBezTo>
                <a:cubicBezTo>
                  <a:pt x="1" y="40"/>
                  <a:pt x="5" y="35"/>
                  <a:pt x="12" y="34"/>
                </a:cubicBezTo>
                <a:cubicBezTo>
                  <a:pt x="16" y="33"/>
                  <a:pt x="20" y="32"/>
                  <a:pt x="24" y="33"/>
                </a:cubicBezTo>
                <a:cubicBezTo>
                  <a:pt x="34" y="36"/>
                  <a:pt x="43" y="36"/>
                  <a:pt x="54" y="36"/>
                </a:cubicBezTo>
                <a:cubicBezTo>
                  <a:pt x="56" y="36"/>
                  <a:pt x="58" y="36"/>
                  <a:pt x="59" y="37"/>
                </a:cubicBezTo>
                <a:cubicBezTo>
                  <a:pt x="63" y="38"/>
                  <a:pt x="66" y="43"/>
                  <a:pt x="66" y="46"/>
                </a:cubicBezTo>
                <a:cubicBezTo>
                  <a:pt x="66" y="51"/>
                  <a:pt x="63" y="55"/>
                  <a:pt x="59" y="56"/>
                </a:cubicBezTo>
                <a:cubicBezTo>
                  <a:pt x="57" y="57"/>
                  <a:pt x="55" y="57"/>
                  <a:pt x="53" y="58"/>
                </a:cubicBezTo>
                <a:cubicBezTo>
                  <a:pt x="43" y="58"/>
                  <a:pt x="33" y="58"/>
                  <a:pt x="23" y="59"/>
                </a:cubicBezTo>
                <a:cubicBezTo>
                  <a:pt x="23" y="59"/>
                  <a:pt x="23" y="60"/>
                  <a:pt x="23" y="60"/>
                </a:cubicBezTo>
                <a:close/>
                <a:moveTo>
                  <a:pt x="32" y="24"/>
                </a:moveTo>
                <a:cubicBezTo>
                  <a:pt x="27" y="24"/>
                  <a:pt x="24" y="21"/>
                  <a:pt x="24" y="17"/>
                </a:cubicBezTo>
                <a:cubicBezTo>
                  <a:pt x="23" y="10"/>
                  <a:pt x="30" y="1"/>
                  <a:pt x="37" y="1"/>
                </a:cubicBezTo>
                <a:cubicBezTo>
                  <a:pt x="43" y="0"/>
                  <a:pt x="48" y="5"/>
                  <a:pt x="48" y="11"/>
                </a:cubicBezTo>
                <a:cubicBezTo>
                  <a:pt x="48" y="20"/>
                  <a:pt x="43" y="24"/>
                  <a:pt x="32" y="24"/>
                </a:cubicBezTo>
                <a:close/>
                <a:moveTo>
                  <a:pt x="39" y="12"/>
                </a:moveTo>
                <a:cubicBezTo>
                  <a:pt x="39" y="11"/>
                  <a:pt x="38" y="10"/>
                  <a:pt x="38" y="10"/>
                </a:cubicBezTo>
                <a:cubicBezTo>
                  <a:pt x="35" y="9"/>
                  <a:pt x="32" y="11"/>
                  <a:pt x="32" y="14"/>
                </a:cubicBezTo>
                <a:cubicBezTo>
                  <a:pt x="32" y="15"/>
                  <a:pt x="33" y="16"/>
                  <a:pt x="33" y="17"/>
                </a:cubicBezTo>
                <a:cubicBezTo>
                  <a:pt x="36" y="17"/>
                  <a:pt x="39" y="15"/>
                  <a:pt x="39" y="12"/>
                </a:cubicBezTo>
                <a:close/>
                <a:moveTo>
                  <a:pt x="29" y="91"/>
                </a:moveTo>
                <a:cubicBezTo>
                  <a:pt x="20" y="91"/>
                  <a:pt x="17" y="88"/>
                  <a:pt x="16" y="80"/>
                </a:cubicBezTo>
                <a:cubicBezTo>
                  <a:pt x="16" y="72"/>
                  <a:pt x="22" y="67"/>
                  <a:pt x="30" y="67"/>
                </a:cubicBezTo>
                <a:cubicBezTo>
                  <a:pt x="38" y="68"/>
                  <a:pt x="43" y="72"/>
                  <a:pt x="43" y="78"/>
                </a:cubicBezTo>
                <a:cubicBezTo>
                  <a:pt x="42" y="86"/>
                  <a:pt x="37" y="91"/>
                  <a:pt x="29" y="91"/>
                </a:cubicBezTo>
                <a:close/>
                <a:moveTo>
                  <a:pt x="29" y="84"/>
                </a:moveTo>
                <a:cubicBezTo>
                  <a:pt x="31" y="82"/>
                  <a:pt x="32" y="81"/>
                  <a:pt x="33" y="79"/>
                </a:cubicBezTo>
                <a:cubicBezTo>
                  <a:pt x="33" y="79"/>
                  <a:pt x="32" y="77"/>
                  <a:pt x="30" y="76"/>
                </a:cubicBezTo>
                <a:cubicBezTo>
                  <a:pt x="28" y="75"/>
                  <a:pt x="25" y="77"/>
                  <a:pt x="26" y="80"/>
                </a:cubicBezTo>
                <a:cubicBezTo>
                  <a:pt x="26" y="81"/>
                  <a:pt x="27" y="82"/>
                  <a:pt x="29" y="84"/>
                </a:cubicBezTo>
                <a:close/>
                <a:moveTo>
                  <a:pt x="33" y="51"/>
                </a:moveTo>
                <a:cubicBezTo>
                  <a:pt x="38" y="51"/>
                  <a:pt x="42" y="51"/>
                  <a:pt x="46" y="51"/>
                </a:cubicBezTo>
                <a:cubicBezTo>
                  <a:pt x="49" y="50"/>
                  <a:pt x="55" y="51"/>
                  <a:pt x="55" y="47"/>
                </a:cubicBezTo>
                <a:cubicBezTo>
                  <a:pt x="55" y="42"/>
                  <a:pt x="50" y="45"/>
                  <a:pt x="47" y="45"/>
                </a:cubicBezTo>
                <a:cubicBezTo>
                  <a:pt x="41" y="44"/>
                  <a:pt x="35" y="43"/>
                  <a:pt x="29" y="43"/>
                </a:cubicBezTo>
                <a:cubicBezTo>
                  <a:pt x="24" y="42"/>
                  <a:pt x="18" y="42"/>
                  <a:pt x="13" y="43"/>
                </a:cubicBezTo>
                <a:cubicBezTo>
                  <a:pt x="11" y="43"/>
                  <a:pt x="10" y="45"/>
                  <a:pt x="9" y="47"/>
                </a:cubicBezTo>
                <a:cubicBezTo>
                  <a:pt x="10" y="48"/>
                  <a:pt x="11" y="50"/>
                  <a:pt x="13" y="50"/>
                </a:cubicBezTo>
                <a:cubicBezTo>
                  <a:pt x="16" y="51"/>
                  <a:pt x="19" y="51"/>
                  <a:pt x="22" y="51"/>
                </a:cubicBezTo>
                <a:cubicBezTo>
                  <a:pt x="26" y="51"/>
                  <a:pt x="30" y="51"/>
                  <a:pt x="33" y="51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23"/>
          <p:cNvSpPr>
            <a:spLocks noEditPoints="1"/>
          </p:cNvSpPr>
          <p:nvPr/>
        </p:nvSpPr>
        <p:spPr bwMode="auto">
          <a:xfrm>
            <a:off x="4708349" y="1244072"/>
            <a:ext cx="106363" cy="106363"/>
          </a:xfrm>
          <a:custGeom>
            <a:avLst/>
            <a:gdLst>
              <a:gd name="T0" fmla="*/ 25 w 25"/>
              <a:gd name="T1" fmla="*/ 12 h 25"/>
              <a:gd name="T2" fmla="*/ 13 w 25"/>
              <a:gd name="T3" fmla="*/ 25 h 25"/>
              <a:gd name="T4" fmla="*/ 0 w 25"/>
              <a:gd name="T5" fmla="*/ 12 h 25"/>
              <a:gd name="T6" fmla="*/ 10 w 25"/>
              <a:gd name="T7" fmla="*/ 0 h 25"/>
              <a:gd name="T8" fmla="*/ 25 w 25"/>
              <a:gd name="T9" fmla="*/ 12 h 25"/>
              <a:gd name="T10" fmla="*/ 12 w 25"/>
              <a:gd name="T11" fmla="*/ 19 h 25"/>
              <a:gd name="T12" fmla="*/ 17 w 25"/>
              <a:gd name="T13" fmla="*/ 14 h 25"/>
              <a:gd name="T14" fmla="*/ 11 w 25"/>
              <a:gd name="T15" fmla="*/ 8 h 25"/>
              <a:gd name="T16" fmla="*/ 7 w 25"/>
              <a:gd name="T17" fmla="*/ 11 h 25"/>
              <a:gd name="T18" fmla="*/ 12 w 25"/>
              <a:gd name="T19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25">
                <a:moveTo>
                  <a:pt x="25" y="12"/>
                </a:moveTo>
                <a:cubicBezTo>
                  <a:pt x="24" y="20"/>
                  <a:pt x="20" y="25"/>
                  <a:pt x="13" y="25"/>
                </a:cubicBezTo>
                <a:cubicBezTo>
                  <a:pt x="6" y="25"/>
                  <a:pt x="0" y="20"/>
                  <a:pt x="0" y="12"/>
                </a:cubicBezTo>
                <a:cubicBezTo>
                  <a:pt x="0" y="5"/>
                  <a:pt x="4" y="0"/>
                  <a:pt x="10" y="0"/>
                </a:cubicBezTo>
                <a:cubicBezTo>
                  <a:pt x="20" y="0"/>
                  <a:pt x="25" y="4"/>
                  <a:pt x="25" y="12"/>
                </a:cubicBezTo>
                <a:close/>
                <a:moveTo>
                  <a:pt x="12" y="19"/>
                </a:moveTo>
                <a:cubicBezTo>
                  <a:pt x="14" y="16"/>
                  <a:pt x="16" y="15"/>
                  <a:pt x="17" y="14"/>
                </a:cubicBezTo>
                <a:cubicBezTo>
                  <a:pt x="18" y="11"/>
                  <a:pt x="14" y="7"/>
                  <a:pt x="11" y="8"/>
                </a:cubicBezTo>
                <a:cubicBezTo>
                  <a:pt x="9" y="8"/>
                  <a:pt x="7" y="11"/>
                  <a:pt x="7" y="11"/>
                </a:cubicBezTo>
                <a:cubicBezTo>
                  <a:pt x="8" y="14"/>
                  <a:pt x="10" y="16"/>
                  <a:pt x="12" y="19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TextBox 78"/>
          <p:cNvSpPr txBox="1"/>
          <p:nvPr/>
        </p:nvSpPr>
        <p:spPr>
          <a:xfrm>
            <a:off x="2771776" y="4752461"/>
            <a:ext cx="6575424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2032706" y="1710972"/>
            <a:ext cx="1695290" cy="2274889"/>
          </a:xfrm>
          <a:custGeom>
            <a:avLst/>
            <a:gdLst>
              <a:gd name="T0" fmla="*/ 251 w 450"/>
              <a:gd name="T1" fmla="*/ 376 h 604"/>
              <a:gd name="T2" fmla="*/ 221 w 450"/>
              <a:gd name="T3" fmla="*/ 492 h 604"/>
              <a:gd name="T4" fmla="*/ 267 w 450"/>
              <a:gd name="T5" fmla="*/ 541 h 604"/>
              <a:gd name="T6" fmla="*/ 312 w 450"/>
              <a:gd name="T7" fmla="*/ 583 h 604"/>
              <a:gd name="T8" fmla="*/ 154 w 450"/>
              <a:gd name="T9" fmla="*/ 603 h 604"/>
              <a:gd name="T10" fmla="*/ 128 w 450"/>
              <a:gd name="T11" fmla="*/ 558 h 604"/>
              <a:gd name="T12" fmla="*/ 206 w 450"/>
              <a:gd name="T13" fmla="*/ 505 h 604"/>
              <a:gd name="T14" fmla="*/ 199 w 450"/>
              <a:gd name="T15" fmla="*/ 380 h 604"/>
              <a:gd name="T16" fmla="*/ 159 w 450"/>
              <a:gd name="T17" fmla="*/ 286 h 604"/>
              <a:gd name="T18" fmla="*/ 127 w 450"/>
              <a:gd name="T19" fmla="*/ 230 h 604"/>
              <a:gd name="T20" fmla="*/ 111 w 450"/>
              <a:gd name="T21" fmla="*/ 207 h 604"/>
              <a:gd name="T22" fmla="*/ 6 w 450"/>
              <a:gd name="T23" fmla="*/ 41 h 604"/>
              <a:gd name="T24" fmla="*/ 121 w 450"/>
              <a:gd name="T25" fmla="*/ 68 h 604"/>
              <a:gd name="T26" fmla="*/ 326 w 450"/>
              <a:gd name="T27" fmla="*/ 71 h 604"/>
              <a:gd name="T28" fmla="*/ 434 w 450"/>
              <a:gd name="T29" fmla="*/ 39 h 604"/>
              <a:gd name="T30" fmla="*/ 356 w 450"/>
              <a:gd name="T31" fmla="*/ 170 h 604"/>
              <a:gd name="T32" fmla="*/ 342 w 450"/>
              <a:gd name="T33" fmla="*/ 228 h 604"/>
              <a:gd name="T34" fmla="*/ 204 w 450"/>
              <a:gd name="T35" fmla="*/ 265 h 604"/>
              <a:gd name="T36" fmla="*/ 220 w 450"/>
              <a:gd name="T37" fmla="*/ 217 h 604"/>
              <a:gd name="T38" fmla="*/ 208 w 450"/>
              <a:gd name="T39" fmla="*/ 158 h 604"/>
              <a:gd name="T40" fmla="*/ 228 w 450"/>
              <a:gd name="T41" fmla="*/ 125 h 604"/>
              <a:gd name="T42" fmla="*/ 235 w 450"/>
              <a:gd name="T43" fmla="*/ 255 h 604"/>
              <a:gd name="T44" fmla="*/ 291 w 450"/>
              <a:gd name="T45" fmla="*/ 113 h 604"/>
              <a:gd name="T46" fmla="*/ 316 w 450"/>
              <a:gd name="T47" fmla="*/ 86 h 604"/>
              <a:gd name="T48" fmla="*/ 131 w 450"/>
              <a:gd name="T49" fmla="*/ 84 h 604"/>
              <a:gd name="T50" fmla="*/ 161 w 450"/>
              <a:gd name="T51" fmla="*/ 276 h 604"/>
              <a:gd name="T52" fmla="*/ 230 w 450"/>
              <a:gd name="T53" fmla="*/ 364 h 604"/>
              <a:gd name="T54" fmla="*/ 274 w 450"/>
              <a:gd name="T55" fmla="*/ 272 h 604"/>
              <a:gd name="T56" fmla="*/ 284 w 450"/>
              <a:gd name="T57" fmla="*/ 253 h 604"/>
              <a:gd name="T58" fmla="*/ 286 w 450"/>
              <a:gd name="T59" fmla="*/ 237 h 604"/>
              <a:gd name="T60" fmla="*/ 286 w 450"/>
              <a:gd name="T61" fmla="*/ 219 h 604"/>
              <a:gd name="T62" fmla="*/ 283 w 450"/>
              <a:gd name="T63" fmla="*/ 206 h 604"/>
              <a:gd name="T64" fmla="*/ 289 w 450"/>
              <a:gd name="T65" fmla="*/ 179 h 604"/>
              <a:gd name="T66" fmla="*/ 283 w 450"/>
              <a:gd name="T67" fmla="*/ 166 h 604"/>
              <a:gd name="T68" fmla="*/ 304 w 450"/>
              <a:gd name="T69" fmla="*/ 161 h 604"/>
              <a:gd name="T70" fmla="*/ 306 w 450"/>
              <a:gd name="T71" fmla="*/ 152 h 604"/>
              <a:gd name="T72" fmla="*/ 282 w 450"/>
              <a:gd name="T73" fmla="*/ 138 h 604"/>
              <a:gd name="T74" fmla="*/ 311 w 450"/>
              <a:gd name="T75" fmla="*/ 129 h 604"/>
              <a:gd name="T76" fmla="*/ 19 w 450"/>
              <a:gd name="T77" fmla="*/ 112 h 604"/>
              <a:gd name="T78" fmla="*/ 129 w 450"/>
              <a:gd name="T79" fmla="*/ 203 h 604"/>
              <a:gd name="T80" fmla="*/ 78 w 450"/>
              <a:gd name="T81" fmla="*/ 16 h 604"/>
              <a:gd name="T82" fmla="*/ 354 w 450"/>
              <a:gd name="T83" fmla="*/ 43 h 604"/>
              <a:gd name="T84" fmla="*/ 308 w 450"/>
              <a:gd name="T85" fmla="*/ 193 h 604"/>
              <a:gd name="T86" fmla="*/ 403 w 450"/>
              <a:gd name="T87" fmla="*/ 140 h 604"/>
              <a:gd name="T88" fmla="*/ 184 w 450"/>
              <a:gd name="T89" fmla="*/ 578 h 604"/>
              <a:gd name="T90" fmla="*/ 193 w 450"/>
              <a:gd name="T91" fmla="*/ 570 h 604"/>
              <a:gd name="T92" fmla="*/ 209 w 450"/>
              <a:gd name="T93" fmla="*/ 571 h 604"/>
              <a:gd name="T94" fmla="*/ 222 w 450"/>
              <a:gd name="T95" fmla="*/ 566 h 604"/>
              <a:gd name="T96" fmla="*/ 233 w 450"/>
              <a:gd name="T97" fmla="*/ 564 h 604"/>
              <a:gd name="T98" fmla="*/ 250 w 450"/>
              <a:gd name="T99" fmla="*/ 561 h 604"/>
              <a:gd name="T100" fmla="*/ 269 w 450"/>
              <a:gd name="T101" fmla="*/ 575 h 604"/>
              <a:gd name="T102" fmla="*/ 281 w 450"/>
              <a:gd name="T103" fmla="*/ 574 h 604"/>
              <a:gd name="T104" fmla="*/ 277 w 450"/>
              <a:gd name="T105" fmla="*/ 549 h 604"/>
              <a:gd name="T106" fmla="*/ 233 w 450"/>
              <a:gd name="T107" fmla="*/ 544 h 604"/>
              <a:gd name="T108" fmla="*/ 221 w 450"/>
              <a:gd name="T109" fmla="*/ 524 h 604"/>
              <a:gd name="T110" fmla="*/ 185 w 450"/>
              <a:gd name="T111" fmla="*/ 545 h 604"/>
              <a:gd name="T112" fmla="*/ 231 w 450"/>
              <a:gd name="T113" fmla="*/ 389 h 604"/>
              <a:gd name="T114" fmla="*/ 238 w 450"/>
              <a:gd name="T115" fmla="*/ 380 h 604"/>
              <a:gd name="T116" fmla="*/ 223 w 450"/>
              <a:gd name="T117" fmla="*/ 397 h 604"/>
              <a:gd name="T118" fmla="*/ 94 w 450"/>
              <a:gd name="T119" fmla="*/ 222 h 604"/>
              <a:gd name="T120" fmla="*/ 314 w 450"/>
              <a:gd name="T121" fmla="*/ 2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0" h="604">
                <a:moveTo>
                  <a:pt x="301" y="225"/>
                </a:moveTo>
                <a:cubicBezTo>
                  <a:pt x="299" y="229"/>
                  <a:pt x="298" y="232"/>
                  <a:pt x="297" y="235"/>
                </a:cubicBezTo>
                <a:cubicBezTo>
                  <a:pt x="292" y="258"/>
                  <a:pt x="284" y="279"/>
                  <a:pt x="276" y="301"/>
                </a:cubicBezTo>
                <a:cubicBezTo>
                  <a:pt x="269" y="321"/>
                  <a:pt x="261" y="341"/>
                  <a:pt x="252" y="360"/>
                </a:cubicBezTo>
                <a:cubicBezTo>
                  <a:pt x="249" y="365"/>
                  <a:pt x="248" y="370"/>
                  <a:pt x="251" y="376"/>
                </a:cubicBezTo>
                <a:cubicBezTo>
                  <a:pt x="254" y="381"/>
                  <a:pt x="253" y="388"/>
                  <a:pt x="251" y="393"/>
                </a:cubicBezTo>
                <a:cubicBezTo>
                  <a:pt x="247" y="403"/>
                  <a:pt x="241" y="413"/>
                  <a:pt x="231" y="417"/>
                </a:cubicBezTo>
                <a:cubicBezTo>
                  <a:pt x="225" y="419"/>
                  <a:pt x="223" y="423"/>
                  <a:pt x="223" y="429"/>
                </a:cubicBezTo>
                <a:cubicBezTo>
                  <a:pt x="222" y="448"/>
                  <a:pt x="222" y="467"/>
                  <a:pt x="221" y="486"/>
                </a:cubicBezTo>
                <a:cubicBezTo>
                  <a:pt x="221" y="488"/>
                  <a:pt x="221" y="490"/>
                  <a:pt x="221" y="492"/>
                </a:cubicBezTo>
                <a:cubicBezTo>
                  <a:pt x="221" y="498"/>
                  <a:pt x="223" y="501"/>
                  <a:pt x="228" y="503"/>
                </a:cubicBezTo>
                <a:cubicBezTo>
                  <a:pt x="230" y="504"/>
                  <a:pt x="232" y="505"/>
                  <a:pt x="234" y="507"/>
                </a:cubicBezTo>
                <a:cubicBezTo>
                  <a:pt x="244" y="513"/>
                  <a:pt x="253" y="519"/>
                  <a:pt x="256" y="531"/>
                </a:cubicBezTo>
                <a:cubicBezTo>
                  <a:pt x="257" y="532"/>
                  <a:pt x="258" y="534"/>
                  <a:pt x="259" y="536"/>
                </a:cubicBezTo>
                <a:cubicBezTo>
                  <a:pt x="260" y="540"/>
                  <a:pt x="263" y="541"/>
                  <a:pt x="267" y="541"/>
                </a:cubicBezTo>
                <a:cubicBezTo>
                  <a:pt x="274" y="540"/>
                  <a:pt x="282" y="540"/>
                  <a:pt x="289" y="540"/>
                </a:cubicBezTo>
                <a:cubicBezTo>
                  <a:pt x="297" y="539"/>
                  <a:pt x="299" y="540"/>
                  <a:pt x="299" y="549"/>
                </a:cubicBezTo>
                <a:cubicBezTo>
                  <a:pt x="299" y="556"/>
                  <a:pt x="299" y="563"/>
                  <a:pt x="300" y="570"/>
                </a:cubicBezTo>
                <a:cubicBezTo>
                  <a:pt x="300" y="574"/>
                  <a:pt x="301" y="577"/>
                  <a:pt x="305" y="578"/>
                </a:cubicBezTo>
                <a:cubicBezTo>
                  <a:pt x="307" y="579"/>
                  <a:pt x="310" y="581"/>
                  <a:pt x="312" y="583"/>
                </a:cubicBezTo>
                <a:cubicBezTo>
                  <a:pt x="316" y="587"/>
                  <a:pt x="317" y="592"/>
                  <a:pt x="315" y="597"/>
                </a:cubicBezTo>
                <a:cubicBezTo>
                  <a:pt x="313" y="601"/>
                  <a:pt x="310" y="603"/>
                  <a:pt x="306" y="604"/>
                </a:cubicBezTo>
                <a:cubicBezTo>
                  <a:pt x="299" y="604"/>
                  <a:pt x="293" y="604"/>
                  <a:pt x="286" y="604"/>
                </a:cubicBezTo>
                <a:cubicBezTo>
                  <a:pt x="278" y="604"/>
                  <a:pt x="270" y="604"/>
                  <a:pt x="262" y="603"/>
                </a:cubicBezTo>
                <a:cubicBezTo>
                  <a:pt x="226" y="602"/>
                  <a:pt x="190" y="603"/>
                  <a:pt x="154" y="603"/>
                </a:cubicBezTo>
                <a:cubicBezTo>
                  <a:pt x="147" y="603"/>
                  <a:pt x="140" y="602"/>
                  <a:pt x="133" y="602"/>
                </a:cubicBezTo>
                <a:cubicBezTo>
                  <a:pt x="130" y="601"/>
                  <a:pt x="127" y="600"/>
                  <a:pt x="124" y="599"/>
                </a:cubicBezTo>
                <a:cubicBezTo>
                  <a:pt x="118" y="596"/>
                  <a:pt x="116" y="587"/>
                  <a:pt x="122" y="584"/>
                </a:cubicBezTo>
                <a:cubicBezTo>
                  <a:pt x="128" y="580"/>
                  <a:pt x="129" y="575"/>
                  <a:pt x="129" y="569"/>
                </a:cubicBezTo>
                <a:cubicBezTo>
                  <a:pt x="129" y="565"/>
                  <a:pt x="128" y="562"/>
                  <a:pt x="128" y="558"/>
                </a:cubicBezTo>
                <a:cubicBezTo>
                  <a:pt x="128" y="553"/>
                  <a:pt x="130" y="551"/>
                  <a:pt x="135" y="550"/>
                </a:cubicBezTo>
                <a:cubicBezTo>
                  <a:pt x="139" y="549"/>
                  <a:pt x="143" y="549"/>
                  <a:pt x="147" y="549"/>
                </a:cubicBezTo>
                <a:cubicBezTo>
                  <a:pt x="153" y="548"/>
                  <a:pt x="159" y="548"/>
                  <a:pt x="165" y="547"/>
                </a:cubicBezTo>
                <a:cubicBezTo>
                  <a:pt x="170" y="547"/>
                  <a:pt x="173" y="545"/>
                  <a:pt x="175" y="540"/>
                </a:cubicBezTo>
                <a:cubicBezTo>
                  <a:pt x="180" y="523"/>
                  <a:pt x="190" y="511"/>
                  <a:pt x="206" y="505"/>
                </a:cubicBezTo>
                <a:cubicBezTo>
                  <a:pt x="212" y="504"/>
                  <a:pt x="215" y="500"/>
                  <a:pt x="215" y="494"/>
                </a:cubicBezTo>
                <a:cubicBezTo>
                  <a:pt x="215" y="472"/>
                  <a:pt x="216" y="451"/>
                  <a:pt x="217" y="429"/>
                </a:cubicBezTo>
                <a:cubicBezTo>
                  <a:pt x="217" y="423"/>
                  <a:pt x="215" y="419"/>
                  <a:pt x="210" y="416"/>
                </a:cubicBezTo>
                <a:cubicBezTo>
                  <a:pt x="207" y="415"/>
                  <a:pt x="205" y="412"/>
                  <a:pt x="202" y="409"/>
                </a:cubicBezTo>
                <a:cubicBezTo>
                  <a:pt x="194" y="400"/>
                  <a:pt x="193" y="391"/>
                  <a:pt x="199" y="380"/>
                </a:cubicBezTo>
                <a:cubicBezTo>
                  <a:pt x="200" y="379"/>
                  <a:pt x="200" y="378"/>
                  <a:pt x="201" y="378"/>
                </a:cubicBezTo>
                <a:cubicBezTo>
                  <a:pt x="203" y="374"/>
                  <a:pt x="208" y="371"/>
                  <a:pt x="207" y="368"/>
                </a:cubicBezTo>
                <a:cubicBezTo>
                  <a:pt x="207" y="364"/>
                  <a:pt x="204" y="360"/>
                  <a:pt x="201" y="356"/>
                </a:cubicBezTo>
                <a:cubicBezTo>
                  <a:pt x="188" y="342"/>
                  <a:pt x="180" y="325"/>
                  <a:pt x="171" y="309"/>
                </a:cubicBezTo>
                <a:cubicBezTo>
                  <a:pt x="167" y="301"/>
                  <a:pt x="163" y="293"/>
                  <a:pt x="159" y="286"/>
                </a:cubicBezTo>
                <a:cubicBezTo>
                  <a:pt x="148" y="269"/>
                  <a:pt x="142" y="251"/>
                  <a:pt x="137" y="233"/>
                </a:cubicBezTo>
                <a:cubicBezTo>
                  <a:pt x="137" y="229"/>
                  <a:pt x="136" y="225"/>
                  <a:pt x="134" y="221"/>
                </a:cubicBezTo>
                <a:cubicBezTo>
                  <a:pt x="134" y="220"/>
                  <a:pt x="132" y="218"/>
                  <a:pt x="131" y="218"/>
                </a:cubicBezTo>
                <a:cubicBezTo>
                  <a:pt x="130" y="218"/>
                  <a:pt x="128" y="220"/>
                  <a:pt x="128" y="221"/>
                </a:cubicBezTo>
                <a:cubicBezTo>
                  <a:pt x="127" y="224"/>
                  <a:pt x="127" y="227"/>
                  <a:pt x="127" y="230"/>
                </a:cubicBezTo>
                <a:cubicBezTo>
                  <a:pt x="127" y="244"/>
                  <a:pt x="110" y="252"/>
                  <a:pt x="98" y="243"/>
                </a:cubicBezTo>
                <a:cubicBezTo>
                  <a:pt x="92" y="238"/>
                  <a:pt x="87" y="234"/>
                  <a:pt x="86" y="226"/>
                </a:cubicBezTo>
                <a:cubicBezTo>
                  <a:pt x="85" y="218"/>
                  <a:pt x="89" y="212"/>
                  <a:pt x="97" y="211"/>
                </a:cubicBezTo>
                <a:cubicBezTo>
                  <a:pt x="101" y="211"/>
                  <a:pt x="105" y="211"/>
                  <a:pt x="109" y="211"/>
                </a:cubicBezTo>
                <a:cubicBezTo>
                  <a:pt x="111" y="211"/>
                  <a:pt x="113" y="208"/>
                  <a:pt x="111" y="207"/>
                </a:cubicBezTo>
                <a:cubicBezTo>
                  <a:pt x="107" y="201"/>
                  <a:pt x="104" y="196"/>
                  <a:pt x="99" y="192"/>
                </a:cubicBezTo>
                <a:cubicBezTo>
                  <a:pt x="89" y="183"/>
                  <a:pt x="79" y="175"/>
                  <a:pt x="67" y="168"/>
                </a:cubicBezTo>
                <a:cubicBezTo>
                  <a:pt x="41" y="153"/>
                  <a:pt x="22" y="131"/>
                  <a:pt x="6" y="106"/>
                </a:cubicBezTo>
                <a:cubicBezTo>
                  <a:pt x="5" y="103"/>
                  <a:pt x="4" y="101"/>
                  <a:pt x="4" y="98"/>
                </a:cubicBezTo>
                <a:cubicBezTo>
                  <a:pt x="2" y="79"/>
                  <a:pt x="0" y="60"/>
                  <a:pt x="6" y="41"/>
                </a:cubicBezTo>
                <a:cubicBezTo>
                  <a:pt x="13" y="19"/>
                  <a:pt x="29" y="7"/>
                  <a:pt x="51" y="2"/>
                </a:cubicBezTo>
                <a:cubicBezTo>
                  <a:pt x="61" y="0"/>
                  <a:pt x="71" y="4"/>
                  <a:pt x="79" y="10"/>
                </a:cubicBezTo>
                <a:cubicBezTo>
                  <a:pt x="85" y="13"/>
                  <a:pt x="90" y="17"/>
                  <a:pt x="96" y="21"/>
                </a:cubicBezTo>
                <a:cubicBezTo>
                  <a:pt x="106" y="29"/>
                  <a:pt x="112" y="40"/>
                  <a:pt x="116" y="52"/>
                </a:cubicBezTo>
                <a:cubicBezTo>
                  <a:pt x="118" y="57"/>
                  <a:pt x="119" y="63"/>
                  <a:pt x="121" y="68"/>
                </a:cubicBezTo>
                <a:cubicBezTo>
                  <a:pt x="123" y="73"/>
                  <a:pt x="127" y="76"/>
                  <a:pt x="132" y="77"/>
                </a:cubicBezTo>
                <a:cubicBezTo>
                  <a:pt x="152" y="79"/>
                  <a:pt x="172" y="81"/>
                  <a:pt x="191" y="81"/>
                </a:cubicBezTo>
                <a:cubicBezTo>
                  <a:pt x="213" y="80"/>
                  <a:pt x="235" y="80"/>
                  <a:pt x="257" y="80"/>
                </a:cubicBezTo>
                <a:cubicBezTo>
                  <a:pt x="277" y="81"/>
                  <a:pt x="296" y="80"/>
                  <a:pt x="316" y="78"/>
                </a:cubicBezTo>
                <a:cubicBezTo>
                  <a:pt x="321" y="77"/>
                  <a:pt x="324" y="75"/>
                  <a:pt x="326" y="71"/>
                </a:cubicBezTo>
                <a:cubicBezTo>
                  <a:pt x="328" y="66"/>
                  <a:pt x="331" y="63"/>
                  <a:pt x="333" y="59"/>
                </a:cubicBezTo>
                <a:cubicBezTo>
                  <a:pt x="342" y="42"/>
                  <a:pt x="356" y="31"/>
                  <a:pt x="372" y="22"/>
                </a:cubicBezTo>
                <a:cubicBezTo>
                  <a:pt x="379" y="18"/>
                  <a:pt x="386" y="17"/>
                  <a:pt x="394" y="18"/>
                </a:cubicBezTo>
                <a:cubicBezTo>
                  <a:pt x="400" y="19"/>
                  <a:pt x="405" y="20"/>
                  <a:pt x="411" y="21"/>
                </a:cubicBezTo>
                <a:cubicBezTo>
                  <a:pt x="421" y="24"/>
                  <a:pt x="429" y="30"/>
                  <a:pt x="434" y="39"/>
                </a:cubicBezTo>
                <a:cubicBezTo>
                  <a:pt x="436" y="42"/>
                  <a:pt x="438" y="44"/>
                  <a:pt x="439" y="47"/>
                </a:cubicBezTo>
                <a:cubicBezTo>
                  <a:pt x="448" y="60"/>
                  <a:pt x="450" y="74"/>
                  <a:pt x="445" y="89"/>
                </a:cubicBezTo>
                <a:cubicBezTo>
                  <a:pt x="439" y="106"/>
                  <a:pt x="433" y="122"/>
                  <a:pt x="420" y="135"/>
                </a:cubicBezTo>
                <a:cubicBezTo>
                  <a:pt x="416" y="138"/>
                  <a:pt x="412" y="142"/>
                  <a:pt x="408" y="144"/>
                </a:cubicBezTo>
                <a:cubicBezTo>
                  <a:pt x="390" y="153"/>
                  <a:pt x="373" y="162"/>
                  <a:pt x="356" y="170"/>
                </a:cubicBezTo>
                <a:cubicBezTo>
                  <a:pt x="340" y="178"/>
                  <a:pt x="328" y="189"/>
                  <a:pt x="317" y="203"/>
                </a:cubicBezTo>
                <a:cubicBezTo>
                  <a:pt x="316" y="204"/>
                  <a:pt x="316" y="205"/>
                  <a:pt x="315" y="205"/>
                </a:cubicBezTo>
                <a:cubicBezTo>
                  <a:pt x="314" y="209"/>
                  <a:pt x="315" y="212"/>
                  <a:pt x="318" y="213"/>
                </a:cubicBezTo>
                <a:cubicBezTo>
                  <a:pt x="324" y="215"/>
                  <a:pt x="330" y="216"/>
                  <a:pt x="335" y="218"/>
                </a:cubicBezTo>
                <a:cubicBezTo>
                  <a:pt x="341" y="220"/>
                  <a:pt x="342" y="223"/>
                  <a:pt x="342" y="228"/>
                </a:cubicBezTo>
                <a:cubicBezTo>
                  <a:pt x="341" y="239"/>
                  <a:pt x="330" y="246"/>
                  <a:pt x="320" y="243"/>
                </a:cubicBezTo>
                <a:cubicBezTo>
                  <a:pt x="315" y="242"/>
                  <a:pt x="310" y="239"/>
                  <a:pt x="307" y="235"/>
                </a:cubicBezTo>
                <a:cubicBezTo>
                  <a:pt x="305" y="232"/>
                  <a:pt x="303" y="229"/>
                  <a:pt x="301" y="225"/>
                </a:cubicBezTo>
                <a:close/>
                <a:moveTo>
                  <a:pt x="216" y="266"/>
                </a:moveTo>
                <a:cubicBezTo>
                  <a:pt x="212" y="266"/>
                  <a:pt x="208" y="265"/>
                  <a:pt x="204" y="265"/>
                </a:cubicBezTo>
                <a:cubicBezTo>
                  <a:pt x="203" y="264"/>
                  <a:pt x="202" y="262"/>
                  <a:pt x="202" y="261"/>
                </a:cubicBezTo>
                <a:cubicBezTo>
                  <a:pt x="202" y="260"/>
                  <a:pt x="203" y="258"/>
                  <a:pt x="204" y="258"/>
                </a:cubicBezTo>
                <a:cubicBezTo>
                  <a:pt x="207" y="257"/>
                  <a:pt x="210" y="257"/>
                  <a:pt x="213" y="257"/>
                </a:cubicBezTo>
                <a:cubicBezTo>
                  <a:pt x="218" y="256"/>
                  <a:pt x="220" y="254"/>
                  <a:pt x="220" y="249"/>
                </a:cubicBezTo>
                <a:cubicBezTo>
                  <a:pt x="220" y="238"/>
                  <a:pt x="220" y="227"/>
                  <a:pt x="220" y="217"/>
                </a:cubicBezTo>
                <a:cubicBezTo>
                  <a:pt x="220" y="203"/>
                  <a:pt x="220" y="189"/>
                  <a:pt x="222" y="174"/>
                </a:cubicBezTo>
                <a:cubicBezTo>
                  <a:pt x="223" y="167"/>
                  <a:pt x="222" y="159"/>
                  <a:pt x="222" y="152"/>
                </a:cubicBezTo>
                <a:cubicBezTo>
                  <a:pt x="222" y="150"/>
                  <a:pt x="222" y="149"/>
                  <a:pt x="221" y="148"/>
                </a:cubicBezTo>
                <a:cubicBezTo>
                  <a:pt x="220" y="148"/>
                  <a:pt x="218" y="148"/>
                  <a:pt x="217" y="149"/>
                </a:cubicBezTo>
                <a:cubicBezTo>
                  <a:pt x="214" y="152"/>
                  <a:pt x="211" y="155"/>
                  <a:pt x="208" y="158"/>
                </a:cubicBezTo>
                <a:cubicBezTo>
                  <a:pt x="207" y="159"/>
                  <a:pt x="206" y="161"/>
                  <a:pt x="204" y="162"/>
                </a:cubicBezTo>
                <a:cubicBezTo>
                  <a:pt x="200" y="165"/>
                  <a:pt x="196" y="166"/>
                  <a:pt x="195" y="164"/>
                </a:cubicBezTo>
                <a:cubicBezTo>
                  <a:pt x="194" y="160"/>
                  <a:pt x="196" y="158"/>
                  <a:pt x="198" y="156"/>
                </a:cubicBezTo>
                <a:cubicBezTo>
                  <a:pt x="207" y="146"/>
                  <a:pt x="216" y="136"/>
                  <a:pt x="224" y="127"/>
                </a:cubicBezTo>
                <a:cubicBezTo>
                  <a:pt x="225" y="126"/>
                  <a:pt x="227" y="125"/>
                  <a:pt x="228" y="125"/>
                </a:cubicBezTo>
                <a:cubicBezTo>
                  <a:pt x="230" y="126"/>
                  <a:pt x="231" y="127"/>
                  <a:pt x="231" y="128"/>
                </a:cubicBezTo>
                <a:cubicBezTo>
                  <a:pt x="232" y="131"/>
                  <a:pt x="232" y="134"/>
                  <a:pt x="232" y="137"/>
                </a:cubicBezTo>
                <a:cubicBezTo>
                  <a:pt x="228" y="157"/>
                  <a:pt x="229" y="177"/>
                  <a:pt x="227" y="196"/>
                </a:cubicBezTo>
                <a:cubicBezTo>
                  <a:pt x="226" y="211"/>
                  <a:pt x="226" y="227"/>
                  <a:pt x="226" y="242"/>
                </a:cubicBezTo>
                <a:cubicBezTo>
                  <a:pt x="226" y="248"/>
                  <a:pt x="226" y="254"/>
                  <a:pt x="235" y="255"/>
                </a:cubicBezTo>
                <a:cubicBezTo>
                  <a:pt x="236" y="255"/>
                  <a:pt x="237" y="258"/>
                  <a:pt x="237" y="260"/>
                </a:cubicBezTo>
                <a:cubicBezTo>
                  <a:pt x="237" y="261"/>
                  <a:pt x="235" y="264"/>
                  <a:pt x="234" y="264"/>
                </a:cubicBezTo>
                <a:cubicBezTo>
                  <a:pt x="228" y="265"/>
                  <a:pt x="222" y="265"/>
                  <a:pt x="216" y="266"/>
                </a:cubicBezTo>
                <a:close/>
                <a:moveTo>
                  <a:pt x="296" y="115"/>
                </a:moveTo>
                <a:cubicBezTo>
                  <a:pt x="294" y="115"/>
                  <a:pt x="292" y="114"/>
                  <a:pt x="291" y="113"/>
                </a:cubicBezTo>
                <a:cubicBezTo>
                  <a:pt x="290" y="111"/>
                  <a:pt x="289" y="109"/>
                  <a:pt x="290" y="108"/>
                </a:cubicBezTo>
                <a:cubicBezTo>
                  <a:pt x="290" y="107"/>
                  <a:pt x="292" y="106"/>
                  <a:pt x="293" y="106"/>
                </a:cubicBezTo>
                <a:cubicBezTo>
                  <a:pt x="301" y="107"/>
                  <a:pt x="308" y="109"/>
                  <a:pt x="316" y="110"/>
                </a:cubicBezTo>
                <a:cubicBezTo>
                  <a:pt x="319" y="104"/>
                  <a:pt x="320" y="97"/>
                  <a:pt x="320" y="91"/>
                </a:cubicBezTo>
                <a:cubicBezTo>
                  <a:pt x="321" y="88"/>
                  <a:pt x="319" y="86"/>
                  <a:pt x="316" y="86"/>
                </a:cubicBezTo>
                <a:cubicBezTo>
                  <a:pt x="313" y="86"/>
                  <a:pt x="311" y="86"/>
                  <a:pt x="308" y="86"/>
                </a:cubicBezTo>
                <a:cubicBezTo>
                  <a:pt x="288" y="87"/>
                  <a:pt x="267" y="88"/>
                  <a:pt x="246" y="87"/>
                </a:cubicBezTo>
                <a:cubicBezTo>
                  <a:pt x="235" y="86"/>
                  <a:pt x="225" y="87"/>
                  <a:pt x="214" y="87"/>
                </a:cubicBezTo>
                <a:cubicBezTo>
                  <a:pt x="189" y="87"/>
                  <a:pt x="163" y="88"/>
                  <a:pt x="138" y="84"/>
                </a:cubicBezTo>
                <a:cubicBezTo>
                  <a:pt x="136" y="84"/>
                  <a:pt x="133" y="83"/>
                  <a:pt x="131" y="84"/>
                </a:cubicBezTo>
                <a:cubicBezTo>
                  <a:pt x="128" y="84"/>
                  <a:pt x="126" y="85"/>
                  <a:pt x="126" y="88"/>
                </a:cubicBezTo>
                <a:cubicBezTo>
                  <a:pt x="125" y="92"/>
                  <a:pt x="125" y="95"/>
                  <a:pt x="125" y="99"/>
                </a:cubicBezTo>
                <a:cubicBezTo>
                  <a:pt x="126" y="113"/>
                  <a:pt x="128" y="128"/>
                  <a:pt x="129" y="143"/>
                </a:cubicBezTo>
                <a:cubicBezTo>
                  <a:pt x="131" y="175"/>
                  <a:pt x="136" y="207"/>
                  <a:pt x="146" y="238"/>
                </a:cubicBezTo>
                <a:cubicBezTo>
                  <a:pt x="150" y="251"/>
                  <a:pt x="155" y="264"/>
                  <a:pt x="161" y="276"/>
                </a:cubicBezTo>
                <a:cubicBezTo>
                  <a:pt x="166" y="284"/>
                  <a:pt x="170" y="292"/>
                  <a:pt x="174" y="300"/>
                </a:cubicBezTo>
                <a:cubicBezTo>
                  <a:pt x="182" y="314"/>
                  <a:pt x="189" y="328"/>
                  <a:pt x="198" y="341"/>
                </a:cubicBezTo>
                <a:cubicBezTo>
                  <a:pt x="202" y="348"/>
                  <a:pt x="208" y="354"/>
                  <a:pt x="214" y="361"/>
                </a:cubicBezTo>
                <a:cubicBezTo>
                  <a:pt x="215" y="363"/>
                  <a:pt x="218" y="364"/>
                  <a:pt x="221" y="364"/>
                </a:cubicBezTo>
                <a:cubicBezTo>
                  <a:pt x="223" y="364"/>
                  <a:pt x="227" y="364"/>
                  <a:pt x="230" y="364"/>
                </a:cubicBezTo>
                <a:cubicBezTo>
                  <a:pt x="238" y="364"/>
                  <a:pt x="244" y="360"/>
                  <a:pt x="248" y="352"/>
                </a:cubicBezTo>
                <a:cubicBezTo>
                  <a:pt x="257" y="336"/>
                  <a:pt x="264" y="318"/>
                  <a:pt x="270" y="299"/>
                </a:cubicBezTo>
                <a:cubicBezTo>
                  <a:pt x="272" y="294"/>
                  <a:pt x="269" y="287"/>
                  <a:pt x="273" y="282"/>
                </a:cubicBezTo>
                <a:cubicBezTo>
                  <a:pt x="274" y="281"/>
                  <a:pt x="272" y="278"/>
                  <a:pt x="272" y="276"/>
                </a:cubicBezTo>
                <a:cubicBezTo>
                  <a:pt x="271" y="274"/>
                  <a:pt x="273" y="273"/>
                  <a:pt x="274" y="272"/>
                </a:cubicBezTo>
                <a:cubicBezTo>
                  <a:pt x="282" y="267"/>
                  <a:pt x="282" y="266"/>
                  <a:pt x="275" y="262"/>
                </a:cubicBezTo>
                <a:cubicBezTo>
                  <a:pt x="274" y="261"/>
                  <a:pt x="273" y="261"/>
                  <a:pt x="272" y="260"/>
                </a:cubicBezTo>
                <a:cubicBezTo>
                  <a:pt x="272" y="259"/>
                  <a:pt x="271" y="258"/>
                  <a:pt x="271" y="257"/>
                </a:cubicBezTo>
                <a:cubicBezTo>
                  <a:pt x="272" y="256"/>
                  <a:pt x="273" y="254"/>
                  <a:pt x="274" y="254"/>
                </a:cubicBezTo>
                <a:cubicBezTo>
                  <a:pt x="277" y="254"/>
                  <a:pt x="281" y="254"/>
                  <a:pt x="284" y="253"/>
                </a:cubicBezTo>
                <a:cubicBezTo>
                  <a:pt x="285" y="253"/>
                  <a:pt x="286" y="249"/>
                  <a:pt x="285" y="248"/>
                </a:cubicBezTo>
                <a:cubicBezTo>
                  <a:pt x="283" y="245"/>
                  <a:pt x="279" y="243"/>
                  <a:pt x="276" y="240"/>
                </a:cubicBezTo>
                <a:cubicBezTo>
                  <a:pt x="275" y="240"/>
                  <a:pt x="275" y="237"/>
                  <a:pt x="276" y="236"/>
                </a:cubicBezTo>
                <a:cubicBezTo>
                  <a:pt x="276" y="235"/>
                  <a:pt x="278" y="234"/>
                  <a:pt x="279" y="234"/>
                </a:cubicBezTo>
                <a:cubicBezTo>
                  <a:pt x="282" y="235"/>
                  <a:pt x="284" y="236"/>
                  <a:pt x="286" y="237"/>
                </a:cubicBezTo>
                <a:cubicBezTo>
                  <a:pt x="287" y="237"/>
                  <a:pt x="289" y="236"/>
                  <a:pt x="290" y="235"/>
                </a:cubicBezTo>
                <a:cubicBezTo>
                  <a:pt x="290" y="234"/>
                  <a:pt x="290" y="232"/>
                  <a:pt x="289" y="231"/>
                </a:cubicBezTo>
                <a:cubicBezTo>
                  <a:pt x="288" y="229"/>
                  <a:pt x="286" y="229"/>
                  <a:pt x="284" y="228"/>
                </a:cubicBezTo>
                <a:cubicBezTo>
                  <a:pt x="281" y="226"/>
                  <a:pt x="278" y="225"/>
                  <a:pt x="279" y="221"/>
                </a:cubicBezTo>
                <a:cubicBezTo>
                  <a:pt x="280" y="217"/>
                  <a:pt x="283" y="219"/>
                  <a:pt x="286" y="219"/>
                </a:cubicBezTo>
                <a:cubicBezTo>
                  <a:pt x="288" y="220"/>
                  <a:pt x="289" y="220"/>
                  <a:pt x="291" y="220"/>
                </a:cubicBezTo>
                <a:cubicBezTo>
                  <a:pt x="291" y="220"/>
                  <a:pt x="292" y="218"/>
                  <a:pt x="292" y="218"/>
                </a:cubicBezTo>
                <a:cubicBezTo>
                  <a:pt x="293" y="217"/>
                  <a:pt x="292" y="216"/>
                  <a:pt x="292" y="215"/>
                </a:cubicBezTo>
                <a:cubicBezTo>
                  <a:pt x="292" y="214"/>
                  <a:pt x="291" y="214"/>
                  <a:pt x="291" y="214"/>
                </a:cubicBezTo>
                <a:cubicBezTo>
                  <a:pt x="288" y="211"/>
                  <a:pt x="282" y="212"/>
                  <a:pt x="283" y="206"/>
                </a:cubicBezTo>
                <a:cubicBezTo>
                  <a:pt x="284" y="199"/>
                  <a:pt x="291" y="207"/>
                  <a:pt x="294" y="202"/>
                </a:cubicBezTo>
                <a:cubicBezTo>
                  <a:pt x="291" y="201"/>
                  <a:pt x="288" y="199"/>
                  <a:pt x="285" y="197"/>
                </a:cubicBezTo>
                <a:cubicBezTo>
                  <a:pt x="282" y="195"/>
                  <a:pt x="280" y="193"/>
                  <a:pt x="282" y="188"/>
                </a:cubicBezTo>
                <a:cubicBezTo>
                  <a:pt x="282" y="187"/>
                  <a:pt x="282" y="186"/>
                  <a:pt x="283" y="184"/>
                </a:cubicBezTo>
                <a:cubicBezTo>
                  <a:pt x="283" y="178"/>
                  <a:pt x="283" y="178"/>
                  <a:pt x="289" y="179"/>
                </a:cubicBezTo>
                <a:cubicBezTo>
                  <a:pt x="292" y="180"/>
                  <a:pt x="295" y="180"/>
                  <a:pt x="298" y="181"/>
                </a:cubicBezTo>
                <a:cubicBezTo>
                  <a:pt x="299" y="181"/>
                  <a:pt x="300" y="179"/>
                  <a:pt x="301" y="178"/>
                </a:cubicBezTo>
                <a:cubicBezTo>
                  <a:pt x="301" y="178"/>
                  <a:pt x="300" y="176"/>
                  <a:pt x="300" y="176"/>
                </a:cubicBezTo>
                <a:cubicBezTo>
                  <a:pt x="295" y="174"/>
                  <a:pt x="289" y="172"/>
                  <a:pt x="284" y="170"/>
                </a:cubicBezTo>
                <a:cubicBezTo>
                  <a:pt x="284" y="169"/>
                  <a:pt x="283" y="167"/>
                  <a:pt x="283" y="166"/>
                </a:cubicBezTo>
                <a:cubicBezTo>
                  <a:pt x="284" y="165"/>
                  <a:pt x="285" y="163"/>
                  <a:pt x="287" y="164"/>
                </a:cubicBezTo>
                <a:cubicBezTo>
                  <a:pt x="289" y="164"/>
                  <a:pt x="290" y="165"/>
                  <a:pt x="292" y="165"/>
                </a:cubicBezTo>
                <a:cubicBezTo>
                  <a:pt x="296" y="166"/>
                  <a:pt x="299" y="166"/>
                  <a:pt x="303" y="166"/>
                </a:cubicBezTo>
                <a:cubicBezTo>
                  <a:pt x="304" y="166"/>
                  <a:pt x="305" y="165"/>
                  <a:pt x="306" y="163"/>
                </a:cubicBezTo>
                <a:cubicBezTo>
                  <a:pt x="306" y="163"/>
                  <a:pt x="305" y="162"/>
                  <a:pt x="304" y="161"/>
                </a:cubicBezTo>
                <a:cubicBezTo>
                  <a:pt x="298" y="159"/>
                  <a:pt x="291" y="158"/>
                  <a:pt x="285" y="155"/>
                </a:cubicBezTo>
                <a:cubicBezTo>
                  <a:pt x="284" y="155"/>
                  <a:pt x="283" y="152"/>
                  <a:pt x="283" y="151"/>
                </a:cubicBezTo>
                <a:cubicBezTo>
                  <a:pt x="283" y="150"/>
                  <a:pt x="285" y="148"/>
                  <a:pt x="287" y="148"/>
                </a:cubicBezTo>
                <a:cubicBezTo>
                  <a:pt x="289" y="149"/>
                  <a:pt x="292" y="149"/>
                  <a:pt x="294" y="150"/>
                </a:cubicBezTo>
                <a:cubicBezTo>
                  <a:pt x="298" y="151"/>
                  <a:pt x="302" y="152"/>
                  <a:pt x="306" y="152"/>
                </a:cubicBezTo>
                <a:cubicBezTo>
                  <a:pt x="307" y="152"/>
                  <a:pt x="308" y="151"/>
                  <a:pt x="309" y="150"/>
                </a:cubicBezTo>
                <a:cubicBezTo>
                  <a:pt x="309" y="149"/>
                  <a:pt x="308" y="148"/>
                  <a:pt x="308" y="147"/>
                </a:cubicBezTo>
                <a:cubicBezTo>
                  <a:pt x="305" y="146"/>
                  <a:pt x="303" y="145"/>
                  <a:pt x="301" y="145"/>
                </a:cubicBezTo>
                <a:cubicBezTo>
                  <a:pt x="295" y="143"/>
                  <a:pt x="290" y="142"/>
                  <a:pt x="284" y="141"/>
                </a:cubicBezTo>
                <a:cubicBezTo>
                  <a:pt x="283" y="141"/>
                  <a:pt x="282" y="139"/>
                  <a:pt x="282" y="138"/>
                </a:cubicBezTo>
                <a:cubicBezTo>
                  <a:pt x="283" y="137"/>
                  <a:pt x="284" y="135"/>
                  <a:pt x="286" y="135"/>
                </a:cubicBezTo>
                <a:cubicBezTo>
                  <a:pt x="291" y="136"/>
                  <a:pt x="296" y="136"/>
                  <a:pt x="301" y="137"/>
                </a:cubicBezTo>
                <a:cubicBezTo>
                  <a:pt x="304" y="137"/>
                  <a:pt x="307" y="138"/>
                  <a:pt x="309" y="138"/>
                </a:cubicBezTo>
                <a:cubicBezTo>
                  <a:pt x="311" y="138"/>
                  <a:pt x="313" y="136"/>
                  <a:pt x="313" y="134"/>
                </a:cubicBezTo>
                <a:cubicBezTo>
                  <a:pt x="314" y="132"/>
                  <a:pt x="313" y="130"/>
                  <a:pt x="311" y="129"/>
                </a:cubicBezTo>
                <a:cubicBezTo>
                  <a:pt x="306" y="128"/>
                  <a:pt x="301" y="127"/>
                  <a:pt x="296" y="126"/>
                </a:cubicBezTo>
                <a:cubicBezTo>
                  <a:pt x="292" y="125"/>
                  <a:pt x="285" y="127"/>
                  <a:pt x="285" y="121"/>
                </a:cubicBezTo>
                <a:cubicBezTo>
                  <a:pt x="284" y="114"/>
                  <a:pt x="293" y="119"/>
                  <a:pt x="296" y="115"/>
                </a:cubicBezTo>
                <a:close/>
                <a:moveTo>
                  <a:pt x="8" y="74"/>
                </a:moveTo>
                <a:cubicBezTo>
                  <a:pt x="8" y="95"/>
                  <a:pt x="8" y="95"/>
                  <a:pt x="19" y="112"/>
                </a:cubicBezTo>
                <a:cubicBezTo>
                  <a:pt x="33" y="132"/>
                  <a:pt x="51" y="150"/>
                  <a:pt x="73" y="162"/>
                </a:cubicBezTo>
                <a:cubicBezTo>
                  <a:pt x="89" y="171"/>
                  <a:pt x="103" y="183"/>
                  <a:pt x="115" y="197"/>
                </a:cubicBezTo>
                <a:cubicBezTo>
                  <a:pt x="118" y="200"/>
                  <a:pt x="120" y="203"/>
                  <a:pt x="123" y="205"/>
                </a:cubicBezTo>
                <a:cubicBezTo>
                  <a:pt x="124" y="206"/>
                  <a:pt x="126" y="206"/>
                  <a:pt x="128" y="206"/>
                </a:cubicBezTo>
                <a:cubicBezTo>
                  <a:pt x="128" y="205"/>
                  <a:pt x="129" y="204"/>
                  <a:pt x="129" y="203"/>
                </a:cubicBezTo>
                <a:cubicBezTo>
                  <a:pt x="129" y="197"/>
                  <a:pt x="129" y="191"/>
                  <a:pt x="128" y="185"/>
                </a:cubicBezTo>
                <a:cubicBezTo>
                  <a:pt x="124" y="163"/>
                  <a:pt x="121" y="141"/>
                  <a:pt x="120" y="119"/>
                </a:cubicBezTo>
                <a:cubicBezTo>
                  <a:pt x="119" y="104"/>
                  <a:pt x="118" y="89"/>
                  <a:pt x="116" y="75"/>
                </a:cubicBezTo>
                <a:cubicBezTo>
                  <a:pt x="114" y="62"/>
                  <a:pt x="110" y="50"/>
                  <a:pt x="103" y="38"/>
                </a:cubicBezTo>
                <a:cubicBezTo>
                  <a:pt x="96" y="28"/>
                  <a:pt x="87" y="22"/>
                  <a:pt x="78" y="16"/>
                </a:cubicBezTo>
                <a:cubicBezTo>
                  <a:pt x="55" y="0"/>
                  <a:pt x="31" y="10"/>
                  <a:pt x="18" y="28"/>
                </a:cubicBezTo>
                <a:cubicBezTo>
                  <a:pt x="9" y="42"/>
                  <a:pt x="7" y="56"/>
                  <a:pt x="8" y="74"/>
                </a:cubicBezTo>
                <a:close/>
                <a:moveTo>
                  <a:pt x="387" y="25"/>
                </a:moveTo>
                <a:cubicBezTo>
                  <a:pt x="385" y="26"/>
                  <a:pt x="379" y="27"/>
                  <a:pt x="374" y="29"/>
                </a:cubicBezTo>
                <a:cubicBezTo>
                  <a:pt x="367" y="33"/>
                  <a:pt x="360" y="38"/>
                  <a:pt x="354" y="43"/>
                </a:cubicBezTo>
                <a:cubicBezTo>
                  <a:pt x="344" y="51"/>
                  <a:pt x="337" y="62"/>
                  <a:pt x="334" y="76"/>
                </a:cubicBezTo>
                <a:cubicBezTo>
                  <a:pt x="333" y="79"/>
                  <a:pt x="333" y="82"/>
                  <a:pt x="332" y="85"/>
                </a:cubicBezTo>
                <a:cubicBezTo>
                  <a:pt x="326" y="96"/>
                  <a:pt x="325" y="109"/>
                  <a:pt x="323" y="121"/>
                </a:cubicBezTo>
                <a:cubicBezTo>
                  <a:pt x="320" y="139"/>
                  <a:pt x="316" y="157"/>
                  <a:pt x="312" y="175"/>
                </a:cubicBezTo>
                <a:cubicBezTo>
                  <a:pt x="311" y="181"/>
                  <a:pt x="309" y="187"/>
                  <a:pt x="308" y="193"/>
                </a:cubicBezTo>
                <a:cubicBezTo>
                  <a:pt x="308" y="194"/>
                  <a:pt x="309" y="196"/>
                  <a:pt x="309" y="196"/>
                </a:cubicBezTo>
                <a:cubicBezTo>
                  <a:pt x="310" y="197"/>
                  <a:pt x="312" y="196"/>
                  <a:pt x="313" y="195"/>
                </a:cubicBezTo>
                <a:cubicBezTo>
                  <a:pt x="317" y="192"/>
                  <a:pt x="321" y="190"/>
                  <a:pt x="324" y="186"/>
                </a:cubicBezTo>
                <a:cubicBezTo>
                  <a:pt x="333" y="175"/>
                  <a:pt x="345" y="169"/>
                  <a:pt x="357" y="163"/>
                </a:cubicBezTo>
                <a:cubicBezTo>
                  <a:pt x="373" y="155"/>
                  <a:pt x="388" y="147"/>
                  <a:pt x="403" y="140"/>
                </a:cubicBezTo>
                <a:cubicBezTo>
                  <a:pt x="412" y="135"/>
                  <a:pt x="418" y="129"/>
                  <a:pt x="423" y="122"/>
                </a:cubicBezTo>
                <a:cubicBezTo>
                  <a:pt x="432" y="110"/>
                  <a:pt x="437" y="96"/>
                  <a:pt x="439" y="82"/>
                </a:cubicBezTo>
                <a:cubicBezTo>
                  <a:pt x="444" y="53"/>
                  <a:pt x="422" y="27"/>
                  <a:pt x="387" y="25"/>
                </a:cubicBezTo>
                <a:close/>
                <a:moveTo>
                  <a:pt x="137" y="576"/>
                </a:moveTo>
                <a:cubicBezTo>
                  <a:pt x="153" y="580"/>
                  <a:pt x="168" y="576"/>
                  <a:pt x="184" y="578"/>
                </a:cubicBezTo>
                <a:cubicBezTo>
                  <a:pt x="185" y="578"/>
                  <a:pt x="186" y="576"/>
                  <a:pt x="187" y="575"/>
                </a:cubicBezTo>
                <a:cubicBezTo>
                  <a:pt x="187" y="573"/>
                  <a:pt x="187" y="571"/>
                  <a:pt x="188" y="569"/>
                </a:cubicBezTo>
                <a:cubicBezTo>
                  <a:pt x="188" y="568"/>
                  <a:pt x="189" y="567"/>
                  <a:pt x="190" y="567"/>
                </a:cubicBezTo>
                <a:cubicBezTo>
                  <a:pt x="191" y="567"/>
                  <a:pt x="192" y="568"/>
                  <a:pt x="193" y="569"/>
                </a:cubicBezTo>
                <a:cubicBezTo>
                  <a:pt x="193" y="569"/>
                  <a:pt x="193" y="570"/>
                  <a:pt x="193" y="570"/>
                </a:cubicBezTo>
                <a:cubicBezTo>
                  <a:pt x="195" y="573"/>
                  <a:pt x="195" y="576"/>
                  <a:pt x="199" y="576"/>
                </a:cubicBezTo>
                <a:cubicBezTo>
                  <a:pt x="202" y="575"/>
                  <a:pt x="202" y="572"/>
                  <a:pt x="203" y="570"/>
                </a:cubicBezTo>
                <a:cubicBezTo>
                  <a:pt x="203" y="568"/>
                  <a:pt x="204" y="567"/>
                  <a:pt x="205" y="566"/>
                </a:cubicBezTo>
                <a:cubicBezTo>
                  <a:pt x="206" y="565"/>
                  <a:pt x="207" y="566"/>
                  <a:pt x="208" y="566"/>
                </a:cubicBezTo>
                <a:cubicBezTo>
                  <a:pt x="208" y="568"/>
                  <a:pt x="208" y="570"/>
                  <a:pt x="209" y="571"/>
                </a:cubicBezTo>
                <a:cubicBezTo>
                  <a:pt x="210" y="573"/>
                  <a:pt x="212" y="574"/>
                  <a:pt x="213" y="576"/>
                </a:cubicBezTo>
                <a:cubicBezTo>
                  <a:pt x="214" y="575"/>
                  <a:pt x="215" y="574"/>
                  <a:pt x="216" y="572"/>
                </a:cubicBezTo>
                <a:cubicBezTo>
                  <a:pt x="217" y="570"/>
                  <a:pt x="217" y="568"/>
                  <a:pt x="218" y="565"/>
                </a:cubicBezTo>
                <a:cubicBezTo>
                  <a:pt x="218" y="565"/>
                  <a:pt x="220" y="564"/>
                  <a:pt x="221" y="564"/>
                </a:cubicBezTo>
                <a:cubicBezTo>
                  <a:pt x="221" y="564"/>
                  <a:pt x="222" y="565"/>
                  <a:pt x="222" y="566"/>
                </a:cubicBezTo>
                <a:cubicBezTo>
                  <a:pt x="223" y="569"/>
                  <a:pt x="223" y="571"/>
                  <a:pt x="224" y="574"/>
                </a:cubicBezTo>
                <a:cubicBezTo>
                  <a:pt x="224" y="574"/>
                  <a:pt x="225" y="575"/>
                  <a:pt x="226" y="575"/>
                </a:cubicBezTo>
                <a:cubicBezTo>
                  <a:pt x="227" y="575"/>
                  <a:pt x="228" y="575"/>
                  <a:pt x="228" y="574"/>
                </a:cubicBezTo>
                <a:cubicBezTo>
                  <a:pt x="229" y="571"/>
                  <a:pt x="230" y="568"/>
                  <a:pt x="231" y="565"/>
                </a:cubicBezTo>
                <a:cubicBezTo>
                  <a:pt x="231" y="565"/>
                  <a:pt x="232" y="564"/>
                  <a:pt x="233" y="564"/>
                </a:cubicBezTo>
                <a:cubicBezTo>
                  <a:pt x="234" y="564"/>
                  <a:pt x="235" y="564"/>
                  <a:pt x="235" y="565"/>
                </a:cubicBezTo>
                <a:cubicBezTo>
                  <a:pt x="236" y="567"/>
                  <a:pt x="236" y="569"/>
                  <a:pt x="236" y="571"/>
                </a:cubicBezTo>
                <a:cubicBezTo>
                  <a:pt x="237" y="574"/>
                  <a:pt x="238" y="576"/>
                  <a:pt x="241" y="575"/>
                </a:cubicBezTo>
                <a:cubicBezTo>
                  <a:pt x="243" y="575"/>
                  <a:pt x="244" y="573"/>
                  <a:pt x="245" y="572"/>
                </a:cubicBezTo>
                <a:cubicBezTo>
                  <a:pt x="247" y="568"/>
                  <a:pt x="248" y="565"/>
                  <a:pt x="250" y="561"/>
                </a:cubicBezTo>
                <a:cubicBezTo>
                  <a:pt x="256" y="563"/>
                  <a:pt x="250" y="569"/>
                  <a:pt x="253" y="572"/>
                </a:cubicBezTo>
                <a:cubicBezTo>
                  <a:pt x="254" y="574"/>
                  <a:pt x="257" y="575"/>
                  <a:pt x="258" y="574"/>
                </a:cubicBezTo>
                <a:cubicBezTo>
                  <a:pt x="260" y="571"/>
                  <a:pt x="261" y="569"/>
                  <a:pt x="263" y="566"/>
                </a:cubicBezTo>
                <a:cubicBezTo>
                  <a:pt x="264" y="566"/>
                  <a:pt x="266" y="567"/>
                  <a:pt x="266" y="567"/>
                </a:cubicBezTo>
                <a:cubicBezTo>
                  <a:pt x="267" y="570"/>
                  <a:pt x="266" y="574"/>
                  <a:pt x="269" y="575"/>
                </a:cubicBezTo>
                <a:cubicBezTo>
                  <a:pt x="275" y="576"/>
                  <a:pt x="273" y="570"/>
                  <a:pt x="274" y="567"/>
                </a:cubicBezTo>
                <a:cubicBezTo>
                  <a:pt x="275" y="566"/>
                  <a:pt x="275" y="564"/>
                  <a:pt x="276" y="563"/>
                </a:cubicBezTo>
                <a:cubicBezTo>
                  <a:pt x="276" y="562"/>
                  <a:pt x="278" y="562"/>
                  <a:pt x="278" y="562"/>
                </a:cubicBezTo>
                <a:cubicBezTo>
                  <a:pt x="279" y="561"/>
                  <a:pt x="280" y="562"/>
                  <a:pt x="280" y="563"/>
                </a:cubicBezTo>
                <a:cubicBezTo>
                  <a:pt x="281" y="567"/>
                  <a:pt x="281" y="570"/>
                  <a:pt x="281" y="574"/>
                </a:cubicBezTo>
                <a:cubicBezTo>
                  <a:pt x="281" y="574"/>
                  <a:pt x="283" y="575"/>
                  <a:pt x="283" y="575"/>
                </a:cubicBezTo>
                <a:cubicBezTo>
                  <a:pt x="284" y="575"/>
                  <a:pt x="286" y="574"/>
                  <a:pt x="286" y="574"/>
                </a:cubicBezTo>
                <a:cubicBezTo>
                  <a:pt x="288" y="568"/>
                  <a:pt x="289" y="562"/>
                  <a:pt x="291" y="557"/>
                </a:cubicBezTo>
                <a:cubicBezTo>
                  <a:pt x="293" y="552"/>
                  <a:pt x="291" y="549"/>
                  <a:pt x="286" y="548"/>
                </a:cubicBezTo>
                <a:cubicBezTo>
                  <a:pt x="283" y="548"/>
                  <a:pt x="280" y="548"/>
                  <a:pt x="277" y="549"/>
                </a:cubicBezTo>
                <a:cubicBezTo>
                  <a:pt x="266" y="551"/>
                  <a:pt x="255" y="551"/>
                  <a:pt x="244" y="551"/>
                </a:cubicBezTo>
                <a:cubicBezTo>
                  <a:pt x="214" y="552"/>
                  <a:pt x="185" y="554"/>
                  <a:pt x="155" y="555"/>
                </a:cubicBezTo>
                <a:cubicBezTo>
                  <a:pt x="136" y="557"/>
                  <a:pt x="137" y="556"/>
                  <a:pt x="137" y="576"/>
                </a:cubicBezTo>
                <a:close/>
                <a:moveTo>
                  <a:pt x="233" y="543"/>
                </a:moveTo>
                <a:cubicBezTo>
                  <a:pt x="233" y="543"/>
                  <a:pt x="233" y="544"/>
                  <a:pt x="233" y="544"/>
                </a:cubicBezTo>
                <a:cubicBezTo>
                  <a:pt x="238" y="543"/>
                  <a:pt x="244" y="543"/>
                  <a:pt x="248" y="542"/>
                </a:cubicBezTo>
                <a:cubicBezTo>
                  <a:pt x="249" y="542"/>
                  <a:pt x="251" y="539"/>
                  <a:pt x="250" y="537"/>
                </a:cubicBezTo>
                <a:cubicBezTo>
                  <a:pt x="250" y="534"/>
                  <a:pt x="248" y="532"/>
                  <a:pt x="244" y="533"/>
                </a:cubicBezTo>
                <a:cubicBezTo>
                  <a:pt x="237" y="535"/>
                  <a:pt x="230" y="535"/>
                  <a:pt x="223" y="531"/>
                </a:cubicBezTo>
                <a:cubicBezTo>
                  <a:pt x="217" y="528"/>
                  <a:pt x="217" y="529"/>
                  <a:pt x="221" y="524"/>
                </a:cubicBezTo>
                <a:cubicBezTo>
                  <a:pt x="223" y="521"/>
                  <a:pt x="225" y="519"/>
                  <a:pt x="226" y="517"/>
                </a:cubicBezTo>
                <a:cubicBezTo>
                  <a:pt x="228" y="515"/>
                  <a:pt x="227" y="513"/>
                  <a:pt x="224" y="512"/>
                </a:cubicBezTo>
                <a:cubicBezTo>
                  <a:pt x="223" y="511"/>
                  <a:pt x="222" y="510"/>
                  <a:pt x="220" y="510"/>
                </a:cubicBezTo>
                <a:cubicBezTo>
                  <a:pt x="202" y="511"/>
                  <a:pt x="185" y="523"/>
                  <a:pt x="181" y="540"/>
                </a:cubicBezTo>
                <a:cubicBezTo>
                  <a:pt x="180" y="543"/>
                  <a:pt x="182" y="545"/>
                  <a:pt x="185" y="545"/>
                </a:cubicBezTo>
                <a:cubicBezTo>
                  <a:pt x="196" y="545"/>
                  <a:pt x="207" y="545"/>
                  <a:pt x="218" y="545"/>
                </a:cubicBezTo>
                <a:cubicBezTo>
                  <a:pt x="223" y="544"/>
                  <a:pt x="228" y="543"/>
                  <a:pt x="233" y="543"/>
                </a:cubicBezTo>
                <a:close/>
                <a:moveTo>
                  <a:pt x="236" y="402"/>
                </a:moveTo>
                <a:cubicBezTo>
                  <a:pt x="234" y="398"/>
                  <a:pt x="232" y="395"/>
                  <a:pt x="231" y="392"/>
                </a:cubicBezTo>
                <a:cubicBezTo>
                  <a:pt x="230" y="391"/>
                  <a:pt x="231" y="390"/>
                  <a:pt x="231" y="389"/>
                </a:cubicBezTo>
                <a:cubicBezTo>
                  <a:pt x="232" y="389"/>
                  <a:pt x="233" y="388"/>
                  <a:pt x="234" y="389"/>
                </a:cubicBezTo>
                <a:cubicBezTo>
                  <a:pt x="236" y="389"/>
                  <a:pt x="237" y="391"/>
                  <a:pt x="239" y="392"/>
                </a:cubicBezTo>
                <a:cubicBezTo>
                  <a:pt x="240" y="392"/>
                  <a:pt x="242" y="392"/>
                  <a:pt x="243" y="391"/>
                </a:cubicBezTo>
                <a:cubicBezTo>
                  <a:pt x="243" y="391"/>
                  <a:pt x="243" y="389"/>
                  <a:pt x="243" y="389"/>
                </a:cubicBezTo>
                <a:cubicBezTo>
                  <a:pt x="241" y="386"/>
                  <a:pt x="239" y="383"/>
                  <a:pt x="238" y="380"/>
                </a:cubicBezTo>
                <a:cubicBezTo>
                  <a:pt x="235" y="373"/>
                  <a:pt x="230" y="369"/>
                  <a:pt x="224" y="371"/>
                </a:cubicBezTo>
                <a:cubicBezTo>
                  <a:pt x="220" y="372"/>
                  <a:pt x="216" y="374"/>
                  <a:pt x="212" y="376"/>
                </a:cubicBezTo>
                <a:cubicBezTo>
                  <a:pt x="200" y="382"/>
                  <a:pt x="198" y="395"/>
                  <a:pt x="209" y="405"/>
                </a:cubicBezTo>
                <a:cubicBezTo>
                  <a:pt x="211" y="407"/>
                  <a:pt x="213" y="408"/>
                  <a:pt x="215" y="405"/>
                </a:cubicBezTo>
                <a:cubicBezTo>
                  <a:pt x="217" y="402"/>
                  <a:pt x="220" y="398"/>
                  <a:pt x="223" y="397"/>
                </a:cubicBezTo>
                <a:cubicBezTo>
                  <a:pt x="227" y="397"/>
                  <a:pt x="231" y="400"/>
                  <a:pt x="236" y="402"/>
                </a:cubicBezTo>
                <a:close/>
                <a:moveTo>
                  <a:pt x="120" y="228"/>
                </a:moveTo>
                <a:cubicBezTo>
                  <a:pt x="121" y="223"/>
                  <a:pt x="119" y="222"/>
                  <a:pt x="113" y="221"/>
                </a:cubicBezTo>
                <a:cubicBezTo>
                  <a:pt x="109" y="221"/>
                  <a:pt x="104" y="219"/>
                  <a:pt x="100" y="219"/>
                </a:cubicBezTo>
                <a:cubicBezTo>
                  <a:pt x="98" y="219"/>
                  <a:pt x="95" y="220"/>
                  <a:pt x="94" y="222"/>
                </a:cubicBezTo>
                <a:cubicBezTo>
                  <a:pt x="92" y="224"/>
                  <a:pt x="92" y="227"/>
                  <a:pt x="93" y="229"/>
                </a:cubicBezTo>
                <a:cubicBezTo>
                  <a:pt x="95" y="232"/>
                  <a:pt x="97" y="235"/>
                  <a:pt x="100" y="237"/>
                </a:cubicBezTo>
                <a:cubicBezTo>
                  <a:pt x="109" y="244"/>
                  <a:pt x="119" y="239"/>
                  <a:pt x="120" y="228"/>
                </a:cubicBezTo>
                <a:close/>
                <a:moveTo>
                  <a:pt x="317" y="224"/>
                </a:moveTo>
                <a:cubicBezTo>
                  <a:pt x="317" y="224"/>
                  <a:pt x="315" y="224"/>
                  <a:pt x="314" y="225"/>
                </a:cubicBezTo>
                <a:cubicBezTo>
                  <a:pt x="313" y="225"/>
                  <a:pt x="313" y="226"/>
                  <a:pt x="313" y="227"/>
                </a:cubicBezTo>
                <a:cubicBezTo>
                  <a:pt x="315" y="233"/>
                  <a:pt x="322" y="236"/>
                  <a:pt x="328" y="234"/>
                </a:cubicBezTo>
                <a:cubicBezTo>
                  <a:pt x="331" y="234"/>
                  <a:pt x="331" y="231"/>
                  <a:pt x="330" y="228"/>
                </a:cubicBezTo>
                <a:cubicBezTo>
                  <a:pt x="327" y="224"/>
                  <a:pt x="324" y="223"/>
                  <a:pt x="317" y="224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8621087" y="1710972"/>
            <a:ext cx="1695290" cy="2274889"/>
          </a:xfrm>
          <a:custGeom>
            <a:avLst/>
            <a:gdLst>
              <a:gd name="T0" fmla="*/ 251 w 450"/>
              <a:gd name="T1" fmla="*/ 376 h 604"/>
              <a:gd name="T2" fmla="*/ 221 w 450"/>
              <a:gd name="T3" fmla="*/ 492 h 604"/>
              <a:gd name="T4" fmla="*/ 267 w 450"/>
              <a:gd name="T5" fmla="*/ 541 h 604"/>
              <a:gd name="T6" fmla="*/ 312 w 450"/>
              <a:gd name="T7" fmla="*/ 583 h 604"/>
              <a:gd name="T8" fmla="*/ 154 w 450"/>
              <a:gd name="T9" fmla="*/ 603 h 604"/>
              <a:gd name="T10" fmla="*/ 128 w 450"/>
              <a:gd name="T11" fmla="*/ 558 h 604"/>
              <a:gd name="T12" fmla="*/ 206 w 450"/>
              <a:gd name="T13" fmla="*/ 505 h 604"/>
              <a:gd name="T14" fmla="*/ 199 w 450"/>
              <a:gd name="T15" fmla="*/ 380 h 604"/>
              <a:gd name="T16" fmla="*/ 159 w 450"/>
              <a:gd name="T17" fmla="*/ 286 h 604"/>
              <a:gd name="T18" fmla="*/ 127 w 450"/>
              <a:gd name="T19" fmla="*/ 230 h 604"/>
              <a:gd name="T20" fmla="*/ 111 w 450"/>
              <a:gd name="T21" fmla="*/ 207 h 604"/>
              <a:gd name="T22" fmla="*/ 6 w 450"/>
              <a:gd name="T23" fmla="*/ 41 h 604"/>
              <a:gd name="T24" fmla="*/ 121 w 450"/>
              <a:gd name="T25" fmla="*/ 68 h 604"/>
              <a:gd name="T26" fmla="*/ 326 w 450"/>
              <a:gd name="T27" fmla="*/ 71 h 604"/>
              <a:gd name="T28" fmla="*/ 434 w 450"/>
              <a:gd name="T29" fmla="*/ 39 h 604"/>
              <a:gd name="T30" fmla="*/ 356 w 450"/>
              <a:gd name="T31" fmla="*/ 170 h 604"/>
              <a:gd name="T32" fmla="*/ 342 w 450"/>
              <a:gd name="T33" fmla="*/ 228 h 604"/>
              <a:gd name="T34" fmla="*/ 204 w 450"/>
              <a:gd name="T35" fmla="*/ 265 h 604"/>
              <a:gd name="T36" fmla="*/ 220 w 450"/>
              <a:gd name="T37" fmla="*/ 217 h 604"/>
              <a:gd name="T38" fmla="*/ 208 w 450"/>
              <a:gd name="T39" fmla="*/ 158 h 604"/>
              <a:gd name="T40" fmla="*/ 228 w 450"/>
              <a:gd name="T41" fmla="*/ 125 h 604"/>
              <a:gd name="T42" fmla="*/ 235 w 450"/>
              <a:gd name="T43" fmla="*/ 255 h 604"/>
              <a:gd name="T44" fmla="*/ 291 w 450"/>
              <a:gd name="T45" fmla="*/ 113 h 604"/>
              <a:gd name="T46" fmla="*/ 316 w 450"/>
              <a:gd name="T47" fmla="*/ 86 h 604"/>
              <a:gd name="T48" fmla="*/ 131 w 450"/>
              <a:gd name="T49" fmla="*/ 84 h 604"/>
              <a:gd name="T50" fmla="*/ 161 w 450"/>
              <a:gd name="T51" fmla="*/ 276 h 604"/>
              <a:gd name="T52" fmla="*/ 230 w 450"/>
              <a:gd name="T53" fmla="*/ 364 h 604"/>
              <a:gd name="T54" fmla="*/ 274 w 450"/>
              <a:gd name="T55" fmla="*/ 272 h 604"/>
              <a:gd name="T56" fmla="*/ 284 w 450"/>
              <a:gd name="T57" fmla="*/ 253 h 604"/>
              <a:gd name="T58" fmla="*/ 286 w 450"/>
              <a:gd name="T59" fmla="*/ 237 h 604"/>
              <a:gd name="T60" fmla="*/ 286 w 450"/>
              <a:gd name="T61" fmla="*/ 219 h 604"/>
              <a:gd name="T62" fmla="*/ 283 w 450"/>
              <a:gd name="T63" fmla="*/ 206 h 604"/>
              <a:gd name="T64" fmla="*/ 289 w 450"/>
              <a:gd name="T65" fmla="*/ 179 h 604"/>
              <a:gd name="T66" fmla="*/ 283 w 450"/>
              <a:gd name="T67" fmla="*/ 166 h 604"/>
              <a:gd name="T68" fmla="*/ 304 w 450"/>
              <a:gd name="T69" fmla="*/ 161 h 604"/>
              <a:gd name="T70" fmla="*/ 306 w 450"/>
              <a:gd name="T71" fmla="*/ 152 h 604"/>
              <a:gd name="T72" fmla="*/ 282 w 450"/>
              <a:gd name="T73" fmla="*/ 138 h 604"/>
              <a:gd name="T74" fmla="*/ 311 w 450"/>
              <a:gd name="T75" fmla="*/ 129 h 604"/>
              <a:gd name="T76" fmla="*/ 19 w 450"/>
              <a:gd name="T77" fmla="*/ 112 h 604"/>
              <a:gd name="T78" fmla="*/ 129 w 450"/>
              <a:gd name="T79" fmla="*/ 203 h 604"/>
              <a:gd name="T80" fmla="*/ 78 w 450"/>
              <a:gd name="T81" fmla="*/ 16 h 604"/>
              <a:gd name="T82" fmla="*/ 354 w 450"/>
              <a:gd name="T83" fmla="*/ 43 h 604"/>
              <a:gd name="T84" fmla="*/ 308 w 450"/>
              <a:gd name="T85" fmla="*/ 193 h 604"/>
              <a:gd name="T86" fmla="*/ 403 w 450"/>
              <a:gd name="T87" fmla="*/ 140 h 604"/>
              <a:gd name="T88" fmla="*/ 184 w 450"/>
              <a:gd name="T89" fmla="*/ 578 h 604"/>
              <a:gd name="T90" fmla="*/ 193 w 450"/>
              <a:gd name="T91" fmla="*/ 570 h 604"/>
              <a:gd name="T92" fmla="*/ 209 w 450"/>
              <a:gd name="T93" fmla="*/ 571 h 604"/>
              <a:gd name="T94" fmla="*/ 222 w 450"/>
              <a:gd name="T95" fmla="*/ 566 h 604"/>
              <a:gd name="T96" fmla="*/ 233 w 450"/>
              <a:gd name="T97" fmla="*/ 564 h 604"/>
              <a:gd name="T98" fmla="*/ 250 w 450"/>
              <a:gd name="T99" fmla="*/ 561 h 604"/>
              <a:gd name="T100" fmla="*/ 269 w 450"/>
              <a:gd name="T101" fmla="*/ 575 h 604"/>
              <a:gd name="T102" fmla="*/ 281 w 450"/>
              <a:gd name="T103" fmla="*/ 574 h 604"/>
              <a:gd name="T104" fmla="*/ 277 w 450"/>
              <a:gd name="T105" fmla="*/ 549 h 604"/>
              <a:gd name="T106" fmla="*/ 233 w 450"/>
              <a:gd name="T107" fmla="*/ 544 h 604"/>
              <a:gd name="T108" fmla="*/ 221 w 450"/>
              <a:gd name="T109" fmla="*/ 524 h 604"/>
              <a:gd name="T110" fmla="*/ 185 w 450"/>
              <a:gd name="T111" fmla="*/ 545 h 604"/>
              <a:gd name="T112" fmla="*/ 231 w 450"/>
              <a:gd name="T113" fmla="*/ 389 h 604"/>
              <a:gd name="T114" fmla="*/ 238 w 450"/>
              <a:gd name="T115" fmla="*/ 380 h 604"/>
              <a:gd name="T116" fmla="*/ 223 w 450"/>
              <a:gd name="T117" fmla="*/ 397 h 604"/>
              <a:gd name="T118" fmla="*/ 94 w 450"/>
              <a:gd name="T119" fmla="*/ 222 h 604"/>
              <a:gd name="T120" fmla="*/ 314 w 450"/>
              <a:gd name="T121" fmla="*/ 225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0" h="604">
                <a:moveTo>
                  <a:pt x="301" y="225"/>
                </a:moveTo>
                <a:cubicBezTo>
                  <a:pt x="299" y="229"/>
                  <a:pt x="298" y="232"/>
                  <a:pt x="297" y="235"/>
                </a:cubicBezTo>
                <a:cubicBezTo>
                  <a:pt x="292" y="258"/>
                  <a:pt x="284" y="279"/>
                  <a:pt x="276" y="301"/>
                </a:cubicBezTo>
                <a:cubicBezTo>
                  <a:pt x="269" y="321"/>
                  <a:pt x="261" y="341"/>
                  <a:pt x="252" y="360"/>
                </a:cubicBezTo>
                <a:cubicBezTo>
                  <a:pt x="249" y="365"/>
                  <a:pt x="248" y="370"/>
                  <a:pt x="251" y="376"/>
                </a:cubicBezTo>
                <a:cubicBezTo>
                  <a:pt x="254" y="381"/>
                  <a:pt x="253" y="388"/>
                  <a:pt x="251" y="393"/>
                </a:cubicBezTo>
                <a:cubicBezTo>
                  <a:pt x="247" y="403"/>
                  <a:pt x="241" y="413"/>
                  <a:pt x="231" y="417"/>
                </a:cubicBezTo>
                <a:cubicBezTo>
                  <a:pt x="225" y="419"/>
                  <a:pt x="223" y="423"/>
                  <a:pt x="223" y="429"/>
                </a:cubicBezTo>
                <a:cubicBezTo>
                  <a:pt x="222" y="448"/>
                  <a:pt x="222" y="467"/>
                  <a:pt x="221" y="486"/>
                </a:cubicBezTo>
                <a:cubicBezTo>
                  <a:pt x="221" y="488"/>
                  <a:pt x="221" y="490"/>
                  <a:pt x="221" y="492"/>
                </a:cubicBezTo>
                <a:cubicBezTo>
                  <a:pt x="221" y="498"/>
                  <a:pt x="223" y="501"/>
                  <a:pt x="228" y="503"/>
                </a:cubicBezTo>
                <a:cubicBezTo>
                  <a:pt x="230" y="504"/>
                  <a:pt x="232" y="505"/>
                  <a:pt x="234" y="507"/>
                </a:cubicBezTo>
                <a:cubicBezTo>
                  <a:pt x="244" y="513"/>
                  <a:pt x="253" y="519"/>
                  <a:pt x="256" y="531"/>
                </a:cubicBezTo>
                <a:cubicBezTo>
                  <a:pt x="257" y="532"/>
                  <a:pt x="258" y="534"/>
                  <a:pt x="259" y="536"/>
                </a:cubicBezTo>
                <a:cubicBezTo>
                  <a:pt x="260" y="540"/>
                  <a:pt x="263" y="541"/>
                  <a:pt x="267" y="541"/>
                </a:cubicBezTo>
                <a:cubicBezTo>
                  <a:pt x="274" y="540"/>
                  <a:pt x="282" y="540"/>
                  <a:pt x="289" y="540"/>
                </a:cubicBezTo>
                <a:cubicBezTo>
                  <a:pt x="297" y="539"/>
                  <a:pt x="299" y="540"/>
                  <a:pt x="299" y="549"/>
                </a:cubicBezTo>
                <a:cubicBezTo>
                  <a:pt x="299" y="556"/>
                  <a:pt x="299" y="563"/>
                  <a:pt x="300" y="570"/>
                </a:cubicBezTo>
                <a:cubicBezTo>
                  <a:pt x="300" y="574"/>
                  <a:pt x="301" y="577"/>
                  <a:pt x="305" y="578"/>
                </a:cubicBezTo>
                <a:cubicBezTo>
                  <a:pt x="307" y="579"/>
                  <a:pt x="310" y="581"/>
                  <a:pt x="312" y="583"/>
                </a:cubicBezTo>
                <a:cubicBezTo>
                  <a:pt x="316" y="587"/>
                  <a:pt x="317" y="592"/>
                  <a:pt x="315" y="597"/>
                </a:cubicBezTo>
                <a:cubicBezTo>
                  <a:pt x="313" y="601"/>
                  <a:pt x="310" y="603"/>
                  <a:pt x="306" y="604"/>
                </a:cubicBezTo>
                <a:cubicBezTo>
                  <a:pt x="299" y="604"/>
                  <a:pt x="293" y="604"/>
                  <a:pt x="286" y="604"/>
                </a:cubicBezTo>
                <a:cubicBezTo>
                  <a:pt x="278" y="604"/>
                  <a:pt x="270" y="604"/>
                  <a:pt x="262" y="603"/>
                </a:cubicBezTo>
                <a:cubicBezTo>
                  <a:pt x="226" y="602"/>
                  <a:pt x="190" y="603"/>
                  <a:pt x="154" y="603"/>
                </a:cubicBezTo>
                <a:cubicBezTo>
                  <a:pt x="147" y="603"/>
                  <a:pt x="140" y="602"/>
                  <a:pt x="133" y="602"/>
                </a:cubicBezTo>
                <a:cubicBezTo>
                  <a:pt x="130" y="601"/>
                  <a:pt x="127" y="600"/>
                  <a:pt x="124" y="599"/>
                </a:cubicBezTo>
                <a:cubicBezTo>
                  <a:pt x="118" y="596"/>
                  <a:pt x="116" y="587"/>
                  <a:pt x="122" y="584"/>
                </a:cubicBezTo>
                <a:cubicBezTo>
                  <a:pt x="128" y="580"/>
                  <a:pt x="129" y="575"/>
                  <a:pt x="129" y="569"/>
                </a:cubicBezTo>
                <a:cubicBezTo>
                  <a:pt x="129" y="565"/>
                  <a:pt x="128" y="562"/>
                  <a:pt x="128" y="558"/>
                </a:cubicBezTo>
                <a:cubicBezTo>
                  <a:pt x="128" y="553"/>
                  <a:pt x="130" y="551"/>
                  <a:pt x="135" y="550"/>
                </a:cubicBezTo>
                <a:cubicBezTo>
                  <a:pt x="139" y="549"/>
                  <a:pt x="143" y="549"/>
                  <a:pt x="147" y="549"/>
                </a:cubicBezTo>
                <a:cubicBezTo>
                  <a:pt x="153" y="548"/>
                  <a:pt x="159" y="548"/>
                  <a:pt x="165" y="547"/>
                </a:cubicBezTo>
                <a:cubicBezTo>
                  <a:pt x="170" y="547"/>
                  <a:pt x="173" y="545"/>
                  <a:pt x="175" y="540"/>
                </a:cubicBezTo>
                <a:cubicBezTo>
                  <a:pt x="180" y="523"/>
                  <a:pt x="190" y="511"/>
                  <a:pt x="206" y="505"/>
                </a:cubicBezTo>
                <a:cubicBezTo>
                  <a:pt x="212" y="504"/>
                  <a:pt x="215" y="500"/>
                  <a:pt x="215" y="494"/>
                </a:cubicBezTo>
                <a:cubicBezTo>
                  <a:pt x="215" y="472"/>
                  <a:pt x="216" y="451"/>
                  <a:pt x="217" y="429"/>
                </a:cubicBezTo>
                <a:cubicBezTo>
                  <a:pt x="217" y="423"/>
                  <a:pt x="215" y="419"/>
                  <a:pt x="210" y="416"/>
                </a:cubicBezTo>
                <a:cubicBezTo>
                  <a:pt x="207" y="415"/>
                  <a:pt x="205" y="412"/>
                  <a:pt x="202" y="409"/>
                </a:cubicBezTo>
                <a:cubicBezTo>
                  <a:pt x="194" y="400"/>
                  <a:pt x="193" y="391"/>
                  <a:pt x="199" y="380"/>
                </a:cubicBezTo>
                <a:cubicBezTo>
                  <a:pt x="200" y="379"/>
                  <a:pt x="200" y="378"/>
                  <a:pt x="201" y="378"/>
                </a:cubicBezTo>
                <a:cubicBezTo>
                  <a:pt x="203" y="374"/>
                  <a:pt x="208" y="371"/>
                  <a:pt x="207" y="368"/>
                </a:cubicBezTo>
                <a:cubicBezTo>
                  <a:pt x="207" y="364"/>
                  <a:pt x="204" y="360"/>
                  <a:pt x="201" y="356"/>
                </a:cubicBezTo>
                <a:cubicBezTo>
                  <a:pt x="188" y="342"/>
                  <a:pt x="180" y="325"/>
                  <a:pt x="171" y="309"/>
                </a:cubicBezTo>
                <a:cubicBezTo>
                  <a:pt x="167" y="301"/>
                  <a:pt x="163" y="293"/>
                  <a:pt x="159" y="286"/>
                </a:cubicBezTo>
                <a:cubicBezTo>
                  <a:pt x="148" y="269"/>
                  <a:pt x="142" y="251"/>
                  <a:pt x="137" y="233"/>
                </a:cubicBezTo>
                <a:cubicBezTo>
                  <a:pt x="137" y="229"/>
                  <a:pt x="136" y="225"/>
                  <a:pt x="134" y="221"/>
                </a:cubicBezTo>
                <a:cubicBezTo>
                  <a:pt x="134" y="220"/>
                  <a:pt x="132" y="218"/>
                  <a:pt x="131" y="218"/>
                </a:cubicBezTo>
                <a:cubicBezTo>
                  <a:pt x="130" y="218"/>
                  <a:pt x="128" y="220"/>
                  <a:pt x="128" y="221"/>
                </a:cubicBezTo>
                <a:cubicBezTo>
                  <a:pt x="127" y="224"/>
                  <a:pt x="127" y="227"/>
                  <a:pt x="127" y="230"/>
                </a:cubicBezTo>
                <a:cubicBezTo>
                  <a:pt x="127" y="244"/>
                  <a:pt x="110" y="252"/>
                  <a:pt x="98" y="243"/>
                </a:cubicBezTo>
                <a:cubicBezTo>
                  <a:pt x="92" y="238"/>
                  <a:pt x="87" y="234"/>
                  <a:pt x="86" y="226"/>
                </a:cubicBezTo>
                <a:cubicBezTo>
                  <a:pt x="85" y="218"/>
                  <a:pt x="89" y="212"/>
                  <a:pt x="97" y="211"/>
                </a:cubicBezTo>
                <a:cubicBezTo>
                  <a:pt x="101" y="211"/>
                  <a:pt x="105" y="211"/>
                  <a:pt x="109" y="211"/>
                </a:cubicBezTo>
                <a:cubicBezTo>
                  <a:pt x="111" y="211"/>
                  <a:pt x="113" y="208"/>
                  <a:pt x="111" y="207"/>
                </a:cubicBezTo>
                <a:cubicBezTo>
                  <a:pt x="107" y="201"/>
                  <a:pt x="104" y="196"/>
                  <a:pt x="99" y="192"/>
                </a:cubicBezTo>
                <a:cubicBezTo>
                  <a:pt x="89" y="183"/>
                  <a:pt x="79" y="175"/>
                  <a:pt x="67" y="168"/>
                </a:cubicBezTo>
                <a:cubicBezTo>
                  <a:pt x="41" y="153"/>
                  <a:pt x="22" y="131"/>
                  <a:pt x="6" y="106"/>
                </a:cubicBezTo>
                <a:cubicBezTo>
                  <a:pt x="5" y="103"/>
                  <a:pt x="4" y="101"/>
                  <a:pt x="4" y="98"/>
                </a:cubicBezTo>
                <a:cubicBezTo>
                  <a:pt x="2" y="79"/>
                  <a:pt x="0" y="60"/>
                  <a:pt x="6" y="41"/>
                </a:cubicBezTo>
                <a:cubicBezTo>
                  <a:pt x="13" y="19"/>
                  <a:pt x="29" y="7"/>
                  <a:pt x="51" y="2"/>
                </a:cubicBezTo>
                <a:cubicBezTo>
                  <a:pt x="61" y="0"/>
                  <a:pt x="71" y="4"/>
                  <a:pt x="79" y="10"/>
                </a:cubicBezTo>
                <a:cubicBezTo>
                  <a:pt x="85" y="13"/>
                  <a:pt x="90" y="17"/>
                  <a:pt x="96" y="21"/>
                </a:cubicBezTo>
                <a:cubicBezTo>
                  <a:pt x="106" y="29"/>
                  <a:pt x="112" y="40"/>
                  <a:pt x="116" y="52"/>
                </a:cubicBezTo>
                <a:cubicBezTo>
                  <a:pt x="118" y="57"/>
                  <a:pt x="119" y="63"/>
                  <a:pt x="121" y="68"/>
                </a:cubicBezTo>
                <a:cubicBezTo>
                  <a:pt x="123" y="73"/>
                  <a:pt x="127" y="76"/>
                  <a:pt x="132" y="77"/>
                </a:cubicBezTo>
                <a:cubicBezTo>
                  <a:pt x="152" y="79"/>
                  <a:pt x="172" y="81"/>
                  <a:pt x="191" y="81"/>
                </a:cubicBezTo>
                <a:cubicBezTo>
                  <a:pt x="213" y="80"/>
                  <a:pt x="235" y="80"/>
                  <a:pt x="257" y="80"/>
                </a:cubicBezTo>
                <a:cubicBezTo>
                  <a:pt x="277" y="81"/>
                  <a:pt x="296" y="80"/>
                  <a:pt x="316" y="78"/>
                </a:cubicBezTo>
                <a:cubicBezTo>
                  <a:pt x="321" y="77"/>
                  <a:pt x="324" y="75"/>
                  <a:pt x="326" y="71"/>
                </a:cubicBezTo>
                <a:cubicBezTo>
                  <a:pt x="328" y="66"/>
                  <a:pt x="331" y="63"/>
                  <a:pt x="333" y="59"/>
                </a:cubicBezTo>
                <a:cubicBezTo>
                  <a:pt x="342" y="42"/>
                  <a:pt x="356" y="31"/>
                  <a:pt x="372" y="22"/>
                </a:cubicBezTo>
                <a:cubicBezTo>
                  <a:pt x="379" y="18"/>
                  <a:pt x="386" y="17"/>
                  <a:pt x="394" y="18"/>
                </a:cubicBezTo>
                <a:cubicBezTo>
                  <a:pt x="400" y="19"/>
                  <a:pt x="405" y="20"/>
                  <a:pt x="411" y="21"/>
                </a:cubicBezTo>
                <a:cubicBezTo>
                  <a:pt x="421" y="24"/>
                  <a:pt x="429" y="30"/>
                  <a:pt x="434" y="39"/>
                </a:cubicBezTo>
                <a:cubicBezTo>
                  <a:pt x="436" y="42"/>
                  <a:pt x="438" y="44"/>
                  <a:pt x="439" y="47"/>
                </a:cubicBezTo>
                <a:cubicBezTo>
                  <a:pt x="448" y="60"/>
                  <a:pt x="450" y="74"/>
                  <a:pt x="445" y="89"/>
                </a:cubicBezTo>
                <a:cubicBezTo>
                  <a:pt x="439" y="106"/>
                  <a:pt x="433" y="122"/>
                  <a:pt x="420" y="135"/>
                </a:cubicBezTo>
                <a:cubicBezTo>
                  <a:pt x="416" y="138"/>
                  <a:pt x="412" y="142"/>
                  <a:pt x="408" y="144"/>
                </a:cubicBezTo>
                <a:cubicBezTo>
                  <a:pt x="390" y="153"/>
                  <a:pt x="373" y="162"/>
                  <a:pt x="356" y="170"/>
                </a:cubicBezTo>
                <a:cubicBezTo>
                  <a:pt x="340" y="178"/>
                  <a:pt x="328" y="189"/>
                  <a:pt x="317" y="203"/>
                </a:cubicBezTo>
                <a:cubicBezTo>
                  <a:pt x="316" y="204"/>
                  <a:pt x="316" y="205"/>
                  <a:pt x="315" y="205"/>
                </a:cubicBezTo>
                <a:cubicBezTo>
                  <a:pt x="314" y="209"/>
                  <a:pt x="315" y="212"/>
                  <a:pt x="318" y="213"/>
                </a:cubicBezTo>
                <a:cubicBezTo>
                  <a:pt x="324" y="215"/>
                  <a:pt x="330" y="216"/>
                  <a:pt x="335" y="218"/>
                </a:cubicBezTo>
                <a:cubicBezTo>
                  <a:pt x="341" y="220"/>
                  <a:pt x="342" y="223"/>
                  <a:pt x="342" y="228"/>
                </a:cubicBezTo>
                <a:cubicBezTo>
                  <a:pt x="341" y="239"/>
                  <a:pt x="330" y="246"/>
                  <a:pt x="320" y="243"/>
                </a:cubicBezTo>
                <a:cubicBezTo>
                  <a:pt x="315" y="242"/>
                  <a:pt x="310" y="239"/>
                  <a:pt x="307" y="235"/>
                </a:cubicBezTo>
                <a:cubicBezTo>
                  <a:pt x="305" y="232"/>
                  <a:pt x="303" y="229"/>
                  <a:pt x="301" y="225"/>
                </a:cubicBezTo>
                <a:close/>
                <a:moveTo>
                  <a:pt x="216" y="266"/>
                </a:moveTo>
                <a:cubicBezTo>
                  <a:pt x="212" y="266"/>
                  <a:pt x="208" y="265"/>
                  <a:pt x="204" y="265"/>
                </a:cubicBezTo>
                <a:cubicBezTo>
                  <a:pt x="203" y="264"/>
                  <a:pt x="202" y="262"/>
                  <a:pt x="202" y="261"/>
                </a:cubicBezTo>
                <a:cubicBezTo>
                  <a:pt x="202" y="260"/>
                  <a:pt x="203" y="258"/>
                  <a:pt x="204" y="258"/>
                </a:cubicBezTo>
                <a:cubicBezTo>
                  <a:pt x="207" y="257"/>
                  <a:pt x="210" y="257"/>
                  <a:pt x="213" y="257"/>
                </a:cubicBezTo>
                <a:cubicBezTo>
                  <a:pt x="218" y="256"/>
                  <a:pt x="220" y="254"/>
                  <a:pt x="220" y="249"/>
                </a:cubicBezTo>
                <a:cubicBezTo>
                  <a:pt x="220" y="238"/>
                  <a:pt x="220" y="227"/>
                  <a:pt x="220" y="217"/>
                </a:cubicBezTo>
                <a:cubicBezTo>
                  <a:pt x="220" y="203"/>
                  <a:pt x="220" y="189"/>
                  <a:pt x="222" y="174"/>
                </a:cubicBezTo>
                <a:cubicBezTo>
                  <a:pt x="223" y="167"/>
                  <a:pt x="222" y="159"/>
                  <a:pt x="222" y="152"/>
                </a:cubicBezTo>
                <a:cubicBezTo>
                  <a:pt x="222" y="150"/>
                  <a:pt x="222" y="149"/>
                  <a:pt x="221" y="148"/>
                </a:cubicBezTo>
                <a:cubicBezTo>
                  <a:pt x="220" y="148"/>
                  <a:pt x="218" y="148"/>
                  <a:pt x="217" y="149"/>
                </a:cubicBezTo>
                <a:cubicBezTo>
                  <a:pt x="214" y="152"/>
                  <a:pt x="211" y="155"/>
                  <a:pt x="208" y="158"/>
                </a:cubicBezTo>
                <a:cubicBezTo>
                  <a:pt x="207" y="159"/>
                  <a:pt x="206" y="161"/>
                  <a:pt x="204" y="162"/>
                </a:cubicBezTo>
                <a:cubicBezTo>
                  <a:pt x="200" y="165"/>
                  <a:pt x="196" y="166"/>
                  <a:pt x="195" y="164"/>
                </a:cubicBezTo>
                <a:cubicBezTo>
                  <a:pt x="194" y="160"/>
                  <a:pt x="196" y="158"/>
                  <a:pt x="198" y="156"/>
                </a:cubicBezTo>
                <a:cubicBezTo>
                  <a:pt x="207" y="146"/>
                  <a:pt x="216" y="136"/>
                  <a:pt x="224" y="127"/>
                </a:cubicBezTo>
                <a:cubicBezTo>
                  <a:pt x="225" y="126"/>
                  <a:pt x="227" y="125"/>
                  <a:pt x="228" y="125"/>
                </a:cubicBezTo>
                <a:cubicBezTo>
                  <a:pt x="230" y="126"/>
                  <a:pt x="231" y="127"/>
                  <a:pt x="231" y="128"/>
                </a:cubicBezTo>
                <a:cubicBezTo>
                  <a:pt x="232" y="131"/>
                  <a:pt x="232" y="134"/>
                  <a:pt x="232" y="137"/>
                </a:cubicBezTo>
                <a:cubicBezTo>
                  <a:pt x="228" y="157"/>
                  <a:pt x="229" y="177"/>
                  <a:pt x="227" y="196"/>
                </a:cubicBezTo>
                <a:cubicBezTo>
                  <a:pt x="226" y="211"/>
                  <a:pt x="226" y="227"/>
                  <a:pt x="226" y="242"/>
                </a:cubicBezTo>
                <a:cubicBezTo>
                  <a:pt x="226" y="248"/>
                  <a:pt x="226" y="254"/>
                  <a:pt x="235" y="255"/>
                </a:cubicBezTo>
                <a:cubicBezTo>
                  <a:pt x="236" y="255"/>
                  <a:pt x="237" y="258"/>
                  <a:pt x="237" y="260"/>
                </a:cubicBezTo>
                <a:cubicBezTo>
                  <a:pt x="237" y="261"/>
                  <a:pt x="235" y="264"/>
                  <a:pt x="234" y="264"/>
                </a:cubicBezTo>
                <a:cubicBezTo>
                  <a:pt x="228" y="265"/>
                  <a:pt x="222" y="265"/>
                  <a:pt x="216" y="266"/>
                </a:cubicBezTo>
                <a:close/>
                <a:moveTo>
                  <a:pt x="296" y="115"/>
                </a:moveTo>
                <a:cubicBezTo>
                  <a:pt x="294" y="115"/>
                  <a:pt x="292" y="114"/>
                  <a:pt x="291" y="113"/>
                </a:cubicBezTo>
                <a:cubicBezTo>
                  <a:pt x="290" y="111"/>
                  <a:pt x="289" y="109"/>
                  <a:pt x="290" y="108"/>
                </a:cubicBezTo>
                <a:cubicBezTo>
                  <a:pt x="290" y="107"/>
                  <a:pt x="292" y="106"/>
                  <a:pt x="293" y="106"/>
                </a:cubicBezTo>
                <a:cubicBezTo>
                  <a:pt x="301" y="107"/>
                  <a:pt x="308" y="109"/>
                  <a:pt x="316" y="110"/>
                </a:cubicBezTo>
                <a:cubicBezTo>
                  <a:pt x="319" y="104"/>
                  <a:pt x="320" y="97"/>
                  <a:pt x="320" y="91"/>
                </a:cubicBezTo>
                <a:cubicBezTo>
                  <a:pt x="321" y="88"/>
                  <a:pt x="319" y="86"/>
                  <a:pt x="316" y="86"/>
                </a:cubicBezTo>
                <a:cubicBezTo>
                  <a:pt x="313" y="86"/>
                  <a:pt x="311" y="86"/>
                  <a:pt x="308" y="86"/>
                </a:cubicBezTo>
                <a:cubicBezTo>
                  <a:pt x="288" y="87"/>
                  <a:pt x="267" y="88"/>
                  <a:pt x="246" y="87"/>
                </a:cubicBezTo>
                <a:cubicBezTo>
                  <a:pt x="235" y="86"/>
                  <a:pt x="225" y="87"/>
                  <a:pt x="214" y="87"/>
                </a:cubicBezTo>
                <a:cubicBezTo>
                  <a:pt x="189" y="87"/>
                  <a:pt x="163" y="88"/>
                  <a:pt x="138" y="84"/>
                </a:cubicBezTo>
                <a:cubicBezTo>
                  <a:pt x="136" y="84"/>
                  <a:pt x="133" y="83"/>
                  <a:pt x="131" y="84"/>
                </a:cubicBezTo>
                <a:cubicBezTo>
                  <a:pt x="128" y="84"/>
                  <a:pt x="126" y="85"/>
                  <a:pt x="126" y="88"/>
                </a:cubicBezTo>
                <a:cubicBezTo>
                  <a:pt x="125" y="92"/>
                  <a:pt x="125" y="95"/>
                  <a:pt x="125" y="99"/>
                </a:cubicBezTo>
                <a:cubicBezTo>
                  <a:pt x="126" y="113"/>
                  <a:pt x="128" y="128"/>
                  <a:pt x="129" y="143"/>
                </a:cubicBezTo>
                <a:cubicBezTo>
                  <a:pt x="131" y="175"/>
                  <a:pt x="136" y="207"/>
                  <a:pt x="146" y="238"/>
                </a:cubicBezTo>
                <a:cubicBezTo>
                  <a:pt x="150" y="251"/>
                  <a:pt x="155" y="264"/>
                  <a:pt x="161" y="276"/>
                </a:cubicBezTo>
                <a:cubicBezTo>
                  <a:pt x="166" y="284"/>
                  <a:pt x="170" y="292"/>
                  <a:pt x="174" y="300"/>
                </a:cubicBezTo>
                <a:cubicBezTo>
                  <a:pt x="182" y="314"/>
                  <a:pt x="189" y="328"/>
                  <a:pt x="198" y="341"/>
                </a:cubicBezTo>
                <a:cubicBezTo>
                  <a:pt x="202" y="348"/>
                  <a:pt x="208" y="354"/>
                  <a:pt x="214" y="361"/>
                </a:cubicBezTo>
                <a:cubicBezTo>
                  <a:pt x="215" y="363"/>
                  <a:pt x="218" y="364"/>
                  <a:pt x="221" y="364"/>
                </a:cubicBezTo>
                <a:cubicBezTo>
                  <a:pt x="223" y="364"/>
                  <a:pt x="227" y="364"/>
                  <a:pt x="230" y="364"/>
                </a:cubicBezTo>
                <a:cubicBezTo>
                  <a:pt x="238" y="364"/>
                  <a:pt x="244" y="360"/>
                  <a:pt x="248" y="352"/>
                </a:cubicBezTo>
                <a:cubicBezTo>
                  <a:pt x="257" y="336"/>
                  <a:pt x="264" y="318"/>
                  <a:pt x="270" y="299"/>
                </a:cubicBezTo>
                <a:cubicBezTo>
                  <a:pt x="272" y="294"/>
                  <a:pt x="269" y="287"/>
                  <a:pt x="273" y="282"/>
                </a:cubicBezTo>
                <a:cubicBezTo>
                  <a:pt x="274" y="281"/>
                  <a:pt x="272" y="278"/>
                  <a:pt x="272" y="276"/>
                </a:cubicBezTo>
                <a:cubicBezTo>
                  <a:pt x="271" y="274"/>
                  <a:pt x="273" y="273"/>
                  <a:pt x="274" y="272"/>
                </a:cubicBezTo>
                <a:cubicBezTo>
                  <a:pt x="282" y="267"/>
                  <a:pt x="282" y="266"/>
                  <a:pt x="275" y="262"/>
                </a:cubicBezTo>
                <a:cubicBezTo>
                  <a:pt x="274" y="261"/>
                  <a:pt x="273" y="261"/>
                  <a:pt x="272" y="260"/>
                </a:cubicBezTo>
                <a:cubicBezTo>
                  <a:pt x="272" y="259"/>
                  <a:pt x="271" y="258"/>
                  <a:pt x="271" y="257"/>
                </a:cubicBezTo>
                <a:cubicBezTo>
                  <a:pt x="272" y="256"/>
                  <a:pt x="273" y="254"/>
                  <a:pt x="274" y="254"/>
                </a:cubicBezTo>
                <a:cubicBezTo>
                  <a:pt x="277" y="254"/>
                  <a:pt x="281" y="254"/>
                  <a:pt x="284" y="253"/>
                </a:cubicBezTo>
                <a:cubicBezTo>
                  <a:pt x="285" y="253"/>
                  <a:pt x="286" y="249"/>
                  <a:pt x="285" y="248"/>
                </a:cubicBezTo>
                <a:cubicBezTo>
                  <a:pt x="283" y="245"/>
                  <a:pt x="279" y="243"/>
                  <a:pt x="276" y="240"/>
                </a:cubicBezTo>
                <a:cubicBezTo>
                  <a:pt x="275" y="240"/>
                  <a:pt x="275" y="237"/>
                  <a:pt x="276" y="236"/>
                </a:cubicBezTo>
                <a:cubicBezTo>
                  <a:pt x="276" y="235"/>
                  <a:pt x="278" y="234"/>
                  <a:pt x="279" y="234"/>
                </a:cubicBezTo>
                <a:cubicBezTo>
                  <a:pt x="282" y="235"/>
                  <a:pt x="284" y="236"/>
                  <a:pt x="286" y="237"/>
                </a:cubicBezTo>
                <a:cubicBezTo>
                  <a:pt x="287" y="237"/>
                  <a:pt x="289" y="236"/>
                  <a:pt x="290" y="235"/>
                </a:cubicBezTo>
                <a:cubicBezTo>
                  <a:pt x="290" y="234"/>
                  <a:pt x="290" y="232"/>
                  <a:pt x="289" y="231"/>
                </a:cubicBezTo>
                <a:cubicBezTo>
                  <a:pt x="288" y="229"/>
                  <a:pt x="286" y="229"/>
                  <a:pt x="284" y="228"/>
                </a:cubicBezTo>
                <a:cubicBezTo>
                  <a:pt x="281" y="226"/>
                  <a:pt x="278" y="225"/>
                  <a:pt x="279" y="221"/>
                </a:cubicBezTo>
                <a:cubicBezTo>
                  <a:pt x="280" y="217"/>
                  <a:pt x="283" y="219"/>
                  <a:pt x="286" y="219"/>
                </a:cubicBezTo>
                <a:cubicBezTo>
                  <a:pt x="288" y="220"/>
                  <a:pt x="289" y="220"/>
                  <a:pt x="291" y="220"/>
                </a:cubicBezTo>
                <a:cubicBezTo>
                  <a:pt x="291" y="220"/>
                  <a:pt x="292" y="218"/>
                  <a:pt x="292" y="218"/>
                </a:cubicBezTo>
                <a:cubicBezTo>
                  <a:pt x="293" y="217"/>
                  <a:pt x="292" y="216"/>
                  <a:pt x="292" y="215"/>
                </a:cubicBezTo>
                <a:cubicBezTo>
                  <a:pt x="292" y="214"/>
                  <a:pt x="291" y="214"/>
                  <a:pt x="291" y="214"/>
                </a:cubicBezTo>
                <a:cubicBezTo>
                  <a:pt x="288" y="211"/>
                  <a:pt x="282" y="212"/>
                  <a:pt x="283" y="206"/>
                </a:cubicBezTo>
                <a:cubicBezTo>
                  <a:pt x="284" y="199"/>
                  <a:pt x="291" y="207"/>
                  <a:pt x="294" y="202"/>
                </a:cubicBezTo>
                <a:cubicBezTo>
                  <a:pt x="291" y="201"/>
                  <a:pt x="288" y="199"/>
                  <a:pt x="285" y="197"/>
                </a:cubicBezTo>
                <a:cubicBezTo>
                  <a:pt x="282" y="195"/>
                  <a:pt x="280" y="193"/>
                  <a:pt x="282" y="188"/>
                </a:cubicBezTo>
                <a:cubicBezTo>
                  <a:pt x="282" y="187"/>
                  <a:pt x="282" y="186"/>
                  <a:pt x="283" y="184"/>
                </a:cubicBezTo>
                <a:cubicBezTo>
                  <a:pt x="283" y="178"/>
                  <a:pt x="283" y="178"/>
                  <a:pt x="289" y="179"/>
                </a:cubicBezTo>
                <a:cubicBezTo>
                  <a:pt x="292" y="180"/>
                  <a:pt x="295" y="180"/>
                  <a:pt x="298" y="181"/>
                </a:cubicBezTo>
                <a:cubicBezTo>
                  <a:pt x="299" y="181"/>
                  <a:pt x="300" y="179"/>
                  <a:pt x="301" y="178"/>
                </a:cubicBezTo>
                <a:cubicBezTo>
                  <a:pt x="301" y="178"/>
                  <a:pt x="300" y="176"/>
                  <a:pt x="300" y="176"/>
                </a:cubicBezTo>
                <a:cubicBezTo>
                  <a:pt x="295" y="174"/>
                  <a:pt x="289" y="172"/>
                  <a:pt x="284" y="170"/>
                </a:cubicBezTo>
                <a:cubicBezTo>
                  <a:pt x="284" y="169"/>
                  <a:pt x="283" y="167"/>
                  <a:pt x="283" y="166"/>
                </a:cubicBezTo>
                <a:cubicBezTo>
                  <a:pt x="284" y="165"/>
                  <a:pt x="285" y="163"/>
                  <a:pt x="287" y="164"/>
                </a:cubicBezTo>
                <a:cubicBezTo>
                  <a:pt x="289" y="164"/>
                  <a:pt x="290" y="165"/>
                  <a:pt x="292" y="165"/>
                </a:cubicBezTo>
                <a:cubicBezTo>
                  <a:pt x="296" y="166"/>
                  <a:pt x="299" y="166"/>
                  <a:pt x="303" y="166"/>
                </a:cubicBezTo>
                <a:cubicBezTo>
                  <a:pt x="304" y="166"/>
                  <a:pt x="305" y="165"/>
                  <a:pt x="306" y="163"/>
                </a:cubicBezTo>
                <a:cubicBezTo>
                  <a:pt x="306" y="163"/>
                  <a:pt x="305" y="162"/>
                  <a:pt x="304" y="161"/>
                </a:cubicBezTo>
                <a:cubicBezTo>
                  <a:pt x="298" y="159"/>
                  <a:pt x="291" y="158"/>
                  <a:pt x="285" y="155"/>
                </a:cubicBezTo>
                <a:cubicBezTo>
                  <a:pt x="284" y="155"/>
                  <a:pt x="283" y="152"/>
                  <a:pt x="283" y="151"/>
                </a:cubicBezTo>
                <a:cubicBezTo>
                  <a:pt x="283" y="150"/>
                  <a:pt x="285" y="148"/>
                  <a:pt x="287" y="148"/>
                </a:cubicBezTo>
                <a:cubicBezTo>
                  <a:pt x="289" y="149"/>
                  <a:pt x="292" y="149"/>
                  <a:pt x="294" y="150"/>
                </a:cubicBezTo>
                <a:cubicBezTo>
                  <a:pt x="298" y="151"/>
                  <a:pt x="302" y="152"/>
                  <a:pt x="306" y="152"/>
                </a:cubicBezTo>
                <a:cubicBezTo>
                  <a:pt x="307" y="152"/>
                  <a:pt x="308" y="151"/>
                  <a:pt x="309" y="150"/>
                </a:cubicBezTo>
                <a:cubicBezTo>
                  <a:pt x="309" y="149"/>
                  <a:pt x="308" y="148"/>
                  <a:pt x="308" y="147"/>
                </a:cubicBezTo>
                <a:cubicBezTo>
                  <a:pt x="305" y="146"/>
                  <a:pt x="303" y="145"/>
                  <a:pt x="301" y="145"/>
                </a:cubicBezTo>
                <a:cubicBezTo>
                  <a:pt x="295" y="143"/>
                  <a:pt x="290" y="142"/>
                  <a:pt x="284" y="141"/>
                </a:cubicBezTo>
                <a:cubicBezTo>
                  <a:pt x="283" y="141"/>
                  <a:pt x="282" y="139"/>
                  <a:pt x="282" y="138"/>
                </a:cubicBezTo>
                <a:cubicBezTo>
                  <a:pt x="283" y="137"/>
                  <a:pt x="284" y="135"/>
                  <a:pt x="286" y="135"/>
                </a:cubicBezTo>
                <a:cubicBezTo>
                  <a:pt x="291" y="136"/>
                  <a:pt x="296" y="136"/>
                  <a:pt x="301" y="137"/>
                </a:cubicBezTo>
                <a:cubicBezTo>
                  <a:pt x="304" y="137"/>
                  <a:pt x="307" y="138"/>
                  <a:pt x="309" y="138"/>
                </a:cubicBezTo>
                <a:cubicBezTo>
                  <a:pt x="311" y="138"/>
                  <a:pt x="313" y="136"/>
                  <a:pt x="313" y="134"/>
                </a:cubicBezTo>
                <a:cubicBezTo>
                  <a:pt x="314" y="132"/>
                  <a:pt x="313" y="130"/>
                  <a:pt x="311" y="129"/>
                </a:cubicBezTo>
                <a:cubicBezTo>
                  <a:pt x="306" y="128"/>
                  <a:pt x="301" y="127"/>
                  <a:pt x="296" y="126"/>
                </a:cubicBezTo>
                <a:cubicBezTo>
                  <a:pt x="292" y="125"/>
                  <a:pt x="285" y="127"/>
                  <a:pt x="285" y="121"/>
                </a:cubicBezTo>
                <a:cubicBezTo>
                  <a:pt x="284" y="114"/>
                  <a:pt x="293" y="119"/>
                  <a:pt x="296" y="115"/>
                </a:cubicBezTo>
                <a:close/>
                <a:moveTo>
                  <a:pt x="8" y="74"/>
                </a:moveTo>
                <a:cubicBezTo>
                  <a:pt x="8" y="95"/>
                  <a:pt x="8" y="95"/>
                  <a:pt x="19" y="112"/>
                </a:cubicBezTo>
                <a:cubicBezTo>
                  <a:pt x="33" y="132"/>
                  <a:pt x="51" y="150"/>
                  <a:pt x="73" y="162"/>
                </a:cubicBezTo>
                <a:cubicBezTo>
                  <a:pt x="89" y="171"/>
                  <a:pt x="103" y="183"/>
                  <a:pt x="115" y="197"/>
                </a:cubicBezTo>
                <a:cubicBezTo>
                  <a:pt x="118" y="200"/>
                  <a:pt x="120" y="203"/>
                  <a:pt x="123" y="205"/>
                </a:cubicBezTo>
                <a:cubicBezTo>
                  <a:pt x="124" y="206"/>
                  <a:pt x="126" y="206"/>
                  <a:pt x="128" y="206"/>
                </a:cubicBezTo>
                <a:cubicBezTo>
                  <a:pt x="128" y="205"/>
                  <a:pt x="129" y="204"/>
                  <a:pt x="129" y="203"/>
                </a:cubicBezTo>
                <a:cubicBezTo>
                  <a:pt x="129" y="197"/>
                  <a:pt x="129" y="191"/>
                  <a:pt x="128" y="185"/>
                </a:cubicBezTo>
                <a:cubicBezTo>
                  <a:pt x="124" y="163"/>
                  <a:pt x="121" y="141"/>
                  <a:pt x="120" y="119"/>
                </a:cubicBezTo>
                <a:cubicBezTo>
                  <a:pt x="119" y="104"/>
                  <a:pt x="118" y="89"/>
                  <a:pt x="116" y="75"/>
                </a:cubicBezTo>
                <a:cubicBezTo>
                  <a:pt x="114" y="62"/>
                  <a:pt x="110" y="50"/>
                  <a:pt x="103" y="38"/>
                </a:cubicBezTo>
                <a:cubicBezTo>
                  <a:pt x="96" y="28"/>
                  <a:pt x="87" y="22"/>
                  <a:pt x="78" y="16"/>
                </a:cubicBezTo>
                <a:cubicBezTo>
                  <a:pt x="55" y="0"/>
                  <a:pt x="31" y="10"/>
                  <a:pt x="18" y="28"/>
                </a:cubicBezTo>
                <a:cubicBezTo>
                  <a:pt x="9" y="42"/>
                  <a:pt x="7" y="56"/>
                  <a:pt x="8" y="74"/>
                </a:cubicBezTo>
                <a:close/>
                <a:moveTo>
                  <a:pt x="387" y="25"/>
                </a:moveTo>
                <a:cubicBezTo>
                  <a:pt x="385" y="26"/>
                  <a:pt x="379" y="27"/>
                  <a:pt x="374" y="29"/>
                </a:cubicBezTo>
                <a:cubicBezTo>
                  <a:pt x="367" y="33"/>
                  <a:pt x="360" y="38"/>
                  <a:pt x="354" y="43"/>
                </a:cubicBezTo>
                <a:cubicBezTo>
                  <a:pt x="344" y="51"/>
                  <a:pt x="337" y="62"/>
                  <a:pt x="334" y="76"/>
                </a:cubicBezTo>
                <a:cubicBezTo>
                  <a:pt x="333" y="79"/>
                  <a:pt x="333" y="82"/>
                  <a:pt x="332" y="85"/>
                </a:cubicBezTo>
                <a:cubicBezTo>
                  <a:pt x="326" y="96"/>
                  <a:pt x="325" y="109"/>
                  <a:pt x="323" y="121"/>
                </a:cubicBezTo>
                <a:cubicBezTo>
                  <a:pt x="320" y="139"/>
                  <a:pt x="316" y="157"/>
                  <a:pt x="312" y="175"/>
                </a:cubicBezTo>
                <a:cubicBezTo>
                  <a:pt x="311" y="181"/>
                  <a:pt x="309" y="187"/>
                  <a:pt x="308" y="193"/>
                </a:cubicBezTo>
                <a:cubicBezTo>
                  <a:pt x="308" y="194"/>
                  <a:pt x="309" y="196"/>
                  <a:pt x="309" y="196"/>
                </a:cubicBezTo>
                <a:cubicBezTo>
                  <a:pt x="310" y="197"/>
                  <a:pt x="312" y="196"/>
                  <a:pt x="313" y="195"/>
                </a:cubicBezTo>
                <a:cubicBezTo>
                  <a:pt x="317" y="192"/>
                  <a:pt x="321" y="190"/>
                  <a:pt x="324" y="186"/>
                </a:cubicBezTo>
                <a:cubicBezTo>
                  <a:pt x="333" y="175"/>
                  <a:pt x="345" y="169"/>
                  <a:pt x="357" y="163"/>
                </a:cubicBezTo>
                <a:cubicBezTo>
                  <a:pt x="373" y="155"/>
                  <a:pt x="388" y="147"/>
                  <a:pt x="403" y="140"/>
                </a:cubicBezTo>
                <a:cubicBezTo>
                  <a:pt x="412" y="135"/>
                  <a:pt x="418" y="129"/>
                  <a:pt x="423" y="122"/>
                </a:cubicBezTo>
                <a:cubicBezTo>
                  <a:pt x="432" y="110"/>
                  <a:pt x="437" y="96"/>
                  <a:pt x="439" y="82"/>
                </a:cubicBezTo>
                <a:cubicBezTo>
                  <a:pt x="444" y="53"/>
                  <a:pt x="422" y="27"/>
                  <a:pt x="387" y="25"/>
                </a:cubicBezTo>
                <a:close/>
                <a:moveTo>
                  <a:pt x="137" y="576"/>
                </a:moveTo>
                <a:cubicBezTo>
                  <a:pt x="153" y="580"/>
                  <a:pt x="168" y="576"/>
                  <a:pt x="184" y="578"/>
                </a:cubicBezTo>
                <a:cubicBezTo>
                  <a:pt x="185" y="578"/>
                  <a:pt x="186" y="576"/>
                  <a:pt x="187" y="575"/>
                </a:cubicBezTo>
                <a:cubicBezTo>
                  <a:pt x="187" y="573"/>
                  <a:pt x="187" y="571"/>
                  <a:pt x="188" y="569"/>
                </a:cubicBezTo>
                <a:cubicBezTo>
                  <a:pt x="188" y="568"/>
                  <a:pt x="189" y="567"/>
                  <a:pt x="190" y="567"/>
                </a:cubicBezTo>
                <a:cubicBezTo>
                  <a:pt x="191" y="567"/>
                  <a:pt x="192" y="568"/>
                  <a:pt x="193" y="569"/>
                </a:cubicBezTo>
                <a:cubicBezTo>
                  <a:pt x="193" y="569"/>
                  <a:pt x="193" y="570"/>
                  <a:pt x="193" y="570"/>
                </a:cubicBezTo>
                <a:cubicBezTo>
                  <a:pt x="195" y="573"/>
                  <a:pt x="195" y="576"/>
                  <a:pt x="199" y="576"/>
                </a:cubicBezTo>
                <a:cubicBezTo>
                  <a:pt x="202" y="575"/>
                  <a:pt x="202" y="572"/>
                  <a:pt x="203" y="570"/>
                </a:cubicBezTo>
                <a:cubicBezTo>
                  <a:pt x="203" y="568"/>
                  <a:pt x="204" y="567"/>
                  <a:pt x="205" y="566"/>
                </a:cubicBezTo>
                <a:cubicBezTo>
                  <a:pt x="206" y="565"/>
                  <a:pt x="207" y="566"/>
                  <a:pt x="208" y="566"/>
                </a:cubicBezTo>
                <a:cubicBezTo>
                  <a:pt x="208" y="568"/>
                  <a:pt x="208" y="570"/>
                  <a:pt x="209" y="571"/>
                </a:cubicBezTo>
                <a:cubicBezTo>
                  <a:pt x="210" y="573"/>
                  <a:pt x="212" y="574"/>
                  <a:pt x="213" y="576"/>
                </a:cubicBezTo>
                <a:cubicBezTo>
                  <a:pt x="214" y="575"/>
                  <a:pt x="215" y="574"/>
                  <a:pt x="216" y="572"/>
                </a:cubicBezTo>
                <a:cubicBezTo>
                  <a:pt x="217" y="570"/>
                  <a:pt x="217" y="568"/>
                  <a:pt x="218" y="565"/>
                </a:cubicBezTo>
                <a:cubicBezTo>
                  <a:pt x="218" y="565"/>
                  <a:pt x="220" y="564"/>
                  <a:pt x="221" y="564"/>
                </a:cubicBezTo>
                <a:cubicBezTo>
                  <a:pt x="221" y="564"/>
                  <a:pt x="222" y="565"/>
                  <a:pt x="222" y="566"/>
                </a:cubicBezTo>
                <a:cubicBezTo>
                  <a:pt x="223" y="569"/>
                  <a:pt x="223" y="571"/>
                  <a:pt x="224" y="574"/>
                </a:cubicBezTo>
                <a:cubicBezTo>
                  <a:pt x="224" y="574"/>
                  <a:pt x="225" y="575"/>
                  <a:pt x="226" y="575"/>
                </a:cubicBezTo>
                <a:cubicBezTo>
                  <a:pt x="227" y="575"/>
                  <a:pt x="228" y="575"/>
                  <a:pt x="228" y="574"/>
                </a:cubicBezTo>
                <a:cubicBezTo>
                  <a:pt x="229" y="571"/>
                  <a:pt x="230" y="568"/>
                  <a:pt x="231" y="565"/>
                </a:cubicBezTo>
                <a:cubicBezTo>
                  <a:pt x="231" y="565"/>
                  <a:pt x="232" y="564"/>
                  <a:pt x="233" y="564"/>
                </a:cubicBezTo>
                <a:cubicBezTo>
                  <a:pt x="234" y="564"/>
                  <a:pt x="235" y="564"/>
                  <a:pt x="235" y="565"/>
                </a:cubicBezTo>
                <a:cubicBezTo>
                  <a:pt x="236" y="567"/>
                  <a:pt x="236" y="569"/>
                  <a:pt x="236" y="571"/>
                </a:cubicBezTo>
                <a:cubicBezTo>
                  <a:pt x="237" y="574"/>
                  <a:pt x="238" y="576"/>
                  <a:pt x="241" y="575"/>
                </a:cubicBezTo>
                <a:cubicBezTo>
                  <a:pt x="243" y="575"/>
                  <a:pt x="244" y="573"/>
                  <a:pt x="245" y="572"/>
                </a:cubicBezTo>
                <a:cubicBezTo>
                  <a:pt x="247" y="568"/>
                  <a:pt x="248" y="565"/>
                  <a:pt x="250" y="561"/>
                </a:cubicBezTo>
                <a:cubicBezTo>
                  <a:pt x="256" y="563"/>
                  <a:pt x="250" y="569"/>
                  <a:pt x="253" y="572"/>
                </a:cubicBezTo>
                <a:cubicBezTo>
                  <a:pt x="254" y="574"/>
                  <a:pt x="257" y="575"/>
                  <a:pt x="258" y="574"/>
                </a:cubicBezTo>
                <a:cubicBezTo>
                  <a:pt x="260" y="571"/>
                  <a:pt x="261" y="569"/>
                  <a:pt x="263" y="566"/>
                </a:cubicBezTo>
                <a:cubicBezTo>
                  <a:pt x="264" y="566"/>
                  <a:pt x="266" y="567"/>
                  <a:pt x="266" y="567"/>
                </a:cubicBezTo>
                <a:cubicBezTo>
                  <a:pt x="267" y="570"/>
                  <a:pt x="266" y="574"/>
                  <a:pt x="269" y="575"/>
                </a:cubicBezTo>
                <a:cubicBezTo>
                  <a:pt x="275" y="576"/>
                  <a:pt x="273" y="570"/>
                  <a:pt x="274" y="567"/>
                </a:cubicBezTo>
                <a:cubicBezTo>
                  <a:pt x="275" y="566"/>
                  <a:pt x="275" y="564"/>
                  <a:pt x="276" y="563"/>
                </a:cubicBezTo>
                <a:cubicBezTo>
                  <a:pt x="276" y="562"/>
                  <a:pt x="278" y="562"/>
                  <a:pt x="278" y="562"/>
                </a:cubicBezTo>
                <a:cubicBezTo>
                  <a:pt x="279" y="561"/>
                  <a:pt x="280" y="562"/>
                  <a:pt x="280" y="563"/>
                </a:cubicBezTo>
                <a:cubicBezTo>
                  <a:pt x="281" y="567"/>
                  <a:pt x="281" y="570"/>
                  <a:pt x="281" y="574"/>
                </a:cubicBezTo>
                <a:cubicBezTo>
                  <a:pt x="281" y="574"/>
                  <a:pt x="283" y="575"/>
                  <a:pt x="283" y="575"/>
                </a:cubicBezTo>
                <a:cubicBezTo>
                  <a:pt x="284" y="575"/>
                  <a:pt x="286" y="574"/>
                  <a:pt x="286" y="574"/>
                </a:cubicBezTo>
                <a:cubicBezTo>
                  <a:pt x="288" y="568"/>
                  <a:pt x="289" y="562"/>
                  <a:pt x="291" y="557"/>
                </a:cubicBezTo>
                <a:cubicBezTo>
                  <a:pt x="293" y="552"/>
                  <a:pt x="291" y="549"/>
                  <a:pt x="286" y="548"/>
                </a:cubicBezTo>
                <a:cubicBezTo>
                  <a:pt x="283" y="548"/>
                  <a:pt x="280" y="548"/>
                  <a:pt x="277" y="549"/>
                </a:cubicBezTo>
                <a:cubicBezTo>
                  <a:pt x="266" y="551"/>
                  <a:pt x="255" y="551"/>
                  <a:pt x="244" y="551"/>
                </a:cubicBezTo>
                <a:cubicBezTo>
                  <a:pt x="214" y="552"/>
                  <a:pt x="185" y="554"/>
                  <a:pt x="155" y="555"/>
                </a:cubicBezTo>
                <a:cubicBezTo>
                  <a:pt x="136" y="557"/>
                  <a:pt x="137" y="556"/>
                  <a:pt x="137" y="576"/>
                </a:cubicBezTo>
                <a:close/>
                <a:moveTo>
                  <a:pt x="233" y="543"/>
                </a:moveTo>
                <a:cubicBezTo>
                  <a:pt x="233" y="543"/>
                  <a:pt x="233" y="544"/>
                  <a:pt x="233" y="544"/>
                </a:cubicBezTo>
                <a:cubicBezTo>
                  <a:pt x="238" y="543"/>
                  <a:pt x="244" y="543"/>
                  <a:pt x="248" y="542"/>
                </a:cubicBezTo>
                <a:cubicBezTo>
                  <a:pt x="249" y="542"/>
                  <a:pt x="251" y="539"/>
                  <a:pt x="250" y="537"/>
                </a:cubicBezTo>
                <a:cubicBezTo>
                  <a:pt x="250" y="534"/>
                  <a:pt x="248" y="532"/>
                  <a:pt x="244" y="533"/>
                </a:cubicBezTo>
                <a:cubicBezTo>
                  <a:pt x="237" y="535"/>
                  <a:pt x="230" y="535"/>
                  <a:pt x="223" y="531"/>
                </a:cubicBezTo>
                <a:cubicBezTo>
                  <a:pt x="217" y="528"/>
                  <a:pt x="217" y="529"/>
                  <a:pt x="221" y="524"/>
                </a:cubicBezTo>
                <a:cubicBezTo>
                  <a:pt x="223" y="521"/>
                  <a:pt x="225" y="519"/>
                  <a:pt x="226" y="517"/>
                </a:cubicBezTo>
                <a:cubicBezTo>
                  <a:pt x="228" y="515"/>
                  <a:pt x="227" y="513"/>
                  <a:pt x="224" y="512"/>
                </a:cubicBezTo>
                <a:cubicBezTo>
                  <a:pt x="223" y="511"/>
                  <a:pt x="222" y="510"/>
                  <a:pt x="220" y="510"/>
                </a:cubicBezTo>
                <a:cubicBezTo>
                  <a:pt x="202" y="511"/>
                  <a:pt x="185" y="523"/>
                  <a:pt x="181" y="540"/>
                </a:cubicBezTo>
                <a:cubicBezTo>
                  <a:pt x="180" y="543"/>
                  <a:pt x="182" y="545"/>
                  <a:pt x="185" y="545"/>
                </a:cubicBezTo>
                <a:cubicBezTo>
                  <a:pt x="196" y="545"/>
                  <a:pt x="207" y="545"/>
                  <a:pt x="218" y="545"/>
                </a:cubicBezTo>
                <a:cubicBezTo>
                  <a:pt x="223" y="544"/>
                  <a:pt x="228" y="543"/>
                  <a:pt x="233" y="543"/>
                </a:cubicBezTo>
                <a:close/>
                <a:moveTo>
                  <a:pt x="236" y="402"/>
                </a:moveTo>
                <a:cubicBezTo>
                  <a:pt x="234" y="398"/>
                  <a:pt x="232" y="395"/>
                  <a:pt x="231" y="392"/>
                </a:cubicBezTo>
                <a:cubicBezTo>
                  <a:pt x="230" y="391"/>
                  <a:pt x="231" y="390"/>
                  <a:pt x="231" y="389"/>
                </a:cubicBezTo>
                <a:cubicBezTo>
                  <a:pt x="232" y="389"/>
                  <a:pt x="233" y="388"/>
                  <a:pt x="234" y="389"/>
                </a:cubicBezTo>
                <a:cubicBezTo>
                  <a:pt x="236" y="389"/>
                  <a:pt x="237" y="391"/>
                  <a:pt x="239" y="392"/>
                </a:cubicBezTo>
                <a:cubicBezTo>
                  <a:pt x="240" y="392"/>
                  <a:pt x="242" y="392"/>
                  <a:pt x="243" y="391"/>
                </a:cubicBezTo>
                <a:cubicBezTo>
                  <a:pt x="243" y="391"/>
                  <a:pt x="243" y="389"/>
                  <a:pt x="243" y="389"/>
                </a:cubicBezTo>
                <a:cubicBezTo>
                  <a:pt x="241" y="386"/>
                  <a:pt x="239" y="383"/>
                  <a:pt x="238" y="380"/>
                </a:cubicBezTo>
                <a:cubicBezTo>
                  <a:pt x="235" y="373"/>
                  <a:pt x="230" y="369"/>
                  <a:pt x="224" y="371"/>
                </a:cubicBezTo>
                <a:cubicBezTo>
                  <a:pt x="220" y="372"/>
                  <a:pt x="216" y="374"/>
                  <a:pt x="212" y="376"/>
                </a:cubicBezTo>
                <a:cubicBezTo>
                  <a:pt x="200" y="382"/>
                  <a:pt x="198" y="395"/>
                  <a:pt x="209" y="405"/>
                </a:cubicBezTo>
                <a:cubicBezTo>
                  <a:pt x="211" y="407"/>
                  <a:pt x="213" y="408"/>
                  <a:pt x="215" y="405"/>
                </a:cubicBezTo>
                <a:cubicBezTo>
                  <a:pt x="217" y="402"/>
                  <a:pt x="220" y="398"/>
                  <a:pt x="223" y="397"/>
                </a:cubicBezTo>
                <a:cubicBezTo>
                  <a:pt x="227" y="397"/>
                  <a:pt x="231" y="400"/>
                  <a:pt x="236" y="402"/>
                </a:cubicBezTo>
                <a:close/>
                <a:moveTo>
                  <a:pt x="120" y="228"/>
                </a:moveTo>
                <a:cubicBezTo>
                  <a:pt x="121" y="223"/>
                  <a:pt x="119" y="222"/>
                  <a:pt x="113" y="221"/>
                </a:cubicBezTo>
                <a:cubicBezTo>
                  <a:pt x="109" y="221"/>
                  <a:pt x="104" y="219"/>
                  <a:pt x="100" y="219"/>
                </a:cubicBezTo>
                <a:cubicBezTo>
                  <a:pt x="98" y="219"/>
                  <a:pt x="95" y="220"/>
                  <a:pt x="94" y="222"/>
                </a:cubicBezTo>
                <a:cubicBezTo>
                  <a:pt x="92" y="224"/>
                  <a:pt x="92" y="227"/>
                  <a:pt x="93" y="229"/>
                </a:cubicBezTo>
                <a:cubicBezTo>
                  <a:pt x="95" y="232"/>
                  <a:pt x="97" y="235"/>
                  <a:pt x="100" y="237"/>
                </a:cubicBezTo>
                <a:cubicBezTo>
                  <a:pt x="109" y="244"/>
                  <a:pt x="119" y="239"/>
                  <a:pt x="120" y="228"/>
                </a:cubicBezTo>
                <a:close/>
                <a:moveTo>
                  <a:pt x="317" y="224"/>
                </a:moveTo>
                <a:cubicBezTo>
                  <a:pt x="317" y="224"/>
                  <a:pt x="315" y="224"/>
                  <a:pt x="314" y="225"/>
                </a:cubicBezTo>
                <a:cubicBezTo>
                  <a:pt x="313" y="225"/>
                  <a:pt x="313" y="226"/>
                  <a:pt x="313" y="227"/>
                </a:cubicBezTo>
                <a:cubicBezTo>
                  <a:pt x="315" y="233"/>
                  <a:pt x="322" y="236"/>
                  <a:pt x="328" y="234"/>
                </a:cubicBezTo>
                <a:cubicBezTo>
                  <a:pt x="331" y="234"/>
                  <a:pt x="331" y="231"/>
                  <a:pt x="330" y="228"/>
                </a:cubicBezTo>
                <a:cubicBezTo>
                  <a:pt x="327" y="224"/>
                  <a:pt x="324" y="223"/>
                  <a:pt x="317" y="224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5329238" y="2417411"/>
            <a:ext cx="1541463" cy="1568450"/>
          </a:xfrm>
          <a:custGeom>
            <a:avLst/>
            <a:gdLst>
              <a:gd name="T0" fmla="*/ 109 w 361"/>
              <a:gd name="T1" fmla="*/ 360 h 367"/>
              <a:gd name="T2" fmla="*/ 107 w 361"/>
              <a:gd name="T3" fmla="*/ 291 h 367"/>
              <a:gd name="T4" fmla="*/ 130 w 361"/>
              <a:gd name="T5" fmla="*/ 258 h 367"/>
              <a:gd name="T6" fmla="*/ 36 w 361"/>
              <a:gd name="T7" fmla="*/ 172 h 367"/>
              <a:gd name="T8" fmla="*/ 34 w 361"/>
              <a:gd name="T9" fmla="*/ 11 h 367"/>
              <a:gd name="T10" fmla="*/ 114 w 361"/>
              <a:gd name="T11" fmla="*/ 47 h 367"/>
              <a:gd name="T12" fmla="*/ 255 w 361"/>
              <a:gd name="T13" fmla="*/ 29 h 367"/>
              <a:gd name="T14" fmla="*/ 336 w 361"/>
              <a:gd name="T15" fmla="*/ 129 h 367"/>
              <a:gd name="T16" fmla="*/ 247 w 361"/>
              <a:gd name="T17" fmla="*/ 182 h 367"/>
              <a:gd name="T18" fmla="*/ 204 w 361"/>
              <a:gd name="T19" fmla="*/ 285 h 367"/>
              <a:gd name="T20" fmla="*/ 233 w 361"/>
              <a:gd name="T21" fmla="*/ 365 h 367"/>
              <a:gd name="T22" fmla="*/ 218 w 361"/>
              <a:gd name="T23" fmla="*/ 322 h 367"/>
              <a:gd name="T24" fmla="*/ 231 w 361"/>
              <a:gd name="T25" fmla="*/ 206 h 367"/>
              <a:gd name="T26" fmla="*/ 221 w 361"/>
              <a:gd name="T27" fmla="*/ 183 h 367"/>
              <a:gd name="T28" fmla="*/ 206 w 361"/>
              <a:gd name="T29" fmla="*/ 325 h 367"/>
              <a:gd name="T30" fmla="*/ 203 w 361"/>
              <a:gd name="T31" fmla="*/ 327 h 367"/>
              <a:gd name="T32" fmla="*/ 151 w 361"/>
              <a:gd name="T33" fmla="*/ 183 h 367"/>
              <a:gd name="T34" fmla="*/ 173 w 361"/>
              <a:gd name="T35" fmla="*/ 134 h 367"/>
              <a:gd name="T36" fmla="*/ 160 w 361"/>
              <a:gd name="T37" fmla="*/ 115 h 367"/>
              <a:gd name="T38" fmla="*/ 178 w 361"/>
              <a:gd name="T39" fmla="*/ 92 h 367"/>
              <a:gd name="T40" fmla="*/ 178 w 361"/>
              <a:gd name="T41" fmla="*/ 175 h 367"/>
              <a:gd name="T42" fmla="*/ 193 w 361"/>
              <a:gd name="T43" fmla="*/ 189 h 367"/>
              <a:gd name="T44" fmla="*/ 249 w 361"/>
              <a:gd name="T45" fmla="*/ 80 h 367"/>
              <a:gd name="T46" fmla="*/ 338 w 361"/>
              <a:gd name="T47" fmla="*/ 47 h 367"/>
              <a:gd name="T48" fmla="*/ 260 w 361"/>
              <a:gd name="T49" fmla="*/ 149 h 367"/>
              <a:gd name="T50" fmla="*/ 247 w 361"/>
              <a:gd name="T51" fmla="*/ 136 h 367"/>
              <a:gd name="T52" fmla="*/ 281 w 361"/>
              <a:gd name="T53" fmla="*/ 39 h 367"/>
              <a:gd name="T54" fmla="*/ 263 w 361"/>
              <a:gd name="T55" fmla="*/ 140 h 367"/>
              <a:gd name="T56" fmla="*/ 15 w 361"/>
              <a:gd name="T57" fmla="*/ 99 h 367"/>
              <a:gd name="T58" fmla="*/ 85 w 361"/>
              <a:gd name="T59" fmla="*/ 43 h 367"/>
              <a:gd name="T60" fmla="*/ 81 w 361"/>
              <a:gd name="T61" fmla="*/ 171 h 367"/>
              <a:gd name="T62" fmla="*/ 90 w 361"/>
              <a:gd name="T63" fmla="*/ 103 h 367"/>
              <a:gd name="T64" fmla="*/ 29 w 361"/>
              <a:gd name="T65" fmla="*/ 47 h 367"/>
              <a:gd name="T66" fmla="*/ 84 w 361"/>
              <a:gd name="T67" fmla="*/ 154 h 367"/>
              <a:gd name="T68" fmla="*/ 188 w 361"/>
              <a:gd name="T69" fmla="*/ 330 h 367"/>
              <a:gd name="T70" fmla="*/ 226 w 361"/>
              <a:gd name="T71" fmla="*/ 359 h 367"/>
              <a:gd name="T72" fmla="*/ 235 w 361"/>
              <a:gd name="T73" fmla="*/ 300 h 367"/>
              <a:gd name="T74" fmla="*/ 157 w 361"/>
              <a:gd name="T75" fmla="*/ 292 h 367"/>
              <a:gd name="T76" fmla="*/ 174 w 361"/>
              <a:gd name="T77" fmla="*/ 283 h 367"/>
              <a:gd name="T78" fmla="*/ 154 w 361"/>
              <a:gd name="T79" fmla="*/ 258 h 367"/>
              <a:gd name="T80" fmla="*/ 171 w 361"/>
              <a:gd name="T81" fmla="*/ 237 h 367"/>
              <a:gd name="T82" fmla="*/ 186 w 361"/>
              <a:gd name="T83" fmla="*/ 237 h 367"/>
              <a:gd name="T84" fmla="*/ 192 w 361"/>
              <a:gd name="T85" fmla="*/ 231 h 367"/>
              <a:gd name="T86" fmla="*/ 203 w 361"/>
              <a:gd name="T87" fmla="*/ 235 h 367"/>
              <a:gd name="T88" fmla="*/ 206 w 361"/>
              <a:gd name="T89" fmla="*/ 227 h 367"/>
              <a:gd name="T90" fmla="*/ 219 w 361"/>
              <a:gd name="T91" fmla="*/ 234 h 367"/>
              <a:gd name="T92" fmla="*/ 211 w 361"/>
              <a:gd name="T93" fmla="*/ 204 h 367"/>
              <a:gd name="T94" fmla="*/ 230 w 361"/>
              <a:gd name="T95" fmla="*/ 221 h 367"/>
              <a:gd name="T96" fmla="*/ 242 w 361"/>
              <a:gd name="T97" fmla="*/ 170 h 367"/>
              <a:gd name="T98" fmla="*/ 340 w 361"/>
              <a:gd name="T99" fmla="*/ 112 h 367"/>
              <a:gd name="T100" fmla="*/ 250 w 361"/>
              <a:gd name="T101" fmla="*/ 51 h 367"/>
              <a:gd name="T102" fmla="*/ 169 w 361"/>
              <a:gd name="T103" fmla="*/ 60 h 367"/>
              <a:gd name="T104" fmla="*/ 86 w 361"/>
              <a:gd name="T105" fmla="*/ 16 h 367"/>
              <a:gd name="T106" fmla="*/ 10 w 361"/>
              <a:gd name="T107" fmla="*/ 121 h 367"/>
              <a:gd name="T108" fmla="*/ 96 w 361"/>
              <a:gd name="T109" fmla="*/ 203 h 367"/>
              <a:gd name="T110" fmla="*/ 149 w 361"/>
              <a:gd name="T111" fmla="*/ 261 h 367"/>
              <a:gd name="T112" fmla="*/ 108 w 361"/>
              <a:gd name="T113" fmla="*/ 298 h 367"/>
              <a:gd name="T114" fmla="*/ 160 w 361"/>
              <a:gd name="T115" fmla="*/ 355 h 367"/>
              <a:gd name="T116" fmla="*/ 164 w 361"/>
              <a:gd name="T117" fmla="*/ 339 h 367"/>
              <a:gd name="T118" fmla="*/ 183 w 361"/>
              <a:gd name="T119" fmla="*/ 351 h 367"/>
              <a:gd name="T120" fmla="*/ 177 w 361"/>
              <a:gd name="T121" fmla="*/ 327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1" h="367">
                <a:moveTo>
                  <a:pt x="211" y="367"/>
                </a:moveTo>
                <a:cubicBezTo>
                  <a:pt x="202" y="367"/>
                  <a:pt x="193" y="366"/>
                  <a:pt x="183" y="365"/>
                </a:cubicBezTo>
                <a:cubicBezTo>
                  <a:pt x="168" y="364"/>
                  <a:pt x="153" y="363"/>
                  <a:pt x="138" y="362"/>
                </a:cubicBezTo>
                <a:cubicBezTo>
                  <a:pt x="128" y="361"/>
                  <a:pt x="119" y="361"/>
                  <a:pt x="109" y="360"/>
                </a:cubicBezTo>
                <a:cubicBezTo>
                  <a:pt x="107" y="360"/>
                  <a:pt x="105" y="359"/>
                  <a:pt x="103" y="359"/>
                </a:cubicBezTo>
                <a:cubicBezTo>
                  <a:pt x="92" y="356"/>
                  <a:pt x="90" y="353"/>
                  <a:pt x="90" y="342"/>
                </a:cubicBezTo>
                <a:cubicBezTo>
                  <a:pt x="91" y="329"/>
                  <a:pt x="92" y="315"/>
                  <a:pt x="94" y="302"/>
                </a:cubicBezTo>
                <a:cubicBezTo>
                  <a:pt x="95" y="293"/>
                  <a:pt x="97" y="292"/>
                  <a:pt x="107" y="291"/>
                </a:cubicBezTo>
                <a:cubicBezTo>
                  <a:pt x="116" y="290"/>
                  <a:pt x="126" y="290"/>
                  <a:pt x="136" y="290"/>
                </a:cubicBezTo>
                <a:cubicBezTo>
                  <a:pt x="140" y="290"/>
                  <a:pt x="142" y="288"/>
                  <a:pt x="142" y="284"/>
                </a:cubicBezTo>
                <a:cubicBezTo>
                  <a:pt x="143" y="281"/>
                  <a:pt x="142" y="279"/>
                  <a:pt x="143" y="276"/>
                </a:cubicBezTo>
                <a:cubicBezTo>
                  <a:pt x="144" y="267"/>
                  <a:pt x="140" y="261"/>
                  <a:pt x="130" y="258"/>
                </a:cubicBezTo>
                <a:cubicBezTo>
                  <a:pt x="119" y="255"/>
                  <a:pt x="110" y="247"/>
                  <a:pt x="103" y="238"/>
                </a:cubicBezTo>
                <a:cubicBezTo>
                  <a:pt x="95" y="230"/>
                  <a:pt x="91" y="221"/>
                  <a:pt x="91" y="211"/>
                </a:cubicBezTo>
                <a:cubicBezTo>
                  <a:pt x="89" y="196"/>
                  <a:pt x="81" y="191"/>
                  <a:pt x="69" y="187"/>
                </a:cubicBezTo>
                <a:cubicBezTo>
                  <a:pt x="57" y="184"/>
                  <a:pt x="47" y="178"/>
                  <a:pt x="36" y="172"/>
                </a:cubicBezTo>
                <a:cubicBezTo>
                  <a:pt x="19" y="162"/>
                  <a:pt x="10" y="147"/>
                  <a:pt x="6" y="129"/>
                </a:cubicBezTo>
                <a:cubicBezTo>
                  <a:pt x="2" y="114"/>
                  <a:pt x="0" y="99"/>
                  <a:pt x="1" y="83"/>
                </a:cubicBezTo>
                <a:cubicBezTo>
                  <a:pt x="3" y="64"/>
                  <a:pt x="7" y="45"/>
                  <a:pt x="17" y="28"/>
                </a:cubicBezTo>
                <a:cubicBezTo>
                  <a:pt x="22" y="21"/>
                  <a:pt x="27" y="16"/>
                  <a:pt x="34" y="11"/>
                </a:cubicBezTo>
                <a:cubicBezTo>
                  <a:pt x="46" y="4"/>
                  <a:pt x="58" y="0"/>
                  <a:pt x="71" y="1"/>
                </a:cubicBezTo>
                <a:cubicBezTo>
                  <a:pt x="80" y="1"/>
                  <a:pt x="86" y="4"/>
                  <a:pt x="90" y="11"/>
                </a:cubicBezTo>
                <a:cubicBezTo>
                  <a:pt x="94" y="19"/>
                  <a:pt x="99" y="28"/>
                  <a:pt x="102" y="36"/>
                </a:cubicBezTo>
                <a:cubicBezTo>
                  <a:pt x="104" y="43"/>
                  <a:pt x="107" y="46"/>
                  <a:pt x="114" y="47"/>
                </a:cubicBezTo>
                <a:cubicBezTo>
                  <a:pt x="130" y="47"/>
                  <a:pt x="145" y="50"/>
                  <a:pt x="160" y="51"/>
                </a:cubicBezTo>
                <a:cubicBezTo>
                  <a:pt x="183" y="53"/>
                  <a:pt x="207" y="52"/>
                  <a:pt x="231" y="52"/>
                </a:cubicBezTo>
                <a:cubicBezTo>
                  <a:pt x="237" y="52"/>
                  <a:pt x="241" y="50"/>
                  <a:pt x="245" y="44"/>
                </a:cubicBezTo>
                <a:cubicBezTo>
                  <a:pt x="248" y="39"/>
                  <a:pt x="251" y="34"/>
                  <a:pt x="255" y="29"/>
                </a:cubicBezTo>
                <a:cubicBezTo>
                  <a:pt x="266" y="15"/>
                  <a:pt x="283" y="9"/>
                  <a:pt x="300" y="5"/>
                </a:cubicBezTo>
                <a:cubicBezTo>
                  <a:pt x="318" y="1"/>
                  <a:pt x="333" y="9"/>
                  <a:pt x="345" y="24"/>
                </a:cubicBezTo>
                <a:cubicBezTo>
                  <a:pt x="357" y="41"/>
                  <a:pt x="361" y="59"/>
                  <a:pt x="357" y="79"/>
                </a:cubicBezTo>
                <a:cubicBezTo>
                  <a:pt x="354" y="97"/>
                  <a:pt x="346" y="114"/>
                  <a:pt x="336" y="129"/>
                </a:cubicBezTo>
                <a:cubicBezTo>
                  <a:pt x="332" y="134"/>
                  <a:pt x="328" y="138"/>
                  <a:pt x="322" y="141"/>
                </a:cubicBezTo>
                <a:cubicBezTo>
                  <a:pt x="309" y="148"/>
                  <a:pt x="296" y="156"/>
                  <a:pt x="283" y="163"/>
                </a:cubicBezTo>
                <a:cubicBezTo>
                  <a:pt x="275" y="168"/>
                  <a:pt x="267" y="170"/>
                  <a:pt x="258" y="171"/>
                </a:cubicBezTo>
                <a:cubicBezTo>
                  <a:pt x="252" y="172"/>
                  <a:pt x="249" y="176"/>
                  <a:pt x="247" y="182"/>
                </a:cubicBezTo>
                <a:cubicBezTo>
                  <a:pt x="245" y="193"/>
                  <a:pt x="243" y="205"/>
                  <a:pt x="240" y="216"/>
                </a:cubicBezTo>
                <a:cubicBezTo>
                  <a:pt x="236" y="239"/>
                  <a:pt x="224" y="255"/>
                  <a:pt x="203" y="265"/>
                </a:cubicBezTo>
                <a:cubicBezTo>
                  <a:pt x="197" y="268"/>
                  <a:pt x="194" y="275"/>
                  <a:pt x="198" y="281"/>
                </a:cubicBezTo>
                <a:cubicBezTo>
                  <a:pt x="199" y="283"/>
                  <a:pt x="202" y="284"/>
                  <a:pt x="204" y="285"/>
                </a:cubicBezTo>
                <a:cubicBezTo>
                  <a:pt x="213" y="287"/>
                  <a:pt x="222" y="288"/>
                  <a:pt x="231" y="291"/>
                </a:cubicBezTo>
                <a:cubicBezTo>
                  <a:pt x="245" y="295"/>
                  <a:pt x="252" y="293"/>
                  <a:pt x="250" y="317"/>
                </a:cubicBezTo>
                <a:cubicBezTo>
                  <a:pt x="248" y="329"/>
                  <a:pt x="246" y="342"/>
                  <a:pt x="244" y="355"/>
                </a:cubicBezTo>
                <a:cubicBezTo>
                  <a:pt x="243" y="361"/>
                  <a:pt x="239" y="364"/>
                  <a:pt x="233" y="365"/>
                </a:cubicBezTo>
                <a:cubicBezTo>
                  <a:pt x="226" y="366"/>
                  <a:pt x="219" y="367"/>
                  <a:pt x="211" y="367"/>
                </a:cubicBezTo>
                <a:close/>
                <a:moveTo>
                  <a:pt x="220" y="332"/>
                </a:moveTo>
                <a:cubicBezTo>
                  <a:pt x="219" y="329"/>
                  <a:pt x="217" y="327"/>
                  <a:pt x="217" y="325"/>
                </a:cubicBezTo>
                <a:cubicBezTo>
                  <a:pt x="216" y="324"/>
                  <a:pt x="217" y="323"/>
                  <a:pt x="218" y="322"/>
                </a:cubicBezTo>
                <a:cubicBezTo>
                  <a:pt x="219" y="322"/>
                  <a:pt x="220" y="323"/>
                  <a:pt x="220" y="323"/>
                </a:cubicBezTo>
                <a:cubicBezTo>
                  <a:pt x="221" y="325"/>
                  <a:pt x="222" y="327"/>
                  <a:pt x="223" y="330"/>
                </a:cubicBezTo>
                <a:cubicBezTo>
                  <a:pt x="223" y="330"/>
                  <a:pt x="221" y="331"/>
                  <a:pt x="220" y="332"/>
                </a:cubicBezTo>
                <a:close/>
                <a:moveTo>
                  <a:pt x="231" y="206"/>
                </a:moveTo>
                <a:cubicBezTo>
                  <a:pt x="230" y="206"/>
                  <a:pt x="229" y="206"/>
                  <a:pt x="228" y="206"/>
                </a:cubicBezTo>
                <a:cubicBezTo>
                  <a:pt x="225" y="199"/>
                  <a:pt x="222" y="192"/>
                  <a:pt x="218" y="185"/>
                </a:cubicBezTo>
                <a:cubicBezTo>
                  <a:pt x="218" y="184"/>
                  <a:pt x="219" y="183"/>
                  <a:pt x="220" y="183"/>
                </a:cubicBezTo>
                <a:cubicBezTo>
                  <a:pt x="220" y="183"/>
                  <a:pt x="221" y="183"/>
                  <a:pt x="221" y="183"/>
                </a:cubicBezTo>
                <a:cubicBezTo>
                  <a:pt x="225" y="190"/>
                  <a:pt x="229" y="197"/>
                  <a:pt x="232" y="204"/>
                </a:cubicBezTo>
                <a:cubicBezTo>
                  <a:pt x="233" y="204"/>
                  <a:pt x="232" y="205"/>
                  <a:pt x="231" y="206"/>
                </a:cubicBezTo>
                <a:close/>
                <a:moveTo>
                  <a:pt x="204" y="325"/>
                </a:moveTo>
                <a:cubicBezTo>
                  <a:pt x="205" y="325"/>
                  <a:pt x="206" y="325"/>
                  <a:pt x="206" y="325"/>
                </a:cubicBezTo>
                <a:cubicBezTo>
                  <a:pt x="209" y="332"/>
                  <a:pt x="212" y="338"/>
                  <a:pt x="214" y="345"/>
                </a:cubicBezTo>
                <a:cubicBezTo>
                  <a:pt x="215" y="345"/>
                  <a:pt x="213" y="347"/>
                  <a:pt x="213" y="348"/>
                </a:cubicBezTo>
                <a:cubicBezTo>
                  <a:pt x="212" y="348"/>
                  <a:pt x="210" y="348"/>
                  <a:pt x="210" y="347"/>
                </a:cubicBezTo>
                <a:cubicBezTo>
                  <a:pt x="206" y="341"/>
                  <a:pt x="202" y="335"/>
                  <a:pt x="203" y="327"/>
                </a:cubicBezTo>
                <a:cubicBezTo>
                  <a:pt x="203" y="326"/>
                  <a:pt x="204" y="325"/>
                  <a:pt x="204" y="325"/>
                </a:cubicBezTo>
                <a:close/>
                <a:moveTo>
                  <a:pt x="181" y="189"/>
                </a:moveTo>
                <a:cubicBezTo>
                  <a:pt x="172" y="188"/>
                  <a:pt x="162" y="187"/>
                  <a:pt x="153" y="186"/>
                </a:cubicBezTo>
                <a:cubicBezTo>
                  <a:pt x="152" y="186"/>
                  <a:pt x="151" y="184"/>
                  <a:pt x="151" y="183"/>
                </a:cubicBezTo>
                <a:cubicBezTo>
                  <a:pt x="151" y="182"/>
                  <a:pt x="152" y="181"/>
                  <a:pt x="153" y="181"/>
                </a:cubicBezTo>
                <a:cubicBezTo>
                  <a:pt x="153" y="180"/>
                  <a:pt x="155" y="180"/>
                  <a:pt x="156" y="180"/>
                </a:cubicBezTo>
                <a:cubicBezTo>
                  <a:pt x="170" y="180"/>
                  <a:pt x="170" y="178"/>
                  <a:pt x="171" y="165"/>
                </a:cubicBezTo>
                <a:cubicBezTo>
                  <a:pt x="172" y="155"/>
                  <a:pt x="172" y="144"/>
                  <a:pt x="173" y="134"/>
                </a:cubicBezTo>
                <a:cubicBezTo>
                  <a:pt x="174" y="126"/>
                  <a:pt x="175" y="119"/>
                  <a:pt x="175" y="111"/>
                </a:cubicBezTo>
                <a:cubicBezTo>
                  <a:pt x="175" y="110"/>
                  <a:pt x="175" y="108"/>
                  <a:pt x="174" y="107"/>
                </a:cubicBezTo>
                <a:cubicBezTo>
                  <a:pt x="173" y="107"/>
                  <a:pt x="171" y="107"/>
                  <a:pt x="170" y="108"/>
                </a:cubicBezTo>
                <a:cubicBezTo>
                  <a:pt x="166" y="110"/>
                  <a:pt x="163" y="113"/>
                  <a:pt x="160" y="115"/>
                </a:cubicBezTo>
                <a:cubicBezTo>
                  <a:pt x="158" y="116"/>
                  <a:pt x="155" y="117"/>
                  <a:pt x="153" y="118"/>
                </a:cubicBezTo>
                <a:cubicBezTo>
                  <a:pt x="152" y="118"/>
                  <a:pt x="150" y="116"/>
                  <a:pt x="149" y="115"/>
                </a:cubicBezTo>
                <a:cubicBezTo>
                  <a:pt x="149" y="115"/>
                  <a:pt x="149" y="113"/>
                  <a:pt x="150" y="113"/>
                </a:cubicBezTo>
                <a:cubicBezTo>
                  <a:pt x="160" y="107"/>
                  <a:pt x="168" y="99"/>
                  <a:pt x="178" y="92"/>
                </a:cubicBezTo>
                <a:cubicBezTo>
                  <a:pt x="179" y="91"/>
                  <a:pt x="182" y="93"/>
                  <a:pt x="182" y="95"/>
                </a:cubicBezTo>
                <a:cubicBezTo>
                  <a:pt x="182" y="99"/>
                  <a:pt x="182" y="104"/>
                  <a:pt x="182" y="108"/>
                </a:cubicBezTo>
                <a:cubicBezTo>
                  <a:pt x="181" y="127"/>
                  <a:pt x="179" y="147"/>
                  <a:pt x="178" y="166"/>
                </a:cubicBezTo>
                <a:cubicBezTo>
                  <a:pt x="178" y="169"/>
                  <a:pt x="177" y="172"/>
                  <a:pt x="178" y="175"/>
                </a:cubicBezTo>
                <a:cubicBezTo>
                  <a:pt x="178" y="177"/>
                  <a:pt x="180" y="179"/>
                  <a:pt x="183" y="180"/>
                </a:cubicBezTo>
                <a:cubicBezTo>
                  <a:pt x="186" y="181"/>
                  <a:pt x="190" y="181"/>
                  <a:pt x="194" y="182"/>
                </a:cubicBezTo>
                <a:cubicBezTo>
                  <a:pt x="195" y="183"/>
                  <a:pt x="196" y="185"/>
                  <a:pt x="196" y="186"/>
                </a:cubicBezTo>
                <a:cubicBezTo>
                  <a:pt x="196" y="187"/>
                  <a:pt x="194" y="189"/>
                  <a:pt x="193" y="189"/>
                </a:cubicBezTo>
                <a:cubicBezTo>
                  <a:pt x="189" y="189"/>
                  <a:pt x="185" y="189"/>
                  <a:pt x="181" y="188"/>
                </a:cubicBezTo>
                <a:cubicBezTo>
                  <a:pt x="181" y="189"/>
                  <a:pt x="181" y="189"/>
                  <a:pt x="181" y="189"/>
                </a:cubicBezTo>
                <a:close/>
                <a:moveTo>
                  <a:pt x="247" y="136"/>
                </a:moveTo>
                <a:cubicBezTo>
                  <a:pt x="248" y="118"/>
                  <a:pt x="248" y="99"/>
                  <a:pt x="249" y="80"/>
                </a:cubicBezTo>
                <a:cubicBezTo>
                  <a:pt x="250" y="76"/>
                  <a:pt x="251" y="71"/>
                  <a:pt x="252" y="67"/>
                </a:cubicBezTo>
                <a:cubicBezTo>
                  <a:pt x="257" y="55"/>
                  <a:pt x="264" y="44"/>
                  <a:pt x="274" y="34"/>
                </a:cubicBezTo>
                <a:cubicBezTo>
                  <a:pt x="287" y="22"/>
                  <a:pt x="304" y="20"/>
                  <a:pt x="320" y="26"/>
                </a:cubicBezTo>
                <a:cubicBezTo>
                  <a:pt x="330" y="29"/>
                  <a:pt x="337" y="36"/>
                  <a:pt x="338" y="47"/>
                </a:cubicBezTo>
                <a:cubicBezTo>
                  <a:pt x="342" y="72"/>
                  <a:pt x="337" y="95"/>
                  <a:pt x="324" y="117"/>
                </a:cubicBezTo>
                <a:cubicBezTo>
                  <a:pt x="318" y="126"/>
                  <a:pt x="309" y="131"/>
                  <a:pt x="300" y="135"/>
                </a:cubicBezTo>
                <a:cubicBezTo>
                  <a:pt x="296" y="137"/>
                  <a:pt x="291" y="138"/>
                  <a:pt x="287" y="139"/>
                </a:cubicBezTo>
                <a:cubicBezTo>
                  <a:pt x="277" y="141"/>
                  <a:pt x="268" y="144"/>
                  <a:pt x="260" y="149"/>
                </a:cubicBezTo>
                <a:cubicBezTo>
                  <a:pt x="257" y="150"/>
                  <a:pt x="254" y="151"/>
                  <a:pt x="251" y="151"/>
                </a:cubicBezTo>
                <a:cubicBezTo>
                  <a:pt x="249" y="152"/>
                  <a:pt x="246" y="150"/>
                  <a:pt x="246" y="147"/>
                </a:cubicBezTo>
                <a:cubicBezTo>
                  <a:pt x="246" y="143"/>
                  <a:pt x="246" y="140"/>
                  <a:pt x="246" y="136"/>
                </a:cubicBezTo>
                <a:cubicBezTo>
                  <a:pt x="246" y="136"/>
                  <a:pt x="247" y="136"/>
                  <a:pt x="247" y="136"/>
                </a:cubicBezTo>
                <a:close/>
                <a:moveTo>
                  <a:pt x="333" y="65"/>
                </a:moveTo>
                <a:cubicBezTo>
                  <a:pt x="333" y="62"/>
                  <a:pt x="332" y="56"/>
                  <a:pt x="331" y="51"/>
                </a:cubicBezTo>
                <a:cubicBezTo>
                  <a:pt x="330" y="44"/>
                  <a:pt x="326" y="38"/>
                  <a:pt x="320" y="35"/>
                </a:cubicBezTo>
                <a:cubicBezTo>
                  <a:pt x="306" y="30"/>
                  <a:pt x="293" y="29"/>
                  <a:pt x="281" y="39"/>
                </a:cubicBezTo>
                <a:cubicBezTo>
                  <a:pt x="267" y="50"/>
                  <a:pt x="257" y="65"/>
                  <a:pt x="256" y="84"/>
                </a:cubicBezTo>
                <a:cubicBezTo>
                  <a:pt x="255" y="97"/>
                  <a:pt x="254" y="111"/>
                  <a:pt x="253" y="125"/>
                </a:cubicBezTo>
                <a:cubicBezTo>
                  <a:pt x="253" y="128"/>
                  <a:pt x="253" y="132"/>
                  <a:pt x="254" y="135"/>
                </a:cubicBezTo>
                <a:cubicBezTo>
                  <a:pt x="255" y="140"/>
                  <a:pt x="258" y="142"/>
                  <a:pt x="263" y="140"/>
                </a:cubicBezTo>
                <a:cubicBezTo>
                  <a:pt x="272" y="135"/>
                  <a:pt x="282" y="133"/>
                  <a:pt x="293" y="130"/>
                </a:cubicBezTo>
                <a:cubicBezTo>
                  <a:pt x="309" y="125"/>
                  <a:pt x="321" y="115"/>
                  <a:pt x="327" y="98"/>
                </a:cubicBezTo>
                <a:cubicBezTo>
                  <a:pt x="330" y="88"/>
                  <a:pt x="332" y="78"/>
                  <a:pt x="333" y="65"/>
                </a:cubicBezTo>
                <a:close/>
                <a:moveTo>
                  <a:pt x="15" y="99"/>
                </a:moveTo>
                <a:cubicBezTo>
                  <a:pt x="17" y="80"/>
                  <a:pt x="18" y="60"/>
                  <a:pt x="25" y="42"/>
                </a:cubicBezTo>
                <a:cubicBezTo>
                  <a:pt x="35" y="18"/>
                  <a:pt x="44" y="18"/>
                  <a:pt x="67" y="23"/>
                </a:cubicBezTo>
                <a:cubicBezTo>
                  <a:pt x="70" y="24"/>
                  <a:pt x="73" y="26"/>
                  <a:pt x="74" y="28"/>
                </a:cubicBezTo>
                <a:cubicBezTo>
                  <a:pt x="78" y="33"/>
                  <a:pt x="82" y="38"/>
                  <a:pt x="85" y="43"/>
                </a:cubicBezTo>
                <a:cubicBezTo>
                  <a:pt x="93" y="59"/>
                  <a:pt x="97" y="76"/>
                  <a:pt x="96" y="94"/>
                </a:cubicBezTo>
                <a:cubicBezTo>
                  <a:pt x="96" y="112"/>
                  <a:pt x="94" y="128"/>
                  <a:pt x="92" y="146"/>
                </a:cubicBezTo>
                <a:cubicBezTo>
                  <a:pt x="92" y="152"/>
                  <a:pt x="91" y="158"/>
                  <a:pt x="91" y="164"/>
                </a:cubicBezTo>
                <a:cubicBezTo>
                  <a:pt x="90" y="169"/>
                  <a:pt x="87" y="172"/>
                  <a:pt x="81" y="171"/>
                </a:cubicBezTo>
                <a:cubicBezTo>
                  <a:pt x="67" y="169"/>
                  <a:pt x="53" y="165"/>
                  <a:pt x="42" y="156"/>
                </a:cubicBezTo>
                <a:cubicBezTo>
                  <a:pt x="28" y="145"/>
                  <a:pt x="19" y="130"/>
                  <a:pt x="17" y="112"/>
                </a:cubicBezTo>
                <a:cubicBezTo>
                  <a:pt x="16" y="108"/>
                  <a:pt x="16" y="103"/>
                  <a:pt x="15" y="99"/>
                </a:cubicBezTo>
                <a:close/>
                <a:moveTo>
                  <a:pt x="90" y="103"/>
                </a:moveTo>
                <a:cubicBezTo>
                  <a:pt x="90" y="99"/>
                  <a:pt x="90" y="96"/>
                  <a:pt x="90" y="94"/>
                </a:cubicBezTo>
                <a:cubicBezTo>
                  <a:pt x="89" y="76"/>
                  <a:pt x="86" y="59"/>
                  <a:pt x="78" y="44"/>
                </a:cubicBezTo>
                <a:cubicBezTo>
                  <a:pt x="75" y="38"/>
                  <a:pt x="72" y="33"/>
                  <a:pt x="66" y="31"/>
                </a:cubicBezTo>
                <a:cubicBezTo>
                  <a:pt x="45" y="24"/>
                  <a:pt x="36" y="27"/>
                  <a:pt x="29" y="47"/>
                </a:cubicBezTo>
                <a:cubicBezTo>
                  <a:pt x="27" y="53"/>
                  <a:pt x="26" y="60"/>
                  <a:pt x="25" y="66"/>
                </a:cubicBezTo>
                <a:cubicBezTo>
                  <a:pt x="23" y="82"/>
                  <a:pt x="20" y="97"/>
                  <a:pt x="23" y="113"/>
                </a:cubicBezTo>
                <a:cubicBezTo>
                  <a:pt x="31" y="143"/>
                  <a:pt x="50" y="157"/>
                  <a:pt x="76" y="161"/>
                </a:cubicBezTo>
                <a:cubicBezTo>
                  <a:pt x="82" y="162"/>
                  <a:pt x="84" y="160"/>
                  <a:pt x="84" y="154"/>
                </a:cubicBezTo>
                <a:cubicBezTo>
                  <a:pt x="86" y="136"/>
                  <a:pt x="88" y="119"/>
                  <a:pt x="90" y="103"/>
                </a:cubicBezTo>
                <a:close/>
                <a:moveTo>
                  <a:pt x="195" y="357"/>
                </a:moveTo>
                <a:cubicBezTo>
                  <a:pt x="197" y="351"/>
                  <a:pt x="193" y="348"/>
                  <a:pt x="192" y="344"/>
                </a:cubicBezTo>
                <a:cubicBezTo>
                  <a:pt x="191" y="339"/>
                  <a:pt x="189" y="335"/>
                  <a:pt x="188" y="330"/>
                </a:cubicBezTo>
                <a:cubicBezTo>
                  <a:pt x="188" y="328"/>
                  <a:pt x="189" y="327"/>
                  <a:pt x="190" y="326"/>
                </a:cubicBezTo>
                <a:cubicBezTo>
                  <a:pt x="191" y="326"/>
                  <a:pt x="193" y="327"/>
                  <a:pt x="193" y="328"/>
                </a:cubicBezTo>
                <a:cubicBezTo>
                  <a:pt x="195" y="334"/>
                  <a:pt x="197" y="339"/>
                  <a:pt x="199" y="345"/>
                </a:cubicBezTo>
                <a:cubicBezTo>
                  <a:pt x="206" y="362"/>
                  <a:pt x="209" y="361"/>
                  <a:pt x="226" y="359"/>
                </a:cubicBezTo>
                <a:cubicBezTo>
                  <a:pt x="228" y="359"/>
                  <a:pt x="230" y="358"/>
                  <a:pt x="232" y="357"/>
                </a:cubicBezTo>
                <a:cubicBezTo>
                  <a:pt x="235" y="356"/>
                  <a:pt x="238" y="353"/>
                  <a:pt x="238" y="350"/>
                </a:cubicBezTo>
                <a:cubicBezTo>
                  <a:pt x="240" y="337"/>
                  <a:pt x="242" y="324"/>
                  <a:pt x="243" y="312"/>
                </a:cubicBezTo>
                <a:cubicBezTo>
                  <a:pt x="244" y="305"/>
                  <a:pt x="241" y="301"/>
                  <a:pt x="235" y="300"/>
                </a:cubicBezTo>
                <a:cubicBezTo>
                  <a:pt x="222" y="297"/>
                  <a:pt x="210" y="290"/>
                  <a:pt x="196" y="294"/>
                </a:cubicBezTo>
                <a:cubicBezTo>
                  <a:pt x="194" y="295"/>
                  <a:pt x="192" y="294"/>
                  <a:pt x="190" y="294"/>
                </a:cubicBezTo>
                <a:cubicBezTo>
                  <a:pt x="183" y="293"/>
                  <a:pt x="176" y="293"/>
                  <a:pt x="169" y="293"/>
                </a:cubicBezTo>
                <a:cubicBezTo>
                  <a:pt x="165" y="293"/>
                  <a:pt x="161" y="293"/>
                  <a:pt x="157" y="292"/>
                </a:cubicBezTo>
                <a:cubicBezTo>
                  <a:pt x="156" y="292"/>
                  <a:pt x="156" y="291"/>
                  <a:pt x="156" y="290"/>
                </a:cubicBezTo>
                <a:cubicBezTo>
                  <a:pt x="156" y="289"/>
                  <a:pt x="156" y="288"/>
                  <a:pt x="157" y="288"/>
                </a:cubicBezTo>
                <a:cubicBezTo>
                  <a:pt x="159" y="287"/>
                  <a:pt x="162" y="286"/>
                  <a:pt x="164" y="286"/>
                </a:cubicBezTo>
                <a:cubicBezTo>
                  <a:pt x="167" y="285"/>
                  <a:pt x="170" y="284"/>
                  <a:pt x="174" y="283"/>
                </a:cubicBezTo>
                <a:cubicBezTo>
                  <a:pt x="170" y="277"/>
                  <a:pt x="165" y="273"/>
                  <a:pt x="166" y="266"/>
                </a:cubicBezTo>
                <a:cubicBezTo>
                  <a:pt x="166" y="265"/>
                  <a:pt x="163" y="264"/>
                  <a:pt x="161" y="263"/>
                </a:cubicBezTo>
                <a:cubicBezTo>
                  <a:pt x="159" y="262"/>
                  <a:pt x="157" y="262"/>
                  <a:pt x="156" y="261"/>
                </a:cubicBezTo>
                <a:cubicBezTo>
                  <a:pt x="154" y="261"/>
                  <a:pt x="153" y="259"/>
                  <a:pt x="154" y="258"/>
                </a:cubicBezTo>
                <a:cubicBezTo>
                  <a:pt x="154" y="257"/>
                  <a:pt x="155" y="255"/>
                  <a:pt x="157" y="255"/>
                </a:cubicBezTo>
                <a:cubicBezTo>
                  <a:pt x="164" y="255"/>
                  <a:pt x="172" y="256"/>
                  <a:pt x="180" y="253"/>
                </a:cubicBezTo>
                <a:cubicBezTo>
                  <a:pt x="176" y="248"/>
                  <a:pt x="173" y="245"/>
                  <a:pt x="170" y="241"/>
                </a:cubicBezTo>
                <a:cubicBezTo>
                  <a:pt x="169" y="240"/>
                  <a:pt x="170" y="238"/>
                  <a:pt x="171" y="237"/>
                </a:cubicBezTo>
                <a:cubicBezTo>
                  <a:pt x="171" y="236"/>
                  <a:pt x="173" y="236"/>
                  <a:pt x="173" y="237"/>
                </a:cubicBezTo>
                <a:cubicBezTo>
                  <a:pt x="175" y="238"/>
                  <a:pt x="177" y="240"/>
                  <a:pt x="179" y="242"/>
                </a:cubicBezTo>
                <a:cubicBezTo>
                  <a:pt x="182" y="243"/>
                  <a:pt x="185" y="246"/>
                  <a:pt x="187" y="245"/>
                </a:cubicBezTo>
                <a:cubicBezTo>
                  <a:pt x="190" y="243"/>
                  <a:pt x="187" y="239"/>
                  <a:pt x="186" y="237"/>
                </a:cubicBezTo>
                <a:cubicBezTo>
                  <a:pt x="185" y="235"/>
                  <a:pt x="183" y="232"/>
                  <a:pt x="183" y="230"/>
                </a:cubicBezTo>
                <a:cubicBezTo>
                  <a:pt x="183" y="228"/>
                  <a:pt x="184" y="227"/>
                  <a:pt x="184" y="225"/>
                </a:cubicBezTo>
                <a:cubicBezTo>
                  <a:pt x="186" y="225"/>
                  <a:pt x="187" y="226"/>
                  <a:pt x="188" y="227"/>
                </a:cubicBezTo>
                <a:cubicBezTo>
                  <a:pt x="189" y="228"/>
                  <a:pt x="191" y="229"/>
                  <a:pt x="192" y="231"/>
                </a:cubicBezTo>
                <a:cubicBezTo>
                  <a:pt x="193" y="230"/>
                  <a:pt x="193" y="230"/>
                  <a:pt x="193" y="230"/>
                </a:cubicBezTo>
                <a:cubicBezTo>
                  <a:pt x="194" y="225"/>
                  <a:pt x="188" y="221"/>
                  <a:pt x="193" y="217"/>
                </a:cubicBezTo>
                <a:cubicBezTo>
                  <a:pt x="200" y="217"/>
                  <a:pt x="198" y="224"/>
                  <a:pt x="200" y="228"/>
                </a:cubicBezTo>
                <a:cubicBezTo>
                  <a:pt x="202" y="230"/>
                  <a:pt x="202" y="233"/>
                  <a:pt x="203" y="235"/>
                </a:cubicBezTo>
                <a:cubicBezTo>
                  <a:pt x="205" y="238"/>
                  <a:pt x="206" y="240"/>
                  <a:pt x="209" y="242"/>
                </a:cubicBezTo>
                <a:cubicBezTo>
                  <a:pt x="209" y="243"/>
                  <a:pt x="211" y="243"/>
                  <a:pt x="213" y="243"/>
                </a:cubicBezTo>
                <a:cubicBezTo>
                  <a:pt x="213" y="243"/>
                  <a:pt x="214" y="240"/>
                  <a:pt x="213" y="239"/>
                </a:cubicBezTo>
                <a:cubicBezTo>
                  <a:pt x="211" y="235"/>
                  <a:pt x="209" y="231"/>
                  <a:pt x="206" y="227"/>
                </a:cubicBezTo>
                <a:cubicBezTo>
                  <a:pt x="204" y="224"/>
                  <a:pt x="202" y="220"/>
                  <a:pt x="201" y="217"/>
                </a:cubicBezTo>
                <a:cubicBezTo>
                  <a:pt x="200" y="215"/>
                  <a:pt x="200" y="212"/>
                  <a:pt x="201" y="211"/>
                </a:cubicBezTo>
                <a:cubicBezTo>
                  <a:pt x="203" y="210"/>
                  <a:pt x="205" y="212"/>
                  <a:pt x="206" y="214"/>
                </a:cubicBezTo>
                <a:cubicBezTo>
                  <a:pt x="210" y="220"/>
                  <a:pt x="214" y="227"/>
                  <a:pt x="219" y="234"/>
                </a:cubicBezTo>
                <a:cubicBezTo>
                  <a:pt x="221" y="237"/>
                  <a:pt x="224" y="237"/>
                  <a:pt x="225" y="235"/>
                </a:cubicBezTo>
                <a:cubicBezTo>
                  <a:pt x="226" y="234"/>
                  <a:pt x="226" y="231"/>
                  <a:pt x="226" y="230"/>
                </a:cubicBezTo>
                <a:cubicBezTo>
                  <a:pt x="222" y="223"/>
                  <a:pt x="217" y="217"/>
                  <a:pt x="213" y="211"/>
                </a:cubicBezTo>
                <a:cubicBezTo>
                  <a:pt x="212" y="208"/>
                  <a:pt x="212" y="206"/>
                  <a:pt x="211" y="204"/>
                </a:cubicBezTo>
                <a:cubicBezTo>
                  <a:pt x="211" y="203"/>
                  <a:pt x="212" y="202"/>
                  <a:pt x="212" y="201"/>
                </a:cubicBezTo>
                <a:cubicBezTo>
                  <a:pt x="213" y="201"/>
                  <a:pt x="215" y="201"/>
                  <a:pt x="215" y="202"/>
                </a:cubicBezTo>
                <a:cubicBezTo>
                  <a:pt x="219" y="207"/>
                  <a:pt x="222" y="213"/>
                  <a:pt x="226" y="218"/>
                </a:cubicBezTo>
                <a:cubicBezTo>
                  <a:pt x="227" y="220"/>
                  <a:pt x="229" y="221"/>
                  <a:pt x="230" y="221"/>
                </a:cubicBezTo>
                <a:cubicBezTo>
                  <a:pt x="231" y="221"/>
                  <a:pt x="233" y="219"/>
                  <a:pt x="233" y="218"/>
                </a:cubicBezTo>
                <a:cubicBezTo>
                  <a:pt x="236" y="207"/>
                  <a:pt x="238" y="198"/>
                  <a:pt x="231" y="187"/>
                </a:cubicBezTo>
                <a:cubicBezTo>
                  <a:pt x="225" y="178"/>
                  <a:pt x="226" y="177"/>
                  <a:pt x="236" y="173"/>
                </a:cubicBezTo>
                <a:cubicBezTo>
                  <a:pt x="238" y="172"/>
                  <a:pt x="241" y="172"/>
                  <a:pt x="242" y="170"/>
                </a:cubicBezTo>
                <a:cubicBezTo>
                  <a:pt x="246" y="165"/>
                  <a:pt x="252" y="165"/>
                  <a:pt x="258" y="165"/>
                </a:cubicBezTo>
                <a:cubicBezTo>
                  <a:pt x="266" y="164"/>
                  <a:pt x="272" y="163"/>
                  <a:pt x="279" y="159"/>
                </a:cubicBezTo>
                <a:cubicBezTo>
                  <a:pt x="291" y="152"/>
                  <a:pt x="302" y="144"/>
                  <a:pt x="314" y="139"/>
                </a:cubicBezTo>
                <a:cubicBezTo>
                  <a:pt x="327" y="133"/>
                  <a:pt x="334" y="123"/>
                  <a:pt x="340" y="112"/>
                </a:cubicBezTo>
                <a:cubicBezTo>
                  <a:pt x="343" y="104"/>
                  <a:pt x="347" y="96"/>
                  <a:pt x="349" y="88"/>
                </a:cubicBezTo>
                <a:cubicBezTo>
                  <a:pt x="355" y="68"/>
                  <a:pt x="352" y="49"/>
                  <a:pt x="340" y="31"/>
                </a:cubicBezTo>
                <a:cubicBezTo>
                  <a:pt x="330" y="16"/>
                  <a:pt x="315" y="7"/>
                  <a:pt x="290" y="16"/>
                </a:cubicBezTo>
                <a:cubicBezTo>
                  <a:pt x="272" y="22"/>
                  <a:pt x="258" y="33"/>
                  <a:pt x="250" y="51"/>
                </a:cubicBezTo>
                <a:cubicBezTo>
                  <a:pt x="250" y="51"/>
                  <a:pt x="249" y="52"/>
                  <a:pt x="249" y="53"/>
                </a:cubicBezTo>
                <a:cubicBezTo>
                  <a:pt x="247" y="57"/>
                  <a:pt x="244" y="59"/>
                  <a:pt x="241" y="59"/>
                </a:cubicBezTo>
                <a:cubicBezTo>
                  <a:pt x="238" y="59"/>
                  <a:pt x="234" y="59"/>
                  <a:pt x="231" y="59"/>
                </a:cubicBezTo>
                <a:cubicBezTo>
                  <a:pt x="211" y="59"/>
                  <a:pt x="190" y="60"/>
                  <a:pt x="169" y="60"/>
                </a:cubicBezTo>
                <a:cubicBezTo>
                  <a:pt x="162" y="60"/>
                  <a:pt x="155" y="59"/>
                  <a:pt x="148" y="58"/>
                </a:cubicBezTo>
                <a:cubicBezTo>
                  <a:pt x="134" y="56"/>
                  <a:pt x="120" y="54"/>
                  <a:pt x="106" y="52"/>
                </a:cubicBezTo>
                <a:cubicBezTo>
                  <a:pt x="98" y="51"/>
                  <a:pt x="98" y="52"/>
                  <a:pt x="97" y="44"/>
                </a:cubicBezTo>
                <a:cubicBezTo>
                  <a:pt x="95" y="34"/>
                  <a:pt x="91" y="25"/>
                  <a:pt x="86" y="16"/>
                </a:cubicBezTo>
                <a:cubicBezTo>
                  <a:pt x="83" y="10"/>
                  <a:pt x="78" y="8"/>
                  <a:pt x="72" y="7"/>
                </a:cubicBezTo>
                <a:cubicBezTo>
                  <a:pt x="63" y="6"/>
                  <a:pt x="53" y="7"/>
                  <a:pt x="44" y="12"/>
                </a:cubicBezTo>
                <a:cubicBezTo>
                  <a:pt x="27" y="20"/>
                  <a:pt x="17" y="34"/>
                  <a:pt x="12" y="52"/>
                </a:cubicBezTo>
                <a:cubicBezTo>
                  <a:pt x="5" y="75"/>
                  <a:pt x="5" y="98"/>
                  <a:pt x="10" y="121"/>
                </a:cubicBezTo>
                <a:cubicBezTo>
                  <a:pt x="15" y="140"/>
                  <a:pt x="24" y="156"/>
                  <a:pt x="41" y="166"/>
                </a:cubicBezTo>
                <a:cubicBezTo>
                  <a:pt x="52" y="173"/>
                  <a:pt x="64" y="178"/>
                  <a:pt x="77" y="182"/>
                </a:cubicBezTo>
                <a:cubicBezTo>
                  <a:pt x="82" y="184"/>
                  <a:pt x="89" y="184"/>
                  <a:pt x="92" y="187"/>
                </a:cubicBezTo>
                <a:cubicBezTo>
                  <a:pt x="95" y="191"/>
                  <a:pt x="95" y="198"/>
                  <a:pt x="96" y="203"/>
                </a:cubicBezTo>
                <a:cubicBezTo>
                  <a:pt x="97" y="214"/>
                  <a:pt x="100" y="224"/>
                  <a:pt x="107" y="232"/>
                </a:cubicBezTo>
                <a:cubicBezTo>
                  <a:pt x="116" y="241"/>
                  <a:pt x="125" y="249"/>
                  <a:pt x="137" y="253"/>
                </a:cubicBezTo>
                <a:cubicBezTo>
                  <a:pt x="140" y="254"/>
                  <a:pt x="142" y="254"/>
                  <a:pt x="144" y="255"/>
                </a:cubicBezTo>
                <a:cubicBezTo>
                  <a:pt x="146" y="257"/>
                  <a:pt x="148" y="259"/>
                  <a:pt x="149" y="261"/>
                </a:cubicBezTo>
                <a:cubicBezTo>
                  <a:pt x="150" y="271"/>
                  <a:pt x="150" y="281"/>
                  <a:pt x="150" y="291"/>
                </a:cubicBezTo>
                <a:cubicBezTo>
                  <a:pt x="151" y="295"/>
                  <a:pt x="147" y="299"/>
                  <a:pt x="142" y="299"/>
                </a:cubicBezTo>
                <a:cubicBezTo>
                  <a:pt x="138" y="298"/>
                  <a:pt x="133" y="297"/>
                  <a:pt x="129" y="297"/>
                </a:cubicBezTo>
                <a:cubicBezTo>
                  <a:pt x="122" y="297"/>
                  <a:pt x="115" y="297"/>
                  <a:pt x="108" y="298"/>
                </a:cubicBezTo>
                <a:cubicBezTo>
                  <a:pt x="103" y="298"/>
                  <a:pt x="100" y="301"/>
                  <a:pt x="100" y="305"/>
                </a:cubicBezTo>
                <a:cubicBezTo>
                  <a:pt x="99" y="315"/>
                  <a:pt x="97" y="324"/>
                  <a:pt x="96" y="334"/>
                </a:cubicBezTo>
                <a:cubicBezTo>
                  <a:pt x="95" y="348"/>
                  <a:pt x="98" y="351"/>
                  <a:pt x="112" y="352"/>
                </a:cubicBezTo>
                <a:cubicBezTo>
                  <a:pt x="128" y="354"/>
                  <a:pt x="144" y="354"/>
                  <a:pt x="160" y="355"/>
                </a:cubicBezTo>
                <a:cubicBezTo>
                  <a:pt x="164" y="355"/>
                  <a:pt x="166" y="352"/>
                  <a:pt x="164" y="349"/>
                </a:cubicBezTo>
                <a:cubicBezTo>
                  <a:pt x="163" y="346"/>
                  <a:pt x="161" y="344"/>
                  <a:pt x="159" y="341"/>
                </a:cubicBezTo>
                <a:cubicBezTo>
                  <a:pt x="159" y="340"/>
                  <a:pt x="160" y="338"/>
                  <a:pt x="160" y="337"/>
                </a:cubicBezTo>
                <a:cubicBezTo>
                  <a:pt x="161" y="338"/>
                  <a:pt x="163" y="338"/>
                  <a:pt x="164" y="339"/>
                </a:cubicBezTo>
                <a:cubicBezTo>
                  <a:pt x="166" y="341"/>
                  <a:pt x="168" y="343"/>
                  <a:pt x="170" y="346"/>
                </a:cubicBezTo>
                <a:cubicBezTo>
                  <a:pt x="172" y="349"/>
                  <a:pt x="175" y="352"/>
                  <a:pt x="178" y="355"/>
                </a:cubicBezTo>
                <a:cubicBezTo>
                  <a:pt x="178" y="356"/>
                  <a:pt x="181" y="356"/>
                  <a:pt x="182" y="356"/>
                </a:cubicBezTo>
                <a:cubicBezTo>
                  <a:pt x="184" y="355"/>
                  <a:pt x="184" y="352"/>
                  <a:pt x="183" y="351"/>
                </a:cubicBezTo>
                <a:cubicBezTo>
                  <a:pt x="180" y="347"/>
                  <a:pt x="178" y="343"/>
                  <a:pt x="175" y="339"/>
                </a:cubicBezTo>
                <a:cubicBezTo>
                  <a:pt x="173" y="336"/>
                  <a:pt x="171" y="332"/>
                  <a:pt x="173" y="328"/>
                </a:cubicBezTo>
                <a:cubicBezTo>
                  <a:pt x="173" y="327"/>
                  <a:pt x="174" y="326"/>
                  <a:pt x="174" y="326"/>
                </a:cubicBezTo>
                <a:cubicBezTo>
                  <a:pt x="175" y="325"/>
                  <a:pt x="176" y="326"/>
                  <a:pt x="177" y="327"/>
                </a:cubicBezTo>
                <a:cubicBezTo>
                  <a:pt x="179" y="331"/>
                  <a:pt x="182" y="336"/>
                  <a:pt x="185" y="341"/>
                </a:cubicBezTo>
                <a:cubicBezTo>
                  <a:pt x="188" y="346"/>
                  <a:pt x="191" y="351"/>
                  <a:pt x="195" y="357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13"/>
          <p:cNvSpPr>
            <a:spLocks noEditPoints="1"/>
          </p:cNvSpPr>
          <p:nvPr/>
        </p:nvSpPr>
        <p:spPr bwMode="auto">
          <a:xfrm rot="20121160">
            <a:off x="9839856" y="5672844"/>
            <a:ext cx="2047345" cy="551606"/>
          </a:xfrm>
          <a:custGeom>
            <a:avLst/>
            <a:gdLst>
              <a:gd name="T0" fmla="*/ 534 w 741"/>
              <a:gd name="T1" fmla="*/ 166 h 197"/>
              <a:gd name="T2" fmla="*/ 620 w 741"/>
              <a:gd name="T3" fmla="*/ 178 h 197"/>
              <a:gd name="T4" fmla="*/ 359 w 741"/>
              <a:gd name="T5" fmla="*/ 178 h 197"/>
              <a:gd name="T6" fmla="*/ 46 w 741"/>
              <a:gd name="T7" fmla="*/ 192 h 197"/>
              <a:gd name="T8" fmla="*/ 1 w 741"/>
              <a:gd name="T9" fmla="*/ 193 h 197"/>
              <a:gd name="T10" fmla="*/ 179 w 741"/>
              <a:gd name="T11" fmla="*/ 177 h 197"/>
              <a:gd name="T12" fmla="*/ 687 w 741"/>
              <a:gd name="T13" fmla="*/ 136 h 197"/>
              <a:gd name="T14" fmla="*/ 690 w 741"/>
              <a:gd name="T15" fmla="*/ 137 h 197"/>
              <a:gd name="T16" fmla="*/ 666 w 741"/>
              <a:gd name="T17" fmla="*/ 132 h 197"/>
              <a:gd name="T18" fmla="*/ 725 w 741"/>
              <a:gd name="T19" fmla="*/ 122 h 197"/>
              <a:gd name="T20" fmla="*/ 726 w 741"/>
              <a:gd name="T21" fmla="*/ 75 h 197"/>
              <a:gd name="T22" fmla="*/ 741 w 741"/>
              <a:gd name="T23" fmla="*/ 6 h 197"/>
              <a:gd name="T24" fmla="*/ 666 w 741"/>
              <a:gd name="T25" fmla="*/ 92 h 197"/>
              <a:gd name="T26" fmla="*/ 678 w 741"/>
              <a:gd name="T27" fmla="*/ 5 h 197"/>
              <a:gd name="T28" fmla="*/ 144 w 741"/>
              <a:gd name="T29" fmla="*/ 76 h 197"/>
              <a:gd name="T30" fmla="*/ 146 w 741"/>
              <a:gd name="T31" fmla="*/ 144 h 197"/>
              <a:gd name="T32" fmla="*/ 144 w 741"/>
              <a:gd name="T33" fmla="*/ 57 h 197"/>
              <a:gd name="T34" fmla="*/ 693 w 741"/>
              <a:gd name="T35" fmla="*/ 94 h 197"/>
              <a:gd name="T36" fmla="*/ 705 w 741"/>
              <a:gd name="T37" fmla="*/ 1 h 197"/>
              <a:gd name="T38" fmla="*/ 693 w 741"/>
              <a:gd name="T39" fmla="*/ 94 h 197"/>
              <a:gd name="T40" fmla="*/ 349 w 741"/>
              <a:gd name="T41" fmla="*/ 108 h 197"/>
              <a:gd name="T42" fmla="*/ 356 w 741"/>
              <a:gd name="T43" fmla="*/ 123 h 197"/>
              <a:gd name="T44" fmla="*/ 325 w 741"/>
              <a:gd name="T45" fmla="*/ 110 h 197"/>
              <a:gd name="T46" fmla="*/ 428 w 741"/>
              <a:gd name="T47" fmla="*/ 117 h 197"/>
              <a:gd name="T48" fmla="*/ 454 w 741"/>
              <a:gd name="T49" fmla="*/ 144 h 197"/>
              <a:gd name="T50" fmla="*/ 451 w 741"/>
              <a:gd name="T51" fmla="*/ 100 h 197"/>
              <a:gd name="T52" fmla="*/ 389 w 741"/>
              <a:gd name="T53" fmla="*/ 116 h 197"/>
              <a:gd name="T54" fmla="*/ 396 w 741"/>
              <a:gd name="T55" fmla="*/ 142 h 197"/>
              <a:gd name="T56" fmla="*/ 364 w 741"/>
              <a:gd name="T57" fmla="*/ 134 h 197"/>
              <a:gd name="T58" fmla="*/ 392 w 741"/>
              <a:gd name="T59" fmla="*/ 116 h 197"/>
              <a:gd name="T60" fmla="*/ 600 w 741"/>
              <a:gd name="T61" fmla="*/ 98 h 197"/>
              <a:gd name="T62" fmla="*/ 618 w 741"/>
              <a:gd name="T63" fmla="*/ 114 h 197"/>
              <a:gd name="T64" fmla="*/ 585 w 741"/>
              <a:gd name="T65" fmla="*/ 143 h 197"/>
              <a:gd name="T66" fmla="*/ 609 w 741"/>
              <a:gd name="T67" fmla="*/ 117 h 197"/>
              <a:gd name="T68" fmla="*/ 618 w 741"/>
              <a:gd name="T69" fmla="*/ 88 h 197"/>
              <a:gd name="T70" fmla="*/ 280 w 741"/>
              <a:gd name="T71" fmla="*/ 112 h 197"/>
              <a:gd name="T72" fmla="*/ 288 w 741"/>
              <a:gd name="T73" fmla="*/ 125 h 197"/>
              <a:gd name="T74" fmla="*/ 272 w 741"/>
              <a:gd name="T75" fmla="*/ 152 h 197"/>
              <a:gd name="T76" fmla="*/ 275 w 741"/>
              <a:gd name="T77" fmla="*/ 127 h 197"/>
              <a:gd name="T78" fmla="*/ 293 w 741"/>
              <a:gd name="T79" fmla="*/ 97 h 197"/>
              <a:gd name="T80" fmla="*/ 194 w 741"/>
              <a:gd name="T81" fmla="*/ 114 h 197"/>
              <a:gd name="T82" fmla="*/ 188 w 741"/>
              <a:gd name="T83" fmla="*/ 140 h 197"/>
              <a:gd name="T84" fmla="*/ 176 w 741"/>
              <a:gd name="T85" fmla="*/ 149 h 197"/>
              <a:gd name="T86" fmla="*/ 171 w 741"/>
              <a:gd name="T87" fmla="*/ 110 h 197"/>
              <a:gd name="T88" fmla="*/ 501 w 741"/>
              <a:gd name="T89" fmla="*/ 130 h 197"/>
              <a:gd name="T90" fmla="*/ 507 w 741"/>
              <a:gd name="T91" fmla="*/ 95 h 197"/>
              <a:gd name="T92" fmla="*/ 484 w 741"/>
              <a:gd name="T93" fmla="*/ 128 h 197"/>
              <a:gd name="T94" fmla="*/ 498 w 741"/>
              <a:gd name="T95" fmla="*/ 101 h 197"/>
              <a:gd name="T96" fmla="*/ 540 w 741"/>
              <a:gd name="T97" fmla="*/ 105 h 197"/>
              <a:gd name="T98" fmla="*/ 567 w 741"/>
              <a:gd name="T99" fmla="*/ 131 h 197"/>
              <a:gd name="T100" fmla="*/ 537 w 741"/>
              <a:gd name="T101" fmla="*/ 145 h 197"/>
              <a:gd name="T102" fmla="*/ 552 w 741"/>
              <a:gd name="T103" fmla="*/ 122 h 197"/>
              <a:gd name="T104" fmla="*/ 564 w 741"/>
              <a:gd name="T105" fmla="*/ 89 h 197"/>
              <a:gd name="T106" fmla="*/ 84 w 741"/>
              <a:gd name="T107" fmla="*/ 127 h 197"/>
              <a:gd name="T108" fmla="*/ 106 w 741"/>
              <a:gd name="T109" fmla="*/ 114 h 197"/>
              <a:gd name="T110" fmla="*/ 121 w 741"/>
              <a:gd name="T111" fmla="*/ 154 h 197"/>
              <a:gd name="T112" fmla="*/ 109 w 741"/>
              <a:gd name="T113" fmla="*/ 123 h 197"/>
              <a:gd name="T114" fmla="*/ 81 w 741"/>
              <a:gd name="T115" fmla="*/ 153 h 197"/>
              <a:gd name="T116" fmla="*/ 84 w 741"/>
              <a:gd name="T117" fmla="*/ 127 h 197"/>
              <a:gd name="T118" fmla="*/ 41 w 741"/>
              <a:gd name="T119" fmla="*/ 158 h 197"/>
              <a:gd name="T120" fmla="*/ 48 w 741"/>
              <a:gd name="T121" fmla="*/ 116 h 197"/>
              <a:gd name="T122" fmla="*/ 33 w 741"/>
              <a:gd name="T123" fmla="*/ 127 h 197"/>
              <a:gd name="T124" fmla="*/ 64 w 741"/>
              <a:gd name="T125" fmla="*/ 13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41" h="197">
                <a:moveTo>
                  <a:pt x="281" y="172"/>
                </a:moveTo>
                <a:cubicBezTo>
                  <a:pt x="318" y="173"/>
                  <a:pt x="345" y="172"/>
                  <a:pt x="372" y="170"/>
                </a:cubicBezTo>
                <a:cubicBezTo>
                  <a:pt x="410" y="168"/>
                  <a:pt x="449" y="167"/>
                  <a:pt x="487" y="166"/>
                </a:cubicBezTo>
                <a:cubicBezTo>
                  <a:pt x="503" y="166"/>
                  <a:pt x="519" y="167"/>
                  <a:pt x="534" y="166"/>
                </a:cubicBezTo>
                <a:cubicBezTo>
                  <a:pt x="552" y="166"/>
                  <a:pt x="570" y="166"/>
                  <a:pt x="587" y="168"/>
                </a:cubicBezTo>
                <a:cubicBezTo>
                  <a:pt x="599" y="170"/>
                  <a:pt x="610" y="169"/>
                  <a:pt x="621" y="170"/>
                </a:cubicBezTo>
                <a:cubicBezTo>
                  <a:pt x="624" y="170"/>
                  <a:pt x="626" y="172"/>
                  <a:pt x="626" y="174"/>
                </a:cubicBezTo>
                <a:cubicBezTo>
                  <a:pt x="625" y="178"/>
                  <a:pt x="622" y="178"/>
                  <a:pt x="620" y="178"/>
                </a:cubicBezTo>
                <a:cubicBezTo>
                  <a:pt x="606" y="176"/>
                  <a:pt x="592" y="175"/>
                  <a:pt x="579" y="174"/>
                </a:cubicBezTo>
                <a:cubicBezTo>
                  <a:pt x="558" y="173"/>
                  <a:pt x="538" y="173"/>
                  <a:pt x="518" y="173"/>
                </a:cubicBezTo>
                <a:cubicBezTo>
                  <a:pt x="499" y="172"/>
                  <a:pt x="480" y="172"/>
                  <a:pt x="462" y="173"/>
                </a:cubicBezTo>
                <a:cubicBezTo>
                  <a:pt x="427" y="174"/>
                  <a:pt x="393" y="174"/>
                  <a:pt x="359" y="178"/>
                </a:cubicBezTo>
                <a:cubicBezTo>
                  <a:pt x="331" y="180"/>
                  <a:pt x="303" y="179"/>
                  <a:pt x="275" y="178"/>
                </a:cubicBezTo>
                <a:cubicBezTo>
                  <a:pt x="247" y="177"/>
                  <a:pt x="219" y="178"/>
                  <a:pt x="192" y="182"/>
                </a:cubicBezTo>
                <a:cubicBezTo>
                  <a:pt x="169" y="185"/>
                  <a:pt x="146" y="186"/>
                  <a:pt x="123" y="187"/>
                </a:cubicBezTo>
                <a:cubicBezTo>
                  <a:pt x="98" y="189"/>
                  <a:pt x="72" y="190"/>
                  <a:pt x="46" y="192"/>
                </a:cubicBezTo>
                <a:cubicBezTo>
                  <a:pt x="34" y="193"/>
                  <a:pt x="22" y="195"/>
                  <a:pt x="10" y="196"/>
                </a:cubicBezTo>
                <a:cubicBezTo>
                  <a:pt x="7" y="197"/>
                  <a:pt x="5" y="197"/>
                  <a:pt x="2" y="197"/>
                </a:cubicBezTo>
                <a:cubicBezTo>
                  <a:pt x="2" y="197"/>
                  <a:pt x="0" y="196"/>
                  <a:pt x="0" y="195"/>
                </a:cubicBezTo>
                <a:cubicBezTo>
                  <a:pt x="0" y="195"/>
                  <a:pt x="1" y="193"/>
                  <a:pt x="1" y="193"/>
                </a:cubicBezTo>
                <a:cubicBezTo>
                  <a:pt x="4" y="192"/>
                  <a:pt x="7" y="191"/>
                  <a:pt x="10" y="190"/>
                </a:cubicBezTo>
                <a:cubicBezTo>
                  <a:pt x="31" y="185"/>
                  <a:pt x="54" y="184"/>
                  <a:pt x="76" y="183"/>
                </a:cubicBezTo>
                <a:cubicBezTo>
                  <a:pt x="86" y="183"/>
                  <a:pt x="95" y="182"/>
                  <a:pt x="105" y="182"/>
                </a:cubicBezTo>
                <a:cubicBezTo>
                  <a:pt x="130" y="180"/>
                  <a:pt x="154" y="179"/>
                  <a:pt x="179" y="177"/>
                </a:cubicBezTo>
                <a:cubicBezTo>
                  <a:pt x="187" y="177"/>
                  <a:pt x="195" y="176"/>
                  <a:pt x="203" y="174"/>
                </a:cubicBezTo>
                <a:cubicBezTo>
                  <a:pt x="233" y="170"/>
                  <a:pt x="262" y="172"/>
                  <a:pt x="281" y="172"/>
                </a:cubicBezTo>
                <a:close/>
                <a:moveTo>
                  <a:pt x="690" y="137"/>
                </a:moveTo>
                <a:cubicBezTo>
                  <a:pt x="689" y="136"/>
                  <a:pt x="688" y="136"/>
                  <a:pt x="687" y="136"/>
                </a:cubicBezTo>
                <a:cubicBezTo>
                  <a:pt x="685" y="133"/>
                  <a:pt x="685" y="130"/>
                  <a:pt x="686" y="127"/>
                </a:cubicBezTo>
                <a:cubicBezTo>
                  <a:pt x="687" y="125"/>
                  <a:pt x="691" y="123"/>
                  <a:pt x="694" y="125"/>
                </a:cubicBezTo>
                <a:cubicBezTo>
                  <a:pt x="695" y="125"/>
                  <a:pt x="696" y="127"/>
                  <a:pt x="696" y="128"/>
                </a:cubicBezTo>
                <a:cubicBezTo>
                  <a:pt x="697" y="132"/>
                  <a:pt x="694" y="136"/>
                  <a:pt x="690" y="137"/>
                </a:cubicBezTo>
                <a:close/>
                <a:moveTo>
                  <a:pt x="659" y="139"/>
                </a:moveTo>
                <a:cubicBezTo>
                  <a:pt x="657" y="137"/>
                  <a:pt x="655" y="135"/>
                  <a:pt x="654" y="133"/>
                </a:cubicBezTo>
                <a:cubicBezTo>
                  <a:pt x="653" y="131"/>
                  <a:pt x="655" y="128"/>
                  <a:pt x="658" y="128"/>
                </a:cubicBezTo>
                <a:cubicBezTo>
                  <a:pt x="661" y="127"/>
                  <a:pt x="666" y="130"/>
                  <a:pt x="666" y="132"/>
                </a:cubicBezTo>
                <a:cubicBezTo>
                  <a:pt x="667" y="135"/>
                  <a:pt x="663" y="138"/>
                  <a:pt x="659" y="139"/>
                </a:cubicBezTo>
                <a:close/>
                <a:moveTo>
                  <a:pt x="722" y="135"/>
                </a:moveTo>
                <a:cubicBezTo>
                  <a:pt x="719" y="134"/>
                  <a:pt x="717" y="130"/>
                  <a:pt x="717" y="127"/>
                </a:cubicBezTo>
                <a:cubicBezTo>
                  <a:pt x="718" y="123"/>
                  <a:pt x="722" y="120"/>
                  <a:pt x="725" y="122"/>
                </a:cubicBezTo>
                <a:cubicBezTo>
                  <a:pt x="727" y="123"/>
                  <a:pt x="729" y="125"/>
                  <a:pt x="729" y="127"/>
                </a:cubicBezTo>
                <a:cubicBezTo>
                  <a:pt x="729" y="131"/>
                  <a:pt x="725" y="135"/>
                  <a:pt x="722" y="135"/>
                </a:cubicBezTo>
                <a:close/>
                <a:moveTo>
                  <a:pt x="726" y="89"/>
                </a:moveTo>
                <a:cubicBezTo>
                  <a:pt x="726" y="84"/>
                  <a:pt x="725" y="80"/>
                  <a:pt x="726" y="75"/>
                </a:cubicBezTo>
                <a:cubicBezTo>
                  <a:pt x="727" y="56"/>
                  <a:pt x="729" y="38"/>
                  <a:pt x="731" y="19"/>
                </a:cubicBezTo>
                <a:cubicBezTo>
                  <a:pt x="731" y="14"/>
                  <a:pt x="732" y="8"/>
                  <a:pt x="736" y="4"/>
                </a:cubicBezTo>
                <a:cubicBezTo>
                  <a:pt x="737" y="3"/>
                  <a:pt x="739" y="2"/>
                  <a:pt x="739" y="3"/>
                </a:cubicBezTo>
                <a:cubicBezTo>
                  <a:pt x="740" y="4"/>
                  <a:pt x="741" y="5"/>
                  <a:pt x="741" y="6"/>
                </a:cubicBezTo>
                <a:cubicBezTo>
                  <a:pt x="740" y="13"/>
                  <a:pt x="738" y="20"/>
                  <a:pt x="737" y="27"/>
                </a:cubicBezTo>
                <a:cubicBezTo>
                  <a:pt x="735" y="43"/>
                  <a:pt x="733" y="60"/>
                  <a:pt x="731" y="76"/>
                </a:cubicBezTo>
                <a:cubicBezTo>
                  <a:pt x="731" y="81"/>
                  <a:pt x="731" y="85"/>
                  <a:pt x="726" y="89"/>
                </a:cubicBezTo>
                <a:close/>
                <a:moveTo>
                  <a:pt x="666" y="92"/>
                </a:moveTo>
                <a:cubicBezTo>
                  <a:pt x="665" y="90"/>
                  <a:pt x="665" y="89"/>
                  <a:pt x="665" y="88"/>
                </a:cubicBezTo>
                <a:cubicBezTo>
                  <a:pt x="667" y="65"/>
                  <a:pt x="668" y="42"/>
                  <a:pt x="670" y="19"/>
                </a:cubicBezTo>
                <a:cubicBezTo>
                  <a:pt x="671" y="14"/>
                  <a:pt x="673" y="10"/>
                  <a:pt x="674" y="6"/>
                </a:cubicBezTo>
                <a:cubicBezTo>
                  <a:pt x="674" y="5"/>
                  <a:pt x="677" y="5"/>
                  <a:pt x="678" y="5"/>
                </a:cubicBezTo>
                <a:cubicBezTo>
                  <a:pt x="678" y="5"/>
                  <a:pt x="679" y="6"/>
                  <a:pt x="679" y="7"/>
                </a:cubicBezTo>
                <a:cubicBezTo>
                  <a:pt x="673" y="31"/>
                  <a:pt x="676" y="57"/>
                  <a:pt x="671" y="81"/>
                </a:cubicBezTo>
                <a:cubicBezTo>
                  <a:pt x="671" y="85"/>
                  <a:pt x="671" y="89"/>
                  <a:pt x="666" y="92"/>
                </a:cubicBezTo>
                <a:close/>
                <a:moveTo>
                  <a:pt x="144" y="76"/>
                </a:moveTo>
                <a:cubicBezTo>
                  <a:pt x="144" y="82"/>
                  <a:pt x="145" y="90"/>
                  <a:pt x="146" y="98"/>
                </a:cubicBezTo>
                <a:cubicBezTo>
                  <a:pt x="147" y="113"/>
                  <a:pt x="149" y="128"/>
                  <a:pt x="150" y="143"/>
                </a:cubicBezTo>
                <a:cubicBezTo>
                  <a:pt x="151" y="144"/>
                  <a:pt x="150" y="145"/>
                  <a:pt x="149" y="146"/>
                </a:cubicBezTo>
                <a:cubicBezTo>
                  <a:pt x="148" y="145"/>
                  <a:pt x="146" y="145"/>
                  <a:pt x="146" y="144"/>
                </a:cubicBezTo>
                <a:cubicBezTo>
                  <a:pt x="144" y="140"/>
                  <a:pt x="142" y="136"/>
                  <a:pt x="142" y="131"/>
                </a:cubicBezTo>
                <a:cubicBezTo>
                  <a:pt x="140" y="115"/>
                  <a:pt x="139" y="99"/>
                  <a:pt x="138" y="83"/>
                </a:cubicBezTo>
                <a:cubicBezTo>
                  <a:pt x="138" y="74"/>
                  <a:pt x="137" y="66"/>
                  <a:pt x="142" y="58"/>
                </a:cubicBezTo>
                <a:cubicBezTo>
                  <a:pt x="142" y="57"/>
                  <a:pt x="143" y="56"/>
                  <a:pt x="144" y="57"/>
                </a:cubicBezTo>
                <a:cubicBezTo>
                  <a:pt x="145" y="57"/>
                  <a:pt x="146" y="58"/>
                  <a:pt x="146" y="59"/>
                </a:cubicBezTo>
                <a:cubicBezTo>
                  <a:pt x="146" y="60"/>
                  <a:pt x="145" y="62"/>
                  <a:pt x="145" y="63"/>
                </a:cubicBezTo>
                <a:cubicBezTo>
                  <a:pt x="145" y="67"/>
                  <a:pt x="145" y="70"/>
                  <a:pt x="144" y="76"/>
                </a:cubicBezTo>
                <a:close/>
                <a:moveTo>
                  <a:pt x="693" y="94"/>
                </a:moveTo>
                <a:cubicBezTo>
                  <a:pt x="691" y="80"/>
                  <a:pt x="692" y="69"/>
                  <a:pt x="693" y="57"/>
                </a:cubicBezTo>
                <a:cubicBezTo>
                  <a:pt x="695" y="43"/>
                  <a:pt x="697" y="29"/>
                  <a:pt x="699" y="15"/>
                </a:cubicBezTo>
                <a:cubicBezTo>
                  <a:pt x="700" y="11"/>
                  <a:pt x="701" y="7"/>
                  <a:pt x="702" y="3"/>
                </a:cubicBezTo>
                <a:cubicBezTo>
                  <a:pt x="702" y="2"/>
                  <a:pt x="704" y="1"/>
                  <a:pt x="705" y="1"/>
                </a:cubicBezTo>
                <a:cubicBezTo>
                  <a:pt x="708" y="0"/>
                  <a:pt x="708" y="3"/>
                  <a:pt x="708" y="5"/>
                </a:cubicBezTo>
                <a:cubicBezTo>
                  <a:pt x="708" y="9"/>
                  <a:pt x="708" y="13"/>
                  <a:pt x="707" y="17"/>
                </a:cubicBezTo>
                <a:cubicBezTo>
                  <a:pt x="703" y="36"/>
                  <a:pt x="699" y="56"/>
                  <a:pt x="698" y="76"/>
                </a:cubicBezTo>
                <a:cubicBezTo>
                  <a:pt x="698" y="82"/>
                  <a:pt x="697" y="87"/>
                  <a:pt x="693" y="94"/>
                </a:cubicBezTo>
                <a:close/>
                <a:moveTo>
                  <a:pt x="325" y="118"/>
                </a:moveTo>
                <a:cubicBezTo>
                  <a:pt x="324" y="125"/>
                  <a:pt x="325" y="131"/>
                  <a:pt x="327" y="137"/>
                </a:cubicBezTo>
                <a:cubicBezTo>
                  <a:pt x="330" y="144"/>
                  <a:pt x="334" y="145"/>
                  <a:pt x="339" y="140"/>
                </a:cubicBezTo>
                <a:cubicBezTo>
                  <a:pt x="347" y="131"/>
                  <a:pt x="353" y="121"/>
                  <a:pt x="349" y="108"/>
                </a:cubicBezTo>
                <a:cubicBezTo>
                  <a:pt x="349" y="108"/>
                  <a:pt x="349" y="107"/>
                  <a:pt x="350" y="107"/>
                </a:cubicBezTo>
                <a:cubicBezTo>
                  <a:pt x="350" y="106"/>
                  <a:pt x="351" y="105"/>
                  <a:pt x="352" y="105"/>
                </a:cubicBezTo>
                <a:cubicBezTo>
                  <a:pt x="352" y="105"/>
                  <a:pt x="354" y="105"/>
                  <a:pt x="354" y="106"/>
                </a:cubicBezTo>
                <a:cubicBezTo>
                  <a:pt x="357" y="112"/>
                  <a:pt x="358" y="117"/>
                  <a:pt x="356" y="123"/>
                </a:cubicBezTo>
                <a:cubicBezTo>
                  <a:pt x="353" y="133"/>
                  <a:pt x="347" y="141"/>
                  <a:pt x="340" y="147"/>
                </a:cubicBezTo>
                <a:cubicBezTo>
                  <a:pt x="334" y="153"/>
                  <a:pt x="326" y="152"/>
                  <a:pt x="323" y="144"/>
                </a:cubicBezTo>
                <a:cubicBezTo>
                  <a:pt x="317" y="133"/>
                  <a:pt x="316" y="123"/>
                  <a:pt x="321" y="112"/>
                </a:cubicBezTo>
                <a:cubicBezTo>
                  <a:pt x="322" y="111"/>
                  <a:pt x="324" y="110"/>
                  <a:pt x="325" y="110"/>
                </a:cubicBezTo>
                <a:cubicBezTo>
                  <a:pt x="325" y="111"/>
                  <a:pt x="326" y="112"/>
                  <a:pt x="326" y="114"/>
                </a:cubicBezTo>
                <a:cubicBezTo>
                  <a:pt x="326" y="115"/>
                  <a:pt x="325" y="117"/>
                  <a:pt x="325" y="118"/>
                </a:cubicBezTo>
                <a:close/>
                <a:moveTo>
                  <a:pt x="449" y="109"/>
                </a:moveTo>
                <a:cubicBezTo>
                  <a:pt x="439" y="107"/>
                  <a:pt x="433" y="110"/>
                  <a:pt x="428" y="117"/>
                </a:cubicBezTo>
                <a:cubicBezTo>
                  <a:pt x="422" y="125"/>
                  <a:pt x="425" y="136"/>
                  <a:pt x="435" y="138"/>
                </a:cubicBezTo>
                <a:cubicBezTo>
                  <a:pt x="441" y="140"/>
                  <a:pt x="447" y="139"/>
                  <a:pt x="453" y="140"/>
                </a:cubicBezTo>
                <a:cubicBezTo>
                  <a:pt x="454" y="140"/>
                  <a:pt x="455" y="141"/>
                  <a:pt x="455" y="142"/>
                </a:cubicBezTo>
                <a:cubicBezTo>
                  <a:pt x="456" y="142"/>
                  <a:pt x="455" y="144"/>
                  <a:pt x="454" y="144"/>
                </a:cubicBezTo>
                <a:cubicBezTo>
                  <a:pt x="446" y="148"/>
                  <a:pt x="438" y="148"/>
                  <a:pt x="429" y="144"/>
                </a:cubicBezTo>
                <a:cubicBezTo>
                  <a:pt x="418" y="139"/>
                  <a:pt x="414" y="126"/>
                  <a:pt x="422" y="115"/>
                </a:cubicBezTo>
                <a:cubicBezTo>
                  <a:pt x="428" y="105"/>
                  <a:pt x="437" y="100"/>
                  <a:pt x="448" y="100"/>
                </a:cubicBezTo>
                <a:cubicBezTo>
                  <a:pt x="449" y="100"/>
                  <a:pt x="451" y="100"/>
                  <a:pt x="451" y="100"/>
                </a:cubicBezTo>
                <a:cubicBezTo>
                  <a:pt x="452" y="102"/>
                  <a:pt x="454" y="103"/>
                  <a:pt x="454" y="105"/>
                </a:cubicBezTo>
                <a:cubicBezTo>
                  <a:pt x="454" y="106"/>
                  <a:pt x="452" y="108"/>
                  <a:pt x="451" y="109"/>
                </a:cubicBezTo>
                <a:cubicBezTo>
                  <a:pt x="450" y="109"/>
                  <a:pt x="449" y="109"/>
                  <a:pt x="449" y="109"/>
                </a:cubicBezTo>
                <a:close/>
                <a:moveTo>
                  <a:pt x="389" y="116"/>
                </a:moveTo>
                <a:cubicBezTo>
                  <a:pt x="382" y="114"/>
                  <a:pt x="378" y="118"/>
                  <a:pt x="376" y="122"/>
                </a:cubicBezTo>
                <a:cubicBezTo>
                  <a:pt x="372" y="127"/>
                  <a:pt x="369" y="133"/>
                  <a:pt x="372" y="139"/>
                </a:cubicBezTo>
                <a:cubicBezTo>
                  <a:pt x="376" y="145"/>
                  <a:pt x="383" y="144"/>
                  <a:pt x="389" y="143"/>
                </a:cubicBezTo>
                <a:cubicBezTo>
                  <a:pt x="391" y="143"/>
                  <a:pt x="394" y="142"/>
                  <a:pt x="396" y="142"/>
                </a:cubicBezTo>
                <a:cubicBezTo>
                  <a:pt x="399" y="142"/>
                  <a:pt x="402" y="137"/>
                  <a:pt x="405" y="142"/>
                </a:cubicBezTo>
                <a:cubicBezTo>
                  <a:pt x="403" y="143"/>
                  <a:pt x="401" y="146"/>
                  <a:pt x="398" y="147"/>
                </a:cubicBezTo>
                <a:cubicBezTo>
                  <a:pt x="391" y="150"/>
                  <a:pt x="384" y="151"/>
                  <a:pt x="376" y="150"/>
                </a:cubicBezTo>
                <a:cubicBezTo>
                  <a:pt x="367" y="149"/>
                  <a:pt x="363" y="143"/>
                  <a:pt x="364" y="134"/>
                </a:cubicBezTo>
                <a:cubicBezTo>
                  <a:pt x="366" y="122"/>
                  <a:pt x="373" y="114"/>
                  <a:pt x="382" y="107"/>
                </a:cubicBezTo>
                <a:cubicBezTo>
                  <a:pt x="385" y="105"/>
                  <a:pt x="389" y="105"/>
                  <a:pt x="392" y="105"/>
                </a:cubicBezTo>
                <a:cubicBezTo>
                  <a:pt x="396" y="104"/>
                  <a:pt x="398" y="107"/>
                  <a:pt x="398" y="110"/>
                </a:cubicBezTo>
                <a:cubicBezTo>
                  <a:pt x="398" y="113"/>
                  <a:pt x="395" y="116"/>
                  <a:pt x="392" y="116"/>
                </a:cubicBezTo>
                <a:cubicBezTo>
                  <a:pt x="391" y="116"/>
                  <a:pt x="389" y="116"/>
                  <a:pt x="389" y="116"/>
                </a:cubicBezTo>
                <a:close/>
                <a:moveTo>
                  <a:pt x="619" y="91"/>
                </a:moveTo>
                <a:cubicBezTo>
                  <a:pt x="618" y="91"/>
                  <a:pt x="618" y="92"/>
                  <a:pt x="617" y="93"/>
                </a:cubicBezTo>
                <a:cubicBezTo>
                  <a:pt x="611" y="94"/>
                  <a:pt x="606" y="96"/>
                  <a:pt x="600" y="98"/>
                </a:cubicBezTo>
                <a:cubicBezTo>
                  <a:pt x="599" y="98"/>
                  <a:pt x="597" y="100"/>
                  <a:pt x="597" y="101"/>
                </a:cubicBezTo>
                <a:cubicBezTo>
                  <a:pt x="597" y="102"/>
                  <a:pt x="598" y="104"/>
                  <a:pt x="599" y="104"/>
                </a:cubicBezTo>
                <a:cubicBezTo>
                  <a:pt x="602" y="106"/>
                  <a:pt x="606" y="108"/>
                  <a:pt x="610" y="110"/>
                </a:cubicBezTo>
                <a:cubicBezTo>
                  <a:pt x="612" y="111"/>
                  <a:pt x="615" y="112"/>
                  <a:pt x="618" y="114"/>
                </a:cubicBezTo>
                <a:cubicBezTo>
                  <a:pt x="621" y="116"/>
                  <a:pt x="622" y="120"/>
                  <a:pt x="619" y="124"/>
                </a:cubicBezTo>
                <a:cubicBezTo>
                  <a:pt x="617" y="126"/>
                  <a:pt x="615" y="129"/>
                  <a:pt x="612" y="131"/>
                </a:cubicBezTo>
                <a:cubicBezTo>
                  <a:pt x="604" y="136"/>
                  <a:pt x="596" y="140"/>
                  <a:pt x="588" y="144"/>
                </a:cubicBezTo>
                <a:cubicBezTo>
                  <a:pt x="587" y="144"/>
                  <a:pt x="586" y="144"/>
                  <a:pt x="585" y="143"/>
                </a:cubicBezTo>
                <a:cubicBezTo>
                  <a:pt x="585" y="142"/>
                  <a:pt x="585" y="140"/>
                  <a:pt x="586" y="139"/>
                </a:cubicBezTo>
                <a:cubicBezTo>
                  <a:pt x="589" y="137"/>
                  <a:pt x="592" y="135"/>
                  <a:pt x="596" y="133"/>
                </a:cubicBezTo>
                <a:cubicBezTo>
                  <a:pt x="601" y="130"/>
                  <a:pt x="606" y="128"/>
                  <a:pt x="610" y="125"/>
                </a:cubicBezTo>
                <a:cubicBezTo>
                  <a:pt x="614" y="123"/>
                  <a:pt x="613" y="118"/>
                  <a:pt x="609" y="117"/>
                </a:cubicBezTo>
                <a:cubicBezTo>
                  <a:pt x="606" y="115"/>
                  <a:pt x="602" y="113"/>
                  <a:pt x="598" y="112"/>
                </a:cubicBezTo>
                <a:cubicBezTo>
                  <a:pt x="596" y="111"/>
                  <a:pt x="594" y="110"/>
                  <a:pt x="592" y="108"/>
                </a:cubicBezTo>
                <a:cubicBezTo>
                  <a:pt x="587" y="105"/>
                  <a:pt x="587" y="98"/>
                  <a:pt x="592" y="95"/>
                </a:cubicBezTo>
                <a:cubicBezTo>
                  <a:pt x="599" y="90"/>
                  <a:pt x="608" y="88"/>
                  <a:pt x="618" y="88"/>
                </a:cubicBezTo>
                <a:cubicBezTo>
                  <a:pt x="618" y="88"/>
                  <a:pt x="619" y="90"/>
                  <a:pt x="619" y="91"/>
                </a:cubicBezTo>
                <a:close/>
                <a:moveTo>
                  <a:pt x="298" y="98"/>
                </a:moveTo>
                <a:cubicBezTo>
                  <a:pt x="296" y="100"/>
                  <a:pt x="296" y="102"/>
                  <a:pt x="294" y="103"/>
                </a:cubicBezTo>
                <a:cubicBezTo>
                  <a:pt x="290" y="106"/>
                  <a:pt x="285" y="109"/>
                  <a:pt x="280" y="112"/>
                </a:cubicBezTo>
                <a:cubicBezTo>
                  <a:pt x="278" y="113"/>
                  <a:pt x="276" y="115"/>
                  <a:pt x="274" y="117"/>
                </a:cubicBezTo>
                <a:cubicBezTo>
                  <a:pt x="274" y="117"/>
                  <a:pt x="274" y="120"/>
                  <a:pt x="275" y="121"/>
                </a:cubicBezTo>
                <a:cubicBezTo>
                  <a:pt x="276" y="122"/>
                  <a:pt x="278" y="122"/>
                  <a:pt x="279" y="123"/>
                </a:cubicBezTo>
                <a:cubicBezTo>
                  <a:pt x="282" y="123"/>
                  <a:pt x="285" y="124"/>
                  <a:pt x="288" y="125"/>
                </a:cubicBezTo>
                <a:cubicBezTo>
                  <a:pt x="298" y="127"/>
                  <a:pt x="302" y="134"/>
                  <a:pt x="294" y="144"/>
                </a:cubicBezTo>
                <a:cubicBezTo>
                  <a:pt x="289" y="151"/>
                  <a:pt x="282" y="155"/>
                  <a:pt x="274" y="156"/>
                </a:cubicBezTo>
                <a:cubicBezTo>
                  <a:pt x="273" y="156"/>
                  <a:pt x="272" y="155"/>
                  <a:pt x="272" y="154"/>
                </a:cubicBezTo>
                <a:cubicBezTo>
                  <a:pt x="271" y="153"/>
                  <a:pt x="272" y="152"/>
                  <a:pt x="272" y="152"/>
                </a:cubicBezTo>
                <a:cubicBezTo>
                  <a:pt x="274" y="150"/>
                  <a:pt x="277" y="149"/>
                  <a:pt x="279" y="148"/>
                </a:cubicBezTo>
                <a:cubicBezTo>
                  <a:pt x="282" y="146"/>
                  <a:pt x="286" y="144"/>
                  <a:pt x="289" y="141"/>
                </a:cubicBezTo>
                <a:cubicBezTo>
                  <a:pt x="293" y="138"/>
                  <a:pt x="291" y="132"/>
                  <a:pt x="286" y="131"/>
                </a:cubicBezTo>
                <a:cubicBezTo>
                  <a:pt x="282" y="129"/>
                  <a:pt x="278" y="129"/>
                  <a:pt x="275" y="127"/>
                </a:cubicBezTo>
                <a:cubicBezTo>
                  <a:pt x="272" y="127"/>
                  <a:pt x="270" y="126"/>
                  <a:pt x="267" y="125"/>
                </a:cubicBezTo>
                <a:cubicBezTo>
                  <a:pt x="265" y="124"/>
                  <a:pt x="264" y="120"/>
                  <a:pt x="266" y="117"/>
                </a:cubicBezTo>
                <a:cubicBezTo>
                  <a:pt x="266" y="117"/>
                  <a:pt x="266" y="116"/>
                  <a:pt x="266" y="116"/>
                </a:cubicBezTo>
                <a:cubicBezTo>
                  <a:pt x="274" y="107"/>
                  <a:pt x="283" y="101"/>
                  <a:pt x="293" y="97"/>
                </a:cubicBezTo>
                <a:cubicBezTo>
                  <a:pt x="294" y="96"/>
                  <a:pt x="296" y="97"/>
                  <a:pt x="298" y="98"/>
                </a:cubicBezTo>
                <a:close/>
                <a:moveTo>
                  <a:pt x="178" y="133"/>
                </a:moveTo>
                <a:cubicBezTo>
                  <a:pt x="180" y="132"/>
                  <a:pt x="182" y="131"/>
                  <a:pt x="183" y="129"/>
                </a:cubicBezTo>
                <a:cubicBezTo>
                  <a:pt x="187" y="124"/>
                  <a:pt x="190" y="119"/>
                  <a:pt x="194" y="114"/>
                </a:cubicBezTo>
                <a:cubicBezTo>
                  <a:pt x="196" y="111"/>
                  <a:pt x="198" y="108"/>
                  <a:pt x="201" y="105"/>
                </a:cubicBezTo>
                <a:cubicBezTo>
                  <a:pt x="201" y="104"/>
                  <a:pt x="203" y="105"/>
                  <a:pt x="204" y="105"/>
                </a:cubicBezTo>
                <a:cubicBezTo>
                  <a:pt x="204" y="106"/>
                  <a:pt x="205" y="107"/>
                  <a:pt x="205" y="108"/>
                </a:cubicBezTo>
                <a:cubicBezTo>
                  <a:pt x="199" y="118"/>
                  <a:pt x="194" y="129"/>
                  <a:pt x="188" y="140"/>
                </a:cubicBezTo>
                <a:cubicBezTo>
                  <a:pt x="183" y="149"/>
                  <a:pt x="178" y="158"/>
                  <a:pt x="173" y="166"/>
                </a:cubicBezTo>
                <a:cubicBezTo>
                  <a:pt x="173" y="167"/>
                  <a:pt x="171" y="167"/>
                  <a:pt x="171" y="168"/>
                </a:cubicBezTo>
                <a:cubicBezTo>
                  <a:pt x="170" y="167"/>
                  <a:pt x="169" y="165"/>
                  <a:pt x="169" y="164"/>
                </a:cubicBezTo>
                <a:cubicBezTo>
                  <a:pt x="171" y="159"/>
                  <a:pt x="173" y="154"/>
                  <a:pt x="176" y="149"/>
                </a:cubicBezTo>
                <a:cubicBezTo>
                  <a:pt x="177" y="146"/>
                  <a:pt x="177" y="144"/>
                  <a:pt x="174" y="141"/>
                </a:cubicBezTo>
                <a:cubicBezTo>
                  <a:pt x="163" y="133"/>
                  <a:pt x="163" y="122"/>
                  <a:pt x="166" y="110"/>
                </a:cubicBezTo>
                <a:cubicBezTo>
                  <a:pt x="167" y="109"/>
                  <a:pt x="168" y="108"/>
                  <a:pt x="169" y="108"/>
                </a:cubicBezTo>
                <a:cubicBezTo>
                  <a:pt x="170" y="109"/>
                  <a:pt x="171" y="109"/>
                  <a:pt x="171" y="110"/>
                </a:cubicBezTo>
                <a:cubicBezTo>
                  <a:pt x="171" y="116"/>
                  <a:pt x="172" y="122"/>
                  <a:pt x="173" y="128"/>
                </a:cubicBezTo>
                <a:cubicBezTo>
                  <a:pt x="173" y="130"/>
                  <a:pt x="176" y="131"/>
                  <a:pt x="178" y="133"/>
                </a:cubicBezTo>
                <a:close/>
                <a:moveTo>
                  <a:pt x="484" y="128"/>
                </a:moveTo>
                <a:cubicBezTo>
                  <a:pt x="489" y="128"/>
                  <a:pt x="495" y="129"/>
                  <a:pt x="501" y="130"/>
                </a:cubicBezTo>
                <a:cubicBezTo>
                  <a:pt x="497" y="136"/>
                  <a:pt x="491" y="136"/>
                  <a:pt x="487" y="135"/>
                </a:cubicBezTo>
                <a:cubicBezTo>
                  <a:pt x="483" y="134"/>
                  <a:pt x="479" y="133"/>
                  <a:pt x="476" y="131"/>
                </a:cubicBezTo>
                <a:cubicBezTo>
                  <a:pt x="473" y="129"/>
                  <a:pt x="472" y="125"/>
                  <a:pt x="473" y="121"/>
                </a:cubicBezTo>
                <a:cubicBezTo>
                  <a:pt x="475" y="105"/>
                  <a:pt x="491" y="93"/>
                  <a:pt x="507" y="95"/>
                </a:cubicBezTo>
                <a:cubicBezTo>
                  <a:pt x="513" y="96"/>
                  <a:pt x="516" y="102"/>
                  <a:pt x="513" y="107"/>
                </a:cubicBezTo>
                <a:cubicBezTo>
                  <a:pt x="509" y="114"/>
                  <a:pt x="503" y="118"/>
                  <a:pt x="497" y="121"/>
                </a:cubicBezTo>
                <a:cubicBezTo>
                  <a:pt x="492" y="122"/>
                  <a:pt x="488" y="124"/>
                  <a:pt x="484" y="125"/>
                </a:cubicBezTo>
                <a:cubicBezTo>
                  <a:pt x="484" y="126"/>
                  <a:pt x="484" y="127"/>
                  <a:pt x="484" y="128"/>
                </a:cubicBezTo>
                <a:close/>
                <a:moveTo>
                  <a:pt x="485" y="117"/>
                </a:moveTo>
                <a:cubicBezTo>
                  <a:pt x="492" y="116"/>
                  <a:pt x="498" y="114"/>
                  <a:pt x="502" y="110"/>
                </a:cubicBezTo>
                <a:cubicBezTo>
                  <a:pt x="505" y="107"/>
                  <a:pt x="507" y="103"/>
                  <a:pt x="505" y="102"/>
                </a:cubicBezTo>
                <a:cubicBezTo>
                  <a:pt x="503" y="101"/>
                  <a:pt x="500" y="101"/>
                  <a:pt x="498" y="101"/>
                </a:cubicBezTo>
                <a:cubicBezTo>
                  <a:pt x="492" y="103"/>
                  <a:pt x="487" y="107"/>
                  <a:pt x="484" y="113"/>
                </a:cubicBezTo>
                <a:cubicBezTo>
                  <a:pt x="484" y="114"/>
                  <a:pt x="485" y="115"/>
                  <a:pt x="485" y="117"/>
                </a:cubicBezTo>
                <a:close/>
                <a:moveTo>
                  <a:pt x="555" y="96"/>
                </a:moveTo>
                <a:cubicBezTo>
                  <a:pt x="549" y="96"/>
                  <a:pt x="544" y="100"/>
                  <a:pt x="540" y="105"/>
                </a:cubicBezTo>
                <a:cubicBezTo>
                  <a:pt x="538" y="108"/>
                  <a:pt x="539" y="111"/>
                  <a:pt x="541" y="112"/>
                </a:cubicBezTo>
                <a:cubicBezTo>
                  <a:pt x="544" y="113"/>
                  <a:pt x="546" y="115"/>
                  <a:pt x="548" y="115"/>
                </a:cubicBezTo>
                <a:cubicBezTo>
                  <a:pt x="553" y="116"/>
                  <a:pt x="557" y="116"/>
                  <a:pt x="562" y="117"/>
                </a:cubicBezTo>
                <a:cubicBezTo>
                  <a:pt x="570" y="119"/>
                  <a:pt x="572" y="124"/>
                  <a:pt x="567" y="131"/>
                </a:cubicBezTo>
                <a:cubicBezTo>
                  <a:pt x="565" y="134"/>
                  <a:pt x="562" y="137"/>
                  <a:pt x="559" y="138"/>
                </a:cubicBezTo>
                <a:cubicBezTo>
                  <a:pt x="553" y="142"/>
                  <a:pt x="546" y="146"/>
                  <a:pt x="539" y="149"/>
                </a:cubicBezTo>
                <a:cubicBezTo>
                  <a:pt x="539" y="149"/>
                  <a:pt x="537" y="149"/>
                  <a:pt x="537" y="148"/>
                </a:cubicBezTo>
                <a:cubicBezTo>
                  <a:pt x="536" y="147"/>
                  <a:pt x="537" y="146"/>
                  <a:pt x="537" y="145"/>
                </a:cubicBezTo>
                <a:cubicBezTo>
                  <a:pt x="539" y="144"/>
                  <a:pt x="540" y="143"/>
                  <a:pt x="542" y="142"/>
                </a:cubicBezTo>
                <a:cubicBezTo>
                  <a:pt x="546" y="140"/>
                  <a:pt x="550" y="138"/>
                  <a:pt x="554" y="135"/>
                </a:cubicBezTo>
                <a:cubicBezTo>
                  <a:pt x="557" y="133"/>
                  <a:pt x="561" y="129"/>
                  <a:pt x="561" y="127"/>
                </a:cubicBezTo>
                <a:cubicBezTo>
                  <a:pt x="561" y="121"/>
                  <a:pt x="555" y="123"/>
                  <a:pt x="552" y="122"/>
                </a:cubicBezTo>
                <a:cubicBezTo>
                  <a:pt x="547" y="120"/>
                  <a:pt x="542" y="120"/>
                  <a:pt x="537" y="118"/>
                </a:cubicBezTo>
                <a:cubicBezTo>
                  <a:pt x="531" y="114"/>
                  <a:pt x="530" y="108"/>
                  <a:pt x="534" y="102"/>
                </a:cubicBezTo>
                <a:cubicBezTo>
                  <a:pt x="541" y="94"/>
                  <a:pt x="549" y="90"/>
                  <a:pt x="558" y="87"/>
                </a:cubicBezTo>
                <a:cubicBezTo>
                  <a:pt x="560" y="87"/>
                  <a:pt x="563" y="88"/>
                  <a:pt x="564" y="89"/>
                </a:cubicBezTo>
                <a:cubicBezTo>
                  <a:pt x="565" y="90"/>
                  <a:pt x="564" y="93"/>
                  <a:pt x="563" y="95"/>
                </a:cubicBezTo>
                <a:cubicBezTo>
                  <a:pt x="563" y="96"/>
                  <a:pt x="561" y="97"/>
                  <a:pt x="559" y="98"/>
                </a:cubicBezTo>
                <a:cubicBezTo>
                  <a:pt x="558" y="98"/>
                  <a:pt x="557" y="97"/>
                  <a:pt x="555" y="96"/>
                </a:cubicBezTo>
                <a:close/>
                <a:moveTo>
                  <a:pt x="84" y="127"/>
                </a:moveTo>
                <a:cubicBezTo>
                  <a:pt x="84" y="129"/>
                  <a:pt x="84" y="131"/>
                  <a:pt x="84" y="133"/>
                </a:cubicBezTo>
                <a:cubicBezTo>
                  <a:pt x="85" y="135"/>
                  <a:pt x="85" y="140"/>
                  <a:pt x="87" y="141"/>
                </a:cubicBezTo>
                <a:cubicBezTo>
                  <a:pt x="91" y="142"/>
                  <a:pt x="91" y="137"/>
                  <a:pt x="93" y="134"/>
                </a:cubicBezTo>
                <a:cubicBezTo>
                  <a:pt x="97" y="127"/>
                  <a:pt x="101" y="120"/>
                  <a:pt x="106" y="114"/>
                </a:cubicBezTo>
                <a:cubicBezTo>
                  <a:pt x="108" y="109"/>
                  <a:pt x="113" y="110"/>
                  <a:pt x="115" y="115"/>
                </a:cubicBezTo>
                <a:cubicBezTo>
                  <a:pt x="116" y="120"/>
                  <a:pt x="117" y="125"/>
                  <a:pt x="118" y="130"/>
                </a:cubicBezTo>
                <a:cubicBezTo>
                  <a:pt x="120" y="137"/>
                  <a:pt x="119" y="145"/>
                  <a:pt x="125" y="151"/>
                </a:cubicBezTo>
                <a:cubicBezTo>
                  <a:pt x="126" y="152"/>
                  <a:pt x="123" y="155"/>
                  <a:pt x="121" y="154"/>
                </a:cubicBezTo>
                <a:cubicBezTo>
                  <a:pt x="118" y="154"/>
                  <a:pt x="115" y="152"/>
                  <a:pt x="115" y="149"/>
                </a:cubicBezTo>
                <a:cubicBezTo>
                  <a:pt x="114" y="145"/>
                  <a:pt x="114" y="141"/>
                  <a:pt x="113" y="137"/>
                </a:cubicBezTo>
                <a:cubicBezTo>
                  <a:pt x="112" y="133"/>
                  <a:pt x="112" y="129"/>
                  <a:pt x="111" y="125"/>
                </a:cubicBezTo>
                <a:cubicBezTo>
                  <a:pt x="111" y="124"/>
                  <a:pt x="110" y="123"/>
                  <a:pt x="109" y="123"/>
                </a:cubicBezTo>
                <a:cubicBezTo>
                  <a:pt x="108" y="123"/>
                  <a:pt x="107" y="123"/>
                  <a:pt x="106" y="124"/>
                </a:cubicBezTo>
                <a:cubicBezTo>
                  <a:pt x="104" y="128"/>
                  <a:pt x="101" y="133"/>
                  <a:pt x="99" y="137"/>
                </a:cubicBezTo>
                <a:cubicBezTo>
                  <a:pt x="95" y="143"/>
                  <a:pt x="92" y="148"/>
                  <a:pt x="89" y="154"/>
                </a:cubicBezTo>
                <a:cubicBezTo>
                  <a:pt x="87" y="157"/>
                  <a:pt x="82" y="156"/>
                  <a:pt x="81" y="153"/>
                </a:cubicBezTo>
                <a:cubicBezTo>
                  <a:pt x="77" y="141"/>
                  <a:pt x="76" y="129"/>
                  <a:pt x="78" y="117"/>
                </a:cubicBezTo>
                <a:cubicBezTo>
                  <a:pt x="78" y="116"/>
                  <a:pt x="80" y="115"/>
                  <a:pt x="81" y="115"/>
                </a:cubicBezTo>
                <a:cubicBezTo>
                  <a:pt x="82" y="115"/>
                  <a:pt x="84" y="116"/>
                  <a:pt x="84" y="117"/>
                </a:cubicBezTo>
                <a:cubicBezTo>
                  <a:pt x="84" y="120"/>
                  <a:pt x="84" y="124"/>
                  <a:pt x="84" y="127"/>
                </a:cubicBezTo>
                <a:close/>
                <a:moveTo>
                  <a:pt x="48" y="116"/>
                </a:moveTo>
                <a:cubicBezTo>
                  <a:pt x="53" y="116"/>
                  <a:pt x="58" y="117"/>
                  <a:pt x="62" y="118"/>
                </a:cubicBezTo>
                <a:cubicBezTo>
                  <a:pt x="69" y="120"/>
                  <a:pt x="73" y="127"/>
                  <a:pt x="70" y="134"/>
                </a:cubicBezTo>
                <a:cubicBezTo>
                  <a:pt x="64" y="146"/>
                  <a:pt x="55" y="155"/>
                  <a:pt x="41" y="158"/>
                </a:cubicBezTo>
                <a:cubicBezTo>
                  <a:pt x="33" y="160"/>
                  <a:pt x="28" y="157"/>
                  <a:pt x="25" y="149"/>
                </a:cubicBezTo>
                <a:cubicBezTo>
                  <a:pt x="24" y="145"/>
                  <a:pt x="23" y="142"/>
                  <a:pt x="22" y="138"/>
                </a:cubicBezTo>
                <a:cubicBezTo>
                  <a:pt x="20" y="128"/>
                  <a:pt x="24" y="120"/>
                  <a:pt x="34" y="118"/>
                </a:cubicBezTo>
                <a:cubicBezTo>
                  <a:pt x="38" y="116"/>
                  <a:pt x="43" y="116"/>
                  <a:pt x="48" y="116"/>
                </a:cubicBezTo>
                <a:close/>
                <a:moveTo>
                  <a:pt x="64" y="130"/>
                </a:moveTo>
                <a:cubicBezTo>
                  <a:pt x="63" y="129"/>
                  <a:pt x="63" y="128"/>
                  <a:pt x="62" y="127"/>
                </a:cubicBezTo>
                <a:cubicBezTo>
                  <a:pt x="57" y="122"/>
                  <a:pt x="40" y="121"/>
                  <a:pt x="34" y="126"/>
                </a:cubicBezTo>
                <a:cubicBezTo>
                  <a:pt x="34" y="126"/>
                  <a:pt x="33" y="127"/>
                  <a:pt x="33" y="127"/>
                </a:cubicBezTo>
                <a:cubicBezTo>
                  <a:pt x="29" y="132"/>
                  <a:pt x="30" y="141"/>
                  <a:pt x="35" y="148"/>
                </a:cubicBezTo>
                <a:cubicBezTo>
                  <a:pt x="37" y="152"/>
                  <a:pt x="43" y="152"/>
                  <a:pt x="50" y="148"/>
                </a:cubicBezTo>
                <a:cubicBezTo>
                  <a:pt x="56" y="144"/>
                  <a:pt x="60" y="139"/>
                  <a:pt x="63" y="133"/>
                </a:cubicBezTo>
                <a:cubicBezTo>
                  <a:pt x="64" y="132"/>
                  <a:pt x="64" y="131"/>
                  <a:pt x="64" y="13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7"/>
          <p:cNvSpPr/>
          <p:nvPr/>
        </p:nvSpPr>
        <p:spPr bwMode="auto">
          <a:xfrm rot="5400000">
            <a:off x="4199643" y="2566284"/>
            <a:ext cx="225425" cy="1022350"/>
          </a:xfrm>
          <a:custGeom>
            <a:avLst/>
            <a:gdLst>
              <a:gd name="T0" fmla="*/ 27 w 50"/>
              <a:gd name="T1" fmla="*/ 176 h 238"/>
              <a:gd name="T2" fmla="*/ 25 w 50"/>
              <a:gd name="T3" fmla="*/ 235 h 238"/>
              <a:gd name="T4" fmla="*/ 24 w 50"/>
              <a:gd name="T5" fmla="*/ 238 h 238"/>
              <a:gd name="T6" fmla="*/ 21 w 50"/>
              <a:gd name="T7" fmla="*/ 236 h 238"/>
              <a:gd name="T8" fmla="*/ 19 w 50"/>
              <a:gd name="T9" fmla="*/ 212 h 238"/>
              <a:gd name="T10" fmla="*/ 21 w 50"/>
              <a:gd name="T11" fmla="*/ 113 h 238"/>
              <a:gd name="T12" fmla="*/ 21 w 50"/>
              <a:gd name="T13" fmla="*/ 110 h 238"/>
              <a:gd name="T14" fmla="*/ 18 w 50"/>
              <a:gd name="T15" fmla="*/ 105 h 238"/>
              <a:gd name="T16" fmla="*/ 10 w 50"/>
              <a:gd name="T17" fmla="*/ 108 h 238"/>
              <a:gd name="T18" fmla="*/ 5 w 50"/>
              <a:gd name="T19" fmla="*/ 116 h 238"/>
              <a:gd name="T20" fmla="*/ 2 w 50"/>
              <a:gd name="T21" fmla="*/ 118 h 238"/>
              <a:gd name="T22" fmla="*/ 0 w 50"/>
              <a:gd name="T23" fmla="*/ 113 h 238"/>
              <a:gd name="T24" fmla="*/ 3 w 50"/>
              <a:gd name="T25" fmla="*/ 103 h 238"/>
              <a:gd name="T26" fmla="*/ 8 w 50"/>
              <a:gd name="T27" fmla="*/ 85 h 238"/>
              <a:gd name="T28" fmla="*/ 21 w 50"/>
              <a:gd name="T29" fmla="*/ 15 h 238"/>
              <a:gd name="T30" fmla="*/ 24 w 50"/>
              <a:gd name="T31" fmla="*/ 2 h 238"/>
              <a:gd name="T32" fmla="*/ 28 w 50"/>
              <a:gd name="T33" fmla="*/ 0 h 238"/>
              <a:gd name="T34" fmla="*/ 31 w 50"/>
              <a:gd name="T35" fmla="*/ 2 h 238"/>
              <a:gd name="T36" fmla="*/ 33 w 50"/>
              <a:gd name="T37" fmla="*/ 12 h 238"/>
              <a:gd name="T38" fmla="*/ 33 w 50"/>
              <a:gd name="T39" fmla="*/ 30 h 238"/>
              <a:gd name="T40" fmla="*/ 45 w 50"/>
              <a:gd name="T41" fmla="*/ 100 h 238"/>
              <a:gd name="T42" fmla="*/ 49 w 50"/>
              <a:gd name="T43" fmla="*/ 116 h 238"/>
              <a:gd name="T44" fmla="*/ 47 w 50"/>
              <a:gd name="T45" fmla="*/ 118 h 238"/>
              <a:gd name="T46" fmla="*/ 45 w 50"/>
              <a:gd name="T47" fmla="*/ 117 h 238"/>
              <a:gd name="T48" fmla="*/ 42 w 50"/>
              <a:gd name="T49" fmla="*/ 110 h 238"/>
              <a:gd name="T50" fmla="*/ 35 w 50"/>
              <a:gd name="T51" fmla="*/ 106 h 238"/>
              <a:gd name="T52" fmla="*/ 27 w 50"/>
              <a:gd name="T53" fmla="*/ 112 h 238"/>
              <a:gd name="T54" fmla="*/ 27 w 50"/>
              <a:gd name="T55" fmla="*/ 146 h 238"/>
              <a:gd name="T56" fmla="*/ 27 w 50"/>
              <a:gd name="T57" fmla="*/ 17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" h="238">
                <a:moveTo>
                  <a:pt x="27" y="176"/>
                </a:moveTo>
                <a:cubicBezTo>
                  <a:pt x="26" y="195"/>
                  <a:pt x="26" y="215"/>
                  <a:pt x="25" y="235"/>
                </a:cubicBezTo>
                <a:cubicBezTo>
                  <a:pt x="25" y="236"/>
                  <a:pt x="24" y="237"/>
                  <a:pt x="24" y="238"/>
                </a:cubicBezTo>
                <a:cubicBezTo>
                  <a:pt x="23" y="237"/>
                  <a:pt x="21" y="237"/>
                  <a:pt x="21" y="236"/>
                </a:cubicBezTo>
                <a:cubicBezTo>
                  <a:pt x="18" y="228"/>
                  <a:pt x="19" y="220"/>
                  <a:pt x="19" y="212"/>
                </a:cubicBezTo>
                <a:cubicBezTo>
                  <a:pt x="20" y="179"/>
                  <a:pt x="20" y="146"/>
                  <a:pt x="21" y="113"/>
                </a:cubicBezTo>
                <a:cubicBezTo>
                  <a:pt x="21" y="112"/>
                  <a:pt x="21" y="111"/>
                  <a:pt x="21" y="110"/>
                </a:cubicBezTo>
                <a:cubicBezTo>
                  <a:pt x="20" y="108"/>
                  <a:pt x="19" y="106"/>
                  <a:pt x="18" y="105"/>
                </a:cubicBezTo>
                <a:cubicBezTo>
                  <a:pt x="15" y="104"/>
                  <a:pt x="12" y="105"/>
                  <a:pt x="10" y="108"/>
                </a:cubicBezTo>
                <a:cubicBezTo>
                  <a:pt x="8" y="110"/>
                  <a:pt x="7" y="113"/>
                  <a:pt x="5" y="116"/>
                </a:cubicBezTo>
                <a:cubicBezTo>
                  <a:pt x="5" y="117"/>
                  <a:pt x="3" y="117"/>
                  <a:pt x="2" y="118"/>
                </a:cubicBezTo>
                <a:cubicBezTo>
                  <a:pt x="1" y="116"/>
                  <a:pt x="0" y="114"/>
                  <a:pt x="0" y="113"/>
                </a:cubicBezTo>
                <a:cubicBezTo>
                  <a:pt x="1" y="109"/>
                  <a:pt x="2" y="106"/>
                  <a:pt x="3" y="103"/>
                </a:cubicBezTo>
                <a:cubicBezTo>
                  <a:pt x="5" y="97"/>
                  <a:pt x="7" y="91"/>
                  <a:pt x="8" y="85"/>
                </a:cubicBezTo>
                <a:cubicBezTo>
                  <a:pt x="15" y="62"/>
                  <a:pt x="18" y="39"/>
                  <a:pt x="21" y="15"/>
                </a:cubicBezTo>
                <a:cubicBezTo>
                  <a:pt x="22" y="11"/>
                  <a:pt x="23" y="6"/>
                  <a:pt x="24" y="2"/>
                </a:cubicBezTo>
                <a:cubicBezTo>
                  <a:pt x="25" y="1"/>
                  <a:pt x="27" y="0"/>
                  <a:pt x="28" y="0"/>
                </a:cubicBezTo>
                <a:cubicBezTo>
                  <a:pt x="29" y="0"/>
                  <a:pt x="31" y="1"/>
                  <a:pt x="31" y="2"/>
                </a:cubicBezTo>
                <a:cubicBezTo>
                  <a:pt x="32" y="5"/>
                  <a:pt x="33" y="9"/>
                  <a:pt x="33" y="12"/>
                </a:cubicBezTo>
                <a:cubicBezTo>
                  <a:pt x="33" y="18"/>
                  <a:pt x="33" y="24"/>
                  <a:pt x="33" y="30"/>
                </a:cubicBezTo>
                <a:cubicBezTo>
                  <a:pt x="32" y="55"/>
                  <a:pt x="36" y="78"/>
                  <a:pt x="45" y="100"/>
                </a:cubicBezTo>
                <a:cubicBezTo>
                  <a:pt x="47" y="105"/>
                  <a:pt x="48" y="111"/>
                  <a:pt x="49" y="116"/>
                </a:cubicBezTo>
                <a:cubicBezTo>
                  <a:pt x="50" y="117"/>
                  <a:pt x="48" y="118"/>
                  <a:pt x="47" y="118"/>
                </a:cubicBezTo>
                <a:cubicBezTo>
                  <a:pt x="47" y="118"/>
                  <a:pt x="45" y="118"/>
                  <a:pt x="45" y="117"/>
                </a:cubicBezTo>
                <a:cubicBezTo>
                  <a:pt x="44" y="115"/>
                  <a:pt x="43" y="113"/>
                  <a:pt x="42" y="110"/>
                </a:cubicBezTo>
                <a:cubicBezTo>
                  <a:pt x="41" y="107"/>
                  <a:pt x="39" y="106"/>
                  <a:pt x="35" y="106"/>
                </a:cubicBezTo>
                <a:cubicBezTo>
                  <a:pt x="30" y="105"/>
                  <a:pt x="28" y="107"/>
                  <a:pt x="27" y="112"/>
                </a:cubicBezTo>
                <a:cubicBezTo>
                  <a:pt x="27" y="123"/>
                  <a:pt x="27" y="135"/>
                  <a:pt x="27" y="146"/>
                </a:cubicBezTo>
                <a:cubicBezTo>
                  <a:pt x="27" y="155"/>
                  <a:pt x="27" y="165"/>
                  <a:pt x="27" y="1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17"/>
          <p:cNvSpPr/>
          <p:nvPr/>
        </p:nvSpPr>
        <p:spPr bwMode="auto">
          <a:xfrm rot="5400000">
            <a:off x="7800801" y="2566285"/>
            <a:ext cx="225425" cy="1022350"/>
          </a:xfrm>
          <a:custGeom>
            <a:avLst/>
            <a:gdLst>
              <a:gd name="T0" fmla="*/ 27 w 50"/>
              <a:gd name="T1" fmla="*/ 176 h 238"/>
              <a:gd name="T2" fmla="*/ 25 w 50"/>
              <a:gd name="T3" fmla="*/ 235 h 238"/>
              <a:gd name="T4" fmla="*/ 24 w 50"/>
              <a:gd name="T5" fmla="*/ 238 h 238"/>
              <a:gd name="T6" fmla="*/ 21 w 50"/>
              <a:gd name="T7" fmla="*/ 236 h 238"/>
              <a:gd name="T8" fmla="*/ 19 w 50"/>
              <a:gd name="T9" fmla="*/ 212 h 238"/>
              <a:gd name="T10" fmla="*/ 21 w 50"/>
              <a:gd name="T11" fmla="*/ 113 h 238"/>
              <a:gd name="T12" fmla="*/ 21 w 50"/>
              <a:gd name="T13" fmla="*/ 110 h 238"/>
              <a:gd name="T14" fmla="*/ 18 w 50"/>
              <a:gd name="T15" fmla="*/ 105 h 238"/>
              <a:gd name="T16" fmla="*/ 10 w 50"/>
              <a:gd name="T17" fmla="*/ 108 h 238"/>
              <a:gd name="T18" fmla="*/ 5 w 50"/>
              <a:gd name="T19" fmla="*/ 116 h 238"/>
              <a:gd name="T20" fmla="*/ 2 w 50"/>
              <a:gd name="T21" fmla="*/ 118 h 238"/>
              <a:gd name="T22" fmla="*/ 0 w 50"/>
              <a:gd name="T23" fmla="*/ 113 h 238"/>
              <a:gd name="T24" fmla="*/ 3 w 50"/>
              <a:gd name="T25" fmla="*/ 103 h 238"/>
              <a:gd name="T26" fmla="*/ 8 w 50"/>
              <a:gd name="T27" fmla="*/ 85 h 238"/>
              <a:gd name="T28" fmla="*/ 21 w 50"/>
              <a:gd name="T29" fmla="*/ 15 h 238"/>
              <a:gd name="T30" fmla="*/ 24 w 50"/>
              <a:gd name="T31" fmla="*/ 2 h 238"/>
              <a:gd name="T32" fmla="*/ 28 w 50"/>
              <a:gd name="T33" fmla="*/ 0 h 238"/>
              <a:gd name="T34" fmla="*/ 31 w 50"/>
              <a:gd name="T35" fmla="*/ 2 h 238"/>
              <a:gd name="T36" fmla="*/ 33 w 50"/>
              <a:gd name="T37" fmla="*/ 12 h 238"/>
              <a:gd name="T38" fmla="*/ 33 w 50"/>
              <a:gd name="T39" fmla="*/ 30 h 238"/>
              <a:gd name="T40" fmla="*/ 45 w 50"/>
              <a:gd name="T41" fmla="*/ 100 h 238"/>
              <a:gd name="T42" fmla="*/ 49 w 50"/>
              <a:gd name="T43" fmla="*/ 116 h 238"/>
              <a:gd name="T44" fmla="*/ 47 w 50"/>
              <a:gd name="T45" fmla="*/ 118 h 238"/>
              <a:gd name="T46" fmla="*/ 45 w 50"/>
              <a:gd name="T47" fmla="*/ 117 h 238"/>
              <a:gd name="T48" fmla="*/ 42 w 50"/>
              <a:gd name="T49" fmla="*/ 110 h 238"/>
              <a:gd name="T50" fmla="*/ 35 w 50"/>
              <a:gd name="T51" fmla="*/ 106 h 238"/>
              <a:gd name="T52" fmla="*/ 27 w 50"/>
              <a:gd name="T53" fmla="*/ 112 h 238"/>
              <a:gd name="T54" fmla="*/ 27 w 50"/>
              <a:gd name="T55" fmla="*/ 146 h 238"/>
              <a:gd name="T56" fmla="*/ 27 w 50"/>
              <a:gd name="T57" fmla="*/ 176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" h="238">
                <a:moveTo>
                  <a:pt x="27" y="176"/>
                </a:moveTo>
                <a:cubicBezTo>
                  <a:pt x="26" y="195"/>
                  <a:pt x="26" y="215"/>
                  <a:pt x="25" y="235"/>
                </a:cubicBezTo>
                <a:cubicBezTo>
                  <a:pt x="25" y="236"/>
                  <a:pt x="24" y="237"/>
                  <a:pt x="24" y="238"/>
                </a:cubicBezTo>
                <a:cubicBezTo>
                  <a:pt x="23" y="237"/>
                  <a:pt x="21" y="237"/>
                  <a:pt x="21" y="236"/>
                </a:cubicBezTo>
                <a:cubicBezTo>
                  <a:pt x="18" y="228"/>
                  <a:pt x="19" y="220"/>
                  <a:pt x="19" y="212"/>
                </a:cubicBezTo>
                <a:cubicBezTo>
                  <a:pt x="20" y="179"/>
                  <a:pt x="20" y="146"/>
                  <a:pt x="21" y="113"/>
                </a:cubicBezTo>
                <a:cubicBezTo>
                  <a:pt x="21" y="112"/>
                  <a:pt x="21" y="111"/>
                  <a:pt x="21" y="110"/>
                </a:cubicBezTo>
                <a:cubicBezTo>
                  <a:pt x="20" y="108"/>
                  <a:pt x="19" y="106"/>
                  <a:pt x="18" y="105"/>
                </a:cubicBezTo>
                <a:cubicBezTo>
                  <a:pt x="15" y="104"/>
                  <a:pt x="12" y="105"/>
                  <a:pt x="10" y="108"/>
                </a:cubicBezTo>
                <a:cubicBezTo>
                  <a:pt x="8" y="110"/>
                  <a:pt x="7" y="113"/>
                  <a:pt x="5" y="116"/>
                </a:cubicBezTo>
                <a:cubicBezTo>
                  <a:pt x="5" y="117"/>
                  <a:pt x="3" y="117"/>
                  <a:pt x="2" y="118"/>
                </a:cubicBezTo>
                <a:cubicBezTo>
                  <a:pt x="1" y="116"/>
                  <a:pt x="0" y="114"/>
                  <a:pt x="0" y="113"/>
                </a:cubicBezTo>
                <a:cubicBezTo>
                  <a:pt x="1" y="109"/>
                  <a:pt x="2" y="106"/>
                  <a:pt x="3" y="103"/>
                </a:cubicBezTo>
                <a:cubicBezTo>
                  <a:pt x="5" y="97"/>
                  <a:pt x="7" y="91"/>
                  <a:pt x="8" y="85"/>
                </a:cubicBezTo>
                <a:cubicBezTo>
                  <a:pt x="15" y="62"/>
                  <a:pt x="18" y="39"/>
                  <a:pt x="21" y="15"/>
                </a:cubicBezTo>
                <a:cubicBezTo>
                  <a:pt x="22" y="11"/>
                  <a:pt x="23" y="6"/>
                  <a:pt x="24" y="2"/>
                </a:cubicBezTo>
                <a:cubicBezTo>
                  <a:pt x="25" y="1"/>
                  <a:pt x="27" y="0"/>
                  <a:pt x="28" y="0"/>
                </a:cubicBezTo>
                <a:cubicBezTo>
                  <a:pt x="29" y="0"/>
                  <a:pt x="31" y="1"/>
                  <a:pt x="31" y="2"/>
                </a:cubicBezTo>
                <a:cubicBezTo>
                  <a:pt x="32" y="5"/>
                  <a:pt x="33" y="9"/>
                  <a:pt x="33" y="12"/>
                </a:cubicBezTo>
                <a:cubicBezTo>
                  <a:pt x="33" y="18"/>
                  <a:pt x="33" y="24"/>
                  <a:pt x="33" y="30"/>
                </a:cubicBezTo>
                <a:cubicBezTo>
                  <a:pt x="32" y="55"/>
                  <a:pt x="36" y="78"/>
                  <a:pt x="45" y="100"/>
                </a:cubicBezTo>
                <a:cubicBezTo>
                  <a:pt x="47" y="105"/>
                  <a:pt x="48" y="111"/>
                  <a:pt x="49" y="116"/>
                </a:cubicBezTo>
                <a:cubicBezTo>
                  <a:pt x="50" y="117"/>
                  <a:pt x="48" y="118"/>
                  <a:pt x="47" y="118"/>
                </a:cubicBezTo>
                <a:cubicBezTo>
                  <a:pt x="47" y="118"/>
                  <a:pt x="45" y="118"/>
                  <a:pt x="45" y="117"/>
                </a:cubicBezTo>
                <a:cubicBezTo>
                  <a:pt x="44" y="115"/>
                  <a:pt x="43" y="113"/>
                  <a:pt x="42" y="110"/>
                </a:cubicBezTo>
                <a:cubicBezTo>
                  <a:pt x="41" y="107"/>
                  <a:pt x="39" y="106"/>
                  <a:pt x="35" y="106"/>
                </a:cubicBezTo>
                <a:cubicBezTo>
                  <a:pt x="30" y="105"/>
                  <a:pt x="28" y="107"/>
                  <a:pt x="27" y="112"/>
                </a:cubicBezTo>
                <a:cubicBezTo>
                  <a:pt x="27" y="123"/>
                  <a:pt x="27" y="135"/>
                  <a:pt x="27" y="146"/>
                </a:cubicBezTo>
                <a:cubicBezTo>
                  <a:pt x="27" y="155"/>
                  <a:pt x="27" y="165"/>
                  <a:pt x="27" y="17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780098" y="4397504"/>
            <a:ext cx="2261325" cy="1111651"/>
            <a:chOff x="1757521" y="3836711"/>
            <a:chExt cx="2261325" cy="1111651"/>
          </a:xfrm>
        </p:grpSpPr>
        <p:sp>
          <p:nvSpPr>
            <p:cNvPr id="46" name="文本框 45"/>
            <p:cNvSpPr txBox="1"/>
            <p:nvPr/>
          </p:nvSpPr>
          <p:spPr>
            <a:xfrm>
              <a:off x="1757521" y="3836711"/>
              <a:ext cx="2171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78"/>
            <p:cNvSpPr txBox="1"/>
            <p:nvPr/>
          </p:nvSpPr>
          <p:spPr>
            <a:xfrm>
              <a:off x="1757522" y="4193145"/>
              <a:ext cx="2261324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928825" y="4397504"/>
            <a:ext cx="2261325" cy="1111651"/>
            <a:chOff x="1757521" y="3836711"/>
            <a:chExt cx="2261325" cy="1111651"/>
          </a:xfrm>
        </p:grpSpPr>
        <p:sp>
          <p:nvSpPr>
            <p:cNvPr id="49" name="文本框 48"/>
            <p:cNvSpPr txBox="1"/>
            <p:nvPr/>
          </p:nvSpPr>
          <p:spPr>
            <a:xfrm>
              <a:off x="1757521" y="3836711"/>
              <a:ext cx="2171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TextBox 78"/>
            <p:cNvSpPr txBox="1"/>
            <p:nvPr/>
          </p:nvSpPr>
          <p:spPr>
            <a:xfrm>
              <a:off x="1757522" y="4193145"/>
              <a:ext cx="2261324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428381" y="4397504"/>
            <a:ext cx="2261325" cy="1111651"/>
            <a:chOff x="1757521" y="3836711"/>
            <a:chExt cx="2261325" cy="1111651"/>
          </a:xfrm>
        </p:grpSpPr>
        <p:sp>
          <p:nvSpPr>
            <p:cNvPr id="52" name="文本框 51"/>
            <p:cNvSpPr txBox="1"/>
            <p:nvPr/>
          </p:nvSpPr>
          <p:spPr>
            <a:xfrm>
              <a:off x="1757521" y="3836711"/>
              <a:ext cx="21710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sz="16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78"/>
            <p:cNvSpPr txBox="1"/>
            <p:nvPr/>
          </p:nvSpPr>
          <p:spPr>
            <a:xfrm>
              <a:off x="1757522" y="4193145"/>
              <a:ext cx="2261324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第三节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6581828" y="2637542"/>
            <a:ext cx="3651497" cy="2367843"/>
          </a:xfrm>
          <a:custGeom>
            <a:avLst/>
            <a:gdLst>
              <a:gd name="T0" fmla="*/ 156 w 849"/>
              <a:gd name="T1" fmla="*/ 286 h 548"/>
              <a:gd name="T2" fmla="*/ 500 w 849"/>
              <a:gd name="T3" fmla="*/ 8 h 548"/>
              <a:gd name="T4" fmla="*/ 650 w 849"/>
              <a:gd name="T5" fmla="*/ 250 h 548"/>
              <a:gd name="T6" fmla="*/ 515 w 849"/>
              <a:gd name="T7" fmla="*/ 134 h 548"/>
              <a:gd name="T8" fmla="*/ 525 w 849"/>
              <a:gd name="T9" fmla="*/ 106 h 548"/>
              <a:gd name="T10" fmla="*/ 473 w 849"/>
              <a:gd name="T11" fmla="*/ 128 h 548"/>
              <a:gd name="T12" fmla="*/ 386 w 849"/>
              <a:gd name="T13" fmla="*/ 102 h 548"/>
              <a:gd name="T14" fmla="*/ 301 w 849"/>
              <a:gd name="T15" fmla="*/ 146 h 548"/>
              <a:gd name="T16" fmla="*/ 773 w 849"/>
              <a:gd name="T17" fmla="*/ 420 h 548"/>
              <a:gd name="T18" fmla="*/ 646 w 849"/>
              <a:gd name="T19" fmla="*/ 427 h 548"/>
              <a:gd name="T20" fmla="*/ 764 w 849"/>
              <a:gd name="T21" fmla="*/ 405 h 548"/>
              <a:gd name="T22" fmla="*/ 823 w 849"/>
              <a:gd name="T23" fmla="*/ 415 h 548"/>
              <a:gd name="T24" fmla="*/ 534 w 849"/>
              <a:gd name="T25" fmla="*/ 470 h 548"/>
              <a:gd name="T26" fmla="*/ 633 w 849"/>
              <a:gd name="T27" fmla="*/ 380 h 548"/>
              <a:gd name="T28" fmla="*/ 756 w 849"/>
              <a:gd name="T29" fmla="*/ 369 h 548"/>
              <a:gd name="T30" fmla="*/ 151 w 849"/>
              <a:gd name="T31" fmla="*/ 356 h 548"/>
              <a:gd name="T32" fmla="*/ 849 w 849"/>
              <a:gd name="T33" fmla="*/ 360 h 548"/>
              <a:gd name="T34" fmla="*/ 426 w 849"/>
              <a:gd name="T35" fmla="*/ 489 h 548"/>
              <a:gd name="T36" fmla="*/ 304 w 849"/>
              <a:gd name="T37" fmla="*/ 494 h 548"/>
              <a:gd name="T38" fmla="*/ 713 w 849"/>
              <a:gd name="T39" fmla="*/ 301 h 548"/>
              <a:gd name="T40" fmla="*/ 719 w 849"/>
              <a:gd name="T41" fmla="*/ 463 h 548"/>
              <a:gd name="T42" fmla="*/ 338 w 849"/>
              <a:gd name="T43" fmla="*/ 533 h 548"/>
              <a:gd name="T44" fmla="*/ 803 w 849"/>
              <a:gd name="T45" fmla="*/ 307 h 548"/>
              <a:gd name="T46" fmla="*/ 370 w 849"/>
              <a:gd name="T47" fmla="*/ 451 h 548"/>
              <a:gd name="T48" fmla="*/ 9 w 849"/>
              <a:gd name="T49" fmla="*/ 461 h 548"/>
              <a:gd name="T50" fmla="*/ 677 w 849"/>
              <a:gd name="T51" fmla="*/ 296 h 548"/>
              <a:gd name="T52" fmla="*/ 112 w 849"/>
              <a:gd name="T53" fmla="*/ 493 h 548"/>
              <a:gd name="T54" fmla="*/ 92 w 849"/>
              <a:gd name="T55" fmla="*/ 450 h 548"/>
              <a:gd name="T56" fmla="*/ 207 w 849"/>
              <a:gd name="T57" fmla="*/ 349 h 548"/>
              <a:gd name="T58" fmla="*/ 166 w 849"/>
              <a:gd name="T59" fmla="*/ 488 h 548"/>
              <a:gd name="T60" fmla="*/ 647 w 849"/>
              <a:gd name="T61" fmla="*/ 286 h 548"/>
              <a:gd name="T62" fmla="*/ 723 w 849"/>
              <a:gd name="T63" fmla="*/ 351 h 548"/>
              <a:gd name="T64" fmla="*/ 752 w 849"/>
              <a:gd name="T65" fmla="*/ 452 h 548"/>
              <a:gd name="T66" fmla="*/ 487 w 849"/>
              <a:gd name="T67" fmla="*/ 429 h 548"/>
              <a:gd name="T68" fmla="*/ 440 w 849"/>
              <a:gd name="T69" fmla="*/ 417 h 548"/>
              <a:gd name="T70" fmla="*/ 35 w 849"/>
              <a:gd name="T71" fmla="*/ 366 h 548"/>
              <a:gd name="T72" fmla="*/ 483 w 849"/>
              <a:gd name="T73" fmla="*/ 367 h 548"/>
              <a:gd name="T74" fmla="*/ 432 w 849"/>
              <a:gd name="T75" fmla="*/ 384 h 548"/>
              <a:gd name="T76" fmla="*/ 29 w 849"/>
              <a:gd name="T77" fmla="*/ 418 h 548"/>
              <a:gd name="T78" fmla="*/ 134 w 849"/>
              <a:gd name="T79" fmla="*/ 396 h 548"/>
              <a:gd name="T80" fmla="*/ 224 w 849"/>
              <a:gd name="T81" fmla="*/ 392 h 548"/>
              <a:gd name="T82" fmla="*/ 140 w 849"/>
              <a:gd name="T83" fmla="*/ 464 h 548"/>
              <a:gd name="T84" fmla="*/ 49 w 849"/>
              <a:gd name="T85" fmla="*/ 411 h 548"/>
              <a:gd name="T86" fmla="*/ 334 w 849"/>
              <a:gd name="T87" fmla="*/ 170 h 548"/>
              <a:gd name="T88" fmla="*/ 421 w 849"/>
              <a:gd name="T89" fmla="*/ 169 h 548"/>
              <a:gd name="T90" fmla="*/ 502 w 849"/>
              <a:gd name="T91" fmla="*/ 180 h 548"/>
              <a:gd name="T92" fmla="*/ 527 w 849"/>
              <a:gd name="T93" fmla="*/ 158 h 548"/>
              <a:gd name="T94" fmla="*/ 567 w 849"/>
              <a:gd name="T95" fmla="*/ 48 h 548"/>
              <a:gd name="T96" fmla="*/ 485 w 849"/>
              <a:gd name="T97" fmla="*/ 56 h 548"/>
              <a:gd name="T98" fmla="*/ 403 w 849"/>
              <a:gd name="T99" fmla="*/ 54 h 548"/>
              <a:gd name="T100" fmla="*/ 338 w 849"/>
              <a:gd name="T101" fmla="*/ 34 h 548"/>
              <a:gd name="T102" fmla="*/ 295 w 849"/>
              <a:gd name="T103" fmla="*/ 51 h 548"/>
              <a:gd name="T104" fmla="*/ 258 w 849"/>
              <a:gd name="T105" fmla="*/ 58 h 548"/>
              <a:gd name="T106" fmla="*/ 222 w 849"/>
              <a:gd name="T107" fmla="*/ 192 h 548"/>
              <a:gd name="T108" fmla="*/ 422 w 849"/>
              <a:gd name="T109" fmla="*/ 217 h 548"/>
              <a:gd name="T110" fmla="*/ 299 w 849"/>
              <a:gd name="T111" fmla="*/ 215 h 548"/>
              <a:gd name="T112" fmla="*/ 607 w 849"/>
              <a:gd name="T113" fmla="*/ 88 h 548"/>
              <a:gd name="T114" fmla="*/ 603 w 849"/>
              <a:gd name="T115" fmla="*/ 57 h 548"/>
              <a:gd name="T116" fmla="*/ 207 w 849"/>
              <a:gd name="T117" fmla="*/ 94 h 548"/>
              <a:gd name="T118" fmla="*/ 578 w 849"/>
              <a:gd name="T119" fmla="*/ 163 h 548"/>
              <a:gd name="T120" fmla="*/ 316 w 849"/>
              <a:gd name="T121" fmla="*/ 205 h 548"/>
              <a:gd name="T122" fmla="*/ 478 w 849"/>
              <a:gd name="T123" fmla="*/ 199 h 548"/>
              <a:gd name="T124" fmla="*/ 403 w 849"/>
              <a:gd name="T125" fmla="*/ 37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548">
                <a:moveTo>
                  <a:pt x="420" y="355"/>
                </a:moveTo>
                <a:cubicBezTo>
                  <a:pt x="415" y="345"/>
                  <a:pt x="411" y="336"/>
                  <a:pt x="407" y="326"/>
                </a:cubicBezTo>
                <a:cubicBezTo>
                  <a:pt x="405" y="323"/>
                  <a:pt x="405" y="320"/>
                  <a:pt x="409" y="319"/>
                </a:cubicBezTo>
                <a:cubicBezTo>
                  <a:pt x="412" y="317"/>
                  <a:pt x="412" y="314"/>
                  <a:pt x="412" y="311"/>
                </a:cubicBezTo>
                <a:cubicBezTo>
                  <a:pt x="412" y="290"/>
                  <a:pt x="412" y="269"/>
                  <a:pt x="412" y="247"/>
                </a:cubicBezTo>
                <a:cubicBezTo>
                  <a:pt x="412" y="244"/>
                  <a:pt x="410" y="242"/>
                  <a:pt x="406" y="241"/>
                </a:cubicBezTo>
                <a:cubicBezTo>
                  <a:pt x="402" y="241"/>
                  <a:pt x="398" y="241"/>
                  <a:pt x="394" y="241"/>
                </a:cubicBezTo>
                <a:cubicBezTo>
                  <a:pt x="362" y="240"/>
                  <a:pt x="329" y="240"/>
                  <a:pt x="297" y="239"/>
                </a:cubicBezTo>
                <a:cubicBezTo>
                  <a:pt x="276" y="239"/>
                  <a:pt x="255" y="234"/>
                  <a:pt x="235" y="225"/>
                </a:cubicBezTo>
                <a:cubicBezTo>
                  <a:pt x="230" y="223"/>
                  <a:pt x="226" y="223"/>
                  <a:pt x="222" y="228"/>
                </a:cubicBezTo>
                <a:cubicBezTo>
                  <a:pt x="220" y="230"/>
                  <a:pt x="217" y="233"/>
                  <a:pt x="214" y="235"/>
                </a:cubicBezTo>
                <a:cubicBezTo>
                  <a:pt x="203" y="249"/>
                  <a:pt x="192" y="263"/>
                  <a:pt x="180" y="276"/>
                </a:cubicBezTo>
                <a:cubicBezTo>
                  <a:pt x="177" y="281"/>
                  <a:pt x="172" y="285"/>
                  <a:pt x="173" y="292"/>
                </a:cubicBezTo>
                <a:cubicBezTo>
                  <a:pt x="174" y="294"/>
                  <a:pt x="173" y="295"/>
                  <a:pt x="172" y="296"/>
                </a:cubicBezTo>
                <a:cubicBezTo>
                  <a:pt x="166" y="304"/>
                  <a:pt x="159" y="311"/>
                  <a:pt x="153" y="318"/>
                </a:cubicBezTo>
                <a:cubicBezTo>
                  <a:pt x="153" y="319"/>
                  <a:pt x="151" y="319"/>
                  <a:pt x="150" y="319"/>
                </a:cubicBezTo>
                <a:cubicBezTo>
                  <a:pt x="149" y="318"/>
                  <a:pt x="148" y="316"/>
                  <a:pt x="148" y="315"/>
                </a:cubicBezTo>
                <a:cubicBezTo>
                  <a:pt x="149" y="311"/>
                  <a:pt x="151" y="306"/>
                  <a:pt x="152" y="301"/>
                </a:cubicBezTo>
                <a:cubicBezTo>
                  <a:pt x="154" y="296"/>
                  <a:pt x="155" y="291"/>
                  <a:pt x="156" y="286"/>
                </a:cubicBezTo>
                <a:cubicBezTo>
                  <a:pt x="156" y="283"/>
                  <a:pt x="158" y="281"/>
                  <a:pt x="160" y="282"/>
                </a:cubicBezTo>
                <a:cubicBezTo>
                  <a:pt x="166" y="285"/>
                  <a:pt x="169" y="283"/>
                  <a:pt x="172" y="279"/>
                </a:cubicBezTo>
                <a:cubicBezTo>
                  <a:pt x="187" y="260"/>
                  <a:pt x="203" y="241"/>
                  <a:pt x="218" y="222"/>
                </a:cubicBezTo>
                <a:cubicBezTo>
                  <a:pt x="220" y="220"/>
                  <a:pt x="220" y="218"/>
                  <a:pt x="218" y="216"/>
                </a:cubicBezTo>
                <a:cubicBezTo>
                  <a:pt x="216" y="214"/>
                  <a:pt x="213" y="212"/>
                  <a:pt x="211" y="210"/>
                </a:cubicBezTo>
                <a:cubicBezTo>
                  <a:pt x="200" y="200"/>
                  <a:pt x="192" y="189"/>
                  <a:pt x="187" y="175"/>
                </a:cubicBezTo>
                <a:cubicBezTo>
                  <a:pt x="179" y="154"/>
                  <a:pt x="175" y="131"/>
                  <a:pt x="173" y="108"/>
                </a:cubicBezTo>
                <a:cubicBezTo>
                  <a:pt x="172" y="101"/>
                  <a:pt x="173" y="93"/>
                  <a:pt x="176" y="86"/>
                </a:cubicBezTo>
                <a:cubicBezTo>
                  <a:pt x="191" y="54"/>
                  <a:pt x="213" y="29"/>
                  <a:pt x="247" y="17"/>
                </a:cubicBezTo>
                <a:cubicBezTo>
                  <a:pt x="263" y="12"/>
                  <a:pt x="279" y="11"/>
                  <a:pt x="295" y="7"/>
                </a:cubicBezTo>
                <a:cubicBezTo>
                  <a:pt x="307" y="5"/>
                  <a:pt x="319" y="6"/>
                  <a:pt x="330" y="1"/>
                </a:cubicBezTo>
                <a:cubicBezTo>
                  <a:pt x="331" y="1"/>
                  <a:pt x="332" y="0"/>
                  <a:pt x="333" y="0"/>
                </a:cubicBezTo>
                <a:cubicBezTo>
                  <a:pt x="343" y="1"/>
                  <a:pt x="353" y="2"/>
                  <a:pt x="363" y="3"/>
                </a:cubicBezTo>
                <a:cubicBezTo>
                  <a:pt x="376" y="5"/>
                  <a:pt x="388" y="7"/>
                  <a:pt x="401" y="8"/>
                </a:cubicBezTo>
                <a:cubicBezTo>
                  <a:pt x="404" y="9"/>
                  <a:pt x="408" y="10"/>
                  <a:pt x="411" y="7"/>
                </a:cubicBezTo>
                <a:cubicBezTo>
                  <a:pt x="413" y="5"/>
                  <a:pt x="416" y="5"/>
                  <a:pt x="417" y="8"/>
                </a:cubicBezTo>
                <a:cubicBezTo>
                  <a:pt x="422" y="14"/>
                  <a:pt x="427" y="13"/>
                  <a:pt x="433" y="13"/>
                </a:cubicBezTo>
                <a:cubicBezTo>
                  <a:pt x="447" y="12"/>
                  <a:pt x="461" y="11"/>
                  <a:pt x="475" y="11"/>
                </a:cubicBezTo>
                <a:cubicBezTo>
                  <a:pt x="483" y="10"/>
                  <a:pt x="492" y="9"/>
                  <a:pt x="500" y="8"/>
                </a:cubicBezTo>
                <a:cubicBezTo>
                  <a:pt x="501" y="8"/>
                  <a:pt x="502" y="8"/>
                  <a:pt x="502" y="8"/>
                </a:cubicBezTo>
                <a:cubicBezTo>
                  <a:pt x="510" y="11"/>
                  <a:pt x="517" y="9"/>
                  <a:pt x="525" y="9"/>
                </a:cubicBezTo>
                <a:cubicBezTo>
                  <a:pt x="533" y="9"/>
                  <a:pt x="541" y="13"/>
                  <a:pt x="548" y="16"/>
                </a:cubicBezTo>
                <a:cubicBezTo>
                  <a:pt x="561" y="21"/>
                  <a:pt x="573" y="29"/>
                  <a:pt x="585" y="36"/>
                </a:cubicBezTo>
                <a:cubicBezTo>
                  <a:pt x="595" y="41"/>
                  <a:pt x="604" y="47"/>
                  <a:pt x="611" y="56"/>
                </a:cubicBezTo>
                <a:cubicBezTo>
                  <a:pt x="614" y="60"/>
                  <a:pt x="616" y="64"/>
                  <a:pt x="619" y="68"/>
                </a:cubicBezTo>
                <a:cubicBezTo>
                  <a:pt x="623" y="76"/>
                  <a:pt x="625" y="84"/>
                  <a:pt x="623" y="94"/>
                </a:cubicBezTo>
                <a:cubicBezTo>
                  <a:pt x="619" y="116"/>
                  <a:pt x="611" y="137"/>
                  <a:pt x="597" y="155"/>
                </a:cubicBezTo>
                <a:cubicBezTo>
                  <a:pt x="597" y="156"/>
                  <a:pt x="596" y="156"/>
                  <a:pt x="595" y="157"/>
                </a:cubicBezTo>
                <a:cubicBezTo>
                  <a:pt x="591" y="163"/>
                  <a:pt x="590" y="165"/>
                  <a:pt x="595" y="170"/>
                </a:cubicBezTo>
                <a:cubicBezTo>
                  <a:pt x="604" y="180"/>
                  <a:pt x="612" y="190"/>
                  <a:pt x="621" y="200"/>
                </a:cubicBezTo>
                <a:cubicBezTo>
                  <a:pt x="630" y="210"/>
                  <a:pt x="639" y="220"/>
                  <a:pt x="648" y="229"/>
                </a:cubicBezTo>
                <a:cubicBezTo>
                  <a:pt x="650" y="232"/>
                  <a:pt x="653" y="235"/>
                  <a:pt x="654" y="235"/>
                </a:cubicBezTo>
                <a:cubicBezTo>
                  <a:pt x="662" y="232"/>
                  <a:pt x="663" y="237"/>
                  <a:pt x="665" y="242"/>
                </a:cubicBezTo>
                <a:cubicBezTo>
                  <a:pt x="668" y="247"/>
                  <a:pt x="673" y="252"/>
                  <a:pt x="676" y="258"/>
                </a:cubicBezTo>
                <a:cubicBezTo>
                  <a:pt x="678" y="261"/>
                  <a:pt x="680" y="265"/>
                  <a:pt x="681" y="269"/>
                </a:cubicBezTo>
                <a:cubicBezTo>
                  <a:pt x="682" y="270"/>
                  <a:pt x="678" y="273"/>
                  <a:pt x="677" y="272"/>
                </a:cubicBezTo>
                <a:cubicBezTo>
                  <a:pt x="668" y="266"/>
                  <a:pt x="660" y="261"/>
                  <a:pt x="652" y="255"/>
                </a:cubicBezTo>
                <a:cubicBezTo>
                  <a:pt x="650" y="254"/>
                  <a:pt x="650" y="251"/>
                  <a:pt x="650" y="250"/>
                </a:cubicBezTo>
                <a:cubicBezTo>
                  <a:pt x="652" y="246"/>
                  <a:pt x="650" y="243"/>
                  <a:pt x="648" y="240"/>
                </a:cubicBezTo>
                <a:cubicBezTo>
                  <a:pt x="643" y="233"/>
                  <a:pt x="637" y="227"/>
                  <a:pt x="632" y="220"/>
                </a:cubicBezTo>
                <a:cubicBezTo>
                  <a:pt x="619" y="207"/>
                  <a:pt x="607" y="193"/>
                  <a:pt x="595" y="180"/>
                </a:cubicBezTo>
                <a:cubicBezTo>
                  <a:pt x="593" y="177"/>
                  <a:pt x="591" y="175"/>
                  <a:pt x="589" y="173"/>
                </a:cubicBezTo>
                <a:cubicBezTo>
                  <a:pt x="587" y="171"/>
                  <a:pt x="584" y="170"/>
                  <a:pt x="582" y="172"/>
                </a:cubicBezTo>
                <a:cubicBezTo>
                  <a:pt x="581" y="173"/>
                  <a:pt x="580" y="173"/>
                  <a:pt x="580" y="174"/>
                </a:cubicBezTo>
                <a:cubicBezTo>
                  <a:pt x="572" y="181"/>
                  <a:pt x="565" y="188"/>
                  <a:pt x="556" y="194"/>
                </a:cubicBezTo>
                <a:cubicBezTo>
                  <a:pt x="548" y="199"/>
                  <a:pt x="538" y="202"/>
                  <a:pt x="530" y="208"/>
                </a:cubicBezTo>
                <a:cubicBezTo>
                  <a:pt x="512" y="218"/>
                  <a:pt x="493" y="224"/>
                  <a:pt x="474" y="229"/>
                </a:cubicBezTo>
                <a:cubicBezTo>
                  <a:pt x="459" y="233"/>
                  <a:pt x="443" y="239"/>
                  <a:pt x="427" y="240"/>
                </a:cubicBezTo>
                <a:cubicBezTo>
                  <a:pt x="421" y="240"/>
                  <a:pt x="420" y="242"/>
                  <a:pt x="419" y="249"/>
                </a:cubicBezTo>
                <a:cubicBezTo>
                  <a:pt x="416" y="264"/>
                  <a:pt x="415" y="279"/>
                  <a:pt x="417" y="294"/>
                </a:cubicBezTo>
                <a:cubicBezTo>
                  <a:pt x="417" y="299"/>
                  <a:pt x="417" y="303"/>
                  <a:pt x="418" y="308"/>
                </a:cubicBezTo>
                <a:cubicBezTo>
                  <a:pt x="418" y="314"/>
                  <a:pt x="418" y="314"/>
                  <a:pt x="427" y="316"/>
                </a:cubicBezTo>
                <a:cubicBezTo>
                  <a:pt x="430" y="316"/>
                  <a:pt x="431" y="319"/>
                  <a:pt x="430" y="321"/>
                </a:cubicBezTo>
                <a:cubicBezTo>
                  <a:pt x="429" y="324"/>
                  <a:pt x="428" y="327"/>
                  <a:pt x="427" y="330"/>
                </a:cubicBezTo>
                <a:cubicBezTo>
                  <a:pt x="425" y="336"/>
                  <a:pt x="424" y="342"/>
                  <a:pt x="422" y="349"/>
                </a:cubicBezTo>
                <a:cubicBezTo>
                  <a:pt x="421" y="350"/>
                  <a:pt x="421" y="352"/>
                  <a:pt x="420" y="355"/>
                </a:cubicBezTo>
                <a:close/>
                <a:moveTo>
                  <a:pt x="515" y="134"/>
                </a:moveTo>
                <a:cubicBezTo>
                  <a:pt x="514" y="131"/>
                  <a:pt x="513" y="130"/>
                  <a:pt x="513" y="129"/>
                </a:cubicBezTo>
                <a:cubicBezTo>
                  <a:pt x="513" y="126"/>
                  <a:pt x="517" y="124"/>
                  <a:pt x="518" y="126"/>
                </a:cubicBezTo>
                <a:cubicBezTo>
                  <a:pt x="519" y="126"/>
                  <a:pt x="520" y="128"/>
                  <a:pt x="520" y="129"/>
                </a:cubicBezTo>
                <a:cubicBezTo>
                  <a:pt x="519" y="131"/>
                  <a:pt x="517" y="132"/>
                  <a:pt x="515" y="134"/>
                </a:cubicBezTo>
                <a:close/>
                <a:moveTo>
                  <a:pt x="279" y="73"/>
                </a:moveTo>
                <a:cubicBezTo>
                  <a:pt x="277" y="75"/>
                  <a:pt x="276" y="76"/>
                  <a:pt x="275" y="78"/>
                </a:cubicBezTo>
                <a:cubicBezTo>
                  <a:pt x="274" y="76"/>
                  <a:pt x="273" y="75"/>
                  <a:pt x="273" y="74"/>
                </a:cubicBezTo>
                <a:cubicBezTo>
                  <a:pt x="273" y="72"/>
                  <a:pt x="273" y="70"/>
                  <a:pt x="276" y="70"/>
                </a:cubicBezTo>
                <a:cubicBezTo>
                  <a:pt x="277" y="70"/>
                  <a:pt x="277" y="72"/>
                  <a:pt x="279" y="73"/>
                </a:cubicBezTo>
                <a:close/>
                <a:moveTo>
                  <a:pt x="274" y="112"/>
                </a:moveTo>
                <a:cubicBezTo>
                  <a:pt x="279" y="127"/>
                  <a:pt x="280" y="135"/>
                  <a:pt x="278" y="149"/>
                </a:cubicBezTo>
                <a:cubicBezTo>
                  <a:pt x="272" y="142"/>
                  <a:pt x="271" y="132"/>
                  <a:pt x="274" y="112"/>
                </a:cubicBezTo>
                <a:close/>
                <a:moveTo>
                  <a:pt x="516" y="104"/>
                </a:moveTo>
                <a:cubicBezTo>
                  <a:pt x="521" y="90"/>
                  <a:pt x="525" y="76"/>
                  <a:pt x="529" y="62"/>
                </a:cubicBezTo>
                <a:cubicBezTo>
                  <a:pt x="529" y="61"/>
                  <a:pt x="530" y="60"/>
                  <a:pt x="531" y="60"/>
                </a:cubicBezTo>
                <a:cubicBezTo>
                  <a:pt x="531" y="60"/>
                  <a:pt x="532" y="59"/>
                  <a:pt x="532" y="59"/>
                </a:cubicBezTo>
                <a:cubicBezTo>
                  <a:pt x="533" y="60"/>
                  <a:pt x="534" y="60"/>
                  <a:pt x="534" y="61"/>
                </a:cubicBezTo>
                <a:cubicBezTo>
                  <a:pt x="535" y="63"/>
                  <a:pt x="535" y="65"/>
                  <a:pt x="535" y="67"/>
                </a:cubicBezTo>
                <a:cubicBezTo>
                  <a:pt x="531" y="80"/>
                  <a:pt x="528" y="93"/>
                  <a:pt x="525" y="106"/>
                </a:cubicBezTo>
                <a:cubicBezTo>
                  <a:pt x="524" y="108"/>
                  <a:pt x="522" y="110"/>
                  <a:pt x="520" y="109"/>
                </a:cubicBezTo>
                <a:cubicBezTo>
                  <a:pt x="519" y="108"/>
                  <a:pt x="518" y="106"/>
                  <a:pt x="516" y="104"/>
                </a:cubicBezTo>
                <a:close/>
                <a:moveTo>
                  <a:pt x="466" y="115"/>
                </a:moveTo>
                <a:cubicBezTo>
                  <a:pt x="462" y="117"/>
                  <a:pt x="460" y="119"/>
                  <a:pt x="457" y="121"/>
                </a:cubicBezTo>
                <a:cubicBezTo>
                  <a:pt x="450" y="126"/>
                  <a:pt x="442" y="126"/>
                  <a:pt x="434" y="126"/>
                </a:cubicBezTo>
                <a:cubicBezTo>
                  <a:pt x="426" y="125"/>
                  <a:pt x="422" y="117"/>
                  <a:pt x="426" y="111"/>
                </a:cubicBezTo>
                <a:cubicBezTo>
                  <a:pt x="433" y="101"/>
                  <a:pt x="442" y="94"/>
                  <a:pt x="454" y="92"/>
                </a:cubicBezTo>
                <a:cubicBezTo>
                  <a:pt x="457" y="92"/>
                  <a:pt x="458" y="93"/>
                  <a:pt x="459" y="95"/>
                </a:cubicBezTo>
                <a:cubicBezTo>
                  <a:pt x="459" y="98"/>
                  <a:pt x="458" y="99"/>
                  <a:pt x="456" y="99"/>
                </a:cubicBezTo>
                <a:cubicBezTo>
                  <a:pt x="454" y="99"/>
                  <a:pt x="452" y="99"/>
                  <a:pt x="451" y="99"/>
                </a:cubicBezTo>
                <a:cubicBezTo>
                  <a:pt x="443" y="102"/>
                  <a:pt x="436" y="105"/>
                  <a:pt x="432" y="113"/>
                </a:cubicBezTo>
                <a:cubicBezTo>
                  <a:pt x="431" y="115"/>
                  <a:pt x="433" y="119"/>
                  <a:pt x="435" y="119"/>
                </a:cubicBezTo>
                <a:cubicBezTo>
                  <a:pt x="436" y="119"/>
                  <a:pt x="436" y="119"/>
                  <a:pt x="437" y="119"/>
                </a:cubicBezTo>
                <a:cubicBezTo>
                  <a:pt x="447" y="120"/>
                  <a:pt x="456" y="116"/>
                  <a:pt x="464" y="109"/>
                </a:cubicBezTo>
                <a:cubicBezTo>
                  <a:pt x="466" y="108"/>
                  <a:pt x="466" y="104"/>
                  <a:pt x="467" y="101"/>
                </a:cubicBezTo>
                <a:cubicBezTo>
                  <a:pt x="468" y="97"/>
                  <a:pt x="464" y="92"/>
                  <a:pt x="471" y="90"/>
                </a:cubicBezTo>
                <a:cubicBezTo>
                  <a:pt x="475" y="93"/>
                  <a:pt x="473" y="97"/>
                  <a:pt x="473" y="101"/>
                </a:cubicBezTo>
                <a:cubicBezTo>
                  <a:pt x="474" y="109"/>
                  <a:pt x="475" y="117"/>
                  <a:pt x="475" y="125"/>
                </a:cubicBezTo>
                <a:cubicBezTo>
                  <a:pt x="475" y="126"/>
                  <a:pt x="474" y="127"/>
                  <a:pt x="473" y="128"/>
                </a:cubicBezTo>
                <a:cubicBezTo>
                  <a:pt x="472" y="128"/>
                  <a:pt x="471" y="127"/>
                  <a:pt x="470" y="127"/>
                </a:cubicBezTo>
                <a:cubicBezTo>
                  <a:pt x="469" y="123"/>
                  <a:pt x="468" y="119"/>
                  <a:pt x="466" y="115"/>
                </a:cubicBezTo>
                <a:close/>
                <a:moveTo>
                  <a:pt x="401" y="130"/>
                </a:moveTo>
                <a:cubicBezTo>
                  <a:pt x="395" y="138"/>
                  <a:pt x="388" y="140"/>
                  <a:pt x="382" y="140"/>
                </a:cubicBezTo>
                <a:cubicBezTo>
                  <a:pt x="376" y="140"/>
                  <a:pt x="370" y="138"/>
                  <a:pt x="364" y="136"/>
                </a:cubicBezTo>
                <a:cubicBezTo>
                  <a:pt x="358" y="134"/>
                  <a:pt x="356" y="129"/>
                  <a:pt x="357" y="122"/>
                </a:cubicBezTo>
                <a:cubicBezTo>
                  <a:pt x="358" y="117"/>
                  <a:pt x="360" y="111"/>
                  <a:pt x="363" y="105"/>
                </a:cubicBezTo>
                <a:cubicBezTo>
                  <a:pt x="366" y="98"/>
                  <a:pt x="379" y="92"/>
                  <a:pt x="387" y="94"/>
                </a:cubicBezTo>
                <a:cubicBezTo>
                  <a:pt x="392" y="94"/>
                  <a:pt x="396" y="100"/>
                  <a:pt x="395" y="105"/>
                </a:cubicBezTo>
                <a:cubicBezTo>
                  <a:pt x="394" y="111"/>
                  <a:pt x="390" y="116"/>
                  <a:pt x="384" y="118"/>
                </a:cubicBezTo>
                <a:cubicBezTo>
                  <a:pt x="378" y="120"/>
                  <a:pt x="372" y="121"/>
                  <a:pt x="367" y="123"/>
                </a:cubicBezTo>
                <a:cubicBezTo>
                  <a:pt x="366" y="123"/>
                  <a:pt x="365" y="124"/>
                  <a:pt x="365" y="125"/>
                </a:cubicBezTo>
                <a:cubicBezTo>
                  <a:pt x="365" y="126"/>
                  <a:pt x="365" y="128"/>
                  <a:pt x="366" y="129"/>
                </a:cubicBezTo>
                <a:cubicBezTo>
                  <a:pt x="371" y="133"/>
                  <a:pt x="377" y="133"/>
                  <a:pt x="384" y="133"/>
                </a:cubicBezTo>
                <a:cubicBezTo>
                  <a:pt x="389" y="132"/>
                  <a:pt x="393" y="131"/>
                  <a:pt x="401" y="130"/>
                </a:cubicBezTo>
                <a:close/>
                <a:moveTo>
                  <a:pt x="371" y="114"/>
                </a:moveTo>
                <a:cubicBezTo>
                  <a:pt x="372" y="114"/>
                  <a:pt x="374" y="114"/>
                  <a:pt x="375" y="114"/>
                </a:cubicBezTo>
                <a:cubicBezTo>
                  <a:pt x="383" y="113"/>
                  <a:pt x="387" y="109"/>
                  <a:pt x="387" y="105"/>
                </a:cubicBezTo>
                <a:cubicBezTo>
                  <a:pt x="387" y="104"/>
                  <a:pt x="386" y="103"/>
                  <a:pt x="386" y="102"/>
                </a:cubicBezTo>
                <a:cubicBezTo>
                  <a:pt x="380" y="101"/>
                  <a:pt x="375" y="102"/>
                  <a:pt x="370" y="106"/>
                </a:cubicBezTo>
                <a:cubicBezTo>
                  <a:pt x="370" y="107"/>
                  <a:pt x="369" y="108"/>
                  <a:pt x="369" y="109"/>
                </a:cubicBezTo>
                <a:cubicBezTo>
                  <a:pt x="368" y="110"/>
                  <a:pt x="368" y="112"/>
                  <a:pt x="368" y="113"/>
                </a:cubicBezTo>
                <a:cubicBezTo>
                  <a:pt x="368" y="113"/>
                  <a:pt x="370" y="114"/>
                  <a:pt x="371" y="114"/>
                </a:cubicBezTo>
                <a:close/>
                <a:moveTo>
                  <a:pt x="293" y="137"/>
                </a:moveTo>
                <a:cubicBezTo>
                  <a:pt x="293" y="121"/>
                  <a:pt x="301" y="111"/>
                  <a:pt x="316" y="108"/>
                </a:cubicBezTo>
                <a:cubicBezTo>
                  <a:pt x="321" y="107"/>
                  <a:pt x="325" y="105"/>
                  <a:pt x="329" y="104"/>
                </a:cubicBezTo>
                <a:cubicBezTo>
                  <a:pt x="329" y="99"/>
                  <a:pt x="329" y="94"/>
                  <a:pt x="328" y="90"/>
                </a:cubicBezTo>
                <a:cubicBezTo>
                  <a:pt x="327" y="82"/>
                  <a:pt x="326" y="74"/>
                  <a:pt x="325" y="66"/>
                </a:cubicBezTo>
                <a:cubicBezTo>
                  <a:pt x="325" y="65"/>
                  <a:pt x="326" y="64"/>
                  <a:pt x="326" y="63"/>
                </a:cubicBezTo>
                <a:cubicBezTo>
                  <a:pt x="327" y="64"/>
                  <a:pt x="329" y="64"/>
                  <a:pt x="329" y="65"/>
                </a:cubicBezTo>
                <a:cubicBezTo>
                  <a:pt x="331" y="71"/>
                  <a:pt x="333" y="78"/>
                  <a:pt x="334" y="84"/>
                </a:cubicBezTo>
                <a:cubicBezTo>
                  <a:pt x="336" y="102"/>
                  <a:pt x="338" y="120"/>
                  <a:pt x="343" y="138"/>
                </a:cubicBezTo>
                <a:cubicBezTo>
                  <a:pt x="343" y="139"/>
                  <a:pt x="343" y="140"/>
                  <a:pt x="342" y="141"/>
                </a:cubicBezTo>
                <a:cubicBezTo>
                  <a:pt x="342" y="141"/>
                  <a:pt x="342" y="142"/>
                  <a:pt x="342" y="142"/>
                </a:cubicBezTo>
                <a:cubicBezTo>
                  <a:pt x="341" y="142"/>
                  <a:pt x="340" y="142"/>
                  <a:pt x="339" y="142"/>
                </a:cubicBezTo>
                <a:cubicBezTo>
                  <a:pt x="335" y="140"/>
                  <a:pt x="336" y="133"/>
                  <a:pt x="331" y="134"/>
                </a:cubicBezTo>
                <a:cubicBezTo>
                  <a:pt x="328" y="135"/>
                  <a:pt x="325" y="138"/>
                  <a:pt x="321" y="140"/>
                </a:cubicBezTo>
                <a:cubicBezTo>
                  <a:pt x="315" y="144"/>
                  <a:pt x="309" y="147"/>
                  <a:pt x="301" y="146"/>
                </a:cubicBezTo>
                <a:cubicBezTo>
                  <a:pt x="296" y="145"/>
                  <a:pt x="293" y="142"/>
                  <a:pt x="293" y="137"/>
                </a:cubicBezTo>
                <a:close/>
                <a:moveTo>
                  <a:pt x="308" y="141"/>
                </a:moveTo>
                <a:cubicBezTo>
                  <a:pt x="316" y="139"/>
                  <a:pt x="325" y="134"/>
                  <a:pt x="331" y="124"/>
                </a:cubicBezTo>
                <a:cubicBezTo>
                  <a:pt x="331" y="124"/>
                  <a:pt x="332" y="123"/>
                  <a:pt x="332" y="122"/>
                </a:cubicBezTo>
                <a:cubicBezTo>
                  <a:pt x="332" y="119"/>
                  <a:pt x="332" y="116"/>
                  <a:pt x="329" y="115"/>
                </a:cubicBezTo>
                <a:cubicBezTo>
                  <a:pt x="326" y="114"/>
                  <a:pt x="323" y="113"/>
                  <a:pt x="321" y="113"/>
                </a:cubicBezTo>
                <a:cubicBezTo>
                  <a:pt x="310" y="114"/>
                  <a:pt x="301" y="122"/>
                  <a:pt x="298" y="132"/>
                </a:cubicBezTo>
                <a:cubicBezTo>
                  <a:pt x="297" y="138"/>
                  <a:pt x="300" y="141"/>
                  <a:pt x="308" y="141"/>
                </a:cubicBezTo>
                <a:close/>
                <a:moveTo>
                  <a:pt x="789" y="408"/>
                </a:moveTo>
                <a:cubicBezTo>
                  <a:pt x="791" y="411"/>
                  <a:pt x="792" y="414"/>
                  <a:pt x="793" y="416"/>
                </a:cubicBezTo>
                <a:cubicBezTo>
                  <a:pt x="793" y="418"/>
                  <a:pt x="793" y="420"/>
                  <a:pt x="792" y="421"/>
                </a:cubicBezTo>
                <a:cubicBezTo>
                  <a:pt x="791" y="422"/>
                  <a:pt x="788" y="422"/>
                  <a:pt x="787" y="422"/>
                </a:cubicBezTo>
                <a:cubicBezTo>
                  <a:pt x="785" y="421"/>
                  <a:pt x="784" y="418"/>
                  <a:pt x="784" y="417"/>
                </a:cubicBezTo>
                <a:cubicBezTo>
                  <a:pt x="785" y="414"/>
                  <a:pt x="787" y="411"/>
                  <a:pt x="789" y="408"/>
                </a:cubicBezTo>
                <a:close/>
                <a:moveTo>
                  <a:pt x="764" y="405"/>
                </a:moveTo>
                <a:cubicBezTo>
                  <a:pt x="766" y="404"/>
                  <a:pt x="767" y="404"/>
                  <a:pt x="769" y="404"/>
                </a:cubicBezTo>
                <a:cubicBezTo>
                  <a:pt x="771" y="403"/>
                  <a:pt x="774" y="402"/>
                  <a:pt x="773" y="406"/>
                </a:cubicBezTo>
                <a:cubicBezTo>
                  <a:pt x="773" y="409"/>
                  <a:pt x="772" y="412"/>
                  <a:pt x="774" y="415"/>
                </a:cubicBezTo>
                <a:cubicBezTo>
                  <a:pt x="776" y="417"/>
                  <a:pt x="775" y="419"/>
                  <a:pt x="773" y="420"/>
                </a:cubicBezTo>
                <a:cubicBezTo>
                  <a:pt x="771" y="421"/>
                  <a:pt x="769" y="422"/>
                  <a:pt x="768" y="421"/>
                </a:cubicBezTo>
                <a:cubicBezTo>
                  <a:pt x="766" y="420"/>
                  <a:pt x="765" y="418"/>
                  <a:pt x="765" y="416"/>
                </a:cubicBezTo>
                <a:cubicBezTo>
                  <a:pt x="766" y="412"/>
                  <a:pt x="767" y="408"/>
                  <a:pt x="764" y="405"/>
                </a:cubicBezTo>
                <a:cubicBezTo>
                  <a:pt x="762" y="412"/>
                  <a:pt x="756" y="417"/>
                  <a:pt x="750" y="421"/>
                </a:cubicBezTo>
                <a:cubicBezTo>
                  <a:pt x="749" y="422"/>
                  <a:pt x="745" y="421"/>
                  <a:pt x="744" y="420"/>
                </a:cubicBezTo>
                <a:cubicBezTo>
                  <a:pt x="740" y="417"/>
                  <a:pt x="738" y="418"/>
                  <a:pt x="735" y="422"/>
                </a:cubicBezTo>
                <a:cubicBezTo>
                  <a:pt x="731" y="425"/>
                  <a:pt x="728" y="429"/>
                  <a:pt x="724" y="433"/>
                </a:cubicBezTo>
                <a:cubicBezTo>
                  <a:pt x="721" y="435"/>
                  <a:pt x="718" y="436"/>
                  <a:pt x="715" y="432"/>
                </a:cubicBezTo>
                <a:cubicBezTo>
                  <a:pt x="714" y="430"/>
                  <a:pt x="712" y="430"/>
                  <a:pt x="710" y="430"/>
                </a:cubicBezTo>
                <a:cubicBezTo>
                  <a:pt x="703" y="431"/>
                  <a:pt x="703" y="430"/>
                  <a:pt x="706" y="425"/>
                </a:cubicBezTo>
                <a:cubicBezTo>
                  <a:pt x="708" y="420"/>
                  <a:pt x="709" y="416"/>
                  <a:pt x="711" y="412"/>
                </a:cubicBezTo>
                <a:cubicBezTo>
                  <a:pt x="709" y="411"/>
                  <a:pt x="709" y="408"/>
                  <a:pt x="706" y="409"/>
                </a:cubicBezTo>
                <a:cubicBezTo>
                  <a:pt x="704" y="410"/>
                  <a:pt x="702" y="412"/>
                  <a:pt x="700" y="413"/>
                </a:cubicBezTo>
                <a:cubicBezTo>
                  <a:pt x="697" y="415"/>
                  <a:pt x="696" y="415"/>
                  <a:pt x="694" y="412"/>
                </a:cubicBezTo>
                <a:cubicBezTo>
                  <a:pt x="693" y="408"/>
                  <a:pt x="690" y="408"/>
                  <a:pt x="687" y="409"/>
                </a:cubicBezTo>
                <a:cubicBezTo>
                  <a:pt x="683" y="411"/>
                  <a:pt x="680" y="414"/>
                  <a:pt x="677" y="416"/>
                </a:cubicBezTo>
                <a:cubicBezTo>
                  <a:pt x="673" y="419"/>
                  <a:pt x="670" y="421"/>
                  <a:pt x="667" y="417"/>
                </a:cubicBezTo>
                <a:cubicBezTo>
                  <a:pt x="666" y="416"/>
                  <a:pt x="665" y="416"/>
                  <a:pt x="664" y="416"/>
                </a:cubicBezTo>
                <a:cubicBezTo>
                  <a:pt x="658" y="420"/>
                  <a:pt x="652" y="423"/>
                  <a:pt x="646" y="427"/>
                </a:cubicBezTo>
                <a:cubicBezTo>
                  <a:pt x="645" y="427"/>
                  <a:pt x="646" y="428"/>
                  <a:pt x="646" y="429"/>
                </a:cubicBezTo>
                <a:cubicBezTo>
                  <a:pt x="646" y="430"/>
                  <a:pt x="647" y="430"/>
                  <a:pt x="647" y="430"/>
                </a:cubicBezTo>
                <a:cubicBezTo>
                  <a:pt x="653" y="428"/>
                  <a:pt x="660" y="428"/>
                  <a:pt x="667" y="429"/>
                </a:cubicBezTo>
                <a:cubicBezTo>
                  <a:pt x="668" y="429"/>
                  <a:pt x="669" y="428"/>
                  <a:pt x="671" y="427"/>
                </a:cubicBezTo>
                <a:cubicBezTo>
                  <a:pt x="673" y="425"/>
                  <a:pt x="675" y="423"/>
                  <a:pt x="678" y="422"/>
                </a:cubicBezTo>
                <a:cubicBezTo>
                  <a:pt x="680" y="420"/>
                  <a:pt x="682" y="420"/>
                  <a:pt x="684" y="423"/>
                </a:cubicBezTo>
                <a:cubicBezTo>
                  <a:pt x="688" y="429"/>
                  <a:pt x="690" y="429"/>
                  <a:pt x="696" y="424"/>
                </a:cubicBezTo>
                <a:cubicBezTo>
                  <a:pt x="701" y="420"/>
                  <a:pt x="706" y="416"/>
                  <a:pt x="710" y="412"/>
                </a:cubicBezTo>
                <a:cubicBezTo>
                  <a:pt x="713" y="408"/>
                  <a:pt x="715" y="403"/>
                  <a:pt x="717" y="399"/>
                </a:cubicBezTo>
                <a:cubicBezTo>
                  <a:pt x="719" y="396"/>
                  <a:pt x="721" y="393"/>
                  <a:pt x="723" y="390"/>
                </a:cubicBezTo>
                <a:cubicBezTo>
                  <a:pt x="726" y="395"/>
                  <a:pt x="722" y="398"/>
                  <a:pt x="722" y="401"/>
                </a:cubicBezTo>
                <a:cubicBezTo>
                  <a:pt x="721" y="404"/>
                  <a:pt x="720" y="407"/>
                  <a:pt x="719" y="411"/>
                </a:cubicBezTo>
                <a:cubicBezTo>
                  <a:pt x="722" y="410"/>
                  <a:pt x="724" y="409"/>
                  <a:pt x="726" y="409"/>
                </a:cubicBezTo>
                <a:cubicBezTo>
                  <a:pt x="727" y="408"/>
                  <a:pt x="730" y="408"/>
                  <a:pt x="730" y="409"/>
                </a:cubicBezTo>
                <a:cubicBezTo>
                  <a:pt x="734" y="417"/>
                  <a:pt x="737" y="412"/>
                  <a:pt x="741" y="409"/>
                </a:cubicBezTo>
                <a:cubicBezTo>
                  <a:pt x="742" y="407"/>
                  <a:pt x="744" y="406"/>
                  <a:pt x="745" y="404"/>
                </a:cubicBezTo>
                <a:cubicBezTo>
                  <a:pt x="748" y="403"/>
                  <a:pt x="750" y="403"/>
                  <a:pt x="751" y="407"/>
                </a:cubicBezTo>
                <a:cubicBezTo>
                  <a:pt x="751" y="409"/>
                  <a:pt x="752" y="412"/>
                  <a:pt x="755" y="410"/>
                </a:cubicBezTo>
                <a:cubicBezTo>
                  <a:pt x="758" y="408"/>
                  <a:pt x="761" y="407"/>
                  <a:pt x="764" y="405"/>
                </a:cubicBezTo>
                <a:close/>
                <a:moveTo>
                  <a:pt x="509" y="509"/>
                </a:moveTo>
                <a:cubicBezTo>
                  <a:pt x="515" y="503"/>
                  <a:pt x="520" y="507"/>
                  <a:pt x="526" y="509"/>
                </a:cubicBezTo>
                <a:cubicBezTo>
                  <a:pt x="528" y="510"/>
                  <a:pt x="530" y="511"/>
                  <a:pt x="529" y="513"/>
                </a:cubicBezTo>
                <a:cubicBezTo>
                  <a:pt x="528" y="515"/>
                  <a:pt x="525" y="516"/>
                  <a:pt x="523" y="515"/>
                </a:cubicBezTo>
                <a:cubicBezTo>
                  <a:pt x="518" y="513"/>
                  <a:pt x="513" y="511"/>
                  <a:pt x="508" y="509"/>
                </a:cubicBezTo>
                <a:cubicBezTo>
                  <a:pt x="509" y="517"/>
                  <a:pt x="503" y="521"/>
                  <a:pt x="498" y="526"/>
                </a:cubicBezTo>
                <a:cubicBezTo>
                  <a:pt x="498" y="527"/>
                  <a:pt x="497" y="527"/>
                  <a:pt x="497" y="527"/>
                </a:cubicBezTo>
                <a:cubicBezTo>
                  <a:pt x="493" y="528"/>
                  <a:pt x="488" y="524"/>
                  <a:pt x="485" y="529"/>
                </a:cubicBezTo>
                <a:cubicBezTo>
                  <a:pt x="482" y="533"/>
                  <a:pt x="479" y="536"/>
                  <a:pt x="477" y="538"/>
                </a:cubicBezTo>
                <a:cubicBezTo>
                  <a:pt x="476" y="539"/>
                  <a:pt x="474" y="540"/>
                  <a:pt x="473" y="539"/>
                </a:cubicBezTo>
                <a:cubicBezTo>
                  <a:pt x="472" y="539"/>
                  <a:pt x="471" y="537"/>
                  <a:pt x="471" y="536"/>
                </a:cubicBezTo>
                <a:cubicBezTo>
                  <a:pt x="473" y="529"/>
                  <a:pt x="474" y="523"/>
                  <a:pt x="476" y="517"/>
                </a:cubicBezTo>
                <a:cubicBezTo>
                  <a:pt x="477" y="515"/>
                  <a:pt x="476" y="511"/>
                  <a:pt x="479" y="512"/>
                </a:cubicBezTo>
                <a:cubicBezTo>
                  <a:pt x="481" y="512"/>
                  <a:pt x="481" y="515"/>
                  <a:pt x="482" y="517"/>
                </a:cubicBezTo>
                <a:cubicBezTo>
                  <a:pt x="483" y="519"/>
                  <a:pt x="484" y="521"/>
                  <a:pt x="486" y="520"/>
                </a:cubicBezTo>
                <a:cubicBezTo>
                  <a:pt x="492" y="516"/>
                  <a:pt x="498" y="514"/>
                  <a:pt x="504" y="513"/>
                </a:cubicBezTo>
                <a:cubicBezTo>
                  <a:pt x="506" y="512"/>
                  <a:pt x="507" y="510"/>
                  <a:pt x="509" y="509"/>
                </a:cubicBezTo>
                <a:close/>
                <a:moveTo>
                  <a:pt x="823" y="412"/>
                </a:moveTo>
                <a:cubicBezTo>
                  <a:pt x="823" y="413"/>
                  <a:pt x="823" y="414"/>
                  <a:pt x="823" y="415"/>
                </a:cubicBezTo>
                <a:cubicBezTo>
                  <a:pt x="821" y="416"/>
                  <a:pt x="819" y="418"/>
                  <a:pt x="817" y="419"/>
                </a:cubicBezTo>
                <a:cubicBezTo>
                  <a:pt x="814" y="421"/>
                  <a:pt x="811" y="425"/>
                  <a:pt x="808" y="421"/>
                </a:cubicBezTo>
                <a:cubicBezTo>
                  <a:pt x="806" y="418"/>
                  <a:pt x="810" y="415"/>
                  <a:pt x="812" y="412"/>
                </a:cubicBezTo>
                <a:cubicBezTo>
                  <a:pt x="813" y="410"/>
                  <a:pt x="820" y="410"/>
                  <a:pt x="823" y="411"/>
                </a:cubicBezTo>
                <a:cubicBezTo>
                  <a:pt x="823" y="411"/>
                  <a:pt x="823" y="412"/>
                  <a:pt x="823" y="412"/>
                </a:cubicBezTo>
                <a:close/>
                <a:moveTo>
                  <a:pt x="776" y="300"/>
                </a:moveTo>
                <a:cubicBezTo>
                  <a:pt x="775" y="303"/>
                  <a:pt x="775" y="307"/>
                  <a:pt x="775" y="311"/>
                </a:cubicBezTo>
                <a:cubicBezTo>
                  <a:pt x="774" y="317"/>
                  <a:pt x="771" y="320"/>
                  <a:pt x="766" y="323"/>
                </a:cubicBezTo>
                <a:cubicBezTo>
                  <a:pt x="766" y="323"/>
                  <a:pt x="764" y="323"/>
                  <a:pt x="764" y="322"/>
                </a:cubicBezTo>
                <a:cubicBezTo>
                  <a:pt x="763" y="322"/>
                  <a:pt x="762" y="321"/>
                  <a:pt x="762" y="320"/>
                </a:cubicBezTo>
                <a:cubicBezTo>
                  <a:pt x="763" y="318"/>
                  <a:pt x="763" y="316"/>
                  <a:pt x="764" y="314"/>
                </a:cubicBezTo>
                <a:cubicBezTo>
                  <a:pt x="767" y="309"/>
                  <a:pt x="770" y="304"/>
                  <a:pt x="773" y="299"/>
                </a:cubicBezTo>
                <a:cubicBezTo>
                  <a:pt x="774" y="299"/>
                  <a:pt x="775" y="299"/>
                  <a:pt x="776" y="300"/>
                </a:cubicBezTo>
                <a:close/>
                <a:moveTo>
                  <a:pt x="528" y="477"/>
                </a:moveTo>
                <a:cubicBezTo>
                  <a:pt x="522" y="476"/>
                  <a:pt x="517" y="476"/>
                  <a:pt x="513" y="475"/>
                </a:cubicBezTo>
                <a:cubicBezTo>
                  <a:pt x="512" y="475"/>
                  <a:pt x="511" y="474"/>
                  <a:pt x="511" y="474"/>
                </a:cubicBezTo>
                <a:cubicBezTo>
                  <a:pt x="511" y="473"/>
                  <a:pt x="511" y="472"/>
                  <a:pt x="512" y="471"/>
                </a:cubicBezTo>
                <a:cubicBezTo>
                  <a:pt x="518" y="466"/>
                  <a:pt x="525" y="465"/>
                  <a:pt x="532" y="470"/>
                </a:cubicBezTo>
                <a:cubicBezTo>
                  <a:pt x="533" y="470"/>
                  <a:pt x="534" y="470"/>
                  <a:pt x="534" y="470"/>
                </a:cubicBezTo>
                <a:cubicBezTo>
                  <a:pt x="535" y="471"/>
                  <a:pt x="535" y="473"/>
                  <a:pt x="536" y="474"/>
                </a:cubicBezTo>
                <a:cubicBezTo>
                  <a:pt x="536" y="474"/>
                  <a:pt x="534" y="475"/>
                  <a:pt x="534" y="476"/>
                </a:cubicBezTo>
                <a:cubicBezTo>
                  <a:pt x="531" y="476"/>
                  <a:pt x="529" y="477"/>
                  <a:pt x="528" y="477"/>
                </a:cubicBezTo>
                <a:close/>
                <a:moveTo>
                  <a:pt x="216" y="450"/>
                </a:moveTo>
                <a:cubicBezTo>
                  <a:pt x="213" y="450"/>
                  <a:pt x="211" y="451"/>
                  <a:pt x="208" y="451"/>
                </a:cubicBezTo>
                <a:cubicBezTo>
                  <a:pt x="208" y="451"/>
                  <a:pt x="206" y="450"/>
                  <a:pt x="206" y="449"/>
                </a:cubicBezTo>
                <a:cubicBezTo>
                  <a:pt x="206" y="449"/>
                  <a:pt x="206" y="447"/>
                  <a:pt x="207" y="447"/>
                </a:cubicBezTo>
                <a:cubicBezTo>
                  <a:pt x="212" y="440"/>
                  <a:pt x="222" y="439"/>
                  <a:pt x="228" y="444"/>
                </a:cubicBezTo>
                <a:cubicBezTo>
                  <a:pt x="229" y="445"/>
                  <a:pt x="229" y="448"/>
                  <a:pt x="227" y="449"/>
                </a:cubicBezTo>
                <a:cubicBezTo>
                  <a:pt x="223" y="452"/>
                  <a:pt x="220" y="451"/>
                  <a:pt x="216" y="450"/>
                </a:cubicBezTo>
                <a:close/>
                <a:moveTo>
                  <a:pt x="446" y="530"/>
                </a:moveTo>
                <a:cubicBezTo>
                  <a:pt x="442" y="529"/>
                  <a:pt x="438" y="525"/>
                  <a:pt x="438" y="521"/>
                </a:cubicBezTo>
                <a:cubicBezTo>
                  <a:pt x="438" y="520"/>
                  <a:pt x="439" y="519"/>
                  <a:pt x="439" y="519"/>
                </a:cubicBezTo>
                <a:cubicBezTo>
                  <a:pt x="444" y="517"/>
                  <a:pt x="448" y="515"/>
                  <a:pt x="452" y="515"/>
                </a:cubicBezTo>
                <a:cubicBezTo>
                  <a:pt x="453" y="515"/>
                  <a:pt x="456" y="518"/>
                  <a:pt x="456" y="520"/>
                </a:cubicBezTo>
                <a:cubicBezTo>
                  <a:pt x="456" y="524"/>
                  <a:pt x="450" y="530"/>
                  <a:pt x="446" y="530"/>
                </a:cubicBezTo>
                <a:close/>
                <a:moveTo>
                  <a:pt x="616" y="378"/>
                </a:moveTo>
                <a:cubicBezTo>
                  <a:pt x="624" y="378"/>
                  <a:pt x="627" y="378"/>
                  <a:pt x="631" y="378"/>
                </a:cubicBezTo>
                <a:cubicBezTo>
                  <a:pt x="632" y="379"/>
                  <a:pt x="633" y="380"/>
                  <a:pt x="633" y="380"/>
                </a:cubicBezTo>
                <a:cubicBezTo>
                  <a:pt x="633" y="381"/>
                  <a:pt x="633" y="381"/>
                  <a:pt x="633" y="382"/>
                </a:cubicBezTo>
                <a:cubicBezTo>
                  <a:pt x="629" y="383"/>
                  <a:pt x="626" y="387"/>
                  <a:pt x="622" y="386"/>
                </a:cubicBezTo>
                <a:cubicBezTo>
                  <a:pt x="617" y="386"/>
                  <a:pt x="613" y="387"/>
                  <a:pt x="608" y="389"/>
                </a:cubicBezTo>
                <a:cubicBezTo>
                  <a:pt x="606" y="390"/>
                  <a:pt x="602" y="388"/>
                  <a:pt x="602" y="386"/>
                </a:cubicBezTo>
                <a:cubicBezTo>
                  <a:pt x="603" y="384"/>
                  <a:pt x="604" y="382"/>
                  <a:pt x="605" y="381"/>
                </a:cubicBezTo>
                <a:cubicBezTo>
                  <a:pt x="610" y="380"/>
                  <a:pt x="615" y="379"/>
                  <a:pt x="616" y="378"/>
                </a:cubicBezTo>
                <a:close/>
                <a:moveTo>
                  <a:pt x="633" y="423"/>
                </a:moveTo>
                <a:cubicBezTo>
                  <a:pt x="630" y="428"/>
                  <a:pt x="625" y="430"/>
                  <a:pt x="621" y="433"/>
                </a:cubicBezTo>
                <a:cubicBezTo>
                  <a:pt x="620" y="434"/>
                  <a:pt x="618" y="434"/>
                  <a:pt x="618" y="434"/>
                </a:cubicBezTo>
                <a:cubicBezTo>
                  <a:pt x="611" y="429"/>
                  <a:pt x="607" y="436"/>
                  <a:pt x="601" y="437"/>
                </a:cubicBezTo>
                <a:cubicBezTo>
                  <a:pt x="600" y="437"/>
                  <a:pt x="599" y="436"/>
                  <a:pt x="598" y="435"/>
                </a:cubicBezTo>
                <a:cubicBezTo>
                  <a:pt x="597" y="435"/>
                  <a:pt x="598" y="432"/>
                  <a:pt x="598" y="432"/>
                </a:cubicBezTo>
                <a:cubicBezTo>
                  <a:pt x="607" y="430"/>
                  <a:pt x="614" y="420"/>
                  <a:pt x="625" y="423"/>
                </a:cubicBezTo>
                <a:cubicBezTo>
                  <a:pt x="627" y="424"/>
                  <a:pt x="630" y="420"/>
                  <a:pt x="633" y="423"/>
                </a:cubicBezTo>
                <a:close/>
                <a:moveTo>
                  <a:pt x="789" y="359"/>
                </a:moveTo>
                <a:cubicBezTo>
                  <a:pt x="789" y="360"/>
                  <a:pt x="789" y="360"/>
                  <a:pt x="788" y="361"/>
                </a:cubicBezTo>
                <a:cubicBezTo>
                  <a:pt x="783" y="363"/>
                  <a:pt x="778" y="367"/>
                  <a:pt x="772" y="368"/>
                </a:cubicBezTo>
                <a:cubicBezTo>
                  <a:pt x="767" y="368"/>
                  <a:pt x="763" y="370"/>
                  <a:pt x="759" y="371"/>
                </a:cubicBezTo>
                <a:cubicBezTo>
                  <a:pt x="758" y="371"/>
                  <a:pt x="756" y="370"/>
                  <a:pt x="756" y="369"/>
                </a:cubicBezTo>
                <a:cubicBezTo>
                  <a:pt x="755" y="368"/>
                  <a:pt x="755" y="366"/>
                  <a:pt x="756" y="365"/>
                </a:cubicBezTo>
                <a:cubicBezTo>
                  <a:pt x="758" y="363"/>
                  <a:pt x="761" y="361"/>
                  <a:pt x="763" y="361"/>
                </a:cubicBezTo>
                <a:cubicBezTo>
                  <a:pt x="771" y="359"/>
                  <a:pt x="779" y="358"/>
                  <a:pt x="787" y="357"/>
                </a:cubicBezTo>
                <a:cubicBezTo>
                  <a:pt x="788" y="357"/>
                  <a:pt x="788" y="359"/>
                  <a:pt x="789" y="359"/>
                </a:cubicBezTo>
                <a:close/>
                <a:moveTo>
                  <a:pt x="484" y="482"/>
                </a:moveTo>
                <a:cubicBezTo>
                  <a:pt x="479" y="477"/>
                  <a:pt x="475" y="482"/>
                  <a:pt x="470" y="485"/>
                </a:cubicBezTo>
                <a:cubicBezTo>
                  <a:pt x="470" y="485"/>
                  <a:pt x="469" y="485"/>
                  <a:pt x="469" y="485"/>
                </a:cubicBezTo>
                <a:cubicBezTo>
                  <a:pt x="467" y="484"/>
                  <a:pt x="465" y="484"/>
                  <a:pt x="464" y="483"/>
                </a:cubicBezTo>
                <a:cubicBezTo>
                  <a:pt x="464" y="481"/>
                  <a:pt x="465" y="478"/>
                  <a:pt x="466" y="478"/>
                </a:cubicBezTo>
                <a:cubicBezTo>
                  <a:pt x="471" y="475"/>
                  <a:pt x="476" y="475"/>
                  <a:pt x="481" y="471"/>
                </a:cubicBezTo>
                <a:cubicBezTo>
                  <a:pt x="482" y="469"/>
                  <a:pt x="485" y="469"/>
                  <a:pt x="487" y="472"/>
                </a:cubicBezTo>
                <a:cubicBezTo>
                  <a:pt x="489" y="474"/>
                  <a:pt x="491" y="474"/>
                  <a:pt x="494" y="472"/>
                </a:cubicBezTo>
                <a:cubicBezTo>
                  <a:pt x="495" y="472"/>
                  <a:pt x="496" y="472"/>
                  <a:pt x="497" y="472"/>
                </a:cubicBezTo>
                <a:cubicBezTo>
                  <a:pt x="496" y="473"/>
                  <a:pt x="497" y="475"/>
                  <a:pt x="496" y="476"/>
                </a:cubicBezTo>
                <a:cubicBezTo>
                  <a:pt x="492" y="479"/>
                  <a:pt x="490" y="483"/>
                  <a:pt x="484" y="482"/>
                </a:cubicBezTo>
                <a:close/>
                <a:moveTo>
                  <a:pt x="125" y="362"/>
                </a:moveTo>
                <a:cubicBezTo>
                  <a:pt x="126" y="360"/>
                  <a:pt x="126" y="359"/>
                  <a:pt x="127" y="358"/>
                </a:cubicBezTo>
                <a:cubicBezTo>
                  <a:pt x="131" y="355"/>
                  <a:pt x="134" y="353"/>
                  <a:pt x="138" y="351"/>
                </a:cubicBezTo>
                <a:cubicBezTo>
                  <a:pt x="142" y="349"/>
                  <a:pt x="149" y="351"/>
                  <a:pt x="151" y="356"/>
                </a:cubicBezTo>
                <a:cubicBezTo>
                  <a:pt x="151" y="357"/>
                  <a:pt x="151" y="358"/>
                  <a:pt x="151" y="359"/>
                </a:cubicBezTo>
                <a:cubicBezTo>
                  <a:pt x="147" y="363"/>
                  <a:pt x="144" y="367"/>
                  <a:pt x="138" y="364"/>
                </a:cubicBezTo>
                <a:cubicBezTo>
                  <a:pt x="134" y="362"/>
                  <a:pt x="131" y="365"/>
                  <a:pt x="128" y="364"/>
                </a:cubicBezTo>
                <a:cubicBezTo>
                  <a:pt x="127" y="364"/>
                  <a:pt x="126" y="363"/>
                  <a:pt x="125" y="362"/>
                </a:cubicBezTo>
                <a:close/>
                <a:moveTo>
                  <a:pt x="348" y="387"/>
                </a:moveTo>
                <a:cubicBezTo>
                  <a:pt x="347" y="391"/>
                  <a:pt x="344" y="395"/>
                  <a:pt x="339" y="396"/>
                </a:cubicBezTo>
                <a:cubicBezTo>
                  <a:pt x="336" y="397"/>
                  <a:pt x="332" y="395"/>
                  <a:pt x="331" y="391"/>
                </a:cubicBezTo>
                <a:cubicBezTo>
                  <a:pt x="329" y="387"/>
                  <a:pt x="326" y="382"/>
                  <a:pt x="331" y="377"/>
                </a:cubicBezTo>
                <a:cubicBezTo>
                  <a:pt x="333" y="375"/>
                  <a:pt x="335" y="374"/>
                  <a:pt x="336" y="378"/>
                </a:cubicBezTo>
                <a:cubicBezTo>
                  <a:pt x="337" y="380"/>
                  <a:pt x="338" y="380"/>
                  <a:pt x="341" y="380"/>
                </a:cubicBezTo>
                <a:cubicBezTo>
                  <a:pt x="346" y="380"/>
                  <a:pt x="348" y="383"/>
                  <a:pt x="348" y="387"/>
                </a:cubicBezTo>
                <a:close/>
                <a:moveTo>
                  <a:pt x="802" y="362"/>
                </a:moveTo>
                <a:cubicBezTo>
                  <a:pt x="803" y="361"/>
                  <a:pt x="804" y="360"/>
                  <a:pt x="805" y="360"/>
                </a:cubicBezTo>
                <a:cubicBezTo>
                  <a:pt x="808" y="359"/>
                  <a:pt x="811" y="360"/>
                  <a:pt x="813" y="359"/>
                </a:cubicBezTo>
                <a:cubicBezTo>
                  <a:pt x="819" y="356"/>
                  <a:pt x="824" y="354"/>
                  <a:pt x="830" y="358"/>
                </a:cubicBezTo>
                <a:cubicBezTo>
                  <a:pt x="832" y="359"/>
                  <a:pt x="835" y="359"/>
                  <a:pt x="837" y="358"/>
                </a:cubicBezTo>
                <a:cubicBezTo>
                  <a:pt x="841" y="358"/>
                  <a:pt x="844" y="357"/>
                  <a:pt x="848" y="356"/>
                </a:cubicBezTo>
                <a:cubicBezTo>
                  <a:pt x="848" y="356"/>
                  <a:pt x="849" y="357"/>
                  <a:pt x="849" y="358"/>
                </a:cubicBezTo>
                <a:cubicBezTo>
                  <a:pt x="849" y="359"/>
                  <a:pt x="849" y="360"/>
                  <a:pt x="849" y="360"/>
                </a:cubicBezTo>
                <a:cubicBezTo>
                  <a:pt x="841" y="362"/>
                  <a:pt x="834" y="370"/>
                  <a:pt x="825" y="362"/>
                </a:cubicBezTo>
                <a:cubicBezTo>
                  <a:pt x="822" y="361"/>
                  <a:pt x="820" y="361"/>
                  <a:pt x="818" y="362"/>
                </a:cubicBezTo>
                <a:cubicBezTo>
                  <a:pt x="814" y="364"/>
                  <a:pt x="811" y="366"/>
                  <a:pt x="807" y="368"/>
                </a:cubicBezTo>
                <a:cubicBezTo>
                  <a:pt x="805" y="369"/>
                  <a:pt x="801" y="365"/>
                  <a:pt x="802" y="362"/>
                </a:cubicBezTo>
                <a:close/>
                <a:moveTo>
                  <a:pt x="387" y="383"/>
                </a:moveTo>
                <a:cubicBezTo>
                  <a:pt x="385" y="389"/>
                  <a:pt x="380" y="391"/>
                  <a:pt x="376" y="394"/>
                </a:cubicBezTo>
                <a:cubicBezTo>
                  <a:pt x="374" y="396"/>
                  <a:pt x="371" y="396"/>
                  <a:pt x="370" y="393"/>
                </a:cubicBezTo>
                <a:cubicBezTo>
                  <a:pt x="369" y="387"/>
                  <a:pt x="367" y="386"/>
                  <a:pt x="362" y="387"/>
                </a:cubicBezTo>
                <a:cubicBezTo>
                  <a:pt x="359" y="388"/>
                  <a:pt x="357" y="384"/>
                  <a:pt x="359" y="382"/>
                </a:cubicBezTo>
                <a:cubicBezTo>
                  <a:pt x="361" y="379"/>
                  <a:pt x="364" y="375"/>
                  <a:pt x="366" y="372"/>
                </a:cubicBezTo>
                <a:cubicBezTo>
                  <a:pt x="367" y="372"/>
                  <a:pt x="370" y="373"/>
                  <a:pt x="370" y="373"/>
                </a:cubicBezTo>
                <a:cubicBezTo>
                  <a:pt x="370" y="381"/>
                  <a:pt x="376" y="382"/>
                  <a:pt x="382" y="382"/>
                </a:cubicBezTo>
                <a:cubicBezTo>
                  <a:pt x="384" y="382"/>
                  <a:pt x="385" y="383"/>
                  <a:pt x="387" y="383"/>
                </a:cubicBezTo>
                <a:close/>
                <a:moveTo>
                  <a:pt x="397" y="488"/>
                </a:moveTo>
                <a:cubicBezTo>
                  <a:pt x="399" y="486"/>
                  <a:pt x="401" y="484"/>
                  <a:pt x="403" y="482"/>
                </a:cubicBezTo>
                <a:cubicBezTo>
                  <a:pt x="405" y="481"/>
                  <a:pt x="408" y="482"/>
                  <a:pt x="409" y="483"/>
                </a:cubicBezTo>
                <a:cubicBezTo>
                  <a:pt x="412" y="487"/>
                  <a:pt x="415" y="486"/>
                  <a:pt x="419" y="484"/>
                </a:cubicBezTo>
                <a:cubicBezTo>
                  <a:pt x="427" y="480"/>
                  <a:pt x="427" y="480"/>
                  <a:pt x="438" y="484"/>
                </a:cubicBezTo>
                <a:cubicBezTo>
                  <a:pt x="435" y="489"/>
                  <a:pt x="432" y="493"/>
                  <a:pt x="426" y="489"/>
                </a:cubicBezTo>
                <a:cubicBezTo>
                  <a:pt x="423" y="488"/>
                  <a:pt x="420" y="488"/>
                  <a:pt x="418" y="490"/>
                </a:cubicBezTo>
                <a:cubicBezTo>
                  <a:pt x="415" y="492"/>
                  <a:pt x="413" y="494"/>
                  <a:pt x="410" y="495"/>
                </a:cubicBezTo>
                <a:cubicBezTo>
                  <a:pt x="406" y="498"/>
                  <a:pt x="405" y="497"/>
                  <a:pt x="401" y="494"/>
                </a:cubicBezTo>
                <a:cubicBezTo>
                  <a:pt x="400" y="492"/>
                  <a:pt x="398" y="490"/>
                  <a:pt x="397" y="488"/>
                </a:cubicBezTo>
                <a:cubicBezTo>
                  <a:pt x="395" y="491"/>
                  <a:pt x="394" y="493"/>
                  <a:pt x="392" y="495"/>
                </a:cubicBezTo>
                <a:cubicBezTo>
                  <a:pt x="391" y="497"/>
                  <a:pt x="388" y="498"/>
                  <a:pt x="387" y="497"/>
                </a:cubicBezTo>
                <a:cubicBezTo>
                  <a:pt x="380" y="491"/>
                  <a:pt x="376" y="496"/>
                  <a:pt x="372" y="500"/>
                </a:cubicBezTo>
                <a:cubicBezTo>
                  <a:pt x="369" y="503"/>
                  <a:pt x="366" y="504"/>
                  <a:pt x="362" y="501"/>
                </a:cubicBezTo>
                <a:cubicBezTo>
                  <a:pt x="360" y="498"/>
                  <a:pt x="357" y="499"/>
                  <a:pt x="354" y="500"/>
                </a:cubicBezTo>
                <a:cubicBezTo>
                  <a:pt x="352" y="501"/>
                  <a:pt x="349" y="501"/>
                  <a:pt x="348" y="500"/>
                </a:cubicBezTo>
                <a:cubicBezTo>
                  <a:pt x="343" y="492"/>
                  <a:pt x="338" y="497"/>
                  <a:pt x="334" y="501"/>
                </a:cubicBezTo>
                <a:cubicBezTo>
                  <a:pt x="331" y="503"/>
                  <a:pt x="328" y="505"/>
                  <a:pt x="325" y="502"/>
                </a:cubicBezTo>
                <a:cubicBezTo>
                  <a:pt x="322" y="499"/>
                  <a:pt x="319" y="500"/>
                  <a:pt x="316" y="503"/>
                </a:cubicBezTo>
                <a:cubicBezTo>
                  <a:pt x="314" y="505"/>
                  <a:pt x="311" y="508"/>
                  <a:pt x="308" y="509"/>
                </a:cubicBezTo>
                <a:cubicBezTo>
                  <a:pt x="306" y="510"/>
                  <a:pt x="303" y="511"/>
                  <a:pt x="301" y="511"/>
                </a:cubicBezTo>
                <a:cubicBezTo>
                  <a:pt x="297" y="509"/>
                  <a:pt x="291" y="511"/>
                  <a:pt x="289" y="506"/>
                </a:cubicBezTo>
                <a:cubicBezTo>
                  <a:pt x="286" y="500"/>
                  <a:pt x="290" y="495"/>
                  <a:pt x="294" y="490"/>
                </a:cubicBezTo>
                <a:cubicBezTo>
                  <a:pt x="295" y="489"/>
                  <a:pt x="299" y="488"/>
                  <a:pt x="301" y="489"/>
                </a:cubicBezTo>
                <a:cubicBezTo>
                  <a:pt x="302" y="489"/>
                  <a:pt x="303" y="492"/>
                  <a:pt x="304" y="494"/>
                </a:cubicBezTo>
                <a:cubicBezTo>
                  <a:pt x="304" y="495"/>
                  <a:pt x="303" y="497"/>
                  <a:pt x="303" y="498"/>
                </a:cubicBezTo>
                <a:cubicBezTo>
                  <a:pt x="303" y="500"/>
                  <a:pt x="304" y="502"/>
                  <a:pt x="305" y="503"/>
                </a:cubicBezTo>
                <a:cubicBezTo>
                  <a:pt x="305" y="504"/>
                  <a:pt x="308" y="503"/>
                  <a:pt x="309" y="502"/>
                </a:cubicBezTo>
                <a:cubicBezTo>
                  <a:pt x="312" y="500"/>
                  <a:pt x="315" y="498"/>
                  <a:pt x="319" y="495"/>
                </a:cubicBezTo>
                <a:cubicBezTo>
                  <a:pt x="321" y="493"/>
                  <a:pt x="323" y="491"/>
                  <a:pt x="326" y="489"/>
                </a:cubicBezTo>
                <a:cubicBezTo>
                  <a:pt x="331" y="486"/>
                  <a:pt x="331" y="486"/>
                  <a:pt x="336" y="492"/>
                </a:cubicBezTo>
                <a:cubicBezTo>
                  <a:pt x="339" y="491"/>
                  <a:pt x="342" y="489"/>
                  <a:pt x="345" y="488"/>
                </a:cubicBezTo>
                <a:cubicBezTo>
                  <a:pt x="347" y="487"/>
                  <a:pt x="350" y="487"/>
                  <a:pt x="350" y="488"/>
                </a:cubicBezTo>
                <a:cubicBezTo>
                  <a:pt x="353" y="495"/>
                  <a:pt x="357" y="492"/>
                  <a:pt x="361" y="489"/>
                </a:cubicBezTo>
                <a:cubicBezTo>
                  <a:pt x="365" y="486"/>
                  <a:pt x="370" y="484"/>
                  <a:pt x="374" y="489"/>
                </a:cubicBezTo>
                <a:cubicBezTo>
                  <a:pt x="375" y="489"/>
                  <a:pt x="375" y="489"/>
                  <a:pt x="376" y="489"/>
                </a:cubicBezTo>
                <a:cubicBezTo>
                  <a:pt x="383" y="483"/>
                  <a:pt x="390" y="489"/>
                  <a:pt x="397" y="488"/>
                </a:cubicBezTo>
                <a:close/>
                <a:moveTo>
                  <a:pt x="738" y="293"/>
                </a:moveTo>
                <a:cubicBezTo>
                  <a:pt x="736" y="294"/>
                  <a:pt x="734" y="295"/>
                  <a:pt x="732" y="297"/>
                </a:cubicBezTo>
                <a:cubicBezTo>
                  <a:pt x="729" y="301"/>
                  <a:pt x="725" y="306"/>
                  <a:pt x="722" y="310"/>
                </a:cubicBezTo>
                <a:cubicBezTo>
                  <a:pt x="718" y="315"/>
                  <a:pt x="711" y="315"/>
                  <a:pt x="705" y="316"/>
                </a:cubicBezTo>
                <a:cubicBezTo>
                  <a:pt x="704" y="316"/>
                  <a:pt x="703" y="315"/>
                  <a:pt x="702" y="314"/>
                </a:cubicBezTo>
                <a:cubicBezTo>
                  <a:pt x="702" y="312"/>
                  <a:pt x="702" y="310"/>
                  <a:pt x="702" y="309"/>
                </a:cubicBezTo>
                <a:cubicBezTo>
                  <a:pt x="705" y="306"/>
                  <a:pt x="709" y="302"/>
                  <a:pt x="713" y="301"/>
                </a:cubicBezTo>
                <a:cubicBezTo>
                  <a:pt x="722" y="299"/>
                  <a:pt x="729" y="295"/>
                  <a:pt x="736" y="289"/>
                </a:cubicBezTo>
                <a:cubicBezTo>
                  <a:pt x="737" y="289"/>
                  <a:pt x="738" y="289"/>
                  <a:pt x="739" y="289"/>
                </a:cubicBezTo>
                <a:cubicBezTo>
                  <a:pt x="739" y="287"/>
                  <a:pt x="739" y="285"/>
                  <a:pt x="739" y="284"/>
                </a:cubicBezTo>
                <a:cubicBezTo>
                  <a:pt x="745" y="279"/>
                  <a:pt x="748" y="272"/>
                  <a:pt x="751" y="265"/>
                </a:cubicBezTo>
                <a:cubicBezTo>
                  <a:pt x="754" y="258"/>
                  <a:pt x="758" y="251"/>
                  <a:pt x="764" y="244"/>
                </a:cubicBezTo>
                <a:cubicBezTo>
                  <a:pt x="767" y="248"/>
                  <a:pt x="764" y="250"/>
                  <a:pt x="763" y="252"/>
                </a:cubicBezTo>
                <a:cubicBezTo>
                  <a:pt x="757" y="266"/>
                  <a:pt x="751" y="280"/>
                  <a:pt x="745" y="294"/>
                </a:cubicBezTo>
                <a:cubicBezTo>
                  <a:pt x="743" y="297"/>
                  <a:pt x="744" y="298"/>
                  <a:pt x="749" y="298"/>
                </a:cubicBezTo>
                <a:cubicBezTo>
                  <a:pt x="750" y="298"/>
                  <a:pt x="750" y="297"/>
                  <a:pt x="750" y="298"/>
                </a:cubicBezTo>
                <a:cubicBezTo>
                  <a:pt x="751" y="298"/>
                  <a:pt x="753" y="300"/>
                  <a:pt x="753" y="300"/>
                </a:cubicBezTo>
                <a:cubicBezTo>
                  <a:pt x="751" y="305"/>
                  <a:pt x="758" y="309"/>
                  <a:pt x="753" y="313"/>
                </a:cubicBezTo>
                <a:cubicBezTo>
                  <a:pt x="750" y="316"/>
                  <a:pt x="747" y="316"/>
                  <a:pt x="744" y="314"/>
                </a:cubicBezTo>
                <a:cubicBezTo>
                  <a:pt x="742" y="313"/>
                  <a:pt x="740" y="312"/>
                  <a:pt x="739" y="311"/>
                </a:cubicBezTo>
                <a:cubicBezTo>
                  <a:pt x="736" y="309"/>
                  <a:pt x="735" y="307"/>
                  <a:pt x="736" y="305"/>
                </a:cubicBezTo>
                <a:cubicBezTo>
                  <a:pt x="737" y="301"/>
                  <a:pt x="737" y="297"/>
                  <a:pt x="738" y="293"/>
                </a:cubicBezTo>
                <a:close/>
                <a:moveTo>
                  <a:pt x="716" y="447"/>
                </a:moveTo>
                <a:cubicBezTo>
                  <a:pt x="715" y="451"/>
                  <a:pt x="713" y="454"/>
                  <a:pt x="711" y="457"/>
                </a:cubicBezTo>
                <a:cubicBezTo>
                  <a:pt x="710" y="461"/>
                  <a:pt x="712" y="463"/>
                  <a:pt x="716" y="463"/>
                </a:cubicBezTo>
                <a:cubicBezTo>
                  <a:pt x="717" y="463"/>
                  <a:pt x="718" y="463"/>
                  <a:pt x="719" y="463"/>
                </a:cubicBezTo>
                <a:cubicBezTo>
                  <a:pt x="719" y="464"/>
                  <a:pt x="719" y="466"/>
                  <a:pt x="718" y="467"/>
                </a:cubicBezTo>
                <a:cubicBezTo>
                  <a:pt x="714" y="471"/>
                  <a:pt x="710" y="472"/>
                  <a:pt x="707" y="468"/>
                </a:cubicBezTo>
                <a:cubicBezTo>
                  <a:pt x="704" y="463"/>
                  <a:pt x="700" y="462"/>
                  <a:pt x="696" y="466"/>
                </a:cubicBezTo>
                <a:cubicBezTo>
                  <a:pt x="695" y="467"/>
                  <a:pt x="692" y="466"/>
                  <a:pt x="692" y="466"/>
                </a:cubicBezTo>
                <a:cubicBezTo>
                  <a:pt x="691" y="465"/>
                  <a:pt x="691" y="463"/>
                  <a:pt x="691" y="462"/>
                </a:cubicBezTo>
                <a:cubicBezTo>
                  <a:pt x="693" y="458"/>
                  <a:pt x="696" y="455"/>
                  <a:pt x="698" y="452"/>
                </a:cubicBezTo>
                <a:cubicBezTo>
                  <a:pt x="699" y="451"/>
                  <a:pt x="701" y="450"/>
                  <a:pt x="703" y="450"/>
                </a:cubicBezTo>
                <a:cubicBezTo>
                  <a:pt x="707" y="449"/>
                  <a:pt x="711" y="448"/>
                  <a:pt x="716" y="447"/>
                </a:cubicBezTo>
                <a:close/>
                <a:moveTo>
                  <a:pt x="624" y="478"/>
                </a:moveTo>
                <a:cubicBezTo>
                  <a:pt x="630" y="471"/>
                  <a:pt x="635" y="464"/>
                  <a:pt x="645" y="467"/>
                </a:cubicBezTo>
                <a:cubicBezTo>
                  <a:pt x="647" y="467"/>
                  <a:pt x="650" y="465"/>
                  <a:pt x="653" y="464"/>
                </a:cubicBezTo>
                <a:cubicBezTo>
                  <a:pt x="655" y="464"/>
                  <a:pt x="658" y="465"/>
                  <a:pt x="658" y="466"/>
                </a:cubicBezTo>
                <a:cubicBezTo>
                  <a:pt x="660" y="468"/>
                  <a:pt x="663" y="470"/>
                  <a:pt x="662" y="473"/>
                </a:cubicBezTo>
                <a:cubicBezTo>
                  <a:pt x="660" y="477"/>
                  <a:pt x="654" y="480"/>
                  <a:pt x="652" y="478"/>
                </a:cubicBezTo>
                <a:cubicBezTo>
                  <a:pt x="647" y="474"/>
                  <a:pt x="643" y="476"/>
                  <a:pt x="640" y="479"/>
                </a:cubicBezTo>
                <a:cubicBezTo>
                  <a:pt x="634" y="483"/>
                  <a:pt x="630" y="482"/>
                  <a:pt x="624" y="478"/>
                </a:cubicBezTo>
                <a:close/>
                <a:moveTo>
                  <a:pt x="316" y="534"/>
                </a:moveTo>
                <a:cubicBezTo>
                  <a:pt x="316" y="534"/>
                  <a:pt x="317" y="534"/>
                  <a:pt x="317" y="534"/>
                </a:cubicBezTo>
                <a:cubicBezTo>
                  <a:pt x="325" y="543"/>
                  <a:pt x="331" y="536"/>
                  <a:pt x="338" y="533"/>
                </a:cubicBezTo>
                <a:cubicBezTo>
                  <a:pt x="343" y="530"/>
                  <a:pt x="346" y="532"/>
                  <a:pt x="349" y="535"/>
                </a:cubicBezTo>
                <a:cubicBezTo>
                  <a:pt x="351" y="537"/>
                  <a:pt x="351" y="539"/>
                  <a:pt x="349" y="541"/>
                </a:cubicBezTo>
                <a:cubicBezTo>
                  <a:pt x="347" y="543"/>
                  <a:pt x="343" y="544"/>
                  <a:pt x="341" y="543"/>
                </a:cubicBezTo>
                <a:cubicBezTo>
                  <a:pt x="336" y="539"/>
                  <a:pt x="332" y="541"/>
                  <a:pt x="328" y="544"/>
                </a:cubicBezTo>
                <a:cubicBezTo>
                  <a:pt x="324" y="547"/>
                  <a:pt x="320" y="548"/>
                  <a:pt x="314" y="545"/>
                </a:cubicBezTo>
                <a:cubicBezTo>
                  <a:pt x="312" y="543"/>
                  <a:pt x="309" y="544"/>
                  <a:pt x="306" y="544"/>
                </a:cubicBezTo>
                <a:cubicBezTo>
                  <a:pt x="304" y="544"/>
                  <a:pt x="302" y="543"/>
                  <a:pt x="302" y="541"/>
                </a:cubicBezTo>
                <a:cubicBezTo>
                  <a:pt x="302" y="539"/>
                  <a:pt x="304" y="537"/>
                  <a:pt x="305" y="536"/>
                </a:cubicBezTo>
                <a:cubicBezTo>
                  <a:pt x="308" y="535"/>
                  <a:pt x="312" y="535"/>
                  <a:pt x="316" y="534"/>
                </a:cubicBezTo>
                <a:close/>
                <a:moveTo>
                  <a:pt x="826" y="308"/>
                </a:moveTo>
                <a:cubicBezTo>
                  <a:pt x="825" y="309"/>
                  <a:pt x="824" y="311"/>
                  <a:pt x="822" y="312"/>
                </a:cubicBezTo>
                <a:cubicBezTo>
                  <a:pt x="816" y="315"/>
                  <a:pt x="810" y="317"/>
                  <a:pt x="805" y="321"/>
                </a:cubicBezTo>
                <a:cubicBezTo>
                  <a:pt x="803" y="322"/>
                  <a:pt x="800" y="321"/>
                  <a:pt x="799" y="318"/>
                </a:cubicBezTo>
                <a:cubicBezTo>
                  <a:pt x="796" y="314"/>
                  <a:pt x="795" y="313"/>
                  <a:pt x="792" y="316"/>
                </a:cubicBezTo>
                <a:cubicBezTo>
                  <a:pt x="788" y="319"/>
                  <a:pt x="785" y="322"/>
                  <a:pt x="782" y="325"/>
                </a:cubicBezTo>
                <a:cubicBezTo>
                  <a:pt x="780" y="326"/>
                  <a:pt x="777" y="324"/>
                  <a:pt x="777" y="322"/>
                </a:cubicBezTo>
                <a:cubicBezTo>
                  <a:pt x="777" y="315"/>
                  <a:pt x="780" y="312"/>
                  <a:pt x="787" y="310"/>
                </a:cubicBezTo>
                <a:cubicBezTo>
                  <a:pt x="790" y="310"/>
                  <a:pt x="793" y="308"/>
                  <a:pt x="796" y="308"/>
                </a:cubicBezTo>
                <a:cubicBezTo>
                  <a:pt x="798" y="307"/>
                  <a:pt x="801" y="306"/>
                  <a:pt x="803" y="307"/>
                </a:cubicBezTo>
                <a:cubicBezTo>
                  <a:pt x="808" y="312"/>
                  <a:pt x="813" y="310"/>
                  <a:pt x="818" y="307"/>
                </a:cubicBezTo>
                <a:cubicBezTo>
                  <a:pt x="819" y="306"/>
                  <a:pt x="821" y="305"/>
                  <a:pt x="823" y="305"/>
                </a:cubicBezTo>
                <a:cubicBezTo>
                  <a:pt x="824" y="305"/>
                  <a:pt x="825" y="306"/>
                  <a:pt x="825" y="306"/>
                </a:cubicBezTo>
                <a:cubicBezTo>
                  <a:pt x="826" y="306"/>
                  <a:pt x="826" y="307"/>
                  <a:pt x="826" y="308"/>
                </a:cubicBezTo>
                <a:close/>
                <a:moveTo>
                  <a:pt x="395" y="532"/>
                </a:moveTo>
                <a:cubicBezTo>
                  <a:pt x="393" y="534"/>
                  <a:pt x="390" y="536"/>
                  <a:pt x="388" y="537"/>
                </a:cubicBezTo>
                <a:cubicBezTo>
                  <a:pt x="385" y="539"/>
                  <a:pt x="382" y="540"/>
                  <a:pt x="378" y="538"/>
                </a:cubicBezTo>
                <a:cubicBezTo>
                  <a:pt x="377" y="537"/>
                  <a:pt x="374" y="537"/>
                  <a:pt x="372" y="536"/>
                </a:cubicBezTo>
                <a:cubicBezTo>
                  <a:pt x="366" y="536"/>
                  <a:pt x="364" y="533"/>
                  <a:pt x="368" y="528"/>
                </a:cubicBezTo>
                <a:cubicBezTo>
                  <a:pt x="371" y="525"/>
                  <a:pt x="373" y="522"/>
                  <a:pt x="378" y="524"/>
                </a:cubicBezTo>
                <a:cubicBezTo>
                  <a:pt x="381" y="526"/>
                  <a:pt x="386" y="522"/>
                  <a:pt x="389" y="527"/>
                </a:cubicBezTo>
                <a:cubicBezTo>
                  <a:pt x="389" y="528"/>
                  <a:pt x="393" y="528"/>
                  <a:pt x="396" y="527"/>
                </a:cubicBezTo>
                <a:cubicBezTo>
                  <a:pt x="400" y="526"/>
                  <a:pt x="404" y="523"/>
                  <a:pt x="407" y="530"/>
                </a:cubicBezTo>
                <a:cubicBezTo>
                  <a:pt x="408" y="533"/>
                  <a:pt x="411" y="531"/>
                  <a:pt x="413" y="530"/>
                </a:cubicBezTo>
                <a:cubicBezTo>
                  <a:pt x="414" y="530"/>
                  <a:pt x="416" y="530"/>
                  <a:pt x="417" y="530"/>
                </a:cubicBezTo>
                <a:cubicBezTo>
                  <a:pt x="416" y="532"/>
                  <a:pt x="416" y="533"/>
                  <a:pt x="415" y="534"/>
                </a:cubicBezTo>
                <a:cubicBezTo>
                  <a:pt x="408" y="540"/>
                  <a:pt x="405" y="540"/>
                  <a:pt x="395" y="532"/>
                </a:cubicBezTo>
                <a:close/>
                <a:moveTo>
                  <a:pt x="374" y="449"/>
                </a:moveTo>
                <a:cubicBezTo>
                  <a:pt x="372" y="450"/>
                  <a:pt x="371" y="451"/>
                  <a:pt x="370" y="451"/>
                </a:cubicBezTo>
                <a:cubicBezTo>
                  <a:pt x="368" y="451"/>
                  <a:pt x="367" y="451"/>
                  <a:pt x="366" y="450"/>
                </a:cubicBezTo>
                <a:cubicBezTo>
                  <a:pt x="359" y="443"/>
                  <a:pt x="358" y="443"/>
                  <a:pt x="353" y="450"/>
                </a:cubicBezTo>
                <a:cubicBezTo>
                  <a:pt x="350" y="453"/>
                  <a:pt x="348" y="456"/>
                  <a:pt x="345" y="459"/>
                </a:cubicBezTo>
                <a:cubicBezTo>
                  <a:pt x="343" y="462"/>
                  <a:pt x="343" y="466"/>
                  <a:pt x="338" y="465"/>
                </a:cubicBezTo>
                <a:cubicBezTo>
                  <a:pt x="338" y="462"/>
                  <a:pt x="339" y="459"/>
                  <a:pt x="339" y="456"/>
                </a:cubicBezTo>
                <a:cubicBezTo>
                  <a:pt x="338" y="445"/>
                  <a:pt x="346" y="438"/>
                  <a:pt x="353" y="431"/>
                </a:cubicBezTo>
                <a:cubicBezTo>
                  <a:pt x="356" y="429"/>
                  <a:pt x="358" y="430"/>
                  <a:pt x="359" y="433"/>
                </a:cubicBezTo>
                <a:cubicBezTo>
                  <a:pt x="359" y="436"/>
                  <a:pt x="360" y="436"/>
                  <a:pt x="363" y="436"/>
                </a:cubicBezTo>
                <a:cubicBezTo>
                  <a:pt x="369" y="435"/>
                  <a:pt x="369" y="436"/>
                  <a:pt x="371" y="441"/>
                </a:cubicBezTo>
                <a:cubicBezTo>
                  <a:pt x="372" y="444"/>
                  <a:pt x="373" y="446"/>
                  <a:pt x="374" y="449"/>
                </a:cubicBezTo>
                <a:close/>
                <a:moveTo>
                  <a:pt x="54" y="462"/>
                </a:moveTo>
                <a:cubicBezTo>
                  <a:pt x="48" y="469"/>
                  <a:pt x="44" y="472"/>
                  <a:pt x="39" y="474"/>
                </a:cubicBezTo>
                <a:cubicBezTo>
                  <a:pt x="35" y="476"/>
                  <a:pt x="31" y="476"/>
                  <a:pt x="28" y="472"/>
                </a:cubicBezTo>
                <a:cubicBezTo>
                  <a:pt x="26" y="469"/>
                  <a:pt x="24" y="469"/>
                  <a:pt x="20" y="470"/>
                </a:cubicBezTo>
                <a:cubicBezTo>
                  <a:pt x="16" y="472"/>
                  <a:pt x="12" y="473"/>
                  <a:pt x="7" y="474"/>
                </a:cubicBezTo>
                <a:cubicBezTo>
                  <a:pt x="4" y="474"/>
                  <a:pt x="1" y="472"/>
                  <a:pt x="1" y="469"/>
                </a:cubicBezTo>
                <a:cubicBezTo>
                  <a:pt x="0" y="466"/>
                  <a:pt x="1" y="463"/>
                  <a:pt x="1" y="460"/>
                </a:cubicBezTo>
                <a:cubicBezTo>
                  <a:pt x="2" y="460"/>
                  <a:pt x="3" y="459"/>
                  <a:pt x="4" y="459"/>
                </a:cubicBezTo>
                <a:cubicBezTo>
                  <a:pt x="6" y="459"/>
                  <a:pt x="8" y="460"/>
                  <a:pt x="9" y="461"/>
                </a:cubicBezTo>
                <a:cubicBezTo>
                  <a:pt x="18" y="464"/>
                  <a:pt x="25" y="462"/>
                  <a:pt x="31" y="455"/>
                </a:cubicBezTo>
                <a:cubicBezTo>
                  <a:pt x="33" y="453"/>
                  <a:pt x="36" y="450"/>
                  <a:pt x="39" y="452"/>
                </a:cubicBezTo>
                <a:cubicBezTo>
                  <a:pt x="41" y="455"/>
                  <a:pt x="38" y="458"/>
                  <a:pt x="37" y="460"/>
                </a:cubicBezTo>
                <a:cubicBezTo>
                  <a:pt x="36" y="462"/>
                  <a:pt x="36" y="463"/>
                  <a:pt x="35" y="465"/>
                </a:cubicBezTo>
                <a:cubicBezTo>
                  <a:pt x="35" y="466"/>
                  <a:pt x="37" y="469"/>
                  <a:pt x="39" y="468"/>
                </a:cubicBezTo>
                <a:cubicBezTo>
                  <a:pt x="43" y="467"/>
                  <a:pt x="47" y="465"/>
                  <a:pt x="54" y="462"/>
                </a:cubicBezTo>
                <a:close/>
                <a:moveTo>
                  <a:pt x="666" y="316"/>
                </a:moveTo>
                <a:cubicBezTo>
                  <a:pt x="662" y="319"/>
                  <a:pt x="659" y="322"/>
                  <a:pt x="656" y="325"/>
                </a:cubicBezTo>
                <a:cubicBezTo>
                  <a:pt x="654" y="327"/>
                  <a:pt x="651" y="328"/>
                  <a:pt x="649" y="326"/>
                </a:cubicBezTo>
                <a:cubicBezTo>
                  <a:pt x="648" y="325"/>
                  <a:pt x="648" y="322"/>
                  <a:pt x="648" y="319"/>
                </a:cubicBezTo>
                <a:cubicBezTo>
                  <a:pt x="649" y="316"/>
                  <a:pt x="652" y="311"/>
                  <a:pt x="650" y="309"/>
                </a:cubicBezTo>
                <a:cubicBezTo>
                  <a:pt x="646" y="301"/>
                  <a:pt x="653" y="299"/>
                  <a:pt x="657" y="295"/>
                </a:cubicBezTo>
                <a:cubicBezTo>
                  <a:pt x="657" y="295"/>
                  <a:pt x="659" y="294"/>
                  <a:pt x="659" y="295"/>
                </a:cubicBezTo>
                <a:cubicBezTo>
                  <a:pt x="660" y="296"/>
                  <a:pt x="661" y="297"/>
                  <a:pt x="661" y="299"/>
                </a:cubicBezTo>
                <a:cubicBezTo>
                  <a:pt x="660" y="302"/>
                  <a:pt x="659" y="304"/>
                  <a:pt x="658" y="307"/>
                </a:cubicBezTo>
                <a:cubicBezTo>
                  <a:pt x="657" y="309"/>
                  <a:pt x="655" y="311"/>
                  <a:pt x="657" y="314"/>
                </a:cubicBezTo>
                <a:cubicBezTo>
                  <a:pt x="662" y="313"/>
                  <a:pt x="664" y="309"/>
                  <a:pt x="667" y="305"/>
                </a:cubicBezTo>
                <a:cubicBezTo>
                  <a:pt x="670" y="302"/>
                  <a:pt x="672" y="299"/>
                  <a:pt x="675" y="296"/>
                </a:cubicBezTo>
                <a:cubicBezTo>
                  <a:pt x="675" y="296"/>
                  <a:pt x="677" y="296"/>
                  <a:pt x="677" y="296"/>
                </a:cubicBezTo>
                <a:cubicBezTo>
                  <a:pt x="678" y="296"/>
                  <a:pt x="679" y="298"/>
                  <a:pt x="679" y="298"/>
                </a:cubicBezTo>
                <a:cubicBezTo>
                  <a:pt x="678" y="301"/>
                  <a:pt x="677" y="303"/>
                  <a:pt x="676" y="305"/>
                </a:cubicBezTo>
                <a:cubicBezTo>
                  <a:pt x="675" y="307"/>
                  <a:pt x="676" y="308"/>
                  <a:pt x="675" y="310"/>
                </a:cubicBezTo>
                <a:cubicBezTo>
                  <a:pt x="677" y="309"/>
                  <a:pt x="679" y="309"/>
                  <a:pt x="681" y="309"/>
                </a:cubicBezTo>
                <a:cubicBezTo>
                  <a:pt x="682" y="309"/>
                  <a:pt x="683" y="308"/>
                  <a:pt x="684" y="309"/>
                </a:cubicBezTo>
                <a:cubicBezTo>
                  <a:pt x="684" y="309"/>
                  <a:pt x="684" y="311"/>
                  <a:pt x="684" y="311"/>
                </a:cubicBezTo>
                <a:cubicBezTo>
                  <a:pt x="683" y="314"/>
                  <a:pt x="681" y="316"/>
                  <a:pt x="680" y="318"/>
                </a:cubicBezTo>
                <a:cubicBezTo>
                  <a:pt x="674" y="323"/>
                  <a:pt x="672" y="323"/>
                  <a:pt x="666" y="316"/>
                </a:cubicBezTo>
                <a:close/>
                <a:moveTo>
                  <a:pt x="100" y="505"/>
                </a:moveTo>
                <a:cubicBezTo>
                  <a:pt x="96" y="508"/>
                  <a:pt x="93" y="510"/>
                  <a:pt x="89" y="513"/>
                </a:cubicBezTo>
                <a:cubicBezTo>
                  <a:pt x="84" y="516"/>
                  <a:pt x="83" y="516"/>
                  <a:pt x="78" y="510"/>
                </a:cubicBezTo>
                <a:cubicBezTo>
                  <a:pt x="76" y="508"/>
                  <a:pt x="75" y="507"/>
                  <a:pt x="72" y="508"/>
                </a:cubicBezTo>
                <a:cubicBezTo>
                  <a:pt x="70" y="509"/>
                  <a:pt x="68" y="509"/>
                  <a:pt x="66" y="509"/>
                </a:cubicBezTo>
                <a:cubicBezTo>
                  <a:pt x="65" y="509"/>
                  <a:pt x="64" y="507"/>
                  <a:pt x="63" y="506"/>
                </a:cubicBezTo>
                <a:cubicBezTo>
                  <a:pt x="63" y="505"/>
                  <a:pt x="63" y="503"/>
                  <a:pt x="64" y="503"/>
                </a:cubicBezTo>
                <a:cubicBezTo>
                  <a:pt x="70" y="502"/>
                  <a:pt x="76" y="499"/>
                  <a:pt x="82" y="499"/>
                </a:cubicBezTo>
                <a:cubicBezTo>
                  <a:pt x="84" y="499"/>
                  <a:pt x="87" y="502"/>
                  <a:pt x="89" y="505"/>
                </a:cubicBezTo>
                <a:cubicBezTo>
                  <a:pt x="95" y="501"/>
                  <a:pt x="101" y="497"/>
                  <a:pt x="108" y="493"/>
                </a:cubicBezTo>
                <a:cubicBezTo>
                  <a:pt x="109" y="492"/>
                  <a:pt x="111" y="492"/>
                  <a:pt x="112" y="493"/>
                </a:cubicBezTo>
                <a:cubicBezTo>
                  <a:pt x="113" y="493"/>
                  <a:pt x="114" y="495"/>
                  <a:pt x="113" y="496"/>
                </a:cubicBezTo>
                <a:cubicBezTo>
                  <a:pt x="113" y="500"/>
                  <a:pt x="112" y="503"/>
                  <a:pt x="111" y="507"/>
                </a:cubicBezTo>
                <a:cubicBezTo>
                  <a:pt x="115" y="506"/>
                  <a:pt x="117" y="506"/>
                  <a:pt x="122" y="505"/>
                </a:cubicBezTo>
                <a:cubicBezTo>
                  <a:pt x="120" y="507"/>
                  <a:pt x="119" y="509"/>
                  <a:pt x="118" y="510"/>
                </a:cubicBezTo>
                <a:cubicBezTo>
                  <a:pt x="108" y="518"/>
                  <a:pt x="106" y="518"/>
                  <a:pt x="100" y="505"/>
                </a:cubicBezTo>
                <a:close/>
                <a:moveTo>
                  <a:pt x="123" y="459"/>
                </a:moveTo>
                <a:cubicBezTo>
                  <a:pt x="123" y="460"/>
                  <a:pt x="123" y="460"/>
                  <a:pt x="122" y="461"/>
                </a:cubicBezTo>
                <a:cubicBezTo>
                  <a:pt x="119" y="466"/>
                  <a:pt x="112" y="467"/>
                  <a:pt x="107" y="463"/>
                </a:cubicBezTo>
                <a:cubicBezTo>
                  <a:pt x="104" y="460"/>
                  <a:pt x="101" y="459"/>
                  <a:pt x="98" y="462"/>
                </a:cubicBezTo>
                <a:cubicBezTo>
                  <a:pt x="96" y="464"/>
                  <a:pt x="94" y="465"/>
                  <a:pt x="92" y="466"/>
                </a:cubicBezTo>
                <a:cubicBezTo>
                  <a:pt x="91" y="467"/>
                  <a:pt x="89" y="467"/>
                  <a:pt x="88" y="467"/>
                </a:cubicBezTo>
                <a:cubicBezTo>
                  <a:pt x="79" y="467"/>
                  <a:pt x="79" y="467"/>
                  <a:pt x="72" y="470"/>
                </a:cubicBezTo>
                <a:cubicBezTo>
                  <a:pt x="71" y="470"/>
                  <a:pt x="69" y="471"/>
                  <a:pt x="68" y="470"/>
                </a:cubicBezTo>
                <a:cubicBezTo>
                  <a:pt x="67" y="469"/>
                  <a:pt x="66" y="466"/>
                  <a:pt x="66" y="465"/>
                </a:cubicBezTo>
                <a:cubicBezTo>
                  <a:pt x="67" y="461"/>
                  <a:pt x="69" y="457"/>
                  <a:pt x="71" y="454"/>
                </a:cubicBezTo>
                <a:cubicBezTo>
                  <a:pt x="72" y="454"/>
                  <a:pt x="75" y="454"/>
                  <a:pt x="75" y="454"/>
                </a:cubicBezTo>
                <a:cubicBezTo>
                  <a:pt x="76" y="458"/>
                  <a:pt x="78" y="459"/>
                  <a:pt x="81" y="456"/>
                </a:cubicBezTo>
                <a:cubicBezTo>
                  <a:pt x="83" y="454"/>
                  <a:pt x="86" y="452"/>
                  <a:pt x="88" y="450"/>
                </a:cubicBezTo>
                <a:cubicBezTo>
                  <a:pt x="89" y="450"/>
                  <a:pt x="92" y="449"/>
                  <a:pt x="92" y="450"/>
                </a:cubicBezTo>
                <a:cubicBezTo>
                  <a:pt x="98" y="457"/>
                  <a:pt x="103" y="451"/>
                  <a:pt x="107" y="448"/>
                </a:cubicBezTo>
                <a:cubicBezTo>
                  <a:pt x="108" y="448"/>
                  <a:pt x="108" y="448"/>
                  <a:pt x="109" y="448"/>
                </a:cubicBezTo>
                <a:cubicBezTo>
                  <a:pt x="111" y="446"/>
                  <a:pt x="114" y="447"/>
                  <a:pt x="114" y="450"/>
                </a:cubicBezTo>
                <a:cubicBezTo>
                  <a:pt x="114" y="456"/>
                  <a:pt x="116" y="459"/>
                  <a:pt x="122" y="458"/>
                </a:cubicBezTo>
                <a:cubicBezTo>
                  <a:pt x="122" y="458"/>
                  <a:pt x="122" y="459"/>
                  <a:pt x="123" y="459"/>
                </a:cubicBezTo>
                <a:close/>
                <a:moveTo>
                  <a:pt x="165" y="362"/>
                </a:moveTo>
                <a:cubicBezTo>
                  <a:pt x="164" y="361"/>
                  <a:pt x="163" y="359"/>
                  <a:pt x="163" y="358"/>
                </a:cubicBezTo>
                <a:cubicBezTo>
                  <a:pt x="165" y="354"/>
                  <a:pt x="167" y="350"/>
                  <a:pt x="169" y="346"/>
                </a:cubicBezTo>
                <a:cubicBezTo>
                  <a:pt x="169" y="346"/>
                  <a:pt x="171" y="346"/>
                  <a:pt x="172" y="347"/>
                </a:cubicBezTo>
                <a:cubicBezTo>
                  <a:pt x="174" y="351"/>
                  <a:pt x="176" y="350"/>
                  <a:pt x="179" y="348"/>
                </a:cubicBezTo>
                <a:cubicBezTo>
                  <a:pt x="184" y="343"/>
                  <a:pt x="184" y="343"/>
                  <a:pt x="194" y="342"/>
                </a:cubicBezTo>
                <a:cubicBezTo>
                  <a:pt x="197" y="341"/>
                  <a:pt x="199" y="340"/>
                  <a:pt x="201" y="339"/>
                </a:cubicBezTo>
                <a:cubicBezTo>
                  <a:pt x="203" y="338"/>
                  <a:pt x="205" y="337"/>
                  <a:pt x="207" y="337"/>
                </a:cubicBezTo>
                <a:cubicBezTo>
                  <a:pt x="212" y="339"/>
                  <a:pt x="215" y="335"/>
                  <a:pt x="218" y="332"/>
                </a:cubicBezTo>
                <a:cubicBezTo>
                  <a:pt x="223" y="327"/>
                  <a:pt x="227" y="323"/>
                  <a:pt x="232" y="318"/>
                </a:cubicBezTo>
                <a:cubicBezTo>
                  <a:pt x="233" y="318"/>
                  <a:pt x="234" y="318"/>
                  <a:pt x="235" y="318"/>
                </a:cubicBezTo>
                <a:cubicBezTo>
                  <a:pt x="235" y="319"/>
                  <a:pt x="236" y="320"/>
                  <a:pt x="236" y="321"/>
                </a:cubicBezTo>
                <a:cubicBezTo>
                  <a:pt x="235" y="323"/>
                  <a:pt x="234" y="326"/>
                  <a:pt x="232" y="327"/>
                </a:cubicBezTo>
                <a:cubicBezTo>
                  <a:pt x="224" y="335"/>
                  <a:pt x="215" y="342"/>
                  <a:pt x="207" y="349"/>
                </a:cubicBezTo>
                <a:cubicBezTo>
                  <a:pt x="204" y="351"/>
                  <a:pt x="201" y="352"/>
                  <a:pt x="197" y="349"/>
                </a:cubicBezTo>
                <a:cubicBezTo>
                  <a:pt x="196" y="347"/>
                  <a:pt x="194" y="348"/>
                  <a:pt x="192" y="349"/>
                </a:cubicBezTo>
                <a:cubicBezTo>
                  <a:pt x="190" y="352"/>
                  <a:pt x="187" y="356"/>
                  <a:pt x="184" y="356"/>
                </a:cubicBezTo>
                <a:cubicBezTo>
                  <a:pt x="177" y="356"/>
                  <a:pt x="172" y="359"/>
                  <a:pt x="167" y="362"/>
                </a:cubicBezTo>
                <a:cubicBezTo>
                  <a:pt x="167" y="362"/>
                  <a:pt x="166" y="362"/>
                  <a:pt x="165" y="362"/>
                </a:cubicBezTo>
                <a:close/>
                <a:moveTo>
                  <a:pt x="217" y="489"/>
                </a:moveTo>
                <a:cubicBezTo>
                  <a:pt x="213" y="496"/>
                  <a:pt x="208" y="504"/>
                  <a:pt x="197" y="500"/>
                </a:cubicBezTo>
                <a:cubicBezTo>
                  <a:pt x="193" y="499"/>
                  <a:pt x="190" y="501"/>
                  <a:pt x="187" y="503"/>
                </a:cubicBezTo>
                <a:cubicBezTo>
                  <a:pt x="185" y="504"/>
                  <a:pt x="181" y="505"/>
                  <a:pt x="179" y="503"/>
                </a:cubicBezTo>
                <a:cubicBezTo>
                  <a:pt x="174" y="497"/>
                  <a:pt x="170" y="500"/>
                  <a:pt x="166" y="502"/>
                </a:cubicBezTo>
                <a:cubicBezTo>
                  <a:pt x="163" y="504"/>
                  <a:pt x="159" y="506"/>
                  <a:pt x="158" y="505"/>
                </a:cubicBezTo>
                <a:cubicBezTo>
                  <a:pt x="152" y="501"/>
                  <a:pt x="148" y="504"/>
                  <a:pt x="145" y="507"/>
                </a:cubicBezTo>
                <a:cubicBezTo>
                  <a:pt x="143" y="508"/>
                  <a:pt x="142" y="509"/>
                  <a:pt x="141" y="509"/>
                </a:cubicBezTo>
                <a:cubicBezTo>
                  <a:pt x="139" y="510"/>
                  <a:pt x="136" y="508"/>
                  <a:pt x="136" y="506"/>
                </a:cubicBezTo>
                <a:cubicBezTo>
                  <a:pt x="136" y="500"/>
                  <a:pt x="139" y="495"/>
                  <a:pt x="143" y="490"/>
                </a:cubicBezTo>
                <a:cubicBezTo>
                  <a:pt x="143" y="490"/>
                  <a:pt x="146" y="490"/>
                  <a:pt x="146" y="491"/>
                </a:cubicBezTo>
                <a:cubicBezTo>
                  <a:pt x="147" y="493"/>
                  <a:pt x="147" y="495"/>
                  <a:pt x="147" y="498"/>
                </a:cubicBezTo>
                <a:cubicBezTo>
                  <a:pt x="152" y="494"/>
                  <a:pt x="156" y="491"/>
                  <a:pt x="160" y="489"/>
                </a:cubicBezTo>
                <a:cubicBezTo>
                  <a:pt x="162" y="488"/>
                  <a:pt x="165" y="488"/>
                  <a:pt x="166" y="488"/>
                </a:cubicBezTo>
                <a:cubicBezTo>
                  <a:pt x="168" y="495"/>
                  <a:pt x="172" y="492"/>
                  <a:pt x="176" y="491"/>
                </a:cubicBezTo>
                <a:cubicBezTo>
                  <a:pt x="179" y="490"/>
                  <a:pt x="182" y="489"/>
                  <a:pt x="184" y="491"/>
                </a:cubicBezTo>
                <a:cubicBezTo>
                  <a:pt x="186" y="494"/>
                  <a:pt x="189" y="494"/>
                  <a:pt x="191" y="493"/>
                </a:cubicBezTo>
                <a:cubicBezTo>
                  <a:pt x="193" y="492"/>
                  <a:pt x="196" y="491"/>
                  <a:pt x="197" y="491"/>
                </a:cubicBezTo>
                <a:cubicBezTo>
                  <a:pt x="204" y="496"/>
                  <a:pt x="210" y="491"/>
                  <a:pt x="217" y="489"/>
                </a:cubicBezTo>
                <a:close/>
                <a:moveTo>
                  <a:pt x="642" y="316"/>
                </a:moveTo>
                <a:cubicBezTo>
                  <a:pt x="635" y="330"/>
                  <a:pt x="625" y="341"/>
                  <a:pt x="615" y="353"/>
                </a:cubicBezTo>
                <a:cubicBezTo>
                  <a:pt x="615" y="354"/>
                  <a:pt x="613" y="354"/>
                  <a:pt x="611" y="354"/>
                </a:cubicBezTo>
                <a:cubicBezTo>
                  <a:pt x="611" y="353"/>
                  <a:pt x="610" y="351"/>
                  <a:pt x="611" y="350"/>
                </a:cubicBezTo>
                <a:cubicBezTo>
                  <a:pt x="614" y="343"/>
                  <a:pt x="618" y="337"/>
                  <a:pt x="622" y="330"/>
                </a:cubicBezTo>
                <a:cubicBezTo>
                  <a:pt x="624" y="326"/>
                  <a:pt x="626" y="321"/>
                  <a:pt x="628" y="316"/>
                </a:cubicBezTo>
                <a:cubicBezTo>
                  <a:pt x="619" y="316"/>
                  <a:pt x="613" y="321"/>
                  <a:pt x="607" y="324"/>
                </a:cubicBezTo>
                <a:cubicBezTo>
                  <a:pt x="606" y="325"/>
                  <a:pt x="603" y="325"/>
                  <a:pt x="602" y="324"/>
                </a:cubicBezTo>
                <a:cubicBezTo>
                  <a:pt x="601" y="323"/>
                  <a:pt x="600" y="321"/>
                  <a:pt x="601" y="320"/>
                </a:cubicBezTo>
                <a:cubicBezTo>
                  <a:pt x="602" y="314"/>
                  <a:pt x="604" y="309"/>
                  <a:pt x="611" y="309"/>
                </a:cubicBezTo>
                <a:cubicBezTo>
                  <a:pt x="612" y="309"/>
                  <a:pt x="613" y="309"/>
                  <a:pt x="614" y="309"/>
                </a:cubicBezTo>
                <a:cubicBezTo>
                  <a:pt x="625" y="306"/>
                  <a:pt x="634" y="302"/>
                  <a:pt x="639" y="291"/>
                </a:cubicBezTo>
                <a:cubicBezTo>
                  <a:pt x="640" y="289"/>
                  <a:pt x="642" y="287"/>
                  <a:pt x="644" y="286"/>
                </a:cubicBezTo>
                <a:cubicBezTo>
                  <a:pt x="644" y="285"/>
                  <a:pt x="646" y="285"/>
                  <a:pt x="647" y="286"/>
                </a:cubicBezTo>
                <a:cubicBezTo>
                  <a:pt x="647" y="286"/>
                  <a:pt x="647" y="288"/>
                  <a:pt x="647" y="288"/>
                </a:cubicBezTo>
                <a:cubicBezTo>
                  <a:pt x="646" y="291"/>
                  <a:pt x="644" y="294"/>
                  <a:pt x="643" y="296"/>
                </a:cubicBezTo>
                <a:cubicBezTo>
                  <a:pt x="640" y="301"/>
                  <a:pt x="638" y="305"/>
                  <a:pt x="636" y="310"/>
                </a:cubicBezTo>
                <a:cubicBezTo>
                  <a:pt x="633" y="315"/>
                  <a:pt x="634" y="316"/>
                  <a:pt x="642" y="316"/>
                </a:cubicBezTo>
                <a:close/>
                <a:moveTo>
                  <a:pt x="722" y="358"/>
                </a:moveTo>
                <a:cubicBezTo>
                  <a:pt x="716" y="364"/>
                  <a:pt x="712" y="367"/>
                  <a:pt x="708" y="371"/>
                </a:cubicBezTo>
                <a:cubicBezTo>
                  <a:pt x="705" y="374"/>
                  <a:pt x="702" y="373"/>
                  <a:pt x="699" y="369"/>
                </a:cubicBezTo>
                <a:cubicBezTo>
                  <a:pt x="698" y="368"/>
                  <a:pt x="697" y="366"/>
                  <a:pt x="696" y="364"/>
                </a:cubicBezTo>
                <a:cubicBezTo>
                  <a:pt x="689" y="369"/>
                  <a:pt x="683" y="374"/>
                  <a:pt x="677" y="379"/>
                </a:cubicBezTo>
                <a:cubicBezTo>
                  <a:pt x="673" y="383"/>
                  <a:pt x="668" y="385"/>
                  <a:pt x="663" y="381"/>
                </a:cubicBezTo>
                <a:cubicBezTo>
                  <a:pt x="662" y="380"/>
                  <a:pt x="658" y="381"/>
                  <a:pt x="656" y="380"/>
                </a:cubicBezTo>
                <a:cubicBezTo>
                  <a:pt x="655" y="380"/>
                  <a:pt x="654" y="378"/>
                  <a:pt x="654" y="377"/>
                </a:cubicBezTo>
                <a:cubicBezTo>
                  <a:pt x="659" y="371"/>
                  <a:pt x="665" y="367"/>
                  <a:pt x="672" y="364"/>
                </a:cubicBezTo>
                <a:cubicBezTo>
                  <a:pt x="673" y="364"/>
                  <a:pt x="675" y="365"/>
                  <a:pt x="675" y="366"/>
                </a:cubicBezTo>
                <a:cubicBezTo>
                  <a:pt x="678" y="371"/>
                  <a:pt x="678" y="372"/>
                  <a:pt x="681" y="369"/>
                </a:cubicBezTo>
                <a:cubicBezTo>
                  <a:pt x="687" y="365"/>
                  <a:pt x="692" y="361"/>
                  <a:pt x="698" y="356"/>
                </a:cubicBezTo>
                <a:cubicBezTo>
                  <a:pt x="702" y="353"/>
                  <a:pt x="703" y="354"/>
                  <a:pt x="706" y="360"/>
                </a:cubicBezTo>
                <a:cubicBezTo>
                  <a:pt x="706" y="361"/>
                  <a:pt x="707" y="361"/>
                  <a:pt x="708" y="363"/>
                </a:cubicBezTo>
                <a:cubicBezTo>
                  <a:pt x="713" y="359"/>
                  <a:pt x="718" y="355"/>
                  <a:pt x="723" y="351"/>
                </a:cubicBezTo>
                <a:cubicBezTo>
                  <a:pt x="725" y="349"/>
                  <a:pt x="728" y="347"/>
                  <a:pt x="730" y="345"/>
                </a:cubicBezTo>
                <a:cubicBezTo>
                  <a:pt x="731" y="345"/>
                  <a:pt x="732" y="345"/>
                  <a:pt x="733" y="345"/>
                </a:cubicBezTo>
                <a:cubicBezTo>
                  <a:pt x="734" y="346"/>
                  <a:pt x="734" y="347"/>
                  <a:pt x="734" y="348"/>
                </a:cubicBezTo>
                <a:cubicBezTo>
                  <a:pt x="733" y="352"/>
                  <a:pt x="731" y="356"/>
                  <a:pt x="729" y="360"/>
                </a:cubicBezTo>
                <a:cubicBezTo>
                  <a:pt x="728" y="363"/>
                  <a:pt x="728" y="364"/>
                  <a:pt x="733" y="365"/>
                </a:cubicBezTo>
                <a:cubicBezTo>
                  <a:pt x="734" y="365"/>
                  <a:pt x="736" y="365"/>
                  <a:pt x="736" y="365"/>
                </a:cubicBezTo>
                <a:cubicBezTo>
                  <a:pt x="736" y="366"/>
                  <a:pt x="736" y="368"/>
                  <a:pt x="736" y="368"/>
                </a:cubicBezTo>
                <a:cubicBezTo>
                  <a:pt x="733" y="371"/>
                  <a:pt x="729" y="374"/>
                  <a:pt x="725" y="376"/>
                </a:cubicBezTo>
                <a:cubicBezTo>
                  <a:pt x="723" y="378"/>
                  <a:pt x="719" y="375"/>
                  <a:pt x="719" y="372"/>
                </a:cubicBezTo>
                <a:cubicBezTo>
                  <a:pt x="720" y="368"/>
                  <a:pt x="721" y="365"/>
                  <a:pt x="722" y="358"/>
                </a:cubicBezTo>
                <a:close/>
                <a:moveTo>
                  <a:pt x="734" y="496"/>
                </a:moveTo>
                <a:cubicBezTo>
                  <a:pt x="733" y="495"/>
                  <a:pt x="732" y="494"/>
                  <a:pt x="733" y="494"/>
                </a:cubicBezTo>
                <a:cubicBezTo>
                  <a:pt x="734" y="491"/>
                  <a:pt x="735" y="489"/>
                  <a:pt x="736" y="487"/>
                </a:cubicBezTo>
                <a:cubicBezTo>
                  <a:pt x="742" y="480"/>
                  <a:pt x="743" y="473"/>
                  <a:pt x="738" y="465"/>
                </a:cubicBezTo>
                <a:cubicBezTo>
                  <a:pt x="736" y="463"/>
                  <a:pt x="736" y="461"/>
                  <a:pt x="737" y="458"/>
                </a:cubicBezTo>
                <a:cubicBezTo>
                  <a:pt x="740" y="453"/>
                  <a:pt x="743" y="448"/>
                  <a:pt x="746" y="443"/>
                </a:cubicBezTo>
                <a:cubicBezTo>
                  <a:pt x="746" y="442"/>
                  <a:pt x="748" y="442"/>
                  <a:pt x="748" y="442"/>
                </a:cubicBezTo>
                <a:cubicBezTo>
                  <a:pt x="749" y="443"/>
                  <a:pt x="749" y="444"/>
                  <a:pt x="749" y="445"/>
                </a:cubicBezTo>
                <a:cubicBezTo>
                  <a:pt x="748" y="448"/>
                  <a:pt x="748" y="450"/>
                  <a:pt x="752" y="452"/>
                </a:cubicBezTo>
                <a:cubicBezTo>
                  <a:pt x="753" y="452"/>
                  <a:pt x="754" y="454"/>
                  <a:pt x="754" y="455"/>
                </a:cubicBezTo>
                <a:cubicBezTo>
                  <a:pt x="756" y="461"/>
                  <a:pt x="756" y="461"/>
                  <a:pt x="760" y="458"/>
                </a:cubicBezTo>
                <a:cubicBezTo>
                  <a:pt x="766" y="454"/>
                  <a:pt x="773" y="450"/>
                  <a:pt x="781" y="448"/>
                </a:cubicBezTo>
                <a:cubicBezTo>
                  <a:pt x="786" y="447"/>
                  <a:pt x="791" y="448"/>
                  <a:pt x="795" y="449"/>
                </a:cubicBezTo>
                <a:cubicBezTo>
                  <a:pt x="798" y="451"/>
                  <a:pt x="803" y="449"/>
                  <a:pt x="803" y="454"/>
                </a:cubicBezTo>
                <a:cubicBezTo>
                  <a:pt x="803" y="458"/>
                  <a:pt x="799" y="457"/>
                  <a:pt x="796" y="458"/>
                </a:cubicBezTo>
                <a:cubicBezTo>
                  <a:pt x="792" y="459"/>
                  <a:pt x="787" y="462"/>
                  <a:pt x="783" y="458"/>
                </a:cubicBezTo>
                <a:cubicBezTo>
                  <a:pt x="774" y="459"/>
                  <a:pt x="764" y="459"/>
                  <a:pt x="758" y="468"/>
                </a:cubicBezTo>
                <a:cubicBezTo>
                  <a:pt x="754" y="474"/>
                  <a:pt x="750" y="479"/>
                  <a:pt x="746" y="485"/>
                </a:cubicBezTo>
                <a:cubicBezTo>
                  <a:pt x="743" y="489"/>
                  <a:pt x="740" y="492"/>
                  <a:pt x="737" y="495"/>
                </a:cubicBezTo>
                <a:cubicBezTo>
                  <a:pt x="736" y="496"/>
                  <a:pt x="735" y="496"/>
                  <a:pt x="734" y="496"/>
                </a:cubicBezTo>
                <a:close/>
                <a:moveTo>
                  <a:pt x="452" y="425"/>
                </a:moveTo>
                <a:cubicBezTo>
                  <a:pt x="457" y="420"/>
                  <a:pt x="462" y="416"/>
                  <a:pt x="467" y="412"/>
                </a:cubicBezTo>
                <a:cubicBezTo>
                  <a:pt x="469" y="411"/>
                  <a:pt x="472" y="411"/>
                  <a:pt x="473" y="411"/>
                </a:cubicBezTo>
                <a:cubicBezTo>
                  <a:pt x="480" y="418"/>
                  <a:pt x="489" y="418"/>
                  <a:pt x="498" y="419"/>
                </a:cubicBezTo>
                <a:cubicBezTo>
                  <a:pt x="499" y="419"/>
                  <a:pt x="500" y="419"/>
                  <a:pt x="501" y="419"/>
                </a:cubicBezTo>
                <a:cubicBezTo>
                  <a:pt x="501" y="420"/>
                  <a:pt x="502" y="420"/>
                  <a:pt x="503" y="421"/>
                </a:cubicBezTo>
                <a:cubicBezTo>
                  <a:pt x="503" y="422"/>
                  <a:pt x="503" y="424"/>
                  <a:pt x="502" y="424"/>
                </a:cubicBezTo>
                <a:cubicBezTo>
                  <a:pt x="498" y="427"/>
                  <a:pt x="494" y="431"/>
                  <a:pt x="487" y="429"/>
                </a:cubicBezTo>
                <a:cubicBezTo>
                  <a:pt x="483" y="428"/>
                  <a:pt x="477" y="428"/>
                  <a:pt x="473" y="430"/>
                </a:cubicBezTo>
                <a:cubicBezTo>
                  <a:pt x="467" y="432"/>
                  <a:pt x="463" y="430"/>
                  <a:pt x="460" y="425"/>
                </a:cubicBezTo>
                <a:cubicBezTo>
                  <a:pt x="455" y="430"/>
                  <a:pt x="451" y="433"/>
                  <a:pt x="447" y="437"/>
                </a:cubicBezTo>
                <a:cubicBezTo>
                  <a:pt x="446" y="438"/>
                  <a:pt x="443" y="438"/>
                  <a:pt x="443" y="437"/>
                </a:cubicBezTo>
                <a:cubicBezTo>
                  <a:pt x="441" y="436"/>
                  <a:pt x="440" y="434"/>
                  <a:pt x="440" y="433"/>
                </a:cubicBezTo>
                <a:cubicBezTo>
                  <a:pt x="440" y="429"/>
                  <a:pt x="442" y="426"/>
                  <a:pt x="443" y="422"/>
                </a:cubicBezTo>
                <a:cubicBezTo>
                  <a:pt x="438" y="423"/>
                  <a:pt x="435" y="427"/>
                  <a:pt x="432" y="430"/>
                </a:cubicBezTo>
                <a:cubicBezTo>
                  <a:pt x="428" y="433"/>
                  <a:pt x="425" y="436"/>
                  <a:pt x="421" y="439"/>
                </a:cubicBezTo>
                <a:cubicBezTo>
                  <a:pt x="419" y="440"/>
                  <a:pt x="416" y="440"/>
                  <a:pt x="415" y="437"/>
                </a:cubicBezTo>
                <a:cubicBezTo>
                  <a:pt x="414" y="433"/>
                  <a:pt x="413" y="431"/>
                  <a:pt x="409" y="433"/>
                </a:cubicBezTo>
                <a:cubicBezTo>
                  <a:pt x="408" y="434"/>
                  <a:pt x="407" y="435"/>
                  <a:pt x="405" y="435"/>
                </a:cubicBezTo>
                <a:cubicBezTo>
                  <a:pt x="403" y="436"/>
                  <a:pt x="401" y="436"/>
                  <a:pt x="400" y="435"/>
                </a:cubicBezTo>
                <a:cubicBezTo>
                  <a:pt x="399" y="434"/>
                  <a:pt x="398" y="432"/>
                  <a:pt x="399" y="430"/>
                </a:cubicBezTo>
                <a:cubicBezTo>
                  <a:pt x="399" y="428"/>
                  <a:pt x="400" y="425"/>
                  <a:pt x="401" y="423"/>
                </a:cubicBezTo>
                <a:cubicBezTo>
                  <a:pt x="402" y="420"/>
                  <a:pt x="404" y="421"/>
                  <a:pt x="405" y="423"/>
                </a:cubicBezTo>
                <a:cubicBezTo>
                  <a:pt x="407" y="426"/>
                  <a:pt x="408" y="428"/>
                  <a:pt x="412" y="426"/>
                </a:cubicBezTo>
                <a:cubicBezTo>
                  <a:pt x="417" y="423"/>
                  <a:pt x="421" y="419"/>
                  <a:pt x="427" y="423"/>
                </a:cubicBezTo>
                <a:cubicBezTo>
                  <a:pt x="428" y="424"/>
                  <a:pt x="431" y="423"/>
                  <a:pt x="432" y="422"/>
                </a:cubicBezTo>
                <a:cubicBezTo>
                  <a:pt x="435" y="421"/>
                  <a:pt x="437" y="418"/>
                  <a:pt x="440" y="417"/>
                </a:cubicBezTo>
                <a:cubicBezTo>
                  <a:pt x="443" y="415"/>
                  <a:pt x="447" y="411"/>
                  <a:pt x="450" y="414"/>
                </a:cubicBezTo>
                <a:cubicBezTo>
                  <a:pt x="452" y="416"/>
                  <a:pt x="451" y="420"/>
                  <a:pt x="452" y="425"/>
                </a:cubicBezTo>
                <a:close/>
                <a:moveTo>
                  <a:pt x="70" y="363"/>
                </a:moveTo>
                <a:cubicBezTo>
                  <a:pt x="73" y="359"/>
                  <a:pt x="75" y="357"/>
                  <a:pt x="77" y="355"/>
                </a:cubicBezTo>
                <a:cubicBezTo>
                  <a:pt x="79" y="354"/>
                  <a:pt x="81" y="352"/>
                  <a:pt x="82" y="352"/>
                </a:cubicBezTo>
                <a:cubicBezTo>
                  <a:pt x="86" y="353"/>
                  <a:pt x="84" y="356"/>
                  <a:pt x="84" y="358"/>
                </a:cubicBezTo>
                <a:cubicBezTo>
                  <a:pt x="84" y="360"/>
                  <a:pt x="84" y="361"/>
                  <a:pt x="84" y="362"/>
                </a:cubicBezTo>
                <a:cubicBezTo>
                  <a:pt x="86" y="362"/>
                  <a:pt x="87" y="362"/>
                  <a:pt x="88" y="361"/>
                </a:cubicBezTo>
                <a:cubicBezTo>
                  <a:pt x="92" y="357"/>
                  <a:pt x="96" y="353"/>
                  <a:pt x="100" y="349"/>
                </a:cubicBezTo>
                <a:cubicBezTo>
                  <a:pt x="101" y="348"/>
                  <a:pt x="103" y="349"/>
                  <a:pt x="104" y="348"/>
                </a:cubicBezTo>
                <a:cubicBezTo>
                  <a:pt x="105" y="350"/>
                  <a:pt x="105" y="351"/>
                  <a:pt x="105" y="352"/>
                </a:cubicBezTo>
                <a:cubicBezTo>
                  <a:pt x="105" y="353"/>
                  <a:pt x="105" y="353"/>
                  <a:pt x="105" y="354"/>
                </a:cubicBezTo>
                <a:cubicBezTo>
                  <a:pt x="105" y="364"/>
                  <a:pt x="105" y="364"/>
                  <a:pt x="95" y="366"/>
                </a:cubicBezTo>
                <a:cubicBezTo>
                  <a:pt x="93" y="366"/>
                  <a:pt x="91" y="366"/>
                  <a:pt x="90" y="367"/>
                </a:cubicBezTo>
                <a:cubicBezTo>
                  <a:pt x="83" y="375"/>
                  <a:pt x="75" y="369"/>
                  <a:pt x="67" y="370"/>
                </a:cubicBezTo>
                <a:cubicBezTo>
                  <a:pt x="65" y="370"/>
                  <a:pt x="63" y="368"/>
                  <a:pt x="63" y="366"/>
                </a:cubicBezTo>
                <a:cubicBezTo>
                  <a:pt x="61" y="362"/>
                  <a:pt x="60" y="360"/>
                  <a:pt x="55" y="363"/>
                </a:cubicBezTo>
                <a:cubicBezTo>
                  <a:pt x="53" y="365"/>
                  <a:pt x="50" y="367"/>
                  <a:pt x="47" y="367"/>
                </a:cubicBezTo>
                <a:cubicBezTo>
                  <a:pt x="43" y="367"/>
                  <a:pt x="39" y="370"/>
                  <a:pt x="35" y="366"/>
                </a:cubicBezTo>
                <a:cubicBezTo>
                  <a:pt x="36" y="363"/>
                  <a:pt x="37" y="359"/>
                  <a:pt x="39" y="357"/>
                </a:cubicBezTo>
                <a:cubicBezTo>
                  <a:pt x="42" y="352"/>
                  <a:pt x="44" y="348"/>
                  <a:pt x="47" y="344"/>
                </a:cubicBezTo>
                <a:cubicBezTo>
                  <a:pt x="48" y="343"/>
                  <a:pt x="50" y="343"/>
                  <a:pt x="50" y="343"/>
                </a:cubicBezTo>
                <a:cubicBezTo>
                  <a:pt x="51" y="344"/>
                  <a:pt x="52" y="346"/>
                  <a:pt x="52" y="347"/>
                </a:cubicBezTo>
                <a:cubicBezTo>
                  <a:pt x="51" y="350"/>
                  <a:pt x="50" y="353"/>
                  <a:pt x="48" y="357"/>
                </a:cubicBezTo>
                <a:cubicBezTo>
                  <a:pt x="56" y="356"/>
                  <a:pt x="63" y="352"/>
                  <a:pt x="67" y="344"/>
                </a:cubicBezTo>
                <a:cubicBezTo>
                  <a:pt x="68" y="341"/>
                  <a:pt x="69" y="338"/>
                  <a:pt x="70" y="334"/>
                </a:cubicBezTo>
                <a:cubicBezTo>
                  <a:pt x="73" y="326"/>
                  <a:pt x="75" y="318"/>
                  <a:pt x="77" y="310"/>
                </a:cubicBezTo>
                <a:cubicBezTo>
                  <a:pt x="79" y="305"/>
                  <a:pt x="80" y="300"/>
                  <a:pt x="85" y="296"/>
                </a:cubicBezTo>
                <a:cubicBezTo>
                  <a:pt x="85" y="302"/>
                  <a:pt x="84" y="308"/>
                  <a:pt x="84" y="313"/>
                </a:cubicBezTo>
                <a:cubicBezTo>
                  <a:pt x="83" y="318"/>
                  <a:pt x="81" y="324"/>
                  <a:pt x="79" y="329"/>
                </a:cubicBezTo>
                <a:cubicBezTo>
                  <a:pt x="78" y="334"/>
                  <a:pt x="76" y="340"/>
                  <a:pt x="74" y="345"/>
                </a:cubicBezTo>
                <a:cubicBezTo>
                  <a:pt x="73" y="350"/>
                  <a:pt x="69" y="355"/>
                  <a:pt x="70" y="363"/>
                </a:cubicBezTo>
                <a:close/>
                <a:moveTo>
                  <a:pt x="461" y="369"/>
                </a:moveTo>
                <a:cubicBezTo>
                  <a:pt x="466" y="365"/>
                  <a:pt x="470" y="362"/>
                  <a:pt x="474" y="359"/>
                </a:cubicBezTo>
                <a:cubicBezTo>
                  <a:pt x="475" y="359"/>
                  <a:pt x="476" y="359"/>
                  <a:pt x="477" y="359"/>
                </a:cubicBezTo>
                <a:cubicBezTo>
                  <a:pt x="477" y="360"/>
                  <a:pt x="478" y="361"/>
                  <a:pt x="478" y="362"/>
                </a:cubicBezTo>
                <a:cubicBezTo>
                  <a:pt x="477" y="365"/>
                  <a:pt x="476" y="367"/>
                  <a:pt x="475" y="370"/>
                </a:cubicBezTo>
                <a:cubicBezTo>
                  <a:pt x="480" y="372"/>
                  <a:pt x="481" y="368"/>
                  <a:pt x="483" y="367"/>
                </a:cubicBezTo>
                <a:cubicBezTo>
                  <a:pt x="486" y="366"/>
                  <a:pt x="489" y="364"/>
                  <a:pt x="491" y="363"/>
                </a:cubicBezTo>
                <a:cubicBezTo>
                  <a:pt x="493" y="362"/>
                  <a:pt x="495" y="362"/>
                  <a:pt x="495" y="363"/>
                </a:cubicBezTo>
                <a:cubicBezTo>
                  <a:pt x="497" y="365"/>
                  <a:pt x="497" y="369"/>
                  <a:pt x="498" y="369"/>
                </a:cubicBezTo>
                <a:cubicBezTo>
                  <a:pt x="500" y="370"/>
                  <a:pt x="503" y="368"/>
                  <a:pt x="505" y="369"/>
                </a:cubicBezTo>
                <a:cubicBezTo>
                  <a:pt x="507" y="369"/>
                  <a:pt x="509" y="371"/>
                  <a:pt x="509" y="373"/>
                </a:cubicBezTo>
                <a:cubicBezTo>
                  <a:pt x="509" y="378"/>
                  <a:pt x="511" y="380"/>
                  <a:pt x="516" y="379"/>
                </a:cubicBezTo>
                <a:cubicBezTo>
                  <a:pt x="517" y="379"/>
                  <a:pt x="519" y="379"/>
                  <a:pt x="520" y="380"/>
                </a:cubicBezTo>
                <a:cubicBezTo>
                  <a:pt x="519" y="381"/>
                  <a:pt x="519" y="384"/>
                  <a:pt x="517" y="384"/>
                </a:cubicBezTo>
                <a:cubicBezTo>
                  <a:pt x="513" y="386"/>
                  <a:pt x="509" y="387"/>
                  <a:pt x="505" y="388"/>
                </a:cubicBezTo>
                <a:cubicBezTo>
                  <a:pt x="502" y="388"/>
                  <a:pt x="499" y="386"/>
                  <a:pt x="499" y="383"/>
                </a:cubicBezTo>
                <a:cubicBezTo>
                  <a:pt x="499" y="378"/>
                  <a:pt x="498" y="378"/>
                  <a:pt x="494" y="380"/>
                </a:cubicBezTo>
                <a:cubicBezTo>
                  <a:pt x="491" y="382"/>
                  <a:pt x="487" y="383"/>
                  <a:pt x="485" y="379"/>
                </a:cubicBezTo>
                <a:cubicBezTo>
                  <a:pt x="484" y="375"/>
                  <a:pt x="482" y="374"/>
                  <a:pt x="479" y="377"/>
                </a:cubicBezTo>
                <a:cubicBezTo>
                  <a:pt x="478" y="378"/>
                  <a:pt x="477" y="379"/>
                  <a:pt x="475" y="380"/>
                </a:cubicBezTo>
                <a:cubicBezTo>
                  <a:pt x="473" y="382"/>
                  <a:pt x="470" y="382"/>
                  <a:pt x="467" y="380"/>
                </a:cubicBezTo>
                <a:cubicBezTo>
                  <a:pt x="466" y="379"/>
                  <a:pt x="464" y="377"/>
                  <a:pt x="462" y="377"/>
                </a:cubicBezTo>
                <a:cubicBezTo>
                  <a:pt x="456" y="378"/>
                  <a:pt x="455" y="374"/>
                  <a:pt x="454" y="369"/>
                </a:cubicBezTo>
                <a:cubicBezTo>
                  <a:pt x="454" y="366"/>
                  <a:pt x="452" y="365"/>
                  <a:pt x="449" y="367"/>
                </a:cubicBezTo>
                <a:cubicBezTo>
                  <a:pt x="444" y="373"/>
                  <a:pt x="438" y="379"/>
                  <a:pt x="432" y="384"/>
                </a:cubicBezTo>
                <a:cubicBezTo>
                  <a:pt x="428" y="388"/>
                  <a:pt x="424" y="390"/>
                  <a:pt x="418" y="387"/>
                </a:cubicBezTo>
                <a:cubicBezTo>
                  <a:pt x="417" y="386"/>
                  <a:pt x="414" y="387"/>
                  <a:pt x="413" y="387"/>
                </a:cubicBezTo>
                <a:cubicBezTo>
                  <a:pt x="410" y="388"/>
                  <a:pt x="407" y="389"/>
                  <a:pt x="406" y="386"/>
                </a:cubicBezTo>
                <a:cubicBezTo>
                  <a:pt x="405" y="384"/>
                  <a:pt x="407" y="381"/>
                  <a:pt x="407" y="379"/>
                </a:cubicBezTo>
                <a:cubicBezTo>
                  <a:pt x="407" y="378"/>
                  <a:pt x="408" y="377"/>
                  <a:pt x="409" y="376"/>
                </a:cubicBezTo>
                <a:cubicBezTo>
                  <a:pt x="411" y="373"/>
                  <a:pt x="412" y="370"/>
                  <a:pt x="417" y="373"/>
                </a:cubicBezTo>
                <a:cubicBezTo>
                  <a:pt x="418" y="374"/>
                  <a:pt x="420" y="372"/>
                  <a:pt x="422" y="371"/>
                </a:cubicBezTo>
                <a:cubicBezTo>
                  <a:pt x="428" y="367"/>
                  <a:pt x="428" y="367"/>
                  <a:pt x="428" y="374"/>
                </a:cubicBezTo>
                <a:cubicBezTo>
                  <a:pt x="428" y="377"/>
                  <a:pt x="429" y="378"/>
                  <a:pt x="432" y="377"/>
                </a:cubicBezTo>
                <a:cubicBezTo>
                  <a:pt x="434" y="376"/>
                  <a:pt x="436" y="374"/>
                  <a:pt x="438" y="373"/>
                </a:cubicBezTo>
                <a:cubicBezTo>
                  <a:pt x="449" y="362"/>
                  <a:pt x="458" y="350"/>
                  <a:pt x="466" y="337"/>
                </a:cubicBezTo>
                <a:cubicBezTo>
                  <a:pt x="468" y="332"/>
                  <a:pt x="472" y="327"/>
                  <a:pt x="475" y="321"/>
                </a:cubicBezTo>
                <a:cubicBezTo>
                  <a:pt x="476" y="321"/>
                  <a:pt x="477" y="321"/>
                  <a:pt x="478" y="321"/>
                </a:cubicBezTo>
                <a:cubicBezTo>
                  <a:pt x="478" y="322"/>
                  <a:pt x="479" y="323"/>
                  <a:pt x="478" y="324"/>
                </a:cubicBezTo>
                <a:cubicBezTo>
                  <a:pt x="475" y="332"/>
                  <a:pt x="470" y="339"/>
                  <a:pt x="467" y="347"/>
                </a:cubicBezTo>
                <a:cubicBezTo>
                  <a:pt x="464" y="353"/>
                  <a:pt x="461" y="360"/>
                  <a:pt x="461" y="369"/>
                </a:cubicBezTo>
                <a:close/>
                <a:moveTo>
                  <a:pt x="49" y="411"/>
                </a:moveTo>
                <a:cubicBezTo>
                  <a:pt x="44" y="414"/>
                  <a:pt x="39" y="417"/>
                  <a:pt x="35" y="419"/>
                </a:cubicBezTo>
                <a:cubicBezTo>
                  <a:pt x="33" y="419"/>
                  <a:pt x="31" y="419"/>
                  <a:pt x="29" y="418"/>
                </a:cubicBezTo>
                <a:cubicBezTo>
                  <a:pt x="28" y="417"/>
                  <a:pt x="28" y="415"/>
                  <a:pt x="28" y="413"/>
                </a:cubicBezTo>
                <a:cubicBezTo>
                  <a:pt x="29" y="410"/>
                  <a:pt x="31" y="407"/>
                  <a:pt x="33" y="404"/>
                </a:cubicBezTo>
                <a:cubicBezTo>
                  <a:pt x="34" y="403"/>
                  <a:pt x="36" y="401"/>
                  <a:pt x="37" y="402"/>
                </a:cubicBezTo>
                <a:cubicBezTo>
                  <a:pt x="42" y="404"/>
                  <a:pt x="48" y="402"/>
                  <a:pt x="53" y="404"/>
                </a:cubicBezTo>
                <a:cubicBezTo>
                  <a:pt x="54" y="404"/>
                  <a:pt x="56" y="405"/>
                  <a:pt x="56" y="407"/>
                </a:cubicBezTo>
                <a:cubicBezTo>
                  <a:pt x="57" y="409"/>
                  <a:pt x="57" y="412"/>
                  <a:pt x="58" y="414"/>
                </a:cubicBezTo>
                <a:cubicBezTo>
                  <a:pt x="60" y="418"/>
                  <a:pt x="63" y="420"/>
                  <a:pt x="67" y="417"/>
                </a:cubicBezTo>
                <a:cubicBezTo>
                  <a:pt x="75" y="412"/>
                  <a:pt x="83" y="406"/>
                  <a:pt x="91" y="400"/>
                </a:cubicBezTo>
                <a:cubicBezTo>
                  <a:pt x="94" y="398"/>
                  <a:pt x="95" y="395"/>
                  <a:pt x="98" y="393"/>
                </a:cubicBezTo>
                <a:cubicBezTo>
                  <a:pt x="99" y="392"/>
                  <a:pt x="101" y="392"/>
                  <a:pt x="103" y="391"/>
                </a:cubicBezTo>
                <a:cubicBezTo>
                  <a:pt x="103" y="393"/>
                  <a:pt x="104" y="395"/>
                  <a:pt x="103" y="396"/>
                </a:cubicBezTo>
                <a:cubicBezTo>
                  <a:pt x="102" y="400"/>
                  <a:pt x="100" y="403"/>
                  <a:pt x="99" y="405"/>
                </a:cubicBezTo>
                <a:cubicBezTo>
                  <a:pt x="101" y="409"/>
                  <a:pt x="103" y="407"/>
                  <a:pt x="104" y="406"/>
                </a:cubicBezTo>
                <a:cubicBezTo>
                  <a:pt x="109" y="402"/>
                  <a:pt x="114" y="398"/>
                  <a:pt x="120" y="394"/>
                </a:cubicBezTo>
                <a:cubicBezTo>
                  <a:pt x="121" y="393"/>
                  <a:pt x="122" y="394"/>
                  <a:pt x="124" y="393"/>
                </a:cubicBezTo>
                <a:cubicBezTo>
                  <a:pt x="124" y="395"/>
                  <a:pt x="124" y="396"/>
                  <a:pt x="124" y="398"/>
                </a:cubicBezTo>
                <a:cubicBezTo>
                  <a:pt x="124" y="399"/>
                  <a:pt x="123" y="400"/>
                  <a:pt x="123" y="402"/>
                </a:cubicBezTo>
                <a:cubicBezTo>
                  <a:pt x="126" y="404"/>
                  <a:pt x="127" y="401"/>
                  <a:pt x="129" y="400"/>
                </a:cubicBezTo>
                <a:cubicBezTo>
                  <a:pt x="131" y="399"/>
                  <a:pt x="132" y="397"/>
                  <a:pt x="134" y="396"/>
                </a:cubicBezTo>
                <a:cubicBezTo>
                  <a:pt x="137" y="393"/>
                  <a:pt x="138" y="393"/>
                  <a:pt x="141" y="397"/>
                </a:cubicBezTo>
                <a:cubicBezTo>
                  <a:pt x="143" y="400"/>
                  <a:pt x="145" y="400"/>
                  <a:pt x="148" y="399"/>
                </a:cubicBezTo>
                <a:cubicBezTo>
                  <a:pt x="151" y="398"/>
                  <a:pt x="154" y="396"/>
                  <a:pt x="157" y="394"/>
                </a:cubicBezTo>
                <a:cubicBezTo>
                  <a:pt x="159" y="394"/>
                  <a:pt x="162" y="392"/>
                  <a:pt x="163" y="393"/>
                </a:cubicBezTo>
                <a:cubicBezTo>
                  <a:pt x="169" y="397"/>
                  <a:pt x="173" y="393"/>
                  <a:pt x="177" y="390"/>
                </a:cubicBezTo>
                <a:cubicBezTo>
                  <a:pt x="178" y="389"/>
                  <a:pt x="179" y="389"/>
                  <a:pt x="180" y="390"/>
                </a:cubicBezTo>
                <a:cubicBezTo>
                  <a:pt x="181" y="390"/>
                  <a:pt x="181" y="392"/>
                  <a:pt x="181" y="393"/>
                </a:cubicBezTo>
                <a:cubicBezTo>
                  <a:pt x="180" y="397"/>
                  <a:pt x="178" y="402"/>
                  <a:pt x="177" y="407"/>
                </a:cubicBezTo>
                <a:cubicBezTo>
                  <a:pt x="177" y="408"/>
                  <a:pt x="177" y="409"/>
                  <a:pt x="178" y="410"/>
                </a:cubicBezTo>
                <a:cubicBezTo>
                  <a:pt x="178" y="410"/>
                  <a:pt x="180" y="410"/>
                  <a:pt x="180" y="410"/>
                </a:cubicBezTo>
                <a:cubicBezTo>
                  <a:pt x="184" y="406"/>
                  <a:pt x="187" y="402"/>
                  <a:pt x="190" y="398"/>
                </a:cubicBezTo>
                <a:cubicBezTo>
                  <a:pt x="193" y="395"/>
                  <a:pt x="195" y="392"/>
                  <a:pt x="197" y="388"/>
                </a:cubicBezTo>
                <a:cubicBezTo>
                  <a:pt x="198" y="388"/>
                  <a:pt x="199" y="388"/>
                  <a:pt x="200" y="388"/>
                </a:cubicBezTo>
                <a:cubicBezTo>
                  <a:pt x="201" y="388"/>
                  <a:pt x="201" y="389"/>
                  <a:pt x="201" y="390"/>
                </a:cubicBezTo>
                <a:cubicBezTo>
                  <a:pt x="201" y="391"/>
                  <a:pt x="201" y="392"/>
                  <a:pt x="201" y="393"/>
                </a:cubicBezTo>
                <a:cubicBezTo>
                  <a:pt x="199" y="397"/>
                  <a:pt x="203" y="398"/>
                  <a:pt x="205" y="400"/>
                </a:cubicBezTo>
                <a:cubicBezTo>
                  <a:pt x="208" y="402"/>
                  <a:pt x="210" y="400"/>
                  <a:pt x="212" y="398"/>
                </a:cubicBezTo>
                <a:cubicBezTo>
                  <a:pt x="214" y="396"/>
                  <a:pt x="217" y="393"/>
                  <a:pt x="219" y="391"/>
                </a:cubicBezTo>
                <a:cubicBezTo>
                  <a:pt x="221" y="389"/>
                  <a:pt x="223" y="389"/>
                  <a:pt x="224" y="392"/>
                </a:cubicBezTo>
                <a:cubicBezTo>
                  <a:pt x="226" y="395"/>
                  <a:pt x="228" y="395"/>
                  <a:pt x="231" y="394"/>
                </a:cubicBezTo>
                <a:cubicBezTo>
                  <a:pt x="235" y="392"/>
                  <a:pt x="239" y="391"/>
                  <a:pt x="243" y="389"/>
                </a:cubicBezTo>
                <a:cubicBezTo>
                  <a:pt x="246" y="388"/>
                  <a:pt x="249" y="389"/>
                  <a:pt x="251" y="392"/>
                </a:cubicBezTo>
                <a:cubicBezTo>
                  <a:pt x="253" y="396"/>
                  <a:pt x="256" y="395"/>
                  <a:pt x="260" y="394"/>
                </a:cubicBezTo>
                <a:cubicBezTo>
                  <a:pt x="265" y="393"/>
                  <a:pt x="269" y="392"/>
                  <a:pt x="276" y="389"/>
                </a:cubicBezTo>
                <a:cubicBezTo>
                  <a:pt x="271" y="398"/>
                  <a:pt x="265" y="400"/>
                  <a:pt x="259" y="402"/>
                </a:cubicBezTo>
                <a:cubicBezTo>
                  <a:pt x="253" y="403"/>
                  <a:pt x="247" y="405"/>
                  <a:pt x="242" y="400"/>
                </a:cubicBezTo>
                <a:cubicBezTo>
                  <a:pt x="240" y="398"/>
                  <a:pt x="237" y="399"/>
                  <a:pt x="235" y="400"/>
                </a:cubicBezTo>
                <a:cubicBezTo>
                  <a:pt x="229" y="403"/>
                  <a:pt x="223" y="408"/>
                  <a:pt x="215" y="406"/>
                </a:cubicBezTo>
                <a:cubicBezTo>
                  <a:pt x="212" y="406"/>
                  <a:pt x="209" y="409"/>
                  <a:pt x="206" y="412"/>
                </a:cubicBezTo>
                <a:cubicBezTo>
                  <a:pt x="203" y="414"/>
                  <a:pt x="200" y="417"/>
                  <a:pt x="196" y="415"/>
                </a:cubicBezTo>
                <a:cubicBezTo>
                  <a:pt x="193" y="415"/>
                  <a:pt x="191" y="416"/>
                  <a:pt x="189" y="419"/>
                </a:cubicBezTo>
                <a:cubicBezTo>
                  <a:pt x="185" y="426"/>
                  <a:pt x="180" y="434"/>
                  <a:pt x="175" y="442"/>
                </a:cubicBezTo>
                <a:cubicBezTo>
                  <a:pt x="174" y="444"/>
                  <a:pt x="172" y="447"/>
                  <a:pt x="173" y="449"/>
                </a:cubicBezTo>
                <a:cubicBezTo>
                  <a:pt x="174" y="454"/>
                  <a:pt x="172" y="458"/>
                  <a:pt x="170" y="462"/>
                </a:cubicBezTo>
                <a:cubicBezTo>
                  <a:pt x="167" y="467"/>
                  <a:pt x="166" y="467"/>
                  <a:pt x="161" y="464"/>
                </a:cubicBezTo>
                <a:cubicBezTo>
                  <a:pt x="157" y="463"/>
                  <a:pt x="154" y="462"/>
                  <a:pt x="151" y="465"/>
                </a:cubicBezTo>
                <a:cubicBezTo>
                  <a:pt x="149" y="466"/>
                  <a:pt x="146" y="467"/>
                  <a:pt x="144" y="467"/>
                </a:cubicBezTo>
                <a:cubicBezTo>
                  <a:pt x="143" y="467"/>
                  <a:pt x="140" y="465"/>
                  <a:pt x="140" y="464"/>
                </a:cubicBezTo>
                <a:cubicBezTo>
                  <a:pt x="139" y="460"/>
                  <a:pt x="143" y="453"/>
                  <a:pt x="146" y="452"/>
                </a:cubicBezTo>
                <a:cubicBezTo>
                  <a:pt x="147" y="451"/>
                  <a:pt x="148" y="453"/>
                  <a:pt x="148" y="453"/>
                </a:cubicBezTo>
                <a:cubicBezTo>
                  <a:pt x="149" y="458"/>
                  <a:pt x="151" y="458"/>
                  <a:pt x="154" y="456"/>
                </a:cubicBezTo>
                <a:cubicBezTo>
                  <a:pt x="157" y="454"/>
                  <a:pt x="160" y="452"/>
                  <a:pt x="162" y="449"/>
                </a:cubicBezTo>
                <a:cubicBezTo>
                  <a:pt x="167" y="442"/>
                  <a:pt x="172" y="435"/>
                  <a:pt x="177" y="428"/>
                </a:cubicBezTo>
                <a:cubicBezTo>
                  <a:pt x="180" y="423"/>
                  <a:pt x="179" y="423"/>
                  <a:pt x="172" y="420"/>
                </a:cubicBezTo>
                <a:cubicBezTo>
                  <a:pt x="169" y="419"/>
                  <a:pt x="168" y="416"/>
                  <a:pt x="168" y="413"/>
                </a:cubicBezTo>
                <a:cubicBezTo>
                  <a:pt x="168" y="411"/>
                  <a:pt x="168" y="408"/>
                  <a:pt x="165" y="409"/>
                </a:cubicBezTo>
                <a:cubicBezTo>
                  <a:pt x="161" y="411"/>
                  <a:pt x="157" y="411"/>
                  <a:pt x="154" y="406"/>
                </a:cubicBezTo>
                <a:cubicBezTo>
                  <a:pt x="153" y="405"/>
                  <a:pt x="150" y="405"/>
                  <a:pt x="148" y="406"/>
                </a:cubicBezTo>
                <a:cubicBezTo>
                  <a:pt x="143" y="409"/>
                  <a:pt x="138" y="411"/>
                  <a:pt x="133" y="407"/>
                </a:cubicBezTo>
                <a:cubicBezTo>
                  <a:pt x="129" y="405"/>
                  <a:pt x="127" y="408"/>
                  <a:pt x="125" y="410"/>
                </a:cubicBezTo>
                <a:cubicBezTo>
                  <a:pt x="122" y="412"/>
                  <a:pt x="118" y="415"/>
                  <a:pt x="115" y="412"/>
                </a:cubicBezTo>
                <a:cubicBezTo>
                  <a:pt x="110" y="407"/>
                  <a:pt x="106" y="410"/>
                  <a:pt x="102" y="413"/>
                </a:cubicBezTo>
                <a:cubicBezTo>
                  <a:pt x="99" y="416"/>
                  <a:pt x="95" y="418"/>
                  <a:pt x="92" y="414"/>
                </a:cubicBezTo>
                <a:cubicBezTo>
                  <a:pt x="88" y="408"/>
                  <a:pt x="84" y="411"/>
                  <a:pt x="80" y="414"/>
                </a:cubicBezTo>
                <a:cubicBezTo>
                  <a:pt x="77" y="417"/>
                  <a:pt x="73" y="420"/>
                  <a:pt x="69" y="422"/>
                </a:cubicBezTo>
                <a:cubicBezTo>
                  <a:pt x="61" y="427"/>
                  <a:pt x="56" y="426"/>
                  <a:pt x="51" y="416"/>
                </a:cubicBezTo>
                <a:cubicBezTo>
                  <a:pt x="51" y="415"/>
                  <a:pt x="50" y="414"/>
                  <a:pt x="49" y="411"/>
                </a:cubicBezTo>
                <a:close/>
                <a:moveTo>
                  <a:pt x="269" y="166"/>
                </a:moveTo>
                <a:cubicBezTo>
                  <a:pt x="261" y="168"/>
                  <a:pt x="256" y="173"/>
                  <a:pt x="249" y="180"/>
                </a:cubicBezTo>
                <a:cubicBezTo>
                  <a:pt x="262" y="175"/>
                  <a:pt x="262" y="175"/>
                  <a:pt x="269" y="166"/>
                </a:cubicBezTo>
                <a:cubicBezTo>
                  <a:pt x="270" y="166"/>
                  <a:pt x="271" y="166"/>
                  <a:pt x="272" y="166"/>
                </a:cubicBezTo>
                <a:cubicBezTo>
                  <a:pt x="274" y="167"/>
                  <a:pt x="276" y="168"/>
                  <a:pt x="277" y="168"/>
                </a:cubicBezTo>
                <a:cubicBezTo>
                  <a:pt x="277" y="170"/>
                  <a:pt x="276" y="172"/>
                  <a:pt x="275" y="173"/>
                </a:cubicBezTo>
                <a:cubicBezTo>
                  <a:pt x="273" y="176"/>
                  <a:pt x="270" y="179"/>
                  <a:pt x="268" y="181"/>
                </a:cubicBezTo>
                <a:cubicBezTo>
                  <a:pt x="268" y="181"/>
                  <a:pt x="268" y="182"/>
                  <a:pt x="268" y="182"/>
                </a:cubicBezTo>
                <a:cubicBezTo>
                  <a:pt x="269" y="183"/>
                  <a:pt x="269" y="183"/>
                  <a:pt x="270" y="183"/>
                </a:cubicBezTo>
                <a:cubicBezTo>
                  <a:pt x="272" y="182"/>
                  <a:pt x="276" y="181"/>
                  <a:pt x="277" y="178"/>
                </a:cubicBezTo>
                <a:cubicBezTo>
                  <a:pt x="283" y="169"/>
                  <a:pt x="292" y="169"/>
                  <a:pt x="301" y="168"/>
                </a:cubicBezTo>
                <a:cubicBezTo>
                  <a:pt x="304" y="168"/>
                  <a:pt x="308" y="170"/>
                  <a:pt x="311" y="171"/>
                </a:cubicBezTo>
                <a:cubicBezTo>
                  <a:pt x="315" y="172"/>
                  <a:pt x="317" y="171"/>
                  <a:pt x="319" y="168"/>
                </a:cubicBezTo>
                <a:cubicBezTo>
                  <a:pt x="320" y="166"/>
                  <a:pt x="322" y="164"/>
                  <a:pt x="323" y="164"/>
                </a:cubicBezTo>
                <a:cubicBezTo>
                  <a:pt x="326" y="165"/>
                  <a:pt x="325" y="168"/>
                  <a:pt x="324" y="170"/>
                </a:cubicBezTo>
                <a:cubicBezTo>
                  <a:pt x="324" y="172"/>
                  <a:pt x="323" y="174"/>
                  <a:pt x="325" y="176"/>
                </a:cubicBezTo>
                <a:cubicBezTo>
                  <a:pt x="327" y="173"/>
                  <a:pt x="329" y="171"/>
                  <a:pt x="331" y="168"/>
                </a:cubicBezTo>
                <a:cubicBezTo>
                  <a:pt x="331" y="168"/>
                  <a:pt x="332" y="168"/>
                  <a:pt x="332" y="168"/>
                </a:cubicBezTo>
                <a:cubicBezTo>
                  <a:pt x="333" y="168"/>
                  <a:pt x="334" y="169"/>
                  <a:pt x="334" y="170"/>
                </a:cubicBezTo>
                <a:cubicBezTo>
                  <a:pt x="334" y="173"/>
                  <a:pt x="334" y="176"/>
                  <a:pt x="334" y="179"/>
                </a:cubicBezTo>
                <a:cubicBezTo>
                  <a:pt x="334" y="179"/>
                  <a:pt x="337" y="181"/>
                  <a:pt x="338" y="180"/>
                </a:cubicBezTo>
                <a:cubicBezTo>
                  <a:pt x="339" y="179"/>
                  <a:pt x="341" y="178"/>
                  <a:pt x="342" y="176"/>
                </a:cubicBezTo>
                <a:cubicBezTo>
                  <a:pt x="344" y="172"/>
                  <a:pt x="345" y="169"/>
                  <a:pt x="350" y="173"/>
                </a:cubicBezTo>
                <a:cubicBezTo>
                  <a:pt x="351" y="174"/>
                  <a:pt x="353" y="173"/>
                  <a:pt x="354" y="173"/>
                </a:cubicBezTo>
                <a:cubicBezTo>
                  <a:pt x="356" y="170"/>
                  <a:pt x="358" y="169"/>
                  <a:pt x="362" y="171"/>
                </a:cubicBezTo>
                <a:cubicBezTo>
                  <a:pt x="365" y="173"/>
                  <a:pt x="370" y="176"/>
                  <a:pt x="372" y="175"/>
                </a:cubicBezTo>
                <a:cubicBezTo>
                  <a:pt x="380" y="171"/>
                  <a:pt x="378" y="178"/>
                  <a:pt x="381" y="180"/>
                </a:cubicBezTo>
                <a:cubicBezTo>
                  <a:pt x="381" y="179"/>
                  <a:pt x="381" y="179"/>
                  <a:pt x="382" y="179"/>
                </a:cubicBezTo>
                <a:cubicBezTo>
                  <a:pt x="385" y="172"/>
                  <a:pt x="384" y="172"/>
                  <a:pt x="391" y="175"/>
                </a:cubicBezTo>
                <a:cubicBezTo>
                  <a:pt x="395" y="177"/>
                  <a:pt x="397" y="178"/>
                  <a:pt x="398" y="182"/>
                </a:cubicBezTo>
                <a:cubicBezTo>
                  <a:pt x="398" y="183"/>
                  <a:pt x="398" y="183"/>
                  <a:pt x="399" y="183"/>
                </a:cubicBezTo>
                <a:cubicBezTo>
                  <a:pt x="400" y="184"/>
                  <a:pt x="400" y="185"/>
                  <a:pt x="401" y="185"/>
                </a:cubicBezTo>
                <a:cubicBezTo>
                  <a:pt x="402" y="184"/>
                  <a:pt x="403" y="184"/>
                  <a:pt x="403" y="183"/>
                </a:cubicBezTo>
                <a:cubicBezTo>
                  <a:pt x="404" y="179"/>
                  <a:pt x="404" y="175"/>
                  <a:pt x="405" y="171"/>
                </a:cubicBezTo>
                <a:cubicBezTo>
                  <a:pt x="405" y="170"/>
                  <a:pt x="406" y="168"/>
                  <a:pt x="407" y="167"/>
                </a:cubicBezTo>
                <a:cubicBezTo>
                  <a:pt x="408" y="168"/>
                  <a:pt x="410" y="169"/>
                  <a:pt x="411" y="171"/>
                </a:cubicBezTo>
                <a:cubicBezTo>
                  <a:pt x="412" y="172"/>
                  <a:pt x="412" y="173"/>
                  <a:pt x="413" y="174"/>
                </a:cubicBezTo>
                <a:cubicBezTo>
                  <a:pt x="416" y="172"/>
                  <a:pt x="415" y="167"/>
                  <a:pt x="421" y="169"/>
                </a:cubicBezTo>
                <a:cubicBezTo>
                  <a:pt x="422" y="169"/>
                  <a:pt x="425" y="169"/>
                  <a:pt x="426" y="169"/>
                </a:cubicBezTo>
                <a:cubicBezTo>
                  <a:pt x="432" y="168"/>
                  <a:pt x="435" y="169"/>
                  <a:pt x="437" y="174"/>
                </a:cubicBezTo>
                <a:cubicBezTo>
                  <a:pt x="438" y="176"/>
                  <a:pt x="439" y="177"/>
                  <a:pt x="441" y="180"/>
                </a:cubicBezTo>
                <a:cubicBezTo>
                  <a:pt x="441" y="176"/>
                  <a:pt x="441" y="173"/>
                  <a:pt x="442" y="170"/>
                </a:cubicBezTo>
                <a:cubicBezTo>
                  <a:pt x="442" y="169"/>
                  <a:pt x="443" y="168"/>
                  <a:pt x="443" y="168"/>
                </a:cubicBezTo>
                <a:cubicBezTo>
                  <a:pt x="448" y="170"/>
                  <a:pt x="454" y="167"/>
                  <a:pt x="457" y="173"/>
                </a:cubicBezTo>
                <a:cubicBezTo>
                  <a:pt x="458" y="174"/>
                  <a:pt x="458" y="177"/>
                  <a:pt x="461" y="175"/>
                </a:cubicBezTo>
                <a:cubicBezTo>
                  <a:pt x="462" y="175"/>
                  <a:pt x="462" y="173"/>
                  <a:pt x="462" y="171"/>
                </a:cubicBezTo>
                <a:cubicBezTo>
                  <a:pt x="462" y="170"/>
                  <a:pt x="462" y="168"/>
                  <a:pt x="462" y="167"/>
                </a:cubicBezTo>
                <a:cubicBezTo>
                  <a:pt x="462" y="166"/>
                  <a:pt x="463" y="165"/>
                  <a:pt x="464" y="165"/>
                </a:cubicBezTo>
                <a:cubicBezTo>
                  <a:pt x="465" y="165"/>
                  <a:pt x="466" y="165"/>
                  <a:pt x="467" y="166"/>
                </a:cubicBezTo>
                <a:cubicBezTo>
                  <a:pt x="469" y="171"/>
                  <a:pt x="472" y="175"/>
                  <a:pt x="479" y="172"/>
                </a:cubicBezTo>
                <a:cubicBezTo>
                  <a:pt x="480" y="172"/>
                  <a:pt x="482" y="174"/>
                  <a:pt x="484" y="175"/>
                </a:cubicBezTo>
                <a:cubicBezTo>
                  <a:pt x="486" y="177"/>
                  <a:pt x="488" y="176"/>
                  <a:pt x="488" y="174"/>
                </a:cubicBezTo>
                <a:cubicBezTo>
                  <a:pt x="489" y="170"/>
                  <a:pt x="490" y="166"/>
                  <a:pt x="490" y="162"/>
                </a:cubicBezTo>
                <a:cubicBezTo>
                  <a:pt x="497" y="162"/>
                  <a:pt x="493" y="171"/>
                  <a:pt x="498" y="172"/>
                </a:cubicBezTo>
                <a:cubicBezTo>
                  <a:pt x="498" y="175"/>
                  <a:pt x="498" y="178"/>
                  <a:pt x="498" y="180"/>
                </a:cubicBezTo>
                <a:cubicBezTo>
                  <a:pt x="498" y="181"/>
                  <a:pt x="500" y="181"/>
                  <a:pt x="500" y="182"/>
                </a:cubicBezTo>
                <a:cubicBezTo>
                  <a:pt x="501" y="181"/>
                  <a:pt x="502" y="180"/>
                  <a:pt x="502" y="180"/>
                </a:cubicBezTo>
                <a:cubicBezTo>
                  <a:pt x="500" y="177"/>
                  <a:pt x="499" y="174"/>
                  <a:pt x="498" y="172"/>
                </a:cubicBezTo>
                <a:cubicBezTo>
                  <a:pt x="502" y="167"/>
                  <a:pt x="503" y="167"/>
                  <a:pt x="505" y="170"/>
                </a:cubicBezTo>
                <a:cubicBezTo>
                  <a:pt x="506" y="171"/>
                  <a:pt x="506" y="173"/>
                  <a:pt x="507" y="174"/>
                </a:cubicBezTo>
                <a:cubicBezTo>
                  <a:pt x="509" y="178"/>
                  <a:pt x="511" y="179"/>
                  <a:pt x="515" y="177"/>
                </a:cubicBezTo>
                <a:cubicBezTo>
                  <a:pt x="518" y="176"/>
                  <a:pt x="519" y="179"/>
                  <a:pt x="518" y="181"/>
                </a:cubicBezTo>
                <a:cubicBezTo>
                  <a:pt x="515" y="186"/>
                  <a:pt x="516" y="190"/>
                  <a:pt x="520" y="193"/>
                </a:cubicBezTo>
                <a:cubicBezTo>
                  <a:pt x="522" y="194"/>
                  <a:pt x="524" y="195"/>
                  <a:pt x="525" y="195"/>
                </a:cubicBezTo>
                <a:cubicBezTo>
                  <a:pt x="528" y="194"/>
                  <a:pt x="528" y="190"/>
                  <a:pt x="527" y="188"/>
                </a:cubicBezTo>
                <a:cubicBezTo>
                  <a:pt x="526" y="184"/>
                  <a:pt x="524" y="181"/>
                  <a:pt x="522" y="177"/>
                </a:cubicBezTo>
                <a:cubicBezTo>
                  <a:pt x="520" y="174"/>
                  <a:pt x="517" y="171"/>
                  <a:pt x="515" y="167"/>
                </a:cubicBezTo>
                <a:cubicBezTo>
                  <a:pt x="515" y="166"/>
                  <a:pt x="515" y="164"/>
                  <a:pt x="516" y="164"/>
                </a:cubicBezTo>
                <a:cubicBezTo>
                  <a:pt x="517" y="163"/>
                  <a:pt x="519" y="163"/>
                  <a:pt x="520" y="164"/>
                </a:cubicBezTo>
                <a:cubicBezTo>
                  <a:pt x="523" y="166"/>
                  <a:pt x="525" y="169"/>
                  <a:pt x="528" y="171"/>
                </a:cubicBezTo>
                <a:cubicBezTo>
                  <a:pt x="533" y="176"/>
                  <a:pt x="538" y="180"/>
                  <a:pt x="544" y="185"/>
                </a:cubicBezTo>
                <a:cubicBezTo>
                  <a:pt x="545" y="186"/>
                  <a:pt x="547" y="188"/>
                  <a:pt x="549" y="185"/>
                </a:cubicBezTo>
                <a:cubicBezTo>
                  <a:pt x="549" y="184"/>
                  <a:pt x="548" y="182"/>
                  <a:pt x="547" y="181"/>
                </a:cubicBezTo>
                <a:cubicBezTo>
                  <a:pt x="544" y="177"/>
                  <a:pt x="540" y="173"/>
                  <a:pt x="536" y="169"/>
                </a:cubicBezTo>
                <a:cubicBezTo>
                  <a:pt x="533" y="166"/>
                  <a:pt x="530" y="164"/>
                  <a:pt x="527" y="161"/>
                </a:cubicBezTo>
                <a:cubicBezTo>
                  <a:pt x="527" y="160"/>
                  <a:pt x="527" y="159"/>
                  <a:pt x="527" y="158"/>
                </a:cubicBezTo>
                <a:cubicBezTo>
                  <a:pt x="528" y="157"/>
                  <a:pt x="529" y="156"/>
                  <a:pt x="530" y="157"/>
                </a:cubicBezTo>
                <a:cubicBezTo>
                  <a:pt x="534" y="158"/>
                  <a:pt x="538" y="160"/>
                  <a:pt x="540" y="153"/>
                </a:cubicBezTo>
                <a:cubicBezTo>
                  <a:pt x="541" y="152"/>
                  <a:pt x="544" y="152"/>
                  <a:pt x="546" y="152"/>
                </a:cubicBezTo>
                <a:cubicBezTo>
                  <a:pt x="549" y="152"/>
                  <a:pt x="552" y="152"/>
                  <a:pt x="555" y="152"/>
                </a:cubicBezTo>
                <a:cubicBezTo>
                  <a:pt x="556" y="152"/>
                  <a:pt x="557" y="152"/>
                  <a:pt x="558" y="151"/>
                </a:cubicBezTo>
                <a:cubicBezTo>
                  <a:pt x="558" y="151"/>
                  <a:pt x="558" y="149"/>
                  <a:pt x="558" y="148"/>
                </a:cubicBezTo>
                <a:cubicBezTo>
                  <a:pt x="556" y="147"/>
                  <a:pt x="555" y="145"/>
                  <a:pt x="553" y="144"/>
                </a:cubicBezTo>
                <a:cubicBezTo>
                  <a:pt x="551" y="142"/>
                  <a:pt x="549" y="140"/>
                  <a:pt x="550" y="136"/>
                </a:cubicBezTo>
                <a:cubicBezTo>
                  <a:pt x="552" y="133"/>
                  <a:pt x="555" y="133"/>
                  <a:pt x="559" y="133"/>
                </a:cubicBezTo>
                <a:cubicBezTo>
                  <a:pt x="562" y="133"/>
                  <a:pt x="565" y="133"/>
                  <a:pt x="568" y="133"/>
                </a:cubicBezTo>
                <a:cubicBezTo>
                  <a:pt x="568" y="133"/>
                  <a:pt x="569" y="132"/>
                  <a:pt x="570" y="131"/>
                </a:cubicBezTo>
                <a:cubicBezTo>
                  <a:pt x="570" y="131"/>
                  <a:pt x="569" y="130"/>
                  <a:pt x="569" y="130"/>
                </a:cubicBezTo>
                <a:cubicBezTo>
                  <a:pt x="569" y="129"/>
                  <a:pt x="562" y="118"/>
                  <a:pt x="562" y="117"/>
                </a:cubicBezTo>
                <a:cubicBezTo>
                  <a:pt x="560" y="110"/>
                  <a:pt x="561" y="109"/>
                  <a:pt x="566" y="106"/>
                </a:cubicBezTo>
                <a:cubicBezTo>
                  <a:pt x="569" y="105"/>
                  <a:pt x="573" y="104"/>
                  <a:pt x="574" y="102"/>
                </a:cubicBezTo>
                <a:cubicBezTo>
                  <a:pt x="576" y="99"/>
                  <a:pt x="571" y="98"/>
                  <a:pt x="570" y="96"/>
                </a:cubicBezTo>
                <a:cubicBezTo>
                  <a:pt x="569" y="94"/>
                  <a:pt x="569" y="93"/>
                  <a:pt x="569" y="91"/>
                </a:cubicBezTo>
                <a:cubicBezTo>
                  <a:pt x="571" y="86"/>
                  <a:pt x="571" y="80"/>
                  <a:pt x="568" y="75"/>
                </a:cubicBezTo>
                <a:cubicBezTo>
                  <a:pt x="562" y="67"/>
                  <a:pt x="561" y="58"/>
                  <a:pt x="567" y="48"/>
                </a:cubicBezTo>
                <a:cubicBezTo>
                  <a:pt x="567" y="48"/>
                  <a:pt x="566" y="48"/>
                  <a:pt x="566" y="47"/>
                </a:cubicBezTo>
                <a:cubicBezTo>
                  <a:pt x="566" y="47"/>
                  <a:pt x="565" y="47"/>
                  <a:pt x="565" y="47"/>
                </a:cubicBezTo>
                <a:cubicBezTo>
                  <a:pt x="564" y="47"/>
                  <a:pt x="563" y="48"/>
                  <a:pt x="562" y="48"/>
                </a:cubicBezTo>
                <a:cubicBezTo>
                  <a:pt x="561" y="50"/>
                  <a:pt x="559" y="53"/>
                  <a:pt x="556" y="51"/>
                </a:cubicBezTo>
                <a:cubicBezTo>
                  <a:pt x="555" y="50"/>
                  <a:pt x="556" y="47"/>
                  <a:pt x="556" y="45"/>
                </a:cubicBezTo>
                <a:cubicBezTo>
                  <a:pt x="556" y="44"/>
                  <a:pt x="555" y="43"/>
                  <a:pt x="555" y="42"/>
                </a:cubicBezTo>
                <a:cubicBezTo>
                  <a:pt x="554" y="42"/>
                  <a:pt x="554" y="43"/>
                  <a:pt x="553" y="43"/>
                </a:cubicBezTo>
                <a:cubicBezTo>
                  <a:pt x="548" y="46"/>
                  <a:pt x="547" y="46"/>
                  <a:pt x="547" y="40"/>
                </a:cubicBezTo>
                <a:cubicBezTo>
                  <a:pt x="547" y="39"/>
                  <a:pt x="546" y="38"/>
                  <a:pt x="546" y="34"/>
                </a:cubicBezTo>
                <a:cubicBezTo>
                  <a:pt x="543" y="38"/>
                  <a:pt x="542" y="41"/>
                  <a:pt x="540" y="43"/>
                </a:cubicBezTo>
                <a:cubicBezTo>
                  <a:pt x="539" y="44"/>
                  <a:pt x="537" y="46"/>
                  <a:pt x="535" y="46"/>
                </a:cubicBezTo>
                <a:cubicBezTo>
                  <a:pt x="532" y="47"/>
                  <a:pt x="528" y="47"/>
                  <a:pt x="524" y="47"/>
                </a:cubicBezTo>
                <a:cubicBezTo>
                  <a:pt x="518" y="47"/>
                  <a:pt x="513" y="47"/>
                  <a:pt x="508" y="52"/>
                </a:cubicBezTo>
                <a:cubicBezTo>
                  <a:pt x="507" y="52"/>
                  <a:pt x="505" y="52"/>
                  <a:pt x="504" y="53"/>
                </a:cubicBezTo>
                <a:cubicBezTo>
                  <a:pt x="504" y="51"/>
                  <a:pt x="503" y="50"/>
                  <a:pt x="503" y="49"/>
                </a:cubicBezTo>
                <a:cubicBezTo>
                  <a:pt x="503" y="46"/>
                  <a:pt x="503" y="42"/>
                  <a:pt x="502" y="42"/>
                </a:cubicBezTo>
                <a:cubicBezTo>
                  <a:pt x="499" y="41"/>
                  <a:pt x="498" y="45"/>
                  <a:pt x="497" y="47"/>
                </a:cubicBezTo>
                <a:cubicBezTo>
                  <a:pt x="496" y="49"/>
                  <a:pt x="495" y="50"/>
                  <a:pt x="495" y="51"/>
                </a:cubicBezTo>
                <a:cubicBezTo>
                  <a:pt x="493" y="56"/>
                  <a:pt x="491" y="60"/>
                  <a:pt x="485" y="56"/>
                </a:cubicBezTo>
                <a:cubicBezTo>
                  <a:pt x="485" y="55"/>
                  <a:pt x="482" y="58"/>
                  <a:pt x="481" y="59"/>
                </a:cubicBezTo>
                <a:cubicBezTo>
                  <a:pt x="478" y="61"/>
                  <a:pt x="477" y="60"/>
                  <a:pt x="476" y="57"/>
                </a:cubicBezTo>
                <a:cubicBezTo>
                  <a:pt x="475" y="56"/>
                  <a:pt x="475" y="55"/>
                  <a:pt x="474" y="54"/>
                </a:cubicBezTo>
                <a:cubicBezTo>
                  <a:pt x="472" y="57"/>
                  <a:pt x="470" y="59"/>
                  <a:pt x="469" y="61"/>
                </a:cubicBezTo>
                <a:cubicBezTo>
                  <a:pt x="468" y="62"/>
                  <a:pt x="466" y="62"/>
                  <a:pt x="465" y="62"/>
                </a:cubicBezTo>
                <a:cubicBezTo>
                  <a:pt x="464" y="62"/>
                  <a:pt x="464" y="61"/>
                  <a:pt x="464" y="60"/>
                </a:cubicBezTo>
                <a:cubicBezTo>
                  <a:pt x="466" y="54"/>
                  <a:pt x="468" y="47"/>
                  <a:pt x="469" y="41"/>
                </a:cubicBezTo>
                <a:cubicBezTo>
                  <a:pt x="470" y="39"/>
                  <a:pt x="473" y="36"/>
                  <a:pt x="469" y="33"/>
                </a:cubicBezTo>
                <a:cubicBezTo>
                  <a:pt x="466" y="38"/>
                  <a:pt x="464" y="43"/>
                  <a:pt x="462" y="48"/>
                </a:cubicBezTo>
                <a:cubicBezTo>
                  <a:pt x="457" y="57"/>
                  <a:pt x="457" y="57"/>
                  <a:pt x="447" y="56"/>
                </a:cubicBezTo>
                <a:cubicBezTo>
                  <a:pt x="444" y="55"/>
                  <a:pt x="440" y="54"/>
                  <a:pt x="437" y="53"/>
                </a:cubicBezTo>
                <a:cubicBezTo>
                  <a:pt x="436" y="52"/>
                  <a:pt x="435" y="50"/>
                  <a:pt x="434" y="49"/>
                </a:cubicBezTo>
                <a:cubicBezTo>
                  <a:pt x="431" y="44"/>
                  <a:pt x="425" y="43"/>
                  <a:pt x="422" y="48"/>
                </a:cubicBezTo>
                <a:cubicBezTo>
                  <a:pt x="420" y="50"/>
                  <a:pt x="419" y="53"/>
                  <a:pt x="417" y="55"/>
                </a:cubicBezTo>
                <a:cubicBezTo>
                  <a:pt x="417" y="56"/>
                  <a:pt x="415" y="56"/>
                  <a:pt x="415" y="56"/>
                </a:cubicBezTo>
                <a:cubicBezTo>
                  <a:pt x="414" y="56"/>
                  <a:pt x="413" y="55"/>
                  <a:pt x="413" y="54"/>
                </a:cubicBezTo>
                <a:cubicBezTo>
                  <a:pt x="412" y="49"/>
                  <a:pt x="417" y="45"/>
                  <a:pt x="414" y="40"/>
                </a:cubicBezTo>
                <a:cubicBezTo>
                  <a:pt x="412" y="45"/>
                  <a:pt x="410" y="49"/>
                  <a:pt x="408" y="53"/>
                </a:cubicBezTo>
                <a:cubicBezTo>
                  <a:pt x="407" y="54"/>
                  <a:pt x="404" y="55"/>
                  <a:pt x="403" y="54"/>
                </a:cubicBezTo>
                <a:cubicBezTo>
                  <a:pt x="398" y="50"/>
                  <a:pt x="392" y="50"/>
                  <a:pt x="386" y="49"/>
                </a:cubicBezTo>
                <a:cubicBezTo>
                  <a:pt x="382" y="48"/>
                  <a:pt x="382" y="45"/>
                  <a:pt x="382" y="42"/>
                </a:cubicBezTo>
                <a:cubicBezTo>
                  <a:pt x="386" y="31"/>
                  <a:pt x="386" y="31"/>
                  <a:pt x="385" y="26"/>
                </a:cubicBezTo>
                <a:cubicBezTo>
                  <a:pt x="382" y="33"/>
                  <a:pt x="382" y="33"/>
                  <a:pt x="383" y="42"/>
                </a:cubicBezTo>
                <a:cubicBezTo>
                  <a:pt x="381" y="44"/>
                  <a:pt x="379" y="46"/>
                  <a:pt x="377" y="47"/>
                </a:cubicBezTo>
                <a:cubicBezTo>
                  <a:pt x="376" y="48"/>
                  <a:pt x="375" y="48"/>
                  <a:pt x="374" y="48"/>
                </a:cubicBezTo>
                <a:cubicBezTo>
                  <a:pt x="374" y="47"/>
                  <a:pt x="373" y="46"/>
                  <a:pt x="373" y="46"/>
                </a:cubicBezTo>
                <a:cubicBezTo>
                  <a:pt x="373" y="41"/>
                  <a:pt x="374" y="37"/>
                  <a:pt x="375" y="32"/>
                </a:cubicBezTo>
                <a:cubicBezTo>
                  <a:pt x="376" y="26"/>
                  <a:pt x="375" y="22"/>
                  <a:pt x="374" y="23"/>
                </a:cubicBezTo>
                <a:cubicBezTo>
                  <a:pt x="371" y="25"/>
                  <a:pt x="369" y="27"/>
                  <a:pt x="368" y="29"/>
                </a:cubicBezTo>
                <a:cubicBezTo>
                  <a:pt x="366" y="32"/>
                  <a:pt x="365" y="36"/>
                  <a:pt x="363" y="39"/>
                </a:cubicBezTo>
                <a:cubicBezTo>
                  <a:pt x="363" y="41"/>
                  <a:pt x="363" y="44"/>
                  <a:pt x="361" y="46"/>
                </a:cubicBezTo>
                <a:cubicBezTo>
                  <a:pt x="361" y="48"/>
                  <a:pt x="358" y="48"/>
                  <a:pt x="357" y="49"/>
                </a:cubicBezTo>
                <a:cubicBezTo>
                  <a:pt x="356" y="48"/>
                  <a:pt x="355" y="46"/>
                  <a:pt x="355" y="45"/>
                </a:cubicBezTo>
                <a:cubicBezTo>
                  <a:pt x="356" y="40"/>
                  <a:pt x="356" y="34"/>
                  <a:pt x="357" y="29"/>
                </a:cubicBezTo>
                <a:cubicBezTo>
                  <a:pt x="354" y="35"/>
                  <a:pt x="352" y="40"/>
                  <a:pt x="350" y="46"/>
                </a:cubicBezTo>
                <a:cubicBezTo>
                  <a:pt x="348" y="49"/>
                  <a:pt x="345" y="49"/>
                  <a:pt x="342" y="48"/>
                </a:cubicBezTo>
                <a:cubicBezTo>
                  <a:pt x="340" y="48"/>
                  <a:pt x="339" y="46"/>
                  <a:pt x="339" y="44"/>
                </a:cubicBezTo>
                <a:cubicBezTo>
                  <a:pt x="338" y="41"/>
                  <a:pt x="338" y="38"/>
                  <a:pt x="338" y="34"/>
                </a:cubicBezTo>
                <a:cubicBezTo>
                  <a:pt x="336" y="38"/>
                  <a:pt x="334" y="42"/>
                  <a:pt x="333" y="45"/>
                </a:cubicBezTo>
                <a:cubicBezTo>
                  <a:pt x="332" y="46"/>
                  <a:pt x="331" y="46"/>
                  <a:pt x="330" y="46"/>
                </a:cubicBezTo>
                <a:cubicBezTo>
                  <a:pt x="329" y="45"/>
                  <a:pt x="328" y="44"/>
                  <a:pt x="328" y="43"/>
                </a:cubicBezTo>
                <a:cubicBezTo>
                  <a:pt x="329" y="36"/>
                  <a:pt x="330" y="28"/>
                  <a:pt x="331" y="21"/>
                </a:cubicBezTo>
                <a:cubicBezTo>
                  <a:pt x="331" y="19"/>
                  <a:pt x="331" y="16"/>
                  <a:pt x="330" y="15"/>
                </a:cubicBezTo>
                <a:cubicBezTo>
                  <a:pt x="327" y="14"/>
                  <a:pt x="327" y="18"/>
                  <a:pt x="326" y="20"/>
                </a:cubicBezTo>
                <a:cubicBezTo>
                  <a:pt x="324" y="25"/>
                  <a:pt x="323" y="30"/>
                  <a:pt x="322" y="36"/>
                </a:cubicBezTo>
                <a:cubicBezTo>
                  <a:pt x="321" y="38"/>
                  <a:pt x="320" y="41"/>
                  <a:pt x="319" y="43"/>
                </a:cubicBezTo>
                <a:cubicBezTo>
                  <a:pt x="319" y="44"/>
                  <a:pt x="318" y="44"/>
                  <a:pt x="317" y="44"/>
                </a:cubicBezTo>
                <a:cubicBezTo>
                  <a:pt x="316" y="44"/>
                  <a:pt x="315" y="43"/>
                  <a:pt x="315" y="43"/>
                </a:cubicBezTo>
                <a:cubicBezTo>
                  <a:pt x="315" y="38"/>
                  <a:pt x="315" y="34"/>
                  <a:pt x="315" y="29"/>
                </a:cubicBezTo>
                <a:cubicBezTo>
                  <a:pt x="315" y="24"/>
                  <a:pt x="317" y="19"/>
                  <a:pt x="313" y="15"/>
                </a:cubicBezTo>
                <a:cubicBezTo>
                  <a:pt x="311" y="13"/>
                  <a:pt x="307" y="20"/>
                  <a:pt x="306" y="29"/>
                </a:cubicBezTo>
                <a:cubicBezTo>
                  <a:pt x="306" y="32"/>
                  <a:pt x="306" y="36"/>
                  <a:pt x="306" y="39"/>
                </a:cubicBezTo>
                <a:cubicBezTo>
                  <a:pt x="306" y="42"/>
                  <a:pt x="306" y="44"/>
                  <a:pt x="305" y="47"/>
                </a:cubicBezTo>
                <a:cubicBezTo>
                  <a:pt x="305" y="48"/>
                  <a:pt x="304" y="49"/>
                  <a:pt x="302" y="49"/>
                </a:cubicBezTo>
                <a:cubicBezTo>
                  <a:pt x="302" y="50"/>
                  <a:pt x="300" y="48"/>
                  <a:pt x="300" y="47"/>
                </a:cubicBezTo>
                <a:cubicBezTo>
                  <a:pt x="299" y="42"/>
                  <a:pt x="299" y="38"/>
                  <a:pt x="298" y="30"/>
                </a:cubicBezTo>
                <a:cubicBezTo>
                  <a:pt x="297" y="39"/>
                  <a:pt x="296" y="45"/>
                  <a:pt x="295" y="51"/>
                </a:cubicBezTo>
                <a:cubicBezTo>
                  <a:pt x="295" y="53"/>
                  <a:pt x="293" y="54"/>
                  <a:pt x="291" y="55"/>
                </a:cubicBezTo>
                <a:cubicBezTo>
                  <a:pt x="290" y="54"/>
                  <a:pt x="289" y="53"/>
                  <a:pt x="289" y="52"/>
                </a:cubicBezTo>
                <a:cubicBezTo>
                  <a:pt x="288" y="47"/>
                  <a:pt x="287" y="43"/>
                  <a:pt x="286" y="38"/>
                </a:cubicBezTo>
                <a:cubicBezTo>
                  <a:pt x="286" y="36"/>
                  <a:pt x="284" y="33"/>
                  <a:pt x="284" y="31"/>
                </a:cubicBezTo>
                <a:cubicBezTo>
                  <a:pt x="282" y="35"/>
                  <a:pt x="283" y="38"/>
                  <a:pt x="283" y="41"/>
                </a:cubicBezTo>
                <a:cubicBezTo>
                  <a:pt x="283" y="44"/>
                  <a:pt x="283" y="47"/>
                  <a:pt x="282" y="49"/>
                </a:cubicBezTo>
                <a:cubicBezTo>
                  <a:pt x="282" y="50"/>
                  <a:pt x="280" y="51"/>
                  <a:pt x="279" y="51"/>
                </a:cubicBezTo>
                <a:cubicBezTo>
                  <a:pt x="279" y="51"/>
                  <a:pt x="277" y="50"/>
                  <a:pt x="277" y="49"/>
                </a:cubicBezTo>
                <a:cubicBezTo>
                  <a:pt x="276" y="47"/>
                  <a:pt x="275" y="45"/>
                  <a:pt x="275" y="42"/>
                </a:cubicBezTo>
                <a:cubicBezTo>
                  <a:pt x="275" y="38"/>
                  <a:pt x="275" y="35"/>
                  <a:pt x="274" y="29"/>
                </a:cubicBezTo>
                <a:cubicBezTo>
                  <a:pt x="271" y="32"/>
                  <a:pt x="271" y="35"/>
                  <a:pt x="271" y="37"/>
                </a:cubicBezTo>
                <a:cubicBezTo>
                  <a:pt x="272" y="41"/>
                  <a:pt x="272" y="45"/>
                  <a:pt x="272" y="49"/>
                </a:cubicBezTo>
                <a:cubicBezTo>
                  <a:pt x="272" y="50"/>
                  <a:pt x="271" y="51"/>
                  <a:pt x="270" y="51"/>
                </a:cubicBezTo>
                <a:cubicBezTo>
                  <a:pt x="270" y="51"/>
                  <a:pt x="268" y="51"/>
                  <a:pt x="268" y="50"/>
                </a:cubicBezTo>
                <a:cubicBezTo>
                  <a:pt x="266" y="46"/>
                  <a:pt x="264" y="42"/>
                  <a:pt x="262" y="38"/>
                </a:cubicBezTo>
                <a:cubicBezTo>
                  <a:pt x="262" y="37"/>
                  <a:pt x="260" y="36"/>
                  <a:pt x="259" y="36"/>
                </a:cubicBezTo>
                <a:cubicBezTo>
                  <a:pt x="258" y="37"/>
                  <a:pt x="258" y="38"/>
                  <a:pt x="258" y="38"/>
                </a:cubicBezTo>
                <a:cubicBezTo>
                  <a:pt x="259" y="43"/>
                  <a:pt x="260" y="48"/>
                  <a:pt x="260" y="53"/>
                </a:cubicBezTo>
                <a:cubicBezTo>
                  <a:pt x="260" y="55"/>
                  <a:pt x="259" y="56"/>
                  <a:pt x="258" y="58"/>
                </a:cubicBezTo>
                <a:cubicBezTo>
                  <a:pt x="257" y="57"/>
                  <a:pt x="255" y="56"/>
                  <a:pt x="255" y="55"/>
                </a:cubicBezTo>
                <a:cubicBezTo>
                  <a:pt x="252" y="51"/>
                  <a:pt x="251" y="46"/>
                  <a:pt x="249" y="42"/>
                </a:cubicBezTo>
                <a:cubicBezTo>
                  <a:pt x="245" y="45"/>
                  <a:pt x="247" y="48"/>
                  <a:pt x="247" y="50"/>
                </a:cubicBezTo>
                <a:cubicBezTo>
                  <a:pt x="248" y="54"/>
                  <a:pt x="249" y="58"/>
                  <a:pt x="250" y="62"/>
                </a:cubicBezTo>
                <a:cubicBezTo>
                  <a:pt x="250" y="63"/>
                  <a:pt x="249" y="64"/>
                  <a:pt x="248" y="64"/>
                </a:cubicBezTo>
                <a:cubicBezTo>
                  <a:pt x="248" y="65"/>
                  <a:pt x="246" y="65"/>
                  <a:pt x="246" y="64"/>
                </a:cubicBezTo>
                <a:cubicBezTo>
                  <a:pt x="242" y="61"/>
                  <a:pt x="238" y="58"/>
                  <a:pt x="232" y="52"/>
                </a:cubicBezTo>
                <a:cubicBezTo>
                  <a:pt x="234" y="58"/>
                  <a:pt x="234" y="59"/>
                  <a:pt x="235" y="61"/>
                </a:cubicBezTo>
                <a:cubicBezTo>
                  <a:pt x="238" y="65"/>
                  <a:pt x="241" y="69"/>
                  <a:pt x="244" y="73"/>
                </a:cubicBezTo>
                <a:cubicBezTo>
                  <a:pt x="248" y="79"/>
                  <a:pt x="248" y="79"/>
                  <a:pt x="243" y="85"/>
                </a:cubicBezTo>
                <a:cubicBezTo>
                  <a:pt x="241" y="88"/>
                  <a:pt x="238" y="91"/>
                  <a:pt x="235" y="93"/>
                </a:cubicBezTo>
                <a:cubicBezTo>
                  <a:pt x="231" y="95"/>
                  <a:pt x="229" y="98"/>
                  <a:pt x="228" y="101"/>
                </a:cubicBezTo>
                <a:cubicBezTo>
                  <a:pt x="226" y="106"/>
                  <a:pt x="224" y="111"/>
                  <a:pt x="222" y="116"/>
                </a:cubicBezTo>
                <a:cubicBezTo>
                  <a:pt x="228" y="122"/>
                  <a:pt x="232" y="128"/>
                  <a:pt x="240" y="131"/>
                </a:cubicBezTo>
                <a:cubicBezTo>
                  <a:pt x="244" y="132"/>
                  <a:pt x="248" y="136"/>
                  <a:pt x="248" y="142"/>
                </a:cubicBezTo>
                <a:cubicBezTo>
                  <a:pt x="248" y="146"/>
                  <a:pt x="251" y="149"/>
                  <a:pt x="256" y="149"/>
                </a:cubicBezTo>
                <a:cubicBezTo>
                  <a:pt x="260" y="148"/>
                  <a:pt x="262" y="149"/>
                  <a:pt x="264" y="152"/>
                </a:cubicBezTo>
                <a:cubicBezTo>
                  <a:pt x="265" y="157"/>
                  <a:pt x="267" y="162"/>
                  <a:pt x="269" y="166"/>
                </a:cubicBezTo>
                <a:close/>
                <a:moveTo>
                  <a:pt x="222" y="192"/>
                </a:moveTo>
                <a:cubicBezTo>
                  <a:pt x="211" y="190"/>
                  <a:pt x="211" y="190"/>
                  <a:pt x="206" y="181"/>
                </a:cubicBezTo>
                <a:cubicBezTo>
                  <a:pt x="205" y="180"/>
                  <a:pt x="205" y="179"/>
                  <a:pt x="204" y="178"/>
                </a:cubicBezTo>
                <a:cubicBezTo>
                  <a:pt x="204" y="178"/>
                  <a:pt x="204" y="177"/>
                  <a:pt x="203" y="177"/>
                </a:cubicBezTo>
                <a:cubicBezTo>
                  <a:pt x="202" y="177"/>
                  <a:pt x="200" y="177"/>
                  <a:pt x="199" y="177"/>
                </a:cubicBezTo>
                <a:cubicBezTo>
                  <a:pt x="198" y="178"/>
                  <a:pt x="197" y="180"/>
                  <a:pt x="198" y="181"/>
                </a:cubicBezTo>
                <a:cubicBezTo>
                  <a:pt x="205" y="198"/>
                  <a:pt x="219" y="209"/>
                  <a:pt x="235" y="217"/>
                </a:cubicBezTo>
                <a:cubicBezTo>
                  <a:pt x="255" y="227"/>
                  <a:pt x="276" y="232"/>
                  <a:pt x="298" y="233"/>
                </a:cubicBezTo>
                <a:cubicBezTo>
                  <a:pt x="338" y="233"/>
                  <a:pt x="379" y="233"/>
                  <a:pt x="419" y="233"/>
                </a:cubicBezTo>
                <a:cubicBezTo>
                  <a:pt x="444" y="233"/>
                  <a:pt x="467" y="224"/>
                  <a:pt x="490" y="217"/>
                </a:cubicBezTo>
                <a:cubicBezTo>
                  <a:pt x="491" y="217"/>
                  <a:pt x="492" y="216"/>
                  <a:pt x="492" y="215"/>
                </a:cubicBezTo>
                <a:cubicBezTo>
                  <a:pt x="491" y="214"/>
                  <a:pt x="491" y="212"/>
                  <a:pt x="490" y="212"/>
                </a:cubicBezTo>
                <a:cubicBezTo>
                  <a:pt x="486" y="211"/>
                  <a:pt x="482" y="211"/>
                  <a:pt x="478" y="209"/>
                </a:cubicBezTo>
                <a:cubicBezTo>
                  <a:pt x="475" y="207"/>
                  <a:pt x="472" y="207"/>
                  <a:pt x="469" y="209"/>
                </a:cubicBezTo>
                <a:cubicBezTo>
                  <a:pt x="466" y="210"/>
                  <a:pt x="462" y="208"/>
                  <a:pt x="460" y="212"/>
                </a:cubicBezTo>
                <a:cubicBezTo>
                  <a:pt x="459" y="213"/>
                  <a:pt x="456" y="214"/>
                  <a:pt x="455" y="214"/>
                </a:cubicBezTo>
                <a:cubicBezTo>
                  <a:pt x="451" y="214"/>
                  <a:pt x="447" y="213"/>
                  <a:pt x="443" y="213"/>
                </a:cubicBezTo>
                <a:cubicBezTo>
                  <a:pt x="442" y="213"/>
                  <a:pt x="440" y="213"/>
                  <a:pt x="440" y="213"/>
                </a:cubicBezTo>
                <a:cubicBezTo>
                  <a:pt x="438" y="221"/>
                  <a:pt x="433" y="218"/>
                  <a:pt x="428" y="217"/>
                </a:cubicBezTo>
                <a:cubicBezTo>
                  <a:pt x="426" y="216"/>
                  <a:pt x="424" y="216"/>
                  <a:pt x="422" y="217"/>
                </a:cubicBezTo>
                <a:cubicBezTo>
                  <a:pt x="419" y="218"/>
                  <a:pt x="417" y="222"/>
                  <a:pt x="415" y="222"/>
                </a:cubicBezTo>
                <a:cubicBezTo>
                  <a:pt x="413" y="222"/>
                  <a:pt x="410" y="219"/>
                  <a:pt x="408" y="217"/>
                </a:cubicBezTo>
                <a:cubicBezTo>
                  <a:pt x="407" y="217"/>
                  <a:pt x="406" y="218"/>
                  <a:pt x="405" y="218"/>
                </a:cubicBezTo>
                <a:cubicBezTo>
                  <a:pt x="403" y="220"/>
                  <a:pt x="401" y="219"/>
                  <a:pt x="399" y="217"/>
                </a:cubicBezTo>
                <a:cubicBezTo>
                  <a:pt x="398" y="217"/>
                  <a:pt x="395" y="216"/>
                  <a:pt x="395" y="217"/>
                </a:cubicBezTo>
                <a:cubicBezTo>
                  <a:pt x="392" y="221"/>
                  <a:pt x="387" y="220"/>
                  <a:pt x="383" y="222"/>
                </a:cubicBezTo>
                <a:cubicBezTo>
                  <a:pt x="378" y="225"/>
                  <a:pt x="378" y="225"/>
                  <a:pt x="374" y="220"/>
                </a:cubicBezTo>
                <a:cubicBezTo>
                  <a:pt x="373" y="218"/>
                  <a:pt x="371" y="217"/>
                  <a:pt x="369" y="219"/>
                </a:cubicBezTo>
                <a:cubicBezTo>
                  <a:pt x="366" y="222"/>
                  <a:pt x="364" y="221"/>
                  <a:pt x="361" y="218"/>
                </a:cubicBezTo>
                <a:cubicBezTo>
                  <a:pt x="357" y="214"/>
                  <a:pt x="356" y="223"/>
                  <a:pt x="352" y="221"/>
                </a:cubicBezTo>
                <a:cubicBezTo>
                  <a:pt x="351" y="220"/>
                  <a:pt x="350" y="218"/>
                  <a:pt x="350" y="217"/>
                </a:cubicBezTo>
                <a:cubicBezTo>
                  <a:pt x="349" y="215"/>
                  <a:pt x="348" y="213"/>
                  <a:pt x="346" y="215"/>
                </a:cubicBezTo>
                <a:cubicBezTo>
                  <a:pt x="340" y="222"/>
                  <a:pt x="338" y="214"/>
                  <a:pt x="334" y="211"/>
                </a:cubicBezTo>
                <a:cubicBezTo>
                  <a:pt x="332" y="214"/>
                  <a:pt x="330" y="216"/>
                  <a:pt x="328" y="218"/>
                </a:cubicBezTo>
                <a:cubicBezTo>
                  <a:pt x="326" y="221"/>
                  <a:pt x="324" y="220"/>
                  <a:pt x="322" y="218"/>
                </a:cubicBezTo>
                <a:cubicBezTo>
                  <a:pt x="321" y="216"/>
                  <a:pt x="320" y="215"/>
                  <a:pt x="319" y="214"/>
                </a:cubicBezTo>
                <a:cubicBezTo>
                  <a:pt x="317" y="216"/>
                  <a:pt x="315" y="219"/>
                  <a:pt x="313" y="221"/>
                </a:cubicBezTo>
                <a:cubicBezTo>
                  <a:pt x="311" y="223"/>
                  <a:pt x="308" y="223"/>
                  <a:pt x="307" y="220"/>
                </a:cubicBezTo>
                <a:cubicBezTo>
                  <a:pt x="306" y="216"/>
                  <a:pt x="304" y="213"/>
                  <a:pt x="299" y="215"/>
                </a:cubicBezTo>
                <a:cubicBezTo>
                  <a:pt x="298" y="215"/>
                  <a:pt x="297" y="214"/>
                  <a:pt x="296" y="214"/>
                </a:cubicBezTo>
                <a:cubicBezTo>
                  <a:pt x="295" y="210"/>
                  <a:pt x="292" y="210"/>
                  <a:pt x="289" y="212"/>
                </a:cubicBezTo>
                <a:cubicBezTo>
                  <a:pt x="288" y="213"/>
                  <a:pt x="285" y="212"/>
                  <a:pt x="285" y="212"/>
                </a:cubicBezTo>
                <a:cubicBezTo>
                  <a:pt x="283" y="206"/>
                  <a:pt x="277" y="210"/>
                  <a:pt x="273" y="207"/>
                </a:cubicBezTo>
                <a:cubicBezTo>
                  <a:pt x="269" y="204"/>
                  <a:pt x="266" y="206"/>
                  <a:pt x="262" y="208"/>
                </a:cubicBezTo>
                <a:cubicBezTo>
                  <a:pt x="258" y="211"/>
                  <a:pt x="253" y="214"/>
                  <a:pt x="248" y="217"/>
                </a:cubicBezTo>
                <a:cubicBezTo>
                  <a:pt x="241" y="220"/>
                  <a:pt x="242" y="209"/>
                  <a:pt x="236" y="210"/>
                </a:cubicBezTo>
                <a:cubicBezTo>
                  <a:pt x="235" y="210"/>
                  <a:pt x="234" y="208"/>
                  <a:pt x="233" y="207"/>
                </a:cubicBezTo>
                <a:cubicBezTo>
                  <a:pt x="233" y="206"/>
                  <a:pt x="234" y="205"/>
                  <a:pt x="235" y="204"/>
                </a:cubicBezTo>
                <a:cubicBezTo>
                  <a:pt x="236" y="203"/>
                  <a:pt x="237" y="201"/>
                  <a:pt x="240" y="198"/>
                </a:cubicBezTo>
                <a:cubicBezTo>
                  <a:pt x="235" y="199"/>
                  <a:pt x="234" y="200"/>
                  <a:pt x="232" y="201"/>
                </a:cubicBezTo>
                <a:cubicBezTo>
                  <a:pt x="229" y="201"/>
                  <a:pt x="227" y="202"/>
                  <a:pt x="224" y="202"/>
                </a:cubicBezTo>
                <a:cubicBezTo>
                  <a:pt x="222" y="203"/>
                  <a:pt x="220" y="201"/>
                  <a:pt x="220" y="198"/>
                </a:cubicBezTo>
                <a:cubicBezTo>
                  <a:pt x="221" y="196"/>
                  <a:pt x="221" y="194"/>
                  <a:pt x="222" y="192"/>
                </a:cubicBezTo>
                <a:close/>
                <a:moveTo>
                  <a:pt x="592" y="79"/>
                </a:moveTo>
                <a:cubicBezTo>
                  <a:pt x="592" y="79"/>
                  <a:pt x="592" y="80"/>
                  <a:pt x="593" y="81"/>
                </a:cubicBezTo>
                <a:cubicBezTo>
                  <a:pt x="597" y="81"/>
                  <a:pt x="602" y="81"/>
                  <a:pt x="606" y="82"/>
                </a:cubicBezTo>
                <a:cubicBezTo>
                  <a:pt x="607" y="82"/>
                  <a:pt x="609" y="84"/>
                  <a:pt x="609" y="85"/>
                </a:cubicBezTo>
                <a:cubicBezTo>
                  <a:pt x="609" y="86"/>
                  <a:pt x="608" y="88"/>
                  <a:pt x="607" y="88"/>
                </a:cubicBezTo>
                <a:cubicBezTo>
                  <a:pt x="601" y="91"/>
                  <a:pt x="594" y="92"/>
                  <a:pt x="588" y="94"/>
                </a:cubicBezTo>
                <a:cubicBezTo>
                  <a:pt x="588" y="94"/>
                  <a:pt x="587" y="96"/>
                  <a:pt x="587" y="97"/>
                </a:cubicBezTo>
                <a:cubicBezTo>
                  <a:pt x="587" y="97"/>
                  <a:pt x="588" y="98"/>
                  <a:pt x="588" y="98"/>
                </a:cubicBezTo>
                <a:cubicBezTo>
                  <a:pt x="590" y="98"/>
                  <a:pt x="592" y="98"/>
                  <a:pt x="594" y="98"/>
                </a:cubicBezTo>
                <a:cubicBezTo>
                  <a:pt x="599" y="98"/>
                  <a:pt x="604" y="94"/>
                  <a:pt x="608" y="99"/>
                </a:cubicBezTo>
                <a:cubicBezTo>
                  <a:pt x="607" y="107"/>
                  <a:pt x="600" y="104"/>
                  <a:pt x="595" y="106"/>
                </a:cubicBezTo>
                <a:cubicBezTo>
                  <a:pt x="591" y="107"/>
                  <a:pt x="586" y="108"/>
                  <a:pt x="582" y="108"/>
                </a:cubicBezTo>
                <a:cubicBezTo>
                  <a:pt x="578" y="109"/>
                  <a:pt x="573" y="110"/>
                  <a:pt x="573" y="113"/>
                </a:cubicBezTo>
                <a:cubicBezTo>
                  <a:pt x="573" y="118"/>
                  <a:pt x="579" y="117"/>
                  <a:pt x="582" y="117"/>
                </a:cubicBezTo>
                <a:cubicBezTo>
                  <a:pt x="587" y="117"/>
                  <a:pt x="591" y="116"/>
                  <a:pt x="596" y="116"/>
                </a:cubicBezTo>
                <a:cubicBezTo>
                  <a:pt x="597" y="117"/>
                  <a:pt x="599" y="119"/>
                  <a:pt x="599" y="120"/>
                </a:cubicBezTo>
                <a:cubicBezTo>
                  <a:pt x="600" y="120"/>
                  <a:pt x="598" y="123"/>
                  <a:pt x="597" y="123"/>
                </a:cubicBezTo>
                <a:cubicBezTo>
                  <a:pt x="595" y="124"/>
                  <a:pt x="593" y="124"/>
                  <a:pt x="591" y="124"/>
                </a:cubicBezTo>
                <a:cubicBezTo>
                  <a:pt x="589" y="125"/>
                  <a:pt x="586" y="125"/>
                  <a:pt x="586" y="126"/>
                </a:cubicBezTo>
                <a:cubicBezTo>
                  <a:pt x="585" y="129"/>
                  <a:pt x="588" y="129"/>
                  <a:pt x="590" y="129"/>
                </a:cubicBezTo>
                <a:cubicBezTo>
                  <a:pt x="593" y="130"/>
                  <a:pt x="596" y="131"/>
                  <a:pt x="599" y="132"/>
                </a:cubicBezTo>
                <a:cubicBezTo>
                  <a:pt x="602" y="134"/>
                  <a:pt x="604" y="133"/>
                  <a:pt x="605" y="130"/>
                </a:cubicBezTo>
                <a:cubicBezTo>
                  <a:pt x="609" y="120"/>
                  <a:pt x="613" y="109"/>
                  <a:pt x="616" y="99"/>
                </a:cubicBezTo>
                <a:cubicBezTo>
                  <a:pt x="620" y="81"/>
                  <a:pt x="615" y="67"/>
                  <a:pt x="603" y="57"/>
                </a:cubicBezTo>
                <a:cubicBezTo>
                  <a:pt x="598" y="60"/>
                  <a:pt x="593" y="64"/>
                  <a:pt x="587" y="68"/>
                </a:cubicBezTo>
                <a:cubicBezTo>
                  <a:pt x="590" y="68"/>
                  <a:pt x="592" y="68"/>
                  <a:pt x="594" y="67"/>
                </a:cubicBezTo>
                <a:cubicBezTo>
                  <a:pt x="597" y="67"/>
                  <a:pt x="600" y="65"/>
                  <a:pt x="601" y="68"/>
                </a:cubicBezTo>
                <a:cubicBezTo>
                  <a:pt x="601" y="70"/>
                  <a:pt x="599" y="73"/>
                  <a:pt x="597" y="74"/>
                </a:cubicBezTo>
                <a:cubicBezTo>
                  <a:pt x="596" y="76"/>
                  <a:pt x="594" y="77"/>
                  <a:pt x="592" y="79"/>
                </a:cubicBezTo>
                <a:close/>
                <a:moveTo>
                  <a:pt x="207" y="94"/>
                </a:moveTo>
                <a:cubicBezTo>
                  <a:pt x="201" y="94"/>
                  <a:pt x="197" y="94"/>
                  <a:pt x="193" y="94"/>
                </a:cubicBezTo>
                <a:cubicBezTo>
                  <a:pt x="191" y="93"/>
                  <a:pt x="189" y="92"/>
                  <a:pt x="188" y="91"/>
                </a:cubicBezTo>
                <a:cubicBezTo>
                  <a:pt x="189" y="90"/>
                  <a:pt x="190" y="89"/>
                  <a:pt x="191" y="88"/>
                </a:cubicBezTo>
                <a:cubicBezTo>
                  <a:pt x="194" y="85"/>
                  <a:pt x="193" y="84"/>
                  <a:pt x="190" y="82"/>
                </a:cubicBezTo>
                <a:cubicBezTo>
                  <a:pt x="187" y="81"/>
                  <a:pt x="185" y="81"/>
                  <a:pt x="184" y="84"/>
                </a:cubicBezTo>
                <a:cubicBezTo>
                  <a:pt x="182" y="89"/>
                  <a:pt x="180" y="95"/>
                  <a:pt x="179" y="101"/>
                </a:cubicBezTo>
                <a:cubicBezTo>
                  <a:pt x="178" y="108"/>
                  <a:pt x="179" y="115"/>
                  <a:pt x="183" y="122"/>
                </a:cubicBezTo>
                <a:cubicBezTo>
                  <a:pt x="187" y="113"/>
                  <a:pt x="187" y="113"/>
                  <a:pt x="194" y="110"/>
                </a:cubicBezTo>
                <a:cubicBezTo>
                  <a:pt x="199" y="108"/>
                  <a:pt x="205" y="106"/>
                  <a:pt x="210" y="104"/>
                </a:cubicBezTo>
                <a:cubicBezTo>
                  <a:pt x="208" y="103"/>
                  <a:pt x="206" y="103"/>
                  <a:pt x="204" y="103"/>
                </a:cubicBezTo>
                <a:cubicBezTo>
                  <a:pt x="199" y="103"/>
                  <a:pt x="195" y="107"/>
                  <a:pt x="190" y="104"/>
                </a:cubicBezTo>
                <a:cubicBezTo>
                  <a:pt x="192" y="97"/>
                  <a:pt x="198" y="98"/>
                  <a:pt x="203" y="96"/>
                </a:cubicBezTo>
                <a:cubicBezTo>
                  <a:pt x="204" y="96"/>
                  <a:pt x="204" y="95"/>
                  <a:pt x="207" y="94"/>
                </a:cubicBezTo>
                <a:close/>
                <a:moveTo>
                  <a:pt x="197" y="65"/>
                </a:moveTo>
                <a:cubicBezTo>
                  <a:pt x="203" y="68"/>
                  <a:pt x="210" y="72"/>
                  <a:pt x="217" y="75"/>
                </a:cubicBezTo>
                <a:cubicBezTo>
                  <a:pt x="218" y="76"/>
                  <a:pt x="220" y="75"/>
                  <a:pt x="222" y="75"/>
                </a:cubicBezTo>
                <a:cubicBezTo>
                  <a:pt x="222" y="74"/>
                  <a:pt x="222" y="72"/>
                  <a:pt x="222" y="71"/>
                </a:cubicBezTo>
                <a:cubicBezTo>
                  <a:pt x="218" y="65"/>
                  <a:pt x="215" y="59"/>
                  <a:pt x="211" y="53"/>
                </a:cubicBezTo>
                <a:cubicBezTo>
                  <a:pt x="210" y="52"/>
                  <a:pt x="207" y="51"/>
                  <a:pt x="206" y="52"/>
                </a:cubicBezTo>
                <a:cubicBezTo>
                  <a:pt x="202" y="55"/>
                  <a:pt x="198" y="58"/>
                  <a:pt x="197" y="65"/>
                </a:cubicBezTo>
                <a:close/>
                <a:moveTo>
                  <a:pt x="563" y="142"/>
                </a:moveTo>
                <a:cubicBezTo>
                  <a:pt x="571" y="148"/>
                  <a:pt x="576" y="152"/>
                  <a:pt x="581" y="155"/>
                </a:cubicBezTo>
                <a:cubicBezTo>
                  <a:pt x="583" y="156"/>
                  <a:pt x="586" y="157"/>
                  <a:pt x="587" y="156"/>
                </a:cubicBezTo>
                <a:cubicBezTo>
                  <a:pt x="590" y="152"/>
                  <a:pt x="593" y="148"/>
                  <a:pt x="596" y="144"/>
                </a:cubicBezTo>
                <a:cubicBezTo>
                  <a:pt x="596" y="143"/>
                  <a:pt x="594" y="141"/>
                  <a:pt x="594" y="141"/>
                </a:cubicBezTo>
                <a:cubicBezTo>
                  <a:pt x="586" y="140"/>
                  <a:pt x="578" y="141"/>
                  <a:pt x="571" y="141"/>
                </a:cubicBezTo>
                <a:cubicBezTo>
                  <a:pt x="569" y="141"/>
                  <a:pt x="567" y="141"/>
                  <a:pt x="563" y="142"/>
                </a:cubicBezTo>
                <a:close/>
                <a:moveTo>
                  <a:pt x="557" y="160"/>
                </a:moveTo>
                <a:cubicBezTo>
                  <a:pt x="557" y="161"/>
                  <a:pt x="556" y="162"/>
                  <a:pt x="556" y="163"/>
                </a:cubicBezTo>
                <a:cubicBezTo>
                  <a:pt x="560" y="165"/>
                  <a:pt x="563" y="168"/>
                  <a:pt x="567" y="170"/>
                </a:cubicBezTo>
                <a:cubicBezTo>
                  <a:pt x="570" y="173"/>
                  <a:pt x="572" y="171"/>
                  <a:pt x="574" y="169"/>
                </a:cubicBezTo>
                <a:cubicBezTo>
                  <a:pt x="576" y="167"/>
                  <a:pt x="577" y="165"/>
                  <a:pt x="578" y="163"/>
                </a:cubicBezTo>
                <a:cubicBezTo>
                  <a:pt x="576" y="162"/>
                  <a:pt x="574" y="161"/>
                  <a:pt x="571" y="160"/>
                </a:cubicBezTo>
                <a:cubicBezTo>
                  <a:pt x="567" y="160"/>
                  <a:pt x="562" y="160"/>
                  <a:pt x="557" y="160"/>
                </a:cubicBezTo>
                <a:close/>
                <a:moveTo>
                  <a:pt x="239" y="47"/>
                </a:moveTo>
                <a:cubicBezTo>
                  <a:pt x="240" y="40"/>
                  <a:pt x="240" y="36"/>
                  <a:pt x="241" y="31"/>
                </a:cubicBezTo>
                <a:cubicBezTo>
                  <a:pt x="241" y="29"/>
                  <a:pt x="239" y="27"/>
                  <a:pt x="237" y="28"/>
                </a:cubicBezTo>
                <a:cubicBezTo>
                  <a:pt x="226" y="31"/>
                  <a:pt x="226" y="34"/>
                  <a:pt x="232" y="41"/>
                </a:cubicBezTo>
                <a:cubicBezTo>
                  <a:pt x="233" y="43"/>
                  <a:pt x="235" y="45"/>
                  <a:pt x="239" y="47"/>
                </a:cubicBezTo>
                <a:close/>
                <a:moveTo>
                  <a:pt x="593" y="47"/>
                </a:moveTo>
                <a:cubicBezTo>
                  <a:pt x="592" y="47"/>
                  <a:pt x="588" y="46"/>
                  <a:pt x="587" y="46"/>
                </a:cubicBezTo>
                <a:cubicBezTo>
                  <a:pt x="585" y="49"/>
                  <a:pt x="583" y="53"/>
                  <a:pt x="581" y="56"/>
                </a:cubicBezTo>
                <a:cubicBezTo>
                  <a:pt x="581" y="56"/>
                  <a:pt x="582" y="57"/>
                  <a:pt x="583" y="58"/>
                </a:cubicBezTo>
                <a:cubicBezTo>
                  <a:pt x="586" y="55"/>
                  <a:pt x="590" y="52"/>
                  <a:pt x="594" y="50"/>
                </a:cubicBezTo>
                <a:cubicBezTo>
                  <a:pt x="594" y="49"/>
                  <a:pt x="594" y="49"/>
                  <a:pt x="593" y="47"/>
                </a:cubicBezTo>
                <a:close/>
                <a:moveTo>
                  <a:pt x="365" y="23"/>
                </a:moveTo>
                <a:cubicBezTo>
                  <a:pt x="368" y="19"/>
                  <a:pt x="370" y="16"/>
                  <a:pt x="372" y="13"/>
                </a:cubicBezTo>
                <a:cubicBezTo>
                  <a:pt x="372" y="12"/>
                  <a:pt x="371" y="10"/>
                  <a:pt x="370" y="10"/>
                </a:cubicBezTo>
                <a:cubicBezTo>
                  <a:pt x="368" y="9"/>
                  <a:pt x="365" y="9"/>
                  <a:pt x="361" y="8"/>
                </a:cubicBezTo>
                <a:cubicBezTo>
                  <a:pt x="362" y="13"/>
                  <a:pt x="364" y="17"/>
                  <a:pt x="365" y="23"/>
                </a:cubicBezTo>
                <a:close/>
                <a:moveTo>
                  <a:pt x="316" y="205"/>
                </a:moveTo>
                <a:cubicBezTo>
                  <a:pt x="318" y="199"/>
                  <a:pt x="323" y="195"/>
                  <a:pt x="321" y="188"/>
                </a:cubicBezTo>
                <a:cubicBezTo>
                  <a:pt x="321" y="188"/>
                  <a:pt x="320" y="187"/>
                  <a:pt x="320" y="188"/>
                </a:cubicBezTo>
                <a:cubicBezTo>
                  <a:pt x="316" y="190"/>
                  <a:pt x="315" y="193"/>
                  <a:pt x="316" y="205"/>
                </a:cubicBezTo>
                <a:close/>
                <a:moveTo>
                  <a:pt x="328" y="205"/>
                </a:moveTo>
                <a:cubicBezTo>
                  <a:pt x="333" y="202"/>
                  <a:pt x="335" y="198"/>
                  <a:pt x="335" y="193"/>
                </a:cubicBezTo>
                <a:cubicBezTo>
                  <a:pt x="335" y="193"/>
                  <a:pt x="335" y="191"/>
                  <a:pt x="334" y="191"/>
                </a:cubicBezTo>
                <a:cubicBezTo>
                  <a:pt x="333" y="191"/>
                  <a:pt x="332" y="191"/>
                  <a:pt x="331" y="191"/>
                </a:cubicBezTo>
                <a:cubicBezTo>
                  <a:pt x="328" y="195"/>
                  <a:pt x="327" y="199"/>
                  <a:pt x="328" y="205"/>
                </a:cubicBezTo>
                <a:close/>
                <a:moveTo>
                  <a:pt x="493" y="198"/>
                </a:moveTo>
                <a:cubicBezTo>
                  <a:pt x="493" y="195"/>
                  <a:pt x="493" y="191"/>
                  <a:pt x="489" y="189"/>
                </a:cubicBezTo>
                <a:cubicBezTo>
                  <a:pt x="489" y="189"/>
                  <a:pt x="488" y="189"/>
                  <a:pt x="488" y="189"/>
                </a:cubicBezTo>
                <a:cubicBezTo>
                  <a:pt x="487" y="190"/>
                  <a:pt x="487" y="190"/>
                  <a:pt x="487" y="190"/>
                </a:cubicBezTo>
                <a:cubicBezTo>
                  <a:pt x="488" y="194"/>
                  <a:pt x="490" y="197"/>
                  <a:pt x="491" y="200"/>
                </a:cubicBezTo>
                <a:cubicBezTo>
                  <a:pt x="491" y="200"/>
                  <a:pt x="492" y="200"/>
                  <a:pt x="492" y="200"/>
                </a:cubicBezTo>
                <a:cubicBezTo>
                  <a:pt x="493" y="199"/>
                  <a:pt x="493" y="199"/>
                  <a:pt x="493" y="198"/>
                </a:cubicBezTo>
                <a:close/>
                <a:moveTo>
                  <a:pt x="478" y="199"/>
                </a:moveTo>
                <a:cubicBezTo>
                  <a:pt x="479" y="192"/>
                  <a:pt x="479" y="187"/>
                  <a:pt x="475" y="184"/>
                </a:cubicBezTo>
                <a:cubicBezTo>
                  <a:pt x="475" y="184"/>
                  <a:pt x="474" y="184"/>
                  <a:pt x="474" y="185"/>
                </a:cubicBezTo>
                <a:cubicBezTo>
                  <a:pt x="473" y="189"/>
                  <a:pt x="476" y="193"/>
                  <a:pt x="478" y="199"/>
                </a:cubicBezTo>
                <a:close/>
                <a:moveTo>
                  <a:pt x="290" y="23"/>
                </a:moveTo>
                <a:cubicBezTo>
                  <a:pt x="291" y="22"/>
                  <a:pt x="292" y="22"/>
                  <a:pt x="292" y="21"/>
                </a:cubicBezTo>
                <a:cubicBezTo>
                  <a:pt x="293" y="19"/>
                  <a:pt x="294" y="16"/>
                  <a:pt x="291" y="15"/>
                </a:cubicBezTo>
                <a:cubicBezTo>
                  <a:pt x="291" y="14"/>
                  <a:pt x="289" y="14"/>
                  <a:pt x="289" y="15"/>
                </a:cubicBezTo>
                <a:cubicBezTo>
                  <a:pt x="288" y="16"/>
                  <a:pt x="288" y="18"/>
                  <a:pt x="288" y="20"/>
                </a:cubicBezTo>
                <a:cubicBezTo>
                  <a:pt x="288" y="21"/>
                  <a:pt x="289" y="22"/>
                  <a:pt x="290" y="23"/>
                </a:cubicBezTo>
                <a:close/>
                <a:moveTo>
                  <a:pt x="301" y="180"/>
                </a:moveTo>
                <a:cubicBezTo>
                  <a:pt x="298" y="185"/>
                  <a:pt x="296" y="188"/>
                  <a:pt x="295" y="191"/>
                </a:cubicBezTo>
                <a:cubicBezTo>
                  <a:pt x="294" y="191"/>
                  <a:pt x="295" y="192"/>
                  <a:pt x="295" y="193"/>
                </a:cubicBezTo>
                <a:cubicBezTo>
                  <a:pt x="296" y="193"/>
                  <a:pt x="297" y="193"/>
                  <a:pt x="298" y="192"/>
                </a:cubicBezTo>
                <a:cubicBezTo>
                  <a:pt x="300" y="189"/>
                  <a:pt x="302" y="186"/>
                  <a:pt x="301" y="180"/>
                </a:cubicBezTo>
                <a:close/>
                <a:moveTo>
                  <a:pt x="222" y="46"/>
                </a:moveTo>
                <a:cubicBezTo>
                  <a:pt x="221" y="44"/>
                  <a:pt x="220" y="42"/>
                  <a:pt x="218" y="40"/>
                </a:cubicBezTo>
                <a:cubicBezTo>
                  <a:pt x="217" y="42"/>
                  <a:pt x="215" y="43"/>
                  <a:pt x="214" y="45"/>
                </a:cubicBezTo>
                <a:cubicBezTo>
                  <a:pt x="215" y="46"/>
                  <a:pt x="217" y="48"/>
                  <a:pt x="219" y="49"/>
                </a:cubicBezTo>
                <a:cubicBezTo>
                  <a:pt x="220" y="49"/>
                  <a:pt x="221" y="47"/>
                  <a:pt x="222" y="46"/>
                </a:cubicBezTo>
                <a:close/>
                <a:moveTo>
                  <a:pt x="403" y="37"/>
                </a:moveTo>
                <a:cubicBezTo>
                  <a:pt x="407" y="34"/>
                  <a:pt x="410" y="31"/>
                  <a:pt x="407" y="24"/>
                </a:cubicBezTo>
                <a:cubicBezTo>
                  <a:pt x="405" y="30"/>
                  <a:pt x="404" y="33"/>
                  <a:pt x="403" y="37"/>
                </a:cubicBezTo>
                <a:close/>
                <a:moveTo>
                  <a:pt x="185" y="143"/>
                </a:moveTo>
                <a:cubicBezTo>
                  <a:pt x="186" y="143"/>
                  <a:pt x="186" y="143"/>
                  <a:pt x="187" y="143"/>
                </a:cubicBezTo>
                <a:cubicBezTo>
                  <a:pt x="187" y="141"/>
                  <a:pt x="187" y="139"/>
                  <a:pt x="188" y="137"/>
                </a:cubicBezTo>
                <a:cubicBezTo>
                  <a:pt x="188" y="136"/>
                  <a:pt x="190" y="135"/>
                  <a:pt x="188" y="133"/>
                </a:cubicBezTo>
                <a:cubicBezTo>
                  <a:pt x="186" y="133"/>
                  <a:pt x="184" y="134"/>
                  <a:pt x="184" y="137"/>
                </a:cubicBezTo>
                <a:cubicBezTo>
                  <a:pt x="184" y="139"/>
                  <a:pt x="185" y="141"/>
                  <a:pt x="185" y="143"/>
                </a:cubicBezTo>
                <a:close/>
                <a:moveTo>
                  <a:pt x="347" y="196"/>
                </a:moveTo>
                <a:cubicBezTo>
                  <a:pt x="348" y="194"/>
                  <a:pt x="349" y="192"/>
                  <a:pt x="349" y="190"/>
                </a:cubicBezTo>
                <a:cubicBezTo>
                  <a:pt x="349" y="189"/>
                  <a:pt x="349" y="188"/>
                  <a:pt x="348" y="187"/>
                </a:cubicBezTo>
                <a:cubicBezTo>
                  <a:pt x="348" y="187"/>
                  <a:pt x="347" y="188"/>
                  <a:pt x="347" y="188"/>
                </a:cubicBezTo>
                <a:cubicBezTo>
                  <a:pt x="346" y="190"/>
                  <a:pt x="346" y="192"/>
                  <a:pt x="345" y="194"/>
                </a:cubicBezTo>
                <a:cubicBezTo>
                  <a:pt x="345" y="195"/>
                  <a:pt x="346" y="195"/>
                  <a:pt x="347" y="196"/>
                </a:cubicBezTo>
                <a:close/>
                <a:moveTo>
                  <a:pt x="195" y="171"/>
                </a:moveTo>
                <a:cubicBezTo>
                  <a:pt x="196" y="169"/>
                  <a:pt x="197" y="168"/>
                  <a:pt x="198" y="167"/>
                </a:cubicBezTo>
                <a:cubicBezTo>
                  <a:pt x="196" y="166"/>
                  <a:pt x="195" y="165"/>
                  <a:pt x="193" y="165"/>
                </a:cubicBezTo>
                <a:cubicBezTo>
                  <a:pt x="193" y="165"/>
                  <a:pt x="191" y="166"/>
                  <a:pt x="192" y="167"/>
                </a:cubicBezTo>
                <a:cubicBezTo>
                  <a:pt x="192" y="168"/>
                  <a:pt x="194" y="169"/>
                  <a:pt x="195" y="171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944723" y="1816002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8"/>
          <p:cNvSpPr txBox="1"/>
          <p:nvPr/>
        </p:nvSpPr>
        <p:spPr>
          <a:xfrm>
            <a:off x="948267" y="2217593"/>
            <a:ext cx="4391378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44723" y="328355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/>
          <p:cNvSpPr txBox="1"/>
          <p:nvPr/>
        </p:nvSpPr>
        <p:spPr>
          <a:xfrm>
            <a:off x="948267" y="3685149"/>
            <a:ext cx="4391378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44723" y="4757608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8"/>
          <p:cNvSpPr txBox="1"/>
          <p:nvPr/>
        </p:nvSpPr>
        <p:spPr>
          <a:xfrm>
            <a:off x="948267" y="5159199"/>
            <a:ext cx="4391378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第三节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75466" y="1889478"/>
            <a:ext cx="29594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第四节</a:t>
            </a:r>
            <a:endParaRPr lang="zh-CN" altLang="en-US" sz="72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567267" y="4192482"/>
            <a:ext cx="2525889" cy="1271517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3412850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3525387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49055" y="4265692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584422" y="1221267"/>
            <a:ext cx="2751490" cy="1947208"/>
          </a:xfrm>
          <a:custGeom>
            <a:avLst/>
            <a:gdLst>
              <a:gd name="T0" fmla="*/ 683 w 1192"/>
              <a:gd name="T1" fmla="*/ 506 h 841"/>
              <a:gd name="T2" fmla="*/ 609 w 1192"/>
              <a:gd name="T3" fmla="*/ 816 h 841"/>
              <a:gd name="T4" fmla="*/ 434 w 1192"/>
              <a:gd name="T5" fmla="*/ 484 h 841"/>
              <a:gd name="T6" fmla="*/ 429 w 1192"/>
              <a:gd name="T7" fmla="*/ 796 h 841"/>
              <a:gd name="T8" fmla="*/ 308 w 1192"/>
              <a:gd name="T9" fmla="*/ 541 h 841"/>
              <a:gd name="T10" fmla="*/ 282 w 1192"/>
              <a:gd name="T11" fmla="*/ 582 h 841"/>
              <a:gd name="T12" fmla="*/ 139 w 1192"/>
              <a:gd name="T13" fmla="*/ 548 h 841"/>
              <a:gd name="T14" fmla="*/ 132 w 1192"/>
              <a:gd name="T15" fmla="*/ 439 h 841"/>
              <a:gd name="T16" fmla="*/ 243 w 1192"/>
              <a:gd name="T17" fmla="*/ 238 h 841"/>
              <a:gd name="T18" fmla="*/ 731 w 1192"/>
              <a:gd name="T19" fmla="*/ 9 h 841"/>
              <a:gd name="T20" fmla="*/ 938 w 1192"/>
              <a:gd name="T21" fmla="*/ 295 h 841"/>
              <a:gd name="T22" fmla="*/ 1191 w 1192"/>
              <a:gd name="T23" fmla="*/ 600 h 841"/>
              <a:gd name="T24" fmla="*/ 891 w 1192"/>
              <a:gd name="T25" fmla="*/ 493 h 841"/>
              <a:gd name="T26" fmla="*/ 845 w 1192"/>
              <a:gd name="T27" fmla="*/ 731 h 841"/>
              <a:gd name="T28" fmla="*/ 734 w 1192"/>
              <a:gd name="T29" fmla="*/ 594 h 841"/>
              <a:gd name="T30" fmla="*/ 286 w 1192"/>
              <a:gd name="T31" fmla="*/ 431 h 841"/>
              <a:gd name="T32" fmla="*/ 758 w 1192"/>
              <a:gd name="T33" fmla="*/ 103 h 841"/>
              <a:gd name="T34" fmla="*/ 754 w 1192"/>
              <a:gd name="T35" fmla="*/ 94 h 841"/>
              <a:gd name="T36" fmla="*/ 891 w 1192"/>
              <a:gd name="T37" fmla="*/ 403 h 841"/>
              <a:gd name="T38" fmla="*/ 666 w 1192"/>
              <a:gd name="T39" fmla="*/ 161 h 841"/>
              <a:gd name="T40" fmla="*/ 658 w 1192"/>
              <a:gd name="T41" fmla="*/ 136 h 841"/>
              <a:gd name="T42" fmla="*/ 715 w 1192"/>
              <a:gd name="T43" fmla="*/ 489 h 841"/>
              <a:gd name="T44" fmla="*/ 331 w 1192"/>
              <a:gd name="T45" fmla="*/ 285 h 841"/>
              <a:gd name="T46" fmla="*/ 341 w 1192"/>
              <a:gd name="T47" fmla="*/ 304 h 841"/>
              <a:gd name="T48" fmla="*/ 500 w 1192"/>
              <a:gd name="T49" fmla="*/ 134 h 841"/>
              <a:gd name="T50" fmla="*/ 476 w 1192"/>
              <a:gd name="T51" fmla="*/ 465 h 841"/>
              <a:gd name="T52" fmla="*/ 502 w 1192"/>
              <a:gd name="T53" fmla="*/ 322 h 841"/>
              <a:gd name="T54" fmla="*/ 432 w 1192"/>
              <a:gd name="T55" fmla="*/ 369 h 841"/>
              <a:gd name="T56" fmla="*/ 484 w 1192"/>
              <a:gd name="T57" fmla="*/ 296 h 841"/>
              <a:gd name="T58" fmla="*/ 596 w 1192"/>
              <a:gd name="T59" fmla="*/ 260 h 841"/>
              <a:gd name="T60" fmla="*/ 584 w 1192"/>
              <a:gd name="T61" fmla="*/ 356 h 841"/>
              <a:gd name="T62" fmla="*/ 679 w 1192"/>
              <a:gd name="T63" fmla="*/ 362 h 841"/>
              <a:gd name="T64" fmla="*/ 681 w 1192"/>
              <a:gd name="T65" fmla="*/ 274 h 841"/>
              <a:gd name="T66" fmla="*/ 734 w 1192"/>
              <a:gd name="T67" fmla="*/ 363 h 841"/>
              <a:gd name="T68" fmla="*/ 702 w 1192"/>
              <a:gd name="T69" fmla="*/ 348 h 841"/>
              <a:gd name="T70" fmla="*/ 840 w 1192"/>
              <a:gd name="T71" fmla="*/ 234 h 841"/>
              <a:gd name="T72" fmla="*/ 854 w 1192"/>
              <a:gd name="T73" fmla="*/ 478 h 841"/>
              <a:gd name="T74" fmla="*/ 827 w 1192"/>
              <a:gd name="T75" fmla="*/ 386 h 841"/>
              <a:gd name="T76" fmla="*/ 867 w 1192"/>
              <a:gd name="T77" fmla="*/ 534 h 841"/>
              <a:gd name="T78" fmla="*/ 266 w 1192"/>
              <a:gd name="T79" fmla="*/ 674 h 841"/>
              <a:gd name="T80" fmla="*/ 305 w 1192"/>
              <a:gd name="T81" fmla="*/ 472 h 841"/>
              <a:gd name="T82" fmla="*/ 803 w 1192"/>
              <a:gd name="T83" fmla="*/ 495 h 841"/>
              <a:gd name="T84" fmla="*/ 917 w 1192"/>
              <a:gd name="T85" fmla="*/ 315 h 841"/>
              <a:gd name="T86" fmla="*/ 800 w 1192"/>
              <a:gd name="T87" fmla="*/ 180 h 841"/>
              <a:gd name="T88" fmla="*/ 596 w 1192"/>
              <a:gd name="T89" fmla="*/ 31 h 841"/>
              <a:gd name="T90" fmla="*/ 215 w 1192"/>
              <a:gd name="T91" fmla="*/ 305 h 841"/>
              <a:gd name="T92" fmla="*/ 719 w 1192"/>
              <a:gd name="T93" fmla="*/ 589 h 841"/>
              <a:gd name="T94" fmla="*/ 849 w 1192"/>
              <a:gd name="T95" fmla="*/ 593 h 841"/>
              <a:gd name="T96" fmla="*/ 693 w 1192"/>
              <a:gd name="T97" fmla="*/ 631 h 841"/>
              <a:gd name="T98" fmla="*/ 1037 w 1192"/>
              <a:gd name="T99" fmla="*/ 527 h 841"/>
              <a:gd name="T100" fmla="*/ 423 w 1192"/>
              <a:gd name="T101" fmla="*/ 485 h 841"/>
              <a:gd name="T102" fmla="*/ 231 w 1192"/>
              <a:gd name="T103" fmla="*/ 444 h 841"/>
              <a:gd name="T104" fmla="*/ 889 w 1192"/>
              <a:gd name="T105" fmla="*/ 554 h 841"/>
              <a:gd name="T106" fmla="*/ 965 w 1192"/>
              <a:gd name="T107" fmla="*/ 472 h 841"/>
              <a:gd name="T108" fmla="*/ 143 w 1192"/>
              <a:gd name="T109" fmla="*/ 534 h 841"/>
              <a:gd name="T110" fmla="*/ 285 w 1192"/>
              <a:gd name="T111" fmla="*/ 630 h 841"/>
              <a:gd name="T112" fmla="*/ 561 w 1192"/>
              <a:gd name="T113" fmla="*/ 551 h 841"/>
              <a:gd name="T114" fmla="*/ 831 w 1192"/>
              <a:gd name="T115" fmla="*/ 502 h 841"/>
              <a:gd name="T116" fmla="*/ 844 w 1192"/>
              <a:gd name="T117" fmla="*/ 497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92" h="841">
                <a:moveTo>
                  <a:pt x="719" y="841"/>
                </a:moveTo>
                <a:cubicBezTo>
                  <a:pt x="718" y="840"/>
                  <a:pt x="717" y="839"/>
                  <a:pt x="715" y="838"/>
                </a:cubicBezTo>
                <a:cubicBezTo>
                  <a:pt x="717" y="811"/>
                  <a:pt x="717" y="783"/>
                  <a:pt x="720" y="755"/>
                </a:cubicBezTo>
                <a:cubicBezTo>
                  <a:pt x="722" y="741"/>
                  <a:pt x="722" y="726"/>
                  <a:pt x="723" y="711"/>
                </a:cubicBezTo>
                <a:cubicBezTo>
                  <a:pt x="724" y="694"/>
                  <a:pt x="725" y="677"/>
                  <a:pt x="726" y="660"/>
                </a:cubicBezTo>
                <a:cubicBezTo>
                  <a:pt x="726" y="653"/>
                  <a:pt x="728" y="646"/>
                  <a:pt x="722" y="640"/>
                </a:cubicBezTo>
                <a:cubicBezTo>
                  <a:pt x="710" y="636"/>
                  <a:pt x="700" y="645"/>
                  <a:pt x="687" y="648"/>
                </a:cubicBezTo>
                <a:cubicBezTo>
                  <a:pt x="686" y="645"/>
                  <a:pt x="685" y="643"/>
                  <a:pt x="685" y="641"/>
                </a:cubicBezTo>
                <a:cubicBezTo>
                  <a:pt x="688" y="607"/>
                  <a:pt x="687" y="573"/>
                  <a:pt x="685" y="539"/>
                </a:cubicBezTo>
                <a:cubicBezTo>
                  <a:pt x="684" y="530"/>
                  <a:pt x="684" y="522"/>
                  <a:pt x="684" y="513"/>
                </a:cubicBezTo>
                <a:cubicBezTo>
                  <a:pt x="684" y="511"/>
                  <a:pt x="684" y="508"/>
                  <a:pt x="683" y="506"/>
                </a:cubicBezTo>
                <a:cubicBezTo>
                  <a:pt x="668" y="502"/>
                  <a:pt x="651" y="501"/>
                  <a:pt x="635" y="503"/>
                </a:cubicBezTo>
                <a:cubicBezTo>
                  <a:pt x="629" y="513"/>
                  <a:pt x="604" y="582"/>
                  <a:pt x="601" y="594"/>
                </a:cubicBezTo>
                <a:cubicBezTo>
                  <a:pt x="600" y="597"/>
                  <a:pt x="600" y="600"/>
                  <a:pt x="600" y="603"/>
                </a:cubicBezTo>
                <a:cubicBezTo>
                  <a:pt x="612" y="608"/>
                  <a:pt x="625" y="610"/>
                  <a:pt x="637" y="612"/>
                </a:cubicBezTo>
                <a:cubicBezTo>
                  <a:pt x="641" y="616"/>
                  <a:pt x="640" y="621"/>
                  <a:pt x="639" y="626"/>
                </a:cubicBezTo>
                <a:cubicBezTo>
                  <a:pt x="638" y="634"/>
                  <a:pt x="636" y="642"/>
                  <a:pt x="635" y="651"/>
                </a:cubicBezTo>
                <a:cubicBezTo>
                  <a:pt x="631" y="675"/>
                  <a:pt x="627" y="700"/>
                  <a:pt x="624" y="725"/>
                </a:cubicBezTo>
                <a:cubicBezTo>
                  <a:pt x="621" y="752"/>
                  <a:pt x="619" y="780"/>
                  <a:pt x="617" y="808"/>
                </a:cubicBezTo>
                <a:cubicBezTo>
                  <a:pt x="617" y="811"/>
                  <a:pt x="617" y="815"/>
                  <a:pt x="616" y="818"/>
                </a:cubicBezTo>
                <a:cubicBezTo>
                  <a:pt x="615" y="820"/>
                  <a:pt x="614" y="822"/>
                  <a:pt x="612" y="825"/>
                </a:cubicBezTo>
                <a:cubicBezTo>
                  <a:pt x="611" y="821"/>
                  <a:pt x="609" y="819"/>
                  <a:pt x="609" y="816"/>
                </a:cubicBezTo>
                <a:cubicBezTo>
                  <a:pt x="608" y="797"/>
                  <a:pt x="607" y="777"/>
                  <a:pt x="606" y="757"/>
                </a:cubicBezTo>
                <a:cubicBezTo>
                  <a:pt x="605" y="735"/>
                  <a:pt x="603" y="714"/>
                  <a:pt x="602" y="692"/>
                </a:cubicBezTo>
                <a:cubicBezTo>
                  <a:pt x="602" y="683"/>
                  <a:pt x="602" y="675"/>
                  <a:pt x="601" y="666"/>
                </a:cubicBezTo>
                <a:cubicBezTo>
                  <a:pt x="601" y="661"/>
                  <a:pt x="602" y="656"/>
                  <a:pt x="598" y="650"/>
                </a:cubicBezTo>
                <a:cubicBezTo>
                  <a:pt x="581" y="650"/>
                  <a:pt x="563" y="652"/>
                  <a:pt x="545" y="656"/>
                </a:cubicBezTo>
                <a:cubicBezTo>
                  <a:pt x="545" y="653"/>
                  <a:pt x="543" y="651"/>
                  <a:pt x="544" y="649"/>
                </a:cubicBezTo>
                <a:cubicBezTo>
                  <a:pt x="547" y="610"/>
                  <a:pt x="551" y="572"/>
                  <a:pt x="555" y="534"/>
                </a:cubicBezTo>
                <a:cubicBezTo>
                  <a:pt x="556" y="521"/>
                  <a:pt x="558" y="509"/>
                  <a:pt x="559" y="496"/>
                </a:cubicBezTo>
                <a:cubicBezTo>
                  <a:pt x="560" y="494"/>
                  <a:pt x="559" y="492"/>
                  <a:pt x="559" y="491"/>
                </a:cubicBezTo>
                <a:cubicBezTo>
                  <a:pt x="555" y="487"/>
                  <a:pt x="550" y="487"/>
                  <a:pt x="546" y="487"/>
                </a:cubicBezTo>
                <a:cubicBezTo>
                  <a:pt x="509" y="482"/>
                  <a:pt x="471" y="483"/>
                  <a:pt x="434" y="484"/>
                </a:cubicBezTo>
                <a:cubicBezTo>
                  <a:pt x="429" y="492"/>
                  <a:pt x="428" y="501"/>
                  <a:pt x="426" y="509"/>
                </a:cubicBezTo>
                <a:cubicBezTo>
                  <a:pt x="424" y="521"/>
                  <a:pt x="423" y="533"/>
                  <a:pt x="421" y="545"/>
                </a:cubicBezTo>
                <a:cubicBezTo>
                  <a:pt x="421" y="549"/>
                  <a:pt x="422" y="553"/>
                  <a:pt x="422" y="557"/>
                </a:cubicBezTo>
                <a:cubicBezTo>
                  <a:pt x="434" y="564"/>
                  <a:pt x="447" y="567"/>
                  <a:pt x="461" y="567"/>
                </a:cubicBezTo>
                <a:cubicBezTo>
                  <a:pt x="462" y="570"/>
                  <a:pt x="464" y="573"/>
                  <a:pt x="464" y="575"/>
                </a:cubicBezTo>
                <a:cubicBezTo>
                  <a:pt x="464" y="582"/>
                  <a:pt x="463" y="589"/>
                  <a:pt x="462" y="596"/>
                </a:cubicBezTo>
                <a:cubicBezTo>
                  <a:pt x="457" y="639"/>
                  <a:pt x="451" y="681"/>
                  <a:pt x="446" y="723"/>
                </a:cubicBezTo>
                <a:cubicBezTo>
                  <a:pt x="444" y="738"/>
                  <a:pt x="442" y="753"/>
                  <a:pt x="440" y="768"/>
                </a:cubicBezTo>
                <a:cubicBezTo>
                  <a:pt x="439" y="778"/>
                  <a:pt x="438" y="787"/>
                  <a:pt x="437" y="797"/>
                </a:cubicBezTo>
                <a:cubicBezTo>
                  <a:pt x="437" y="801"/>
                  <a:pt x="437" y="801"/>
                  <a:pt x="432" y="807"/>
                </a:cubicBezTo>
                <a:cubicBezTo>
                  <a:pt x="428" y="804"/>
                  <a:pt x="429" y="800"/>
                  <a:pt x="429" y="796"/>
                </a:cubicBezTo>
                <a:cubicBezTo>
                  <a:pt x="429" y="746"/>
                  <a:pt x="426" y="696"/>
                  <a:pt x="429" y="647"/>
                </a:cubicBezTo>
                <a:cubicBezTo>
                  <a:pt x="429" y="636"/>
                  <a:pt x="429" y="625"/>
                  <a:pt x="428" y="616"/>
                </a:cubicBezTo>
                <a:cubicBezTo>
                  <a:pt x="424" y="607"/>
                  <a:pt x="418" y="604"/>
                  <a:pt x="412" y="604"/>
                </a:cubicBezTo>
                <a:cubicBezTo>
                  <a:pt x="404" y="603"/>
                  <a:pt x="396" y="603"/>
                  <a:pt x="389" y="603"/>
                </a:cubicBezTo>
                <a:cubicBezTo>
                  <a:pt x="385" y="603"/>
                  <a:pt x="381" y="603"/>
                  <a:pt x="378" y="603"/>
                </a:cubicBezTo>
                <a:cubicBezTo>
                  <a:pt x="373" y="598"/>
                  <a:pt x="374" y="594"/>
                  <a:pt x="375" y="590"/>
                </a:cubicBezTo>
                <a:cubicBezTo>
                  <a:pt x="376" y="565"/>
                  <a:pt x="378" y="539"/>
                  <a:pt x="379" y="513"/>
                </a:cubicBezTo>
                <a:cubicBezTo>
                  <a:pt x="379" y="505"/>
                  <a:pt x="379" y="498"/>
                  <a:pt x="379" y="490"/>
                </a:cubicBezTo>
                <a:cubicBezTo>
                  <a:pt x="370" y="485"/>
                  <a:pt x="361" y="488"/>
                  <a:pt x="353" y="487"/>
                </a:cubicBezTo>
                <a:cubicBezTo>
                  <a:pt x="345" y="486"/>
                  <a:pt x="337" y="482"/>
                  <a:pt x="328" y="486"/>
                </a:cubicBezTo>
                <a:cubicBezTo>
                  <a:pt x="319" y="503"/>
                  <a:pt x="312" y="521"/>
                  <a:pt x="308" y="541"/>
                </a:cubicBezTo>
                <a:cubicBezTo>
                  <a:pt x="314" y="543"/>
                  <a:pt x="320" y="544"/>
                  <a:pt x="325" y="545"/>
                </a:cubicBezTo>
                <a:cubicBezTo>
                  <a:pt x="328" y="551"/>
                  <a:pt x="327" y="555"/>
                  <a:pt x="325" y="560"/>
                </a:cubicBezTo>
                <a:cubicBezTo>
                  <a:pt x="322" y="567"/>
                  <a:pt x="319" y="575"/>
                  <a:pt x="316" y="582"/>
                </a:cubicBezTo>
                <a:cubicBezTo>
                  <a:pt x="295" y="628"/>
                  <a:pt x="275" y="674"/>
                  <a:pt x="257" y="720"/>
                </a:cubicBezTo>
                <a:cubicBezTo>
                  <a:pt x="252" y="734"/>
                  <a:pt x="245" y="747"/>
                  <a:pt x="239" y="761"/>
                </a:cubicBezTo>
                <a:cubicBezTo>
                  <a:pt x="238" y="764"/>
                  <a:pt x="236" y="768"/>
                  <a:pt x="230" y="769"/>
                </a:cubicBezTo>
                <a:cubicBezTo>
                  <a:pt x="230" y="768"/>
                  <a:pt x="229" y="766"/>
                  <a:pt x="229" y="765"/>
                </a:cubicBezTo>
                <a:cubicBezTo>
                  <a:pt x="229" y="762"/>
                  <a:pt x="230" y="759"/>
                  <a:pt x="231" y="756"/>
                </a:cubicBezTo>
                <a:cubicBezTo>
                  <a:pt x="240" y="726"/>
                  <a:pt x="250" y="697"/>
                  <a:pt x="258" y="667"/>
                </a:cubicBezTo>
                <a:cubicBezTo>
                  <a:pt x="265" y="642"/>
                  <a:pt x="273" y="617"/>
                  <a:pt x="280" y="592"/>
                </a:cubicBezTo>
                <a:cubicBezTo>
                  <a:pt x="281" y="589"/>
                  <a:pt x="281" y="586"/>
                  <a:pt x="282" y="582"/>
                </a:cubicBezTo>
                <a:cubicBezTo>
                  <a:pt x="278" y="582"/>
                  <a:pt x="275" y="581"/>
                  <a:pt x="272" y="582"/>
                </a:cubicBezTo>
                <a:cubicBezTo>
                  <a:pt x="261" y="585"/>
                  <a:pt x="251" y="588"/>
                  <a:pt x="240" y="591"/>
                </a:cubicBezTo>
                <a:cubicBezTo>
                  <a:pt x="237" y="591"/>
                  <a:pt x="234" y="591"/>
                  <a:pt x="230" y="591"/>
                </a:cubicBezTo>
                <a:cubicBezTo>
                  <a:pt x="232" y="587"/>
                  <a:pt x="232" y="584"/>
                  <a:pt x="234" y="581"/>
                </a:cubicBezTo>
                <a:cubicBezTo>
                  <a:pt x="246" y="560"/>
                  <a:pt x="254" y="538"/>
                  <a:pt x="262" y="516"/>
                </a:cubicBezTo>
                <a:cubicBezTo>
                  <a:pt x="266" y="501"/>
                  <a:pt x="272" y="488"/>
                  <a:pt x="281" y="475"/>
                </a:cubicBezTo>
                <a:cubicBezTo>
                  <a:pt x="274" y="467"/>
                  <a:pt x="265" y="464"/>
                  <a:pt x="256" y="460"/>
                </a:cubicBezTo>
                <a:cubicBezTo>
                  <a:pt x="242" y="468"/>
                  <a:pt x="229" y="475"/>
                  <a:pt x="217" y="485"/>
                </a:cubicBezTo>
                <a:cubicBezTo>
                  <a:pt x="200" y="500"/>
                  <a:pt x="182" y="514"/>
                  <a:pt x="165" y="529"/>
                </a:cubicBezTo>
                <a:cubicBezTo>
                  <a:pt x="160" y="532"/>
                  <a:pt x="156" y="536"/>
                  <a:pt x="152" y="539"/>
                </a:cubicBezTo>
                <a:cubicBezTo>
                  <a:pt x="148" y="543"/>
                  <a:pt x="144" y="546"/>
                  <a:pt x="139" y="548"/>
                </a:cubicBezTo>
                <a:cubicBezTo>
                  <a:pt x="130" y="536"/>
                  <a:pt x="128" y="520"/>
                  <a:pt x="118" y="508"/>
                </a:cubicBezTo>
                <a:cubicBezTo>
                  <a:pt x="109" y="512"/>
                  <a:pt x="103" y="519"/>
                  <a:pt x="97" y="526"/>
                </a:cubicBezTo>
                <a:cubicBezTo>
                  <a:pt x="88" y="536"/>
                  <a:pt x="79" y="548"/>
                  <a:pt x="70" y="558"/>
                </a:cubicBezTo>
                <a:cubicBezTo>
                  <a:pt x="64" y="565"/>
                  <a:pt x="58" y="571"/>
                  <a:pt x="53" y="578"/>
                </a:cubicBezTo>
                <a:cubicBezTo>
                  <a:pt x="41" y="592"/>
                  <a:pt x="29" y="606"/>
                  <a:pt x="17" y="620"/>
                </a:cubicBezTo>
                <a:cubicBezTo>
                  <a:pt x="13" y="624"/>
                  <a:pt x="10" y="630"/>
                  <a:pt x="3" y="632"/>
                </a:cubicBezTo>
                <a:cubicBezTo>
                  <a:pt x="0" y="629"/>
                  <a:pt x="1" y="627"/>
                  <a:pt x="3" y="625"/>
                </a:cubicBezTo>
                <a:cubicBezTo>
                  <a:pt x="14" y="608"/>
                  <a:pt x="25" y="590"/>
                  <a:pt x="37" y="573"/>
                </a:cubicBezTo>
                <a:cubicBezTo>
                  <a:pt x="56" y="547"/>
                  <a:pt x="76" y="522"/>
                  <a:pt x="95" y="496"/>
                </a:cubicBezTo>
                <a:cubicBezTo>
                  <a:pt x="106" y="481"/>
                  <a:pt x="115" y="464"/>
                  <a:pt x="126" y="448"/>
                </a:cubicBezTo>
                <a:cubicBezTo>
                  <a:pt x="128" y="445"/>
                  <a:pt x="130" y="442"/>
                  <a:pt x="132" y="439"/>
                </a:cubicBezTo>
                <a:cubicBezTo>
                  <a:pt x="138" y="442"/>
                  <a:pt x="139" y="447"/>
                  <a:pt x="140" y="452"/>
                </a:cubicBezTo>
                <a:cubicBezTo>
                  <a:pt x="143" y="467"/>
                  <a:pt x="151" y="479"/>
                  <a:pt x="158" y="492"/>
                </a:cubicBezTo>
                <a:cubicBezTo>
                  <a:pt x="159" y="493"/>
                  <a:pt x="160" y="493"/>
                  <a:pt x="161" y="494"/>
                </a:cubicBezTo>
                <a:cubicBezTo>
                  <a:pt x="164" y="495"/>
                  <a:pt x="166" y="492"/>
                  <a:pt x="168" y="490"/>
                </a:cubicBezTo>
                <a:cubicBezTo>
                  <a:pt x="176" y="481"/>
                  <a:pt x="184" y="472"/>
                  <a:pt x="193" y="463"/>
                </a:cubicBezTo>
                <a:cubicBezTo>
                  <a:pt x="200" y="455"/>
                  <a:pt x="208" y="447"/>
                  <a:pt x="216" y="439"/>
                </a:cubicBezTo>
                <a:cubicBezTo>
                  <a:pt x="217" y="437"/>
                  <a:pt x="219" y="435"/>
                  <a:pt x="220" y="433"/>
                </a:cubicBezTo>
                <a:cubicBezTo>
                  <a:pt x="218" y="428"/>
                  <a:pt x="216" y="424"/>
                  <a:pt x="214" y="420"/>
                </a:cubicBezTo>
                <a:cubicBezTo>
                  <a:pt x="202" y="397"/>
                  <a:pt x="195" y="372"/>
                  <a:pt x="194" y="346"/>
                </a:cubicBezTo>
                <a:cubicBezTo>
                  <a:pt x="194" y="341"/>
                  <a:pt x="194" y="336"/>
                  <a:pt x="194" y="331"/>
                </a:cubicBezTo>
                <a:cubicBezTo>
                  <a:pt x="193" y="291"/>
                  <a:pt x="211" y="261"/>
                  <a:pt x="243" y="238"/>
                </a:cubicBezTo>
                <a:cubicBezTo>
                  <a:pt x="259" y="226"/>
                  <a:pt x="278" y="220"/>
                  <a:pt x="297" y="214"/>
                </a:cubicBezTo>
                <a:cubicBezTo>
                  <a:pt x="299" y="213"/>
                  <a:pt x="302" y="213"/>
                  <a:pt x="306" y="212"/>
                </a:cubicBezTo>
                <a:cubicBezTo>
                  <a:pt x="308" y="206"/>
                  <a:pt x="310" y="199"/>
                  <a:pt x="312" y="193"/>
                </a:cubicBezTo>
                <a:cubicBezTo>
                  <a:pt x="322" y="164"/>
                  <a:pt x="342" y="143"/>
                  <a:pt x="368" y="128"/>
                </a:cubicBezTo>
                <a:cubicBezTo>
                  <a:pt x="380" y="121"/>
                  <a:pt x="393" y="116"/>
                  <a:pt x="406" y="111"/>
                </a:cubicBezTo>
                <a:cubicBezTo>
                  <a:pt x="422" y="106"/>
                  <a:pt x="439" y="104"/>
                  <a:pt x="457" y="106"/>
                </a:cubicBezTo>
                <a:cubicBezTo>
                  <a:pt x="466" y="107"/>
                  <a:pt x="476" y="109"/>
                  <a:pt x="485" y="110"/>
                </a:cubicBezTo>
                <a:cubicBezTo>
                  <a:pt x="493" y="101"/>
                  <a:pt x="500" y="93"/>
                  <a:pt x="507" y="85"/>
                </a:cubicBezTo>
                <a:cubicBezTo>
                  <a:pt x="522" y="67"/>
                  <a:pt x="541" y="54"/>
                  <a:pt x="561" y="41"/>
                </a:cubicBezTo>
                <a:cubicBezTo>
                  <a:pt x="588" y="25"/>
                  <a:pt x="618" y="13"/>
                  <a:pt x="649" y="6"/>
                </a:cubicBezTo>
                <a:cubicBezTo>
                  <a:pt x="676" y="0"/>
                  <a:pt x="704" y="1"/>
                  <a:pt x="731" y="9"/>
                </a:cubicBezTo>
                <a:cubicBezTo>
                  <a:pt x="748" y="14"/>
                  <a:pt x="761" y="25"/>
                  <a:pt x="773" y="37"/>
                </a:cubicBezTo>
                <a:cubicBezTo>
                  <a:pt x="783" y="47"/>
                  <a:pt x="791" y="59"/>
                  <a:pt x="796" y="73"/>
                </a:cubicBezTo>
                <a:cubicBezTo>
                  <a:pt x="801" y="85"/>
                  <a:pt x="806" y="98"/>
                  <a:pt x="810" y="111"/>
                </a:cubicBezTo>
                <a:cubicBezTo>
                  <a:pt x="816" y="129"/>
                  <a:pt x="816" y="146"/>
                  <a:pt x="813" y="164"/>
                </a:cubicBezTo>
                <a:cubicBezTo>
                  <a:pt x="813" y="167"/>
                  <a:pt x="812" y="169"/>
                  <a:pt x="812" y="172"/>
                </a:cubicBezTo>
                <a:cubicBezTo>
                  <a:pt x="815" y="176"/>
                  <a:pt x="818" y="176"/>
                  <a:pt x="822" y="176"/>
                </a:cubicBezTo>
                <a:cubicBezTo>
                  <a:pt x="835" y="177"/>
                  <a:pt x="848" y="178"/>
                  <a:pt x="861" y="180"/>
                </a:cubicBezTo>
                <a:cubicBezTo>
                  <a:pt x="874" y="182"/>
                  <a:pt x="886" y="187"/>
                  <a:pt x="897" y="195"/>
                </a:cubicBezTo>
                <a:cubicBezTo>
                  <a:pt x="909" y="205"/>
                  <a:pt x="919" y="216"/>
                  <a:pt x="926" y="230"/>
                </a:cubicBezTo>
                <a:cubicBezTo>
                  <a:pt x="937" y="248"/>
                  <a:pt x="941" y="268"/>
                  <a:pt x="938" y="290"/>
                </a:cubicBezTo>
                <a:cubicBezTo>
                  <a:pt x="938" y="291"/>
                  <a:pt x="938" y="293"/>
                  <a:pt x="938" y="295"/>
                </a:cubicBezTo>
                <a:cubicBezTo>
                  <a:pt x="940" y="297"/>
                  <a:pt x="943" y="300"/>
                  <a:pt x="946" y="301"/>
                </a:cubicBezTo>
                <a:cubicBezTo>
                  <a:pt x="955" y="307"/>
                  <a:pt x="962" y="313"/>
                  <a:pt x="968" y="322"/>
                </a:cubicBezTo>
                <a:cubicBezTo>
                  <a:pt x="975" y="332"/>
                  <a:pt x="981" y="342"/>
                  <a:pt x="987" y="353"/>
                </a:cubicBezTo>
                <a:cubicBezTo>
                  <a:pt x="1000" y="375"/>
                  <a:pt x="1000" y="399"/>
                  <a:pt x="993" y="423"/>
                </a:cubicBezTo>
                <a:cubicBezTo>
                  <a:pt x="991" y="429"/>
                  <a:pt x="989" y="435"/>
                  <a:pt x="987" y="440"/>
                </a:cubicBezTo>
                <a:cubicBezTo>
                  <a:pt x="997" y="455"/>
                  <a:pt x="1022" y="486"/>
                  <a:pt x="1029" y="491"/>
                </a:cubicBezTo>
                <a:cubicBezTo>
                  <a:pt x="1039" y="478"/>
                  <a:pt x="1042" y="461"/>
                  <a:pt x="1055" y="449"/>
                </a:cubicBezTo>
                <a:cubicBezTo>
                  <a:pt x="1057" y="451"/>
                  <a:pt x="1060" y="453"/>
                  <a:pt x="1062" y="455"/>
                </a:cubicBezTo>
                <a:cubicBezTo>
                  <a:pt x="1080" y="477"/>
                  <a:pt x="1098" y="499"/>
                  <a:pt x="1115" y="521"/>
                </a:cubicBezTo>
                <a:cubicBezTo>
                  <a:pt x="1134" y="546"/>
                  <a:pt x="1156" y="568"/>
                  <a:pt x="1179" y="589"/>
                </a:cubicBezTo>
                <a:cubicBezTo>
                  <a:pt x="1183" y="592"/>
                  <a:pt x="1187" y="596"/>
                  <a:pt x="1191" y="600"/>
                </a:cubicBezTo>
                <a:cubicBezTo>
                  <a:pt x="1192" y="602"/>
                  <a:pt x="1192" y="604"/>
                  <a:pt x="1192" y="605"/>
                </a:cubicBezTo>
                <a:cubicBezTo>
                  <a:pt x="1191" y="606"/>
                  <a:pt x="1191" y="606"/>
                  <a:pt x="1190" y="607"/>
                </a:cubicBezTo>
                <a:cubicBezTo>
                  <a:pt x="1190" y="607"/>
                  <a:pt x="1189" y="607"/>
                  <a:pt x="1189" y="607"/>
                </a:cubicBezTo>
                <a:cubicBezTo>
                  <a:pt x="1188" y="606"/>
                  <a:pt x="1187" y="606"/>
                  <a:pt x="1186" y="605"/>
                </a:cubicBezTo>
                <a:cubicBezTo>
                  <a:pt x="1146" y="572"/>
                  <a:pt x="1106" y="539"/>
                  <a:pt x="1066" y="505"/>
                </a:cubicBezTo>
                <a:cubicBezTo>
                  <a:pt x="1065" y="505"/>
                  <a:pt x="1065" y="505"/>
                  <a:pt x="1063" y="505"/>
                </a:cubicBezTo>
                <a:cubicBezTo>
                  <a:pt x="1049" y="515"/>
                  <a:pt x="1047" y="535"/>
                  <a:pt x="1031" y="546"/>
                </a:cubicBezTo>
                <a:cubicBezTo>
                  <a:pt x="1028" y="544"/>
                  <a:pt x="1026" y="542"/>
                  <a:pt x="1024" y="540"/>
                </a:cubicBezTo>
                <a:cubicBezTo>
                  <a:pt x="1009" y="525"/>
                  <a:pt x="994" y="511"/>
                  <a:pt x="979" y="496"/>
                </a:cubicBezTo>
                <a:cubicBezTo>
                  <a:pt x="971" y="488"/>
                  <a:pt x="962" y="481"/>
                  <a:pt x="953" y="475"/>
                </a:cubicBezTo>
                <a:cubicBezTo>
                  <a:pt x="931" y="481"/>
                  <a:pt x="911" y="487"/>
                  <a:pt x="891" y="493"/>
                </a:cubicBezTo>
                <a:cubicBezTo>
                  <a:pt x="887" y="497"/>
                  <a:pt x="887" y="501"/>
                  <a:pt x="888" y="505"/>
                </a:cubicBezTo>
                <a:cubicBezTo>
                  <a:pt x="892" y="530"/>
                  <a:pt x="896" y="556"/>
                  <a:pt x="899" y="581"/>
                </a:cubicBezTo>
                <a:cubicBezTo>
                  <a:pt x="900" y="585"/>
                  <a:pt x="899" y="588"/>
                  <a:pt x="899" y="593"/>
                </a:cubicBezTo>
                <a:cubicBezTo>
                  <a:pt x="894" y="596"/>
                  <a:pt x="888" y="600"/>
                  <a:pt x="883" y="603"/>
                </a:cubicBezTo>
                <a:cubicBezTo>
                  <a:pt x="877" y="606"/>
                  <a:pt x="871" y="609"/>
                  <a:pt x="864" y="613"/>
                </a:cubicBezTo>
                <a:cubicBezTo>
                  <a:pt x="861" y="617"/>
                  <a:pt x="860" y="623"/>
                  <a:pt x="860" y="629"/>
                </a:cubicBezTo>
                <a:cubicBezTo>
                  <a:pt x="861" y="653"/>
                  <a:pt x="859" y="678"/>
                  <a:pt x="862" y="702"/>
                </a:cubicBezTo>
                <a:cubicBezTo>
                  <a:pt x="864" y="724"/>
                  <a:pt x="865" y="745"/>
                  <a:pt x="866" y="767"/>
                </a:cubicBezTo>
                <a:cubicBezTo>
                  <a:pt x="866" y="770"/>
                  <a:pt x="866" y="773"/>
                  <a:pt x="865" y="776"/>
                </a:cubicBezTo>
                <a:cubicBezTo>
                  <a:pt x="862" y="778"/>
                  <a:pt x="860" y="776"/>
                  <a:pt x="859" y="774"/>
                </a:cubicBezTo>
                <a:cubicBezTo>
                  <a:pt x="854" y="759"/>
                  <a:pt x="847" y="746"/>
                  <a:pt x="845" y="731"/>
                </a:cubicBezTo>
                <a:cubicBezTo>
                  <a:pt x="842" y="719"/>
                  <a:pt x="838" y="707"/>
                  <a:pt x="835" y="695"/>
                </a:cubicBezTo>
                <a:cubicBezTo>
                  <a:pt x="832" y="684"/>
                  <a:pt x="829" y="673"/>
                  <a:pt x="825" y="662"/>
                </a:cubicBezTo>
                <a:cubicBezTo>
                  <a:pt x="816" y="639"/>
                  <a:pt x="812" y="615"/>
                  <a:pt x="806" y="592"/>
                </a:cubicBezTo>
                <a:cubicBezTo>
                  <a:pt x="805" y="589"/>
                  <a:pt x="805" y="587"/>
                  <a:pt x="805" y="584"/>
                </a:cubicBezTo>
                <a:cubicBezTo>
                  <a:pt x="814" y="574"/>
                  <a:pt x="828" y="573"/>
                  <a:pt x="839" y="565"/>
                </a:cubicBezTo>
                <a:cubicBezTo>
                  <a:pt x="835" y="543"/>
                  <a:pt x="827" y="523"/>
                  <a:pt x="822" y="501"/>
                </a:cubicBezTo>
                <a:cubicBezTo>
                  <a:pt x="819" y="501"/>
                  <a:pt x="817" y="500"/>
                  <a:pt x="815" y="500"/>
                </a:cubicBezTo>
                <a:cubicBezTo>
                  <a:pt x="793" y="502"/>
                  <a:pt x="770" y="504"/>
                  <a:pt x="747" y="506"/>
                </a:cubicBezTo>
                <a:cubicBezTo>
                  <a:pt x="742" y="516"/>
                  <a:pt x="742" y="526"/>
                  <a:pt x="740" y="536"/>
                </a:cubicBezTo>
                <a:cubicBezTo>
                  <a:pt x="739" y="545"/>
                  <a:pt x="737" y="555"/>
                  <a:pt x="736" y="564"/>
                </a:cubicBezTo>
                <a:cubicBezTo>
                  <a:pt x="735" y="574"/>
                  <a:pt x="731" y="584"/>
                  <a:pt x="734" y="594"/>
                </a:cubicBezTo>
                <a:cubicBezTo>
                  <a:pt x="744" y="599"/>
                  <a:pt x="754" y="598"/>
                  <a:pt x="764" y="600"/>
                </a:cubicBezTo>
                <a:cubicBezTo>
                  <a:pt x="768" y="603"/>
                  <a:pt x="768" y="607"/>
                  <a:pt x="767" y="611"/>
                </a:cubicBezTo>
                <a:cubicBezTo>
                  <a:pt x="763" y="627"/>
                  <a:pt x="760" y="643"/>
                  <a:pt x="756" y="659"/>
                </a:cubicBezTo>
                <a:cubicBezTo>
                  <a:pt x="751" y="684"/>
                  <a:pt x="745" y="709"/>
                  <a:pt x="741" y="735"/>
                </a:cubicBezTo>
                <a:cubicBezTo>
                  <a:pt x="739" y="749"/>
                  <a:pt x="735" y="763"/>
                  <a:pt x="732" y="778"/>
                </a:cubicBezTo>
                <a:cubicBezTo>
                  <a:pt x="729" y="795"/>
                  <a:pt x="727" y="813"/>
                  <a:pt x="724" y="830"/>
                </a:cubicBezTo>
                <a:cubicBezTo>
                  <a:pt x="724" y="834"/>
                  <a:pt x="724" y="839"/>
                  <a:pt x="719" y="841"/>
                </a:cubicBezTo>
                <a:close/>
                <a:moveTo>
                  <a:pt x="630" y="431"/>
                </a:moveTo>
                <a:cubicBezTo>
                  <a:pt x="636" y="433"/>
                  <a:pt x="635" y="436"/>
                  <a:pt x="633" y="440"/>
                </a:cubicBezTo>
                <a:cubicBezTo>
                  <a:pt x="628" y="438"/>
                  <a:pt x="628" y="435"/>
                  <a:pt x="630" y="431"/>
                </a:cubicBezTo>
                <a:close/>
                <a:moveTo>
                  <a:pt x="286" y="431"/>
                </a:moveTo>
                <a:cubicBezTo>
                  <a:pt x="286" y="426"/>
                  <a:pt x="288" y="423"/>
                  <a:pt x="293" y="424"/>
                </a:cubicBezTo>
                <a:cubicBezTo>
                  <a:pt x="293" y="428"/>
                  <a:pt x="291" y="430"/>
                  <a:pt x="286" y="431"/>
                </a:cubicBezTo>
                <a:close/>
                <a:moveTo>
                  <a:pt x="663" y="434"/>
                </a:moveTo>
                <a:cubicBezTo>
                  <a:pt x="668" y="438"/>
                  <a:pt x="666" y="441"/>
                  <a:pt x="664" y="445"/>
                </a:cubicBezTo>
                <a:cubicBezTo>
                  <a:pt x="659" y="441"/>
                  <a:pt x="660" y="438"/>
                  <a:pt x="663" y="434"/>
                </a:cubicBezTo>
                <a:close/>
                <a:moveTo>
                  <a:pt x="426" y="199"/>
                </a:moveTo>
                <a:cubicBezTo>
                  <a:pt x="419" y="200"/>
                  <a:pt x="416" y="199"/>
                  <a:pt x="413" y="194"/>
                </a:cubicBezTo>
                <a:cubicBezTo>
                  <a:pt x="419" y="192"/>
                  <a:pt x="419" y="192"/>
                  <a:pt x="426" y="199"/>
                </a:cubicBezTo>
                <a:close/>
                <a:moveTo>
                  <a:pt x="766" y="97"/>
                </a:moveTo>
                <a:cubicBezTo>
                  <a:pt x="767" y="104"/>
                  <a:pt x="761" y="105"/>
                  <a:pt x="758" y="108"/>
                </a:cubicBezTo>
                <a:cubicBezTo>
                  <a:pt x="755" y="106"/>
                  <a:pt x="756" y="104"/>
                  <a:pt x="758" y="103"/>
                </a:cubicBezTo>
                <a:cubicBezTo>
                  <a:pt x="760" y="101"/>
                  <a:pt x="763" y="99"/>
                  <a:pt x="766" y="97"/>
                </a:cubicBezTo>
                <a:close/>
                <a:moveTo>
                  <a:pt x="273" y="425"/>
                </a:moveTo>
                <a:cubicBezTo>
                  <a:pt x="276" y="417"/>
                  <a:pt x="279" y="413"/>
                  <a:pt x="285" y="412"/>
                </a:cubicBezTo>
                <a:cubicBezTo>
                  <a:pt x="283" y="419"/>
                  <a:pt x="283" y="419"/>
                  <a:pt x="273" y="425"/>
                </a:cubicBezTo>
                <a:close/>
                <a:moveTo>
                  <a:pt x="271" y="393"/>
                </a:moveTo>
                <a:cubicBezTo>
                  <a:pt x="269" y="396"/>
                  <a:pt x="267" y="400"/>
                  <a:pt x="264" y="403"/>
                </a:cubicBezTo>
                <a:cubicBezTo>
                  <a:pt x="260" y="396"/>
                  <a:pt x="260" y="396"/>
                  <a:pt x="271" y="393"/>
                </a:cubicBezTo>
                <a:close/>
                <a:moveTo>
                  <a:pt x="278" y="403"/>
                </a:moveTo>
                <a:cubicBezTo>
                  <a:pt x="274" y="410"/>
                  <a:pt x="271" y="413"/>
                  <a:pt x="266" y="415"/>
                </a:cubicBezTo>
                <a:cubicBezTo>
                  <a:pt x="266" y="407"/>
                  <a:pt x="267" y="406"/>
                  <a:pt x="278" y="403"/>
                </a:cubicBezTo>
                <a:close/>
                <a:moveTo>
                  <a:pt x="754" y="94"/>
                </a:moveTo>
                <a:cubicBezTo>
                  <a:pt x="753" y="85"/>
                  <a:pt x="753" y="85"/>
                  <a:pt x="764" y="81"/>
                </a:cubicBezTo>
                <a:cubicBezTo>
                  <a:pt x="763" y="86"/>
                  <a:pt x="763" y="86"/>
                  <a:pt x="754" y="94"/>
                </a:cubicBezTo>
                <a:close/>
                <a:moveTo>
                  <a:pt x="693" y="153"/>
                </a:moveTo>
                <a:cubicBezTo>
                  <a:pt x="687" y="159"/>
                  <a:pt x="684" y="163"/>
                  <a:pt x="680" y="168"/>
                </a:cubicBezTo>
                <a:cubicBezTo>
                  <a:pt x="675" y="160"/>
                  <a:pt x="679" y="155"/>
                  <a:pt x="693" y="153"/>
                </a:cubicBezTo>
                <a:close/>
                <a:moveTo>
                  <a:pt x="696" y="172"/>
                </a:moveTo>
                <a:cubicBezTo>
                  <a:pt x="702" y="161"/>
                  <a:pt x="705" y="159"/>
                  <a:pt x="714" y="158"/>
                </a:cubicBezTo>
                <a:cubicBezTo>
                  <a:pt x="707" y="166"/>
                  <a:pt x="705" y="168"/>
                  <a:pt x="696" y="172"/>
                </a:cubicBezTo>
                <a:close/>
                <a:moveTo>
                  <a:pt x="891" y="403"/>
                </a:moveTo>
                <a:cubicBezTo>
                  <a:pt x="903" y="398"/>
                  <a:pt x="909" y="400"/>
                  <a:pt x="911" y="410"/>
                </a:cubicBezTo>
                <a:cubicBezTo>
                  <a:pt x="904" y="409"/>
                  <a:pt x="900" y="405"/>
                  <a:pt x="891" y="403"/>
                </a:cubicBezTo>
                <a:close/>
                <a:moveTo>
                  <a:pt x="418" y="179"/>
                </a:moveTo>
                <a:cubicBezTo>
                  <a:pt x="420" y="178"/>
                  <a:pt x="422" y="177"/>
                  <a:pt x="424" y="177"/>
                </a:cubicBezTo>
                <a:cubicBezTo>
                  <a:pt x="429" y="178"/>
                  <a:pt x="433" y="181"/>
                  <a:pt x="436" y="187"/>
                </a:cubicBezTo>
                <a:cubicBezTo>
                  <a:pt x="428" y="188"/>
                  <a:pt x="423" y="184"/>
                  <a:pt x="418" y="179"/>
                </a:cubicBezTo>
                <a:close/>
                <a:moveTo>
                  <a:pt x="427" y="166"/>
                </a:moveTo>
                <a:cubicBezTo>
                  <a:pt x="439" y="167"/>
                  <a:pt x="442" y="168"/>
                  <a:pt x="446" y="173"/>
                </a:cubicBezTo>
                <a:cubicBezTo>
                  <a:pt x="447" y="174"/>
                  <a:pt x="446" y="176"/>
                  <a:pt x="445" y="179"/>
                </a:cubicBezTo>
                <a:cubicBezTo>
                  <a:pt x="439" y="174"/>
                  <a:pt x="431" y="174"/>
                  <a:pt x="427" y="166"/>
                </a:cubicBezTo>
                <a:close/>
                <a:moveTo>
                  <a:pt x="683" y="145"/>
                </a:moveTo>
                <a:cubicBezTo>
                  <a:pt x="679" y="148"/>
                  <a:pt x="676" y="150"/>
                  <a:pt x="673" y="153"/>
                </a:cubicBezTo>
                <a:cubicBezTo>
                  <a:pt x="671" y="155"/>
                  <a:pt x="669" y="158"/>
                  <a:pt x="666" y="161"/>
                </a:cubicBezTo>
                <a:cubicBezTo>
                  <a:pt x="665" y="160"/>
                  <a:pt x="663" y="158"/>
                  <a:pt x="663" y="157"/>
                </a:cubicBezTo>
                <a:cubicBezTo>
                  <a:pt x="665" y="148"/>
                  <a:pt x="672" y="144"/>
                  <a:pt x="683" y="145"/>
                </a:cubicBezTo>
                <a:close/>
                <a:moveTo>
                  <a:pt x="897" y="390"/>
                </a:moveTo>
                <a:cubicBezTo>
                  <a:pt x="902" y="385"/>
                  <a:pt x="906" y="387"/>
                  <a:pt x="909" y="388"/>
                </a:cubicBezTo>
                <a:cubicBezTo>
                  <a:pt x="914" y="390"/>
                  <a:pt x="919" y="391"/>
                  <a:pt x="920" y="397"/>
                </a:cubicBezTo>
                <a:cubicBezTo>
                  <a:pt x="919" y="397"/>
                  <a:pt x="918" y="398"/>
                  <a:pt x="917" y="398"/>
                </a:cubicBezTo>
                <a:cubicBezTo>
                  <a:pt x="911" y="396"/>
                  <a:pt x="905" y="393"/>
                  <a:pt x="897" y="390"/>
                </a:cubicBezTo>
                <a:close/>
                <a:moveTo>
                  <a:pt x="662" y="137"/>
                </a:moveTo>
                <a:cubicBezTo>
                  <a:pt x="657" y="143"/>
                  <a:pt x="653" y="149"/>
                  <a:pt x="649" y="155"/>
                </a:cubicBezTo>
                <a:cubicBezTo>
                  <a:pt x="646" y="154"/>
                  <a:pt x="645" y="152"/>
                  <a:pt x="646" y="150"/>
                </a:cubicBezTo>
                <a:cubicBezTo>
                  <a:pt x="648" y="144"/>
                  <a:pt x="652" y="139"/>
                  <a:pt x="658" y="136"/>
                </a:cubicBezTo>
                <a:cubicBezTo>
                  <a:pt x="659" y="136"/>
                  <a:pt x="660" y="137"/>
                  <a:pt x="662" y="137"/>
                </a:cubicBezTo>
                <a:close/>
                <a:moveTo>
                  <a:pt x="882" y="413"/>
                </a:moveTo>
                <a:cubicBezTo>
                  <a:pt x="892" y="409"/>
                  <a:pt x="898" y="410"/>
                  <a:pt x="905" y="417"/>
                </a:cubicBezTo>
                <a:cubicBezTo>
                  <a:pt x="894" y="418"/>
                  <a:pt x="889" y="417"/>
                  <a:pt x="882" y="413"/>
                </a:cubicBezTo>
                <a:close/>
                <a:moveTo>
                  <a:pt x="899" y="377"/>
                </a:moveTo>
                <a:cubicBezTo>
                  <a:pt x="912" y="374"/>
                  <a:pt x="918" y="377"/>
                  <a:pt x="930" y="389"/>
                </a:cubicBezTo>
                <a:cubicBezTo>
                  <a:pt x="919" y="388"/>
                  <a:pt x="910" y="383"/>
                  <a:pt x="899" y="377"/>
                </a:cubicBezTo>
                <a:close/>
                <a:moveTo>
                  <a:pt x="831" y="482"/>
                </a:moveTo>
                <a:cubicBezTo>
                  <a:pt x="829" y="484"/>
                  <a:pt x="829" y="486"/>
                  <a:pt x="827" y="486"/>
                </a:cubicBezTo>
                <a:cubicBezTo>
                  <a:pt x="826" y="487"/>
                  <a:pt x="824" y="487"/>
                  <a:pt x="822" y="487"/>
                </a:cubicBezTo>
                <a:cubicBezTo>
                  <a:pt x="786" y="489"/>
                  <a:pt x="751" y="491"/>
                  <a:pt x="715" y="489"/>
                </a:cubicBezTo>
                <a:cubicBezTo>
                  <a:pt x="696" y="488"/>
                  <a:pt x="676" y="488"/>
                  <a:pt x="656" y="487"/>
                </a:cubicBezTo>
                <a:cubicBezTo>
                  <a:pt x="651" y="487"/>
                  <a:pt x="646" y="487"/>
                  <a:pt x="641" y="482"/>
                </a:cubicBezTo>
                <a:cubicBezTo>
                  <a:pt x="644" y="482"/>
                  <a:pt x="646" y="481"/>
                  <a:pt x="648" y="481"/>
                </a:cubicBezTo>
                <a:cubicBezTo>
                  <a:pt x="668" y="481"/>
                  <a:pt x="689" y="481"/>
                  <a:pt x="710" y="481"/>
                </a:cubicBezTo>
                <a:cubicBezTo>
                  <a:pt x="726" y="482"/>
                  <a:pt x="742" y="483"/>
                  <a:pt x="758" y="483"/>
                </a:cubicBezTo>
                <a:cubicBezTo>
                  <a:pt x="766" y="484"/>
                  <a:pt x="773" y="483"/>
                  <a:pt x="781" y="483"/>
                </a:cubicBezTo>
                <a:cubicBezTo>
                  <a:pt x="796" y="482"/>
                  <a:pt x="811" y="481"/>
                  <a:pt x="827" y="481"/>
                </a:cubicBezTo>
                <a:cubicBezTo>
                  <a:pt x="827" y="481"/>
                  <a:pt x="828" y="481"/>
                  <a:pt x="831" y="482"/>
                </a:cubicBezTo>
                <a:close/>
                <a:moveTo>
                  <a:pt x="358" y="398"/>
                </a:moveTo>
                <a:cubicBezTo>
                  <a:pt x="338" y="405"/>
                  <a:pt x="332" y="403"/>
                  <a:pt x="323" y="388"/>
                </a:cubicBezTo>
                <a:cubicBezTo>
                  <a:pt x="326" y="354"/>
                  <a:pt x="328" y="319"/>
                  <a:pt x="331" y="285"/>
                </a:cubicBezTo>
                <a:cubicBezTo>
                  <a:pt x="331" y="282"/>
                  <a:pt x="332" y="279"/>
                  <a:pt x="333" y="276"/>
                </a:cubicBezTo>
                <a:cubicBezTo>
                  <a:pt x="334" y="266"/>
                  <a:pt x="340" y="261"/>
                  <a:pt x="350" y="259"/>
                </a:cubicBezTo>
                <a:cubicBezTo>
                  <a:pt x="363" y="256"/>
                  <a:pt x="372" y="265"/>
                  <a:pt x="372" y="275"/>
                </a:cubicBezTo>
                <a:cubicBezTo>
                  <a:pt x="371" y="281"/>
                  <a:pt x="371" y="287"/>
                  <a:pt x="371" y="292"/>
                </a:cubicBezTo>
                <a:cubicBezTo>
                  <a:pt x="371" y="312"/>
                  <a:pt x="371" y="333"/>
                  <a:pt x="370" y="353"/>
                </a:cubicBezTo>
                <a:cubicBezTo>
                  <a:pt x="369" y="368"/>
                  <a:pt x="367" y="384"/>
                  <a:pt x="358" y="398"/>
                </a:cubicBezTo>
                <a:close/>
                <a:moveTo>
                  <a:pt x="363" y="294"/>
                </a:moveTo>
                <a:cubicBezTo>
                  <a:pt x="359" y="297"/>
                  <a:pt x="361" y="299"/>
                  <a:pt x="363" y="301"/>
                </a:cubicBezTo>
                <a:cubicBezTo>
                  <a:pt x="363" y="299"/>
                  <a:pt x="363" y="297"/>
                  <a:pt x="363" y="294"/>
                </a:cubicBezTo>
                <a:close/>
                <a:moveTo>
                  <a:pt x="340" y="305"/>
                </a:moveTo>
                <a:cubicBezTo>
                  <a:pt x="340" y="305"/>
                  <a:pt x="340" y="304"/>
                  <a:pt x="341" y="304"/>
                </a:cubicBezTo>
                <a:cubicBezTo>
                  <a:pt x="340" y="304"/>
                  <a:pt x="339" y="303"/>
                  <a:pt x="339" y="303"/>
                </a:cubicBezTo>
                <a:cubicBezTo>
                  <a:pt x="339" y="304"/>
                  <a:pt x="338" y="304"/>
                  <a:pt x="338" y="305"/>
                </a:cubicBezTo>
                <a:cubicBezTo>
                  <a:pt x="339" y="305"/>
                  <a:pt x="339" y="305"/>
                  <a:pt x="340" y="305"/>
                </a:cubicBezTo>
                <a:close/>
                <a:moveTo>
                  <a:pt x="652" y="434"/>
                </a:moveTo>
                <a:cubicBezTo>
                  <a:pt x="652" y="438"/>
                  <a:pt x="651" y="441"/>
                  <a:pt x="646" y="440"/>
                </a:cubicBezTo>
                <a:cubicBezTo>
                  <a:pt x="644" y="437"/>
                  <a:pt x="646" y="435"/>
                  <a:pt x="649" y="433"/>
                </a:cubicBezTo>
                <a:cubicBezTo>
                  <a:pt x="650" y="433"/>
                  <a:pt x="651" y="434"/>
                  <a:pt x="652" y="434"/>
                </a:cubicBezTo>
                <a:close/>
                <a:moveTo>
                  <a:pt x="498" y="126"/>
                </a:moveTo>
                <a:cubicBezTo>
                  <a:pt x="505" y="128"/>
                  <a:pt x="512" y="131"/>
                  <a:pt x="518" y="135"/>
                </a:cubicBezTo>
                <a:cubicBezTo>
                  <a:pt x="517" y="139"/>
                  <a:pt x="515" y="138"/>
                  <a:pt x="513" y="138"/>
                </a:cubicBezTo>
                <a:cubicBezTo>
                  <a:pt x="509" y="137"/>
                  <a:pt x="505" y="135"/>
                  <a:pt x="500" y="134"/>
                </a:cubicBezTo>
                <a:cubicBezTo>
                  <a:pt x="477" y="125"/>
                  <a:pt x="453" y="122"/>
                  <a:pt x="429" y="128"/>
                </a:cubicBezTo>
                <a:cubicBezTo>
                  <a:pt x="421" y="129"/>
                  <a:pt x="413" y="131"/>
                  <a:pt x="405" y="133"/>
                </a:cubicBezTo>
                <a:cubicBezTo>
                  <a:pt x="392" y="135"/>
                  <a:pt x="380" y="140"/>
                  <a:pt x="370" y="149"/>
                </a:cubicBezTo>
                <a:cubicBezTo>
                  <a:pt x="368" y="148"/>
                  <a:pt x="367" y="147"/>
                  <a:pt x="365" y="145"/>
                </a:cubicBezTo>
                <a:cubicBezTo>
                  <a:pt x="374" y="137"/>
                  <a:pt x="384" y="131"/>
                  <a:pt x="396" y="128"/>
                </a:cubicBezTo>
                <a:cubicBezTo>
                  <a:pt x="421" y="121"/>
                  <a:pt x="448" y="116"/>
                  <a:pt x="475" y="119"/>
                </a:cubicBezTo>
                <a:cubicBezTo>
                  <a:pt x="485" y="120"/>
                  <a:pt x="485" y="121"/>
                  <a:pt x="498" y="126"/>
                </a:cubicBezTo>
                <a:close/>
                <a:moveTo>
                  <a:pt x="309" y="464"/>
                </a:moveTo>
                <a:cubicBezTo>
                  <a:pt x="310" y="463"/>
                  <a:pt x="311" y="462"/>
                  <a:pt x="311" y="462"/>
                </a:cubicBezTo>
                <a:cubicBezTo>
                  <a:pt x="367" y="461"/>
                  <a:pt x="422" y="457"/>
                  <a:pt x="478" y="460"/>
                </a:cubicBezTo>
                <a:cubicBezTo>
                  <a:pt x="477" y="462"/>
                  <a:pt x="477" y="463"/>
                  <a:pt x="476" y="465"/>
                </a:cubicBezTo>
                <a:cubicBezTo>
                  <a:pt x="470" y="466"/>
                  <a:pt x="464" y="466"/>
                  <a:pt x="457" y="466"/>
                </a:cubicBezTo>
                <a:cubicBezTo>
                  <a:pt x="431" y="466"/>
                  <a:pt x="404" y="465"/>
                  <a:pt x="377" y="466"/>
                </a:cubicBezTo>
                <a:cubicBezTo>
                  <a:pt x="364" y="466"/>
                  <a:pt x="351" y="467"/>
                  <a:pt x="338" y="468"/>
                </a:cubicBezTo>
                <a:cubicBezTo>
                  <a:pt x="330" y="468"/>
                  <a:pt x="323" y="468"/>
                  <a:pt x="315" y="467"/>
                </a:cubicBezTo>
                <a:cubicBezTo>
                  <a:pt x="313" y="467"/>
                  <a:pt x="310" y="467"/>
                  <a:pt x="309" y="464"/>
                </a:cubicBezTo>
                <a:close/>
                <a:moveTo>
                  <a:pt x="406" y="407"/>
                </a:moveTo>
                <a:cubicBezTo>
                  <a:pt x="403" y="403"/>
                  <a:pt x="400" y="400"/>
                  <a:pt x="398" y="397"/>
                </a:cubicBezTo>
                <a:cubicBezTo>
                  <a:pt x="396" y="383"/>
                  <a:pt x="405" y="279"/>
                  <a:pt x="409" y="261"/>
                </a:cubicBezTo>
                <a:cubicBezTo>
                  <a:pt x="411" y="260"/>
                  <a:pt x="413" y="259"/>
                  <a:pt x="416" y="259"/>
                </a:cubicBezTo>
                <a:cubicBezTo>
                  <a:pt x="427" y="259"/>
                  <a:pt x="438" y="259"/>
                  <a:pt x="449" y="261"/>
                </a:cubicBezTo>
                <a:cubicBezTo>
                  <a:pt x="487" y="265"/>
                  <a:pt x="503" y="297"/>
                  <a:pt x="502" y="322"/>
                </a:cubicBezTo>
                <a:cubicBezTo>
                  <a:pt x="501" y="337"/>
                  <a:pt x="501" y="352"/>
                  <a:pt x="495" y="365"/>
                </a:cubicBezTo>
                <a:cubicBezTo>
                  <a:pt x="490" y="377"/>
                  <a:pt x="482" y="386"/>
                  <a:pt x="471" y="392"/>
                </a:cubicBezTo>
                <a:cubicBezTo>
                  <a:pt x="460" y="398"/>
                  <a:pt x="449" y="403"/>
                  <a:pt x="437" y="406"/>
                </a:cubicBezTo>
                <a:cubicBezTo>
                  <a:pt x="427" y="409"/>
                  <a:pt x="417" y="409"/>
                  <a:pt x="406" y="407"/>
                </a:cubicBezTo>
                <a:close/>
                <a:moveTo>
                  <a:pt x="433" y="373"/>
                </a:moveTo>
                <a:cubicBezTo>
                  <a:pt x="433" y="373"/>
                  <a:pt x="434" y="373"/>
                  <a:pt x="434" y="373"/>
                </a:cubicBezTo>
                <a:cubicBezTo>
                  <a:pt x="449" y="370"/>
                  <a:pt x="457" y="360"/>
                  <a:pt x="460" y="347"/>
                </a:cubicBezTo>
                <a:cubicBezTo>
                  <a:pt x="464" y="332"/>
                  <a:pt x="462" y="318"/>
                  <a:pt x="452" y="307"/>
                </a:cubicBezTo>
                <a:cubicBezTo>
                  <a:pt x="449" y="303"/>
                  <a:pt x="446" y="302"/>
                  <a:pt x="440" y="305"/>
                </a:cubicBezTo>
                <a:cubicBezTo>
                  <a:pt x="438" y="322"/>
                  <a:pt x="435" y="340"/>
                  <a:pt x="432" y="358"/>
                </a:cubicBezTo>
                <a:cubicBezTo>
                  <a:pt x="432" y="362"/>
                  <a:pt x="432" y="365"/>
                  <a:pt x="432" y="369"/>
                </a:cubicBezTo>
                <a:cubicBezTo>
                  <a:pt x="432" y="370"/>
                  <a:pt x="432" y="372"/>
                  <a:pt x="433" y="373"/>
                </a:cubicBezTo>
                <a:close/>
                <a:moveTo>
                  <a:pt x="406" y="366"/>
                </a:moveTo>
                <a:cubicBezTo>
                  <a:pt x="404" y="368"/>
                  <a:pt x="404" y="369"/>
                  <a:pt x="406" y="371"/>
                </a:cubicBezTo>
                <a:cubicBezTo>
                  <a:pt x="409" y="369"/>
                  <a:pt x="410" y="368"/>
                  <a:pt x="406" y="366"/>
                </a:cubicBezTo>
                <a:close/>
                <a:moveTo>
                  <a:pt x="443" y="274"/>
                </a:moveTo>
                <a:cubicBezTo>
                  <a:pt x="447" y="272"/>
                  <a:pt x="449" y="271"/>
                  <a:pt x="452" y="270"/>
                </a:cubicBezTo>
                <a:cubicBezTo>
                  <a:pt x="448" y="268"/>
                  <a:pt x="446" y="267"/>
                  <a:pt x="443" y="274"/>
                </a:cubicBezTo>
                <a:close/>
                <a:moveTo>
                  <a:pt x="487" y="299"/>
                </a:moveTo>
                <a:cubicBezTo>
                  <a:pt x="487" y="298"/>
                  <a:pt x="488" y="298"/>
                  <a:pt x="488" y="298"/>
                </a:cubicBezTo>
                <a:cubicBezTo>
                  <a:pt x="487" y="296"/>
                  <a:pt x="487" y="295"/>
                  <a:pt x="486" y="294"/>
                </a:cubicBezTo>
                <a:cubicBezTo>
                  <a:pt x="485" y="295"/>
                  <a:pt x="485" y="295"/>
                  <a:pt x="484" y="296"/>
                </a:cubicBezTo>
                <a:cubicBezTo>
                  <a:pt x="485" y="297"/>
                  <a:pt x="486" y="298"/>
                  <a:pt x="487" y="299"/>
                </a:cubicBezTo>
                <a:close/>
                <a:moveTo>
                  <a:pt x="469" y="279"/>
                </a:moveTo>
                <a:cubicBezTo>
                  <a:pt x="469" y="278"/>
                  <a:pt x="469" y="277"/>
                  <a:pt x="469" y="277"/>
                </a:cubicBezTo>
                <a:cubicBezTo>
                  <a:pt x="469" y="277"/>
                  <a:pt x="468" y="277"/>
                  <a:pt x="468" y="277"/>
                </a:cubicBezTo>
                <a:cubicBezTo>
                  <a:pt x="468" y="277"/>
                  <a:pt x="469" y="278"/>
                  <a:pt x="469" y="279"/>
                </a:cubicBezTo>
                <a:close/>
                <a:moveTo>
                  <a:pt x="537" y="400"/>
                </a:moveTo>
                <a:cubicBezTo>
                  <a:pt x="529" y="394"/>
                  <a:pt x="527" y="387"/>
                  <a:pt x="527" y="379"/>
                </a:cubicBezTo>
                <a:cubicBezTo>
                  <a:pt x="526" y="353"/>
                  <a:pt x="526" y="328"/>
                  <a:pt x="526" y="302"/>
                </a:cubicBezTo>
                <a:cubicBezTo>
                  <a:pt x="526" y="289"/>
                  <a:pt x="529" y="280"/>
                  <a:pt x="536" y="270"/>
                </a:cubicBezTo>
                <a:cubicBezTo>
                  <a:pt x="548" y="261"/>
                  <a:pt x="562" y="258"/>
                  <a:pt x="577" y="257"/>
                </a:cubicBezTo>
                <a:cubicBezTo>
                  <a:pt x="583" y="256"/>
                  <a:pt x="590" y="258"/>
                  <a:pt x="596" y="260"/>
                </a:cubicBezTo>
                <a:cubicBezTo>
                  <a:pt x="603" y="262"/>
                  <a:pt x="609" y="267"/>
                  <a:pt x="609" y="275"/>
                </a:cubicBezTo>
                <a:cubicBezTo>
                  <a:pt x="609" y="283"/>
                  <a:pt x="606" y="290"/>
                  <a:pt x="599" y="295"/>
                </a:cubicBezTo>
                <a:cubicBezTo>
                  <a:pt x="593" y="298"/>
                  <a:pt x="585" y="301"/>
                  <a:pt x="578" y="301"/>
                </a:cubicBezTo>
                <a:cubicBezTo>
                  <a:pt x="572" y="301"/>
                  <a:pt x="565" y="302"/>
                  <a:pt x="559" y="306"/>
                </a:cubicBezTo>
                <a:cubicBezTo>
                  <a:pt x="559" y="307"/>
                  <a:pt x="559" y="310"/>
                  <a:pt x="558" y="313"/>
                </a:cubicBezTo>
                <a:cubicBezTo>
                  <a:pt x="564" y="313"/>
                  <a:pt x="569" y="313"/>
                  <a:pt x="574" y="313"/>
                </a:cubicBezTo>
                <a:cubicBezTo>
                  <a:pt x="579" y="313"/>
                  <a:pt x="583" y="313"/>
                  <a:pt x="588" y="315"/>
                </a:cubicBezTo>
                <a:cubicBezTo>
                  <a:pt x="595" y="317"/>
                  <a:pt x="599" y="323"/>
                  <a:pt x="598" y="331"/>
                </a:cubicBezTo>
                <a:cubicBezTo>
                  <a:pt x="596" y="344"/>
                  <a:pt x="588" y="352"/>
                  <a:pt x="575" y="354"/>
                </a:cubicBezTo>
                <a:cubicBezTo>
                  <a:pt x="572" y="354"/>
                  <a:pt x="570" y="354"/>
                  <a:pt x="568" y="356"/>
                </a:cubicBezTo>
                <a:cubicBezTo>
                  <a:pt x="573" y="356"/>
                  <a:pt x="579" y="355"/>
                  <a:pt x="584" y="356"/>
                </a:cubicBezTo>
                <a:cubicBezTo>
                  <a:pt x="588" y="356"/>
                  <a:pt x="593" y="356"/>
                  <a:pt x="596" y="358"/>
                </a:cubicBezTo>
                <a:cubicBezTo>
                  <a:pt x="604" y="360"/>
                  <a:pt x="608" y="368"/>
                  <a:pt x="607" y="376"/>
                </a:cubicBezTo>
                <a:cubicBezTo>
                  <a:pt x="606" y="388"/>
                  <a:pt x="598" y="398"/>
                  <a:pt x="586" y="402"/>
                </a:cubicBezTo>
                <a:cubicBezTo>
                  <a:pt x="569" y="407"/>
                  <a:pt x="553" y="408"/>
                  <a:pt x="537" y="400"/>
                </a:cubicBezTo>
                <a:close/>
                <a:moveTo>
                  <a:pt x="536" y="366"/>
                </a:moveTo>
                <a:cubicBezTo>
                  <a:pt x="536" y="365"/>
                  <a:pt x="536" y="365"/>
                  <a:pt x="536" y="365"/>
                </a:cubicBezTo>
                <a:cubicBezTo>
                  <a:pt x="535" y="366"/>
                  <a:pt x="535" y="366"/>
                  <a:pt x="535" y="366"/>
                </a:cubicBezTo>
                <a:lnTo>
                  <a:pt x="536" y="366"/>
                </a:lnTo>
                <a:close/>
                <a:moveTo>
                  <a:pt x="727" y="383"/>
                </a:moveTo>
                <a:cubicBezTo>
                  <a:pt x="712" y="381"/>
                  <a:pt x="710" y="368"/>
                  <a:pt x="703" y="359"/>
                </a:cubicBezTo>
                <a:cubicBezTo>
                  <a:pt x="695" y="357"/>
                  <a:pt x="687" y="358"/>
                  <a:pt x="679" y="362"/>
                </a:cubicBezTo>
                <a:cubicBezTo>
                  <a:pt x="678" y="365"/>
                  <a:pt x="676" y="369"/>
                  <a:pt x="675" y="373"/>
                </a:cubicBezTo>
                <a:cubicBezTo>
                  <a:pt x="672" y="379"/>
                  <a:pt x="668" y="383"/>
                  <a:pt x="663" y="386"/>
                </a:cubicBezTo>
                <a:cubicBezTo>
                  <a:pt x="651" y="392"/>
                  <a:pt x="639" y="387"/>
                  <a:pt x="636" y="374"/>
                </a:cubicBezTo>
                <a:cubicBezTo>
                  <a:pt x="635" y="366"/>
                  <a:pt x="635" y="359"/>
                  <a:pt x="637" y="351"/>
                </a:cubicBezTo>
                <a:cubicBezTo>
                  <a:pt x="647" y="322"/>
                  <a:pt x="658" y="294"/>
                  <a:pt x="675" y="269"/>
                </a:cubicBezTo>
                <a:cubicBezTo>
                  <a:pt x="678" y="263"/>
                  <a:pt x="683" y="259"/>
                  <a:pt x="686" y="255"/>
                </a:cubicBezTo>
                <a:cubicBezTo>
                  <a:pt x="696" y="250"/>
                  <a:pt x="703" y="253"/>
                  <a:pt x="708" y="255"/>
                </a:cubicBezTo>
                <a:cubicBezTo>
                  <a:pt x="726" y="266"/>
                  <a:pt x="732" y="281"/>
                  <a:pt x="736" y="299"/>
                </a:cubicBezTo>
                <a:cubicBezTo>
                  <a:pt x="741" y="318"/>
                  <a:pt x="744" y="337"/>
                  <a:pt x="741" y="357"/>
                </a:cubicBezTo>
                <a:cubicBezTo>
                  <a:pt x="740" y="369"/>
                  <a:pt x="737" y="374"/>
                  <a:pt x="727" y="383"/>
                </a:cubicBezTo>
                <a:close/>
                <a:moveTo>
                  <a:pt x="681" y="274"/>
                </a:moveTo>
                <a:cubicBezTo>
                  <a:pt x="680" y="274"/>
                  <a:pt x="670" y="289"/>
                  <a:pt x="671" y="289"/>
                </a:cubicBezTo>
                <a:cubicBezTo>
                  <a:pt x="671" y="289"/>
                  <a:pt x="683" y="278"/>
                  <a:pt x="681" y="274"/>
                </a:cubicBezTo>
                <a:close/>
                <a:moveTo>
                  <a:pt x="698" y="314"/>
                </a:moveTo>
                <a:cubicBezTo>
                  <a:pt x="691" y="310"/>
                  <a:pt x="686" y="313"/>
                  <a:pt x="683" y="317"/>
                </a:cubicBezTo>
                <a:cubicBezTo>
                  <a:pt x="680" y="321"/>
                  <a:pt x="679" y="325"/>
                  <a:pt x="684" y="330"/>
                </a:cubicBezTo>
                <a:cubicBezTo>
                  <a:pt x="689" y="328"/>
                  <a:pt x="694" y="326"/>
                  <a:pt x="698" y="322"/>
                </a:cubicBezTo>
                <a:cubicBezTo>
                  <a:pt x="698" y="320"/>
                  <a:pt x="698" y="317"/>
                  <a:pt x="698" y="314"/>
                </a:cubicBezTo>
                <a:close/>
                <a:moveTo>
                  <a:pt x="664" y="372"/>
                </a:moveTo>
                <a:cubicBezTo>
                  <a:pt x="661" y="374"/>
                  <a:pt x="658" y="375"/>
                  <a:pt x="660" y="380"/>
                </a:cubicBezTo>
                <a:cubicBezTo>
                  <a:pt x="662" y="378"/>
                  <a:pt x="666" y="378"/>
                  <a:pt x="664" y="372"/>
                </a:cubicBezTo>
                <a:close/>
                <a:moveTo>
                  <a:pt x="734" y="363"/>
                </a:moveTo>
                <a:cubicBezTo>
                  <a:pt x="730" y="363"/>
                  <a:pt x="730" y="365"/>
                  <a:pt x="731" y="369"/>
                </a:cubicBezTo>
                <a:cubicBezTo>
                  <a:pt x="732" y="367"/>
                  <a:pt x="733" y="365"/>
                  <a:pt x="734" y="363"/>
                </a:cubicBezTo>
                <a:close/>
                <a:moveTo>
                  <a:pt x="717" y="275"/>
                </a:moveTo>
                <a:cubicBezTo>
                  <a:pt x="717" y="275"/>
                  <a:pt x="716" y="275"/>
                  <a:pt x="716" y="275"/>
                </a:cubicBezTo>
                <a:cubicBezTo>
                  <a:pt x="716" y="276"/>
                  <a:pt x="716" y="277"/>
                  <a:pt x="717" y="277"/>
                </a:cubicBezTo>
                <a:cubicBezTo>
                  <a:pt x="717" y="277"/>
                  <a:pt x="718" y="277"/>
                  <a:pt x="718" y="276"/>
                </a:cubicBezTo>
                <a:cubicBezTo>
                  <a:pt x="718" y="276"/>
                  <a:pt x="718" y="276"/>
                  <a:pt x="717" y="275"/>
                </a:cubicBezTo>
                <a:close/>
                <a:moveTo>
                  <a:pt x="702" y="349"/>
                </a:moveTo>
                <a:cubicBezTo>
                  <a:pt x="703" y="349"/>
                  <a:pt x="704" y="349"/>
                  <a:pt x="705" y="349"/>
                </a:cubicBezTo>
                <a:cubicBezTo>
                  <a:pt x="705" y="349"/>
                  <a:pt x="705" y="348"/>
                  <a:pt x="705" y="348"/>
                </a:cubicBezTo>
                <a:cubicBezTo>
                  <a:pt x="704" y="348"/>
                  <a:pt x="703" y="348"/>
                  <a:pt x="702" y="348"/>
                </a:cubicBezTo>
                <a:cubicBezTo>
                  <a:pt x="702" y="348"/>
                  <a:pt x="702" y="349"/>
                  <a:pt x="702" y="349"/>
                </a:cubicBezTo>
                <a:close/>
                <a:moveTo>
                  <a:pt x="734" y="335"/>
                </a:moveTo>
                <a:cubicBezTo>
                  <a:pt x="734" y="335"/>
                  <a:pt x="734" y="334"/>
                  <a:pt x="735" y="334"/>
                </a:cubicBezTo>
                <a:cubicBezTo>
                  <a:pt x="735" y="333"/>
                  <a:pt x="734" y="333"/>
                  <a:pt x="734" y="333"/>
                </a:cubicBezTo>
                <a:cubicBezTo>
                  <a:pt x="734" y="333"/>
                  <a:pt x="733" y="333"/>
                  <a:pt x="733" y="334"/>
                </a:cubicBezTo>
                <a:cubicBezTo>
                  <a:pt x="733" y="334"/>
                  <a:pt x="734" y="335"/>
                  <a:pt x="734" y="335"/>
                </a:cubicBezTo>
                <a:close/>
                <a:moveTo>
                  <a:pt x="835" y="326"/>
                </a:moveTo>
                <a:cubicBezTo>
                  <a:pt x="828" y="328"/>
                  <a:pt x="824" y="326"/>
                  <a:pt x="820" y="324"/>
                </a:cubicBezTo>
                <a:cubicBezTo>
                  <a:pt x="816" y="318"/>
                  <a:pt x="816" y="312"/>
                  <a:pt x="816" y="305"/>
                </a:cubicBezTo>
                <a:cubicBezTo>
                  <a:pt x="818" y="286"/>
                  <a:pt x="822" y="267"/>
                  <a:pt x="829" y="249"/>
                </a:cubicBezTo>
                <a:cubicBezTo>
                  <a:pt x="831" y="244"/>
                  <a:pt x="833" y="238"/>
                  <a:pt x="840" y="234"/>
                </a:cubicBezTo>
                <a:cubicBezTo>
                  <a:pt x="844" y="235"/>
                  <a:pt x="850" y="236"/>
                  <a:pt x="855" y="237"/>
                </a:cubicBezTo>
                <a:cubicBezTo>
                  <a:pt x="860" y="239"/>
                  <a:pt x="863" y="243"/>
                  <a:pt x="863" y="249"/>
                </a:cubicBezTo>
                <a:cubicBezTo>
                  <a:pt x="863" y="250"/>
                  <a:pt x="863" y="252"/>
                  <a:pt x="863" y="253"/>
                </a:cubicBezTo>
                <a:cubicBezTo>
                  <a:pt x="858" y="278"/>
                  <a:pt x="852" y="303"/>
                  <a:pt x="837" y="323"/>
                </a:cubicBezTo>
                <a:cubicBezTo>
                  <a:pt x="836" y="325"/>
                  <a:pt x="835" y="326"/>
                  <a:pt x="835" y="326"/>
                </a:cubicBezTo>
                <a:close/>
                <a:moveTo>
                  <a:pt x="973" y="382"/>
                </a:moveTo>
                <a:cubicBezTo>
                  <a:pt x="976" y="382"/>
                  <a:pt x="977" y="381"/>
                  <a:pt x="979" y="381"/>
                </a:cubicBezTo>
                <a:cubicBezTo>
                  <a:pt x="983" y="385"/>
                  <a:pt x="985" y="390"/>
                  <a:pt x="984" y="397"/>
                </a:cubicBezTo>
                <a:cubicBezTo>
                  <a:pt x="982" y="397"/>
                  <a:pt x="980" y="398"/>
                  <a:pt x="978" y="398"/>
                </a:cubicBezTo>
                <a:cubicBezTo>
                  <a:pt x="976" y="393"/>
                  <a:pt x="975" y="388"/>
                  <a:pt x="973" y="382"/>
                </a:cubicBezTo>
                <a:close/>
                <a:moveTo>
                  <a:pt x="854" y="478"/>
                </a:moveTo>
                <a:cubicBezTo>
                  <a:pt x="854" y="476"/>
                  <a:pt x="856" y="475"/>
                  <a:pt x="858" y="475"/>
                </a:cubicBezTo>
                <a:cubicBezTo>
                  <a:pt x="862" y="474"/>
                  <a:pt x="867" y="474"/>
                  <a:pt x="871" y="474"/>
                </a:cubicBezTo>
                <a:cubicBezTo>
                  <a:pt x="892" y="474"/>
                  <a:pt x="913" y="469"/>
                  <a:pt x="932" y="461"/>
                </a:cubicBezTo>
                <a:cubicBezTo>
                  <a:pt x="947" y="455"/>
                  <a:pt x="960" y="444"/>
                  <a:pt x="969" y="429"/>
                </a:cubicBezTo>
                <a:cubicBezTo>
                  <a:pt x="972" y="424"/>
                  <a:pt x="974" y="420"/>
                  <a:pt x="977" y="414"/>
                </a:cubicBezTo>
                <a:cubicBezTo>
                  <a:pt x="980" y="414"/>
                  <a:pt x="982" y="414"/>
                  <a:pt x="985" y="414"/>
                </a:cubicBezTo>
                <a:cubicBezTo>
                  <a:pt x="981" y="427"/>
                  <a:pt x="975" y="438"/>
                  <a:pt x="965" y="447"/>
                </a:cubicBezTo>
                <a:cubicBezTo>
                  <a:pt x="954" y="458"/>
                  <a:pt x="940" y="466"/>
                  <a:pt x="924" y="472"/>
                </a:cubicBezTo>
                <a:cubicBezTo>
                  <a:pt x="902" y="480"/>
                  <a:pt x="878" y="481"/>
                  <a:pt x="855" y="479"/>
                </a:cubicBezTo>
                <a:cubicBezTo>
                  <a:pt x="854" y="479"/>
                  <a:pt x="854" y="479"/>
                  <a:pt x="854" y="478"/>
                </a:cubicBezTo>
                <a:close/>
                <a:moveTo>
                  <a:pt x="827" y="386"/>
                </a:moveTo>
                <a:cubicBezTo>
                  <a:pt x="821" y="388"/>
                  <a:pt x="815" y="386"/>
                  <a:pt x="808" y="383"/>
                </a:cubicBezTo>
                <a:cubicBezTo>
                  <a:pt x="799" y="374"/>
                  <a:pt x="801" y="364"/>
                  <a:pt x="807" y="355"/>
                </a:cubicBezTo>
                <a:cubicBezTo>
                  <a:pt x="814" y="349"/>
                  <a:pt x="821" y="346"/>
                  <a:pt x="830" y="349"/>
                </a:cubicBezTo>
                <a:cubicBezTo>
                  <a:pt x="839" y="352"/>
                  <a:pt x="843" y="358"/>
                  <a:pt x="841" y="367"/>
                </a:cubicBezTo>
                <a:cubicBezTo>
                  <a:pt x="839" y="375"/>
                  <a:pt x="836" y="382"/>
                  <a:pt x="827" y="386"/>
                </a:cubicBezTo>
                <a:close/>
                <a:moveTo>
                  <a:pt x="831" y="374"/>
                </a:moveTo>
                <a:cubicBezTo>
                  <a:pt x="831" y="373"/>
                  <a:pt x="830" y="373"/>
                  <a:pt x="829" y="372"/>
                </a:cubicBezTo>
                <a:cubicBezTo>
                  <a:pt x="829" y="372"/>
                  <a:pt x="829" y="373"/>
                  <a:pt x="829" y="373"/>
                </a:cubicBezTo>
                <a:cubicBezTo>
                  <a:pt x="829" y="374"/>
                  <a:pt x="829" y="375"/>
                  <a:pt x="829" y="375"/>
                </a:cubicBezTo>
                <a:cubicBezTo>
                  <a:pt x="830" y="375"/>
                  <a:pt x="831" y="374"/>
                  <a:pt x="831" y="374"/>
                </a:cubicBezTo>
                <a:close/>
                <a:moveTo>
                  <a:pt x="867" y="534"/>
                </a:moveTo>
                <a:cubicBezTo>
                  <a:pt x="867" y="533"/>
                  <a:pt x="867" y="533"/>
                  <a:pt x="867" y="533"/>
                </a:cubicBezTo>
                <a:cubicBezTo>
                  <a:pt x="867" y="533"/>
                  <a:pt x="867" y="533"/>
                  <a:pt x="867" y="534"/>
                </a:cubicBezTo>
                <a:cubicBezTo>
                  <a:pt x="867" y="534"/>
                  <a:pt x="867" y="535"/>
                  <a:pt x="867" y="535"/>
                </a:cubicBezTo>
                <a:cubicBezTo>
                  <a:pt x="866" y="535"/>
                  <a:pt x="866" y="535"/>
                  <a:pt x="866" y="535"/>
                </a:cubicBezTo>
                <a:cubicBezTo>
                  <a:pt x="866" y="534"/>
                  <a:pt x="867" y="534"/>
                  <a:pt x="867" y="534"/>
                </a:cubicBezTo>
                <a:close/>
                <a:moveTo>
                  <a:pt x="255" y="706"/>
                </a:moveTo>
                <a:cubicBezTo>
                  <a:pt x="254" y="706"/>
                  <a:pt x="254" y="707"/>
                  <a:pt x="254" y="706"/>
                </a:cubicBezTo>
                <a:cubicBezTo>
                  <a:pt x="254" y="707"/>
                  <a:pt x="254" y="706"/>
                  <a:pt x="254" y="705"/>
                </a:cubicBezTo>
                <a:cubicBezTo>
                  <a:pt x="256" y="703"/>
                  <a:pt x="257" y="700"/>
                  <a:pt x="258" y="698"/>
                </a:cubicBezTo>
                <a:cubicBezTo>
                  <a:pt x="259" y="694"/>
                  <a:pt x="259" y="690"/>
                  <a:pt x="260" y="686"/>
                </a:cubicBezTo>
                <a:cubicBezTo>
                  <a:pt x="266" y="682"/>
                  <a:pt x="266" y="682"/>
                  <a:pt x="266" y="674"/>
                </a:cubicBezTo>
                <a:cubicBezTo>
                  <a:pt x="261" y="676"/>
                  <a:pt x="262" y="682"/>
                  <a:pt x="260" y="687"/>
                </a:cubicBezTo>
                <a:cubicBezTo>
                  <a:pt x="260" y="690"/>
                  <a:pt x="259" y="694"/>
                  <a:pt x="259" y="698"/>
                </a:cubicBezTo>
                <a:cubicBezTo>
                  <a:pt x="256" y="700"/>
                  <a:pt x="255" y="703"/>
                  <a:pt x="255" y="706"/>
                </a:cubicBezTo>
                <a:close/>
                <a:moveTo>
                  <a:pt x="296" y="225"/>
                </a:moveTo>
                <a:cubicBezTo>
                  <a:pt x="295" y="224"/>
                  <a:pt x="295" y="224"/>
                  <a:pt x="295" y="223"/>
                </a:cubicBezTo>
                <a:cubicBezTo>
                  <a:pt x="271" y="229"/>
                  <a:pt x="260" y="231"/>
                  <a:pt x="235" y="253"/>
                </a:cubicBezTo>
                <a:cubicBezTo>
                  <a:pt x="215" y="270"/>
                  <a:pt x="202" y="291"/>
                  <a:pt x="200" y="317"/>
                </a:cubicBezTo>
                <a:cubicBezTo>
                  <a:pt x="199" y="333"/>
                  <a:pt x="201" y="348"/>
                  <a:pt x="201" y="364"/>
                </a:cubicBezTo>
                <a:cubicBezTo>
                  <a:pt x="202" y="370"/>
                  <a:pt x="202" y="375"/>
                  <a:pt x="204" y="380"/>
                </a:cubicBezTo>
                <a:cubicBezTo>
                  <a:pt x="211" y="404"/>
                  <a:pt x="219" y="426"/>
                  <a:pt x="241" y="441"/>
                </a:cubicBezTo>
                <a:cubicBezTo>
                  <a:pt x="261" y="455"/>
                  <a:pt x="281" y="468"/>
                  <a:pt x="305" y="472"/>
                </a:cubicBezTo>
                <a:cubicBezTo>
                  <a:pt x="331" y="477"/>
                  <a:pt x="356" y="482"/>
                  <a:pt x="383" y="480"/>
                </a:cubicBezTo>
                <a:cubicBezTo>
                  <a:pt x="391" y="479"/>
                  <a:pt x="398" y="479"/>
                  <a:pt x="406" y="478"/>
                </a:cubicBezTo>
                <a:cubicBezTo>
                  <a:pt x="427" y="476"/>
                  <a:pt x="448" y="478"/>
                  <a:pt x="469" y="477"/>
                </a:cubicBezTo>
                <a:cubicBezTo>
                  <a:pt x="493" y="476"/>
                  <a:pt x="516" y="478"/>
                  <a:pt x="539" y="480"/>
                </a:cubicBezTo>
                <a:cubicBezTo>
                  <a:pt x="558" y="482"/>
                  <a:pt x="576" y="485"/>
                  <a:pt x="595" y="483"/>
                </a:cubicBezTo>
                <a:cubicBezTo>
                  <a:pt x="596" y="483"/>
                  <a:pt x="597" y="483"/>
                  <a:pt x="598" y="483"/>
                </a:cubicBezTo>
                <a:cubicBezTo>
                  <a:pt x="599" y="485"/>
                  <a:pt x="600" y="487"/>
                  <a:pt x="601" y="489"/>
                </a:cubicBezTo>
                <a:cubicBezTo>
                  <a:pt x="606" y="490"/>
                  <a:pt x="611" y="491"/>
                  <a:pt x="616" y="492"/>
                </a:cubicBezTo>
                <a:cubicBezTo>
                  <a:pt x="634" y="494"/>
                  <a:pt x="653" y="495"/>
                  <a:pt x="672" y="496"/>
                </a:cubicBezTo>
                <a:cubicBezTo>
                  <a:pt x="688" y="497"/>
                  <a:pt x="704" y="497"/>
                  <a:pt x="720" y="498"/>
                </a:cubicBezTo>
                <a:cubicBezTo>
                  <a:pt x="748" y="500"/>
                  <a:pt x="776" y="498"/>
                  <a:pt x="803" y="495"/>
                </a:cubicBezTo>
                <a:cubicBezTo>
                  <a:pt x="809" y="495"/>
                  <a:pt x="815" y="493"/>
                  <a:pt x="821" y="491"/>
                </a:cubicBezTo>
                <a:cubicBezTo>
                  <a:pt x="827" y="490"/>
                  <a:pt x="833" y="489"/>
                  <a:pt x="839" y="488"/>
                </a:cubicBezTo>
                <a:cubicBezTo>
                  <a:pt x="852" y="487"/>
                  <a:pt x="866" y="487"/>
                  <a:pt x="880" y="486"/>
                </a:cubicBezTo>
                <a:cubicBezTo>
                  <a:pt x="905" y="484"/>
                  <a:pt x="929" y="476"/>
                  <a:pt x="952" y="465"/>
                </a:cubicBezTo>
                <a:cubicBezTo>
                  <a:pt x="958" y="463"/>
                  <a:pt x="964" y="459"/>
                  <a:pt x="968" y="454"/>
                </a:cubicBezTo>
                <a:cubicBezTo>
                  <a:pt x="989" y="430"/>
                  <a:pt x="997" y="401"/>
                  <a:pt x="987" y="371"/>
                </a:cubicBezTo>
                <a:cubicBezTo>
                  <a:pt x="976" y="342"/>
                  <a:pt x="961" y="315"/>
                  <a:pt x="930" y="302"/>
                </a:cubicBezTo>
                <a:cubicBezTo>
                  <a:pt x="931" y="294"/>
                  <a:pt x="931" y="287"/>
                  <a:pt x="932" y="280"/>
                </a:cubicBezTo>
                <a:cubicBezTo>
                  <a:pt x="929" y="283"/>
                  <a:pt x="927" y="286"/>
                  <a:pt x="926" y="290"/>
                </a:cubicBezTo>
                <a:cubicBezTo>
                  <a:pt x="924" y="294"/>
                  <a:pt x="923" y="299"/>
                  <a:pt x="922" y="304"/>
                </a:cubicBezTo>
                <a:cubicBezTo>
                  <a:pt x="920" y="308"/>
                  <a:pt x="919" y="312"/>
                  <a:pt x="917" y="315"/>
                </a:cubicBezTo>
                <a:cubicBezTo>
                  <a:pt x="916" y="316"/>
                  <a:pt x="914" y="316"/>
                  <a:pt x="911" y="317"/>
                </a:cubicBezTo>
                <a:cubicBezTo>
                  <a:pt x="914" y="305"/>
                  <a:pt x="917" y="294"/>
                  <a:pt x="920" y="282"/>
                </a:cubicBezTo>
                <a:cubicBezTo>
                  <a:pt x="921" y="277"/>
                  <a:pt x="922" y="272"/>
                  <a:pt x="921" y="267"/>
                </a:cubicBezTo>
                <a:cubicBezTo>
                  <a:pt x="918" y="253"/>
                  <a:pt x="915" y="240"/>
                  <a:pt x="905" y="229"/>
                </a:cubicBezTo>
                <a:cubicBezTo>
                  <a:pt x="899" y="223"/>
                  <a:pt x="894" y="218"/>
                  <a:pt x="887" y="214"/>
                </a:cubicBezTo>
                <a:cubicBezTo>
                  <a:pt x="885" y="213"/>
                  <a:pt x="882" y="212"/>
                  <a:pt x="883" y="208"/>
                </a:cubicBezTo>
                <a:cubicBezTo>
                  <a:pt x="891" y="203"/>
                  <a:pt x="896" y="215"/>
                  <a:pt x="905" y="214"/>
                </a:cubicBezTo>
                <a:cubicBezTo>
                  <a:pt x="903" y="212"/>
                  <a:pt x="902" y="210"/>
                  <a:pt x="901" y="208"/>
                </a:cubicBezTo>
                <a:cubicBezTo>
                  <a:pt x="888" y="196"/>
                  <a:pt x="873" y="189"/>
                  <a:pt x="855" y="186"/>
                </a:cubicBezTo>
                <a:cubicBezTo>
                  <a:pt x="840" y="184"/>
                  <a:pt x="824" y="182"/>
                  <a:pt x="808" y="184"/>
                </a:cubicBezTo>
                <a:cubicBezTo>
                  <a:pt x="805" y="184"/>
                  <a:pt x="802" y="185"/>
                  <a:pt x="800" y="180"/>
                </a:cubicBezTo>
                <a:cubicBezTo>
                  <a:pt x="807" y="166"/>
                  <a:pt x="810" y="150"/>
                  <a:pt x="807" y="134"/>
                </a:cubicBezTo>
                <a:cubicBezTo>
                  <a:pt x="806" y="137"/>
                  <a:pt x="806" y="140"/>
                  <a:pt x="806" y="142"/>
                </a:cubicBezTo>
                <a:cubicBezTo>
                  <a:pt x="805" y="154"/>
                  <a:pt x="802" y="164"/>
                  <a:pt x="797" y="175"/>
                </a:cubicBezTo>
                <a:cubicBezTo>
                  <a:pt x="794" y="182"/>
                  <a:pt x="788" y="187"/>
                  <a:pt x="779" y="190"/>
                </a:cubicBezTo>
                <a:cubicBezTo>
                  <a:pt x="777" y="191"/>
                  <a:pt x="774" y="190"/>
                  <a:pt x="774" y="187"/>
                </a:cubicBezTo>
                <a:cubicBezTo>
                  <a:pt x="779" y="183"/>
                  <a:pt x="784" y="180"/>
                  <a:pt x="789" y="176"/>
                </a:cubicBezTo>
                <a:cubicBezTo>
                  <a:pt x="803" y="141"/>
                  <a:pt x="797" y="108"/>
                  <a:pt x="780" y="76"/>
                </a:cubicBezTo>
                <a:cubicBezTo>
                  <a:pt x="782" y="75"/>
                  <a:pt x="784" y="73"/>
                  <a:pt x="787" y="71"/>
                </a:cubicBezTo>
                <a:cubicBezTo>
                  <a:pt x="775" y="42"/>
                  <a:pt x="754" y="24"/>
                  <a:pt x="725" y="15"/>
                </a:cubicBezTo>
                <a:cubicBezTo>
                  <a:pt x="697" y="6"/>
                  <a:pt x="668" y="8"/>
                  <a:pt x="639" y="16"/>
                </a:cubicBezTo>
                <a:cubicBezTo>
                  <a:pt x="624" y="19"/>
                  <a:pt x="611" y="26"/>
                  <a:pt x="596" y="31"/>
                </a:cubicBezTo>
                <a:cubicBezTo>
                  <a:pt x="562" y="45"/>
                  <a:pt x="532" y="66"/>
                  <a:pt x="508" y="93"/>
                </a:cubicBezTo>
                <a:cubicBezTo>
                  <a:pt x="501" y="101"/>
                  <a:pt x="494" y="110"/>
                  <a:pt x="487" y="118"/>
                </a:cubicBezTo>
                <a:cubicBezTo>
                  <a:pt x="459" y="118"/>
                  <a:pt x="444" y="107"/>
                  <a:pt x="408" y="118"/>
                </a:cubicBezTo>
                <a:cubicBezTo>
                  <a:pt x="391" y="123"/>
                  <a:pt x="376" y="131"/>
                  <a:pt x="361" y="140"/>
                </a:cubicBezTo>
                <a:cubicBezTo>
                  <a:pt x="336" y="156"/>
                  <a:pt x="321" y="178"/>
                  <a:pt x="315" y="207"/>
                </a:cubicBezTo>
                <a:cubicBezTo>
                  <a:pt x="314" y="211"/>
                  <a:pt x="311" y="214"/>
                  <a:pt x="314" y="219"/>
                </a:cubicBezTo>
                <a:cubicBezTo>
                  <a:pt x="320" y="219"/>
                  <a:pt x="327" y="219"/>
                  <a:pt x="333" y="220"/>
                </a:cubicBezTo>
                <a:cubicBezTo>
                  <a:pt x="334" y="220"/>
                  <a:pt x="335" y="221"/>
                  <a:pt x="336" y="222"/>
                </a:cubicBezTo>
                <a:cubicBezTo>
                  <a:pt x="335" y="224"/>
                  <a:pt x="334" y="225"/>
                  <a:pt x="333" y="226"/>
                </a:cubicBezTo>
                <a:cubicBezTo>
                  <a:pt x="327" y="227"/>
                  <a:pt x="322" y="227"/>
                  <a:pt x="317" y="228"/>
                </a:cubicBezTo>
                <a:cubicBezTo>
                  <a:pt x="270" y="236"/>
                  <a:pt x="236" y="262"/>
                  <a:pt x="215" y="305"/>
                </a:cubicBezTo>
                <a:cubicBezTo>
                  <a:pt x="214" y="306"/>
                  <a:pt x="213" y="307"/>
                  <a:pt x="211" y="309"/>
                </a:cubicBezTo>
                <a:cubicBezTo>
                  <a:pt x="210" y="302"/>
                  <a:pt x="212" y="297"/>
                  <a:pt x="215" y="292"/>
                </a:cubicBezTo>
                <a:cubicBezTo>
                  <a:pt x="222" y="278"/>
                  <a:pt x="231" y="266"/>
                  <a:pt x="243" y="257"/>
                </a:cubicBezTo>
                <a:cubicBezTo>
                  <a:pt x="253" y="249"/>
                  <a:pt x="263" y="243"/>
                  <a:pt x="273" y="236"/>
                </a:cubicBezTo>
                <a:cubicBezTo>
                  <a:pt x="281" y="230"/>
                  <a:pt x="285" y="225"/>
                  <a:pt x="296" y="225"/>
                </a:cubicBezTo>
                <a:close/>
                <a:moveTo>
                  <a:pt x="928" y="266"/>
                </a:moveTo>
                <a:cubicBezTo>
                  <a:pt x="929" y="260"/>
                  <a:pt x="929" y="249"/>
                  <a:pt x="923" y="247"/>
                </a:cubicBezTo>
                <a:cubicBezTo>
                  <a:pt x="928" y="256"/>
                  <a:pt x="927" y="254"/>
                  <a:pt x="928" y="266"/>
                </a:cubicBezTo>
                <a:close/>
                <a:moveTo>
                  <a:pt x="720" y="590"/>
                </a:moveTo>
                <a:cubicBezTo>
                  <a:pt x="717" y="593"/>
                  <a:pt x="711" y="595"/>
                  <a:pt x="713" y="603"/>
                </a:cubicBezTo>
                <a:cubicBezTo>
                  <a:pt x="717" y="598"/>
                  <a:pt x="720" y="595"/>
                  <a:pt x="719" y="589"/>
                </a:cubicBezTo>
                <a:cubicBezTo>
                  <a:pt x="721" y="589"/>
                  <a:pt x="723" y="588"/>
                  <a:pt x="725" y="588"/>
                </a:cubicBezTo>
                <a:cubicBezTo>
                  <a:pt x="725" y="584"/>
                  <a:pt x="725" y="581"/>
                  <a:pt x="726" y="578"/>
                </a:cubicBezTo>
                <a:cubicBezTo>
                  <a:pt x="725" y="578"/>
                  <a:pt x="725" y="577"/>
                  <a:pt x="724" y="577"/>
                </a:cubicBezTo>
                <a:cubicBezTo>
                  <a:pt x="723" y="581"/>
                  <a:pt x="721" y="586"/>
                  <a:pt x="720" y="590"/>
                </a:cubicBezTo>
                <a:close/>
                <a:moveTo>
                  <a:pt x="847" y="601"/>
                </a:moveTo>
                <a:cubicBezTo>
                  <a:pt x="847" y="602"/>
                  <a:pt x="847" y="603"/>
                  <a:pt x="847" y="604"/>
                </a:cubicBezTo>
                <a:cubicBezTo>
                  <a:pt x="847" y="603"/>
                  <a:pt x="847" y="602"/>
                  <a:pt x="847" y="601"/>
                </a:cubicBezTo>
                <a:cubicBezTo>
                  <a:pt x="850" y="598"/>
                  <a:pt x="852" y="596"/>
                  <a:pt x="855" y="593"/>
                </a:cubicBezTo>
                <a:cubicBezTo>
                  <a:pt x="855" y="586"/>
                  <a:pt x="856" y="579"/>
                  <a:pt x="857" y="573"/>
                </a:cubicBezTo>
                <a:cubicBezTo>
                  <a:pt x="855" y="572"/>
                  <a:pt x="853" y="571"/>
                  <a:pt x="851" y="570"/>
                </a:cubicBezTo>
                <a:cubicBezTo>
                  <a:pt x="850" y="578"/>
                  <a:pt x="847" y="585"/>
                  <a:pt x="849" y="593"/>
                </a:cubicBezTo>
                <a:cubicBezTo>
                  <a:pt x="850" y="595"/>
                  <a:pt x="848" y="599"/>
                  <a:pt x="847" y="601"/>
                </a:cubicBezTo>
                <a:close/>
                <a:moveTo>
                  <a:pt x="695" y="635"/>
                </a:moveTo>
                <a:cubicBezTo>
                  <a:pt x="697" y="634"/>
                  <a:pt x="699" y="635"/>
                  <a:pt x="700" y="634"/>
                </a:cubicBezTo>
                <a:cubicBezTo>
                  <a:pt x="702" y="634"/>
                  <a:pt x="702" y="632"/>
                  <a:pt x="703" y="632"/>
                </a:cubicBezTo>
                <a:cubicBezTo>
                  <a:pt x="700" y="626"/>
                  <a:pt x="697" y="620"/>
                  <a:pt x="695" y="614"/>
                </a:cubicBezTo>
                <a:cubicBezTo>
                  <a:pt x="697" y="607"/>
                  <a:pt x="699" y="600"/>
                  <a:pt x="701" y="594"/>
                </a:cubicBezTo>
                <a:cubicBezTo>
                  <a:pt x="700" y="591"/>
                  <a:pt x="699" y="589"/>
                  <a:pt x="698" y="587"/>
                </a:cubicBezTo>
                <a:cubicBezTo>
                  <a:pt x="698" y="578"/>
                  <a:pt x="703" y="570"/>
                  <a:pt x="701" y="561"/>
                </a:cubicBezTo>
                <a:cubicBezTo>
                  <a:pt x="698" y="561"/>
                  <a:pt x="696" y="560"/>
                  <a:pt x="694" y="560"/>
                </a:cubicBezTo>
                <a:cubicBezTo>
                  <a:pt x="693" y="581"/>
                  <a:pt x="693" y="602"/>
                  <a:pt x="693" y="622"/>
                </a:cubicBezTo>
                <a:cubicBezTo>
                  <a:pt x="693" y="625"/>
                  <a:pt x="693" y="628"/>
                  <a:pt x="693" y="631"/>
                </a:cubicBezTo>
                <a:cubicBezTo>
                  <a:pt x="693" y="632"/>
                  <a:pt x="694" y="633"/>
                  <a:pt x="695" y="635"/>
                </a:cubicBezTo>
                <a:close/>
                <a:moveTo>
                  <a:pt x="554" y="615"/>
                </a:moveTo>
                <a:cubicBezTo>
                  <a:pt x="558" y="613"/>
                  <a:pt x="560" y="611"/>
                  <a:pt x="559" y="608"/>
                </a:cubicBezTo>
                <a:cubicBezTo>
                  <a:pt x="559" y="603"/>
                  <a:pt x="558" y="599"/>
                  <a:pt x="560" y="595"/>
                </a:cubicBezTo>
                <a:cubicBezTo>
                  <a:pt x="561" y="589"/>
                  <a:pt x="562" y="582"/>
                  <a:pt x="563" y="575"/>
                </a:cubicBezTo>
                <a:cubicBezTo>
                  <a:pt x="560" y="575"/>
                  <a:pt x="559" y="575"/>
                  <a:pt x="556" y="575"/>
                </a:cubicBezTo>
                <a:cubicBezTo>
                  <a:pt x="556" y="588"/>
                  <a:pt x="552" y="601"/>
                  <a:pt x="554" y="615"/>
                </a:cubicBezTo>
                <a:close/>
                <a:moveTo>
                  <a:pt x="857" y="718"/>
                </a:moveTo>
                <a:cubicBezTo>
                  <a:pt x="851" y="731"/>
                  <a:pt x="852" y="737"/>
                  <a:pt x="860" y="751"/>
                </a:cubicBezTo>
                <a:cubicBezTo>
                  <a:pt x="861" y="739"/>
                  <a:pt x="859" y="730"/>
                  <a:pt x="857" y="718"/>
                </a:cubicBezTo>
                <a:close/>
                <a:moveTo>
                  <a:pt x="1037" y="527"/>
                </a:moveTo>
                <a:cubicBezTo>
                  <a:pt x="1033" y="526"/>
                  <a:pt x="1031" y="526"/>
                  <a:pt x="1029" y="526"/>
                </a:cubicBezTo>
                <a:cubicBezTo>
                  <a:pt x="1027" y="525"/>
                  <a:pt x="1027" y="521"/>
                  <a:pt x="1022" y="522"/>
                </a:cubicBezTo>
                <a:cubicBezTo>
                  <a:pt x="1022" y="524"/>
                  <a:pt x="1022" y="526"/>
                  <a:pt x="1021" y="527"/>
                </a:cubicBezTo>
                <a:cubicBezTo>
                  <a:pt x="1024" y="530"/>
                  <a:pt x="1027" y="532"/>
                  <a:pt x="1030" y="535"/>
                </a:cubicBezTo>
                <a:cubicBezTo>
                  <a:pt x="1032" y="532"/>
                  <a:pt x="1034" y="530"/>
                  <a:pt x="1037" y="527"/>
                </a:cubicBezTo>
                <a:close/>
                <a:moveTo>
                  <a:pt x="413" y="484"/>
                </a:moveTo>
                <a:cubicBezTo>
                  <a:pt x="412" y="486"/>
                  <a:pt x="410" y="488"/>
                  <a:pt x="409" y="490"/>
                </a:cubicBezTo>
                <a:cubicBezTo>
                  <a:pt x="408" y="492"/>
                  <a:pt x="403" y="493"/>
                  <a:pt x="405" y="497"/>
                </a:cubicBezTo>
                <a:cubicBezTo>
                  <a:pt x="408" y="495"/>
                  <a:pt x="410" y="493"/>
                  <a:pt x="412" y="492"/>
                </a:cubicBezTo>
                <a:cubicBezTo>
                  <a:pt x="415" y="490"/>
                  <a:pt x="419" y="490"/>
                  <a:pt x="422" y="489"/>
                </a:cubicBezTo>
                <a:cubicBezTo>
                  <a:pt x="422" y="489"/>
                  <a:pt x="422" y="487"/>
                  <a:pt x="423" y="485"/>
                </a:cubicBezTo>
                <a:cubicBezTo>
                  <a:pt x="420" y="485"/>
                  <a:pt x="417" y="485"/>
                  <a:pt x="413" y="484"/>
                </a:cubicBezTo>
                <a:close/>
                <a:moveTo>
                  <a:pt x="558" y="634"/>
                </a:moveTo>
                <a:cubicBezTo>
                  <a:pt x="553" y="634"/>
                  <a:pt x="551" y="636"/>
                  <a:pt x="551" y="640"/>
                </a:cubicBezTo>
                <a:cubicBezTo>
                  <a:pt x="551" y="641"/>
                  <a:pt x="551" y="643"/>
                  <a:pt x="552" y="645"/>
                </a:cubicBezTo>
                <a:cubicBezTo>
                  <a:pt x="554" y="644"/>
                  <a:pt x="557" y="644"/>
                  <a:pt x="558" y="644"/>
                </a:cubicBezTo>
                <a:cubicBezTo>
                  <a:pt x="559" y="642"/>
                  <a:pt x="560" y="641"/>
                  <a:pt x="560" y="640"/>
                </a:cubicBezTo>
                <a:cubicBezTo>
                  <a:pt x="559" y="639"/>
                  <a:pt x="559" y="637"/>
                  <a:pt x="558" y="634"/>
                </a:cubicBezTo>
                <a:close/>
                <a:moveTo>
                  <a:pt x="231" y="444"/>
                </a:moveTo>
                <a:cubicBezTo>
                  <a:pt x="235" y="453"/>
                  <a:pt x="235" y="453"/>
                  <a:pt x="244" y="458"/>
                </a:cubicBezTo>
                <a:cubicBezTo>
                  <a:pt x="244" y="457"/>
                  <a:pt x="245" y="456"/>
                  <a:pt x="246" y="455"/>
                </a:cubicBezTo>
                <a:cubicBezTo>
                  <a:pt x="242" y="451"/>
                  <a:pt x="239" y="446"/>
                  <a:pt x="231" y="444"/>
                </a:cubicBezTo>
                <a:close/>
                <a:moveTo>
                  <a:pt x="726" y="756"/>
                </a:moveTo>
                <a:cubicBezTo>
                  <a:pt x="727" y="757"/>
                  <a:pt x="727" y="758"/>
                  <a:pt x="728" y="758"/>
                </a:cubicBezTo>
                <a:cubicBezTo>
                  <a:pt x="728" y="758"/>
                  <a:pt x="729" y="758"/>
                  <a:pt x="729" y="757"/>
                </a:cubicBezTo>
                <a:cubicBezTo>
                  <a:pt x="730" y="754"/>
                  <a:pt x="731" y="750"/>
                  <a:pt x="731" y="747"/>
                </a:cubicBezTo>
                <a:cubicBezTo>
                  <a:pt x="731" y="747"/>
                  <a:pt x="730" y="746"/>
                  <a:pt x="729" y="745"/>
                </a:cubicBezTo>
                <a:cubicBezTo>
                  <a:pt x="728" y="749"/>
                  <a:pt x="727" y="753"/>
                  <a:pt x="726" y="756"/>
                </a:cubicBezTo>
                <a:close/>
                <a:moveTo>
                  <a:pt x="693" y="505"/>
                </a:moveTo>
                <a:cubicBezTo>
                  <a:pt x="691" y="509"/>
                  <a:pt x="689" y="511"/>
                  <a:pt x="694" y="513"/>
                </a:cubicBezTo>
                <a:cubicBezTo>
                  <a:pt x="695" y="511"/>
                  <a:pt x="697" y="509"/>
                  <a:pt x="698" y="506"/>
                </a:cubicBezTo>
                <a:cubicBezTo>
                  <a:pt x="696" y="506"/>
                  <a:pt x="695" y="506"/>
                  <a:pt x="693" y="505"/>
                </a:cubicBezTo>
                <a:close/>
                <a:moveTo>
                  <a:pt x="889" y="554"/>
                </a:moveTo>
                <a:cubicBezTo>
                  <a:pt x="888" y="556"/>
                  <a:pt x="886" y="557"/>
                  <a:pt x="886" y="558"/>
                </a:cubicBezTo>
                <a:cubicBezTo>
                  <a:pt x="885" y="559"/>
                  <a:pt x="886" y="560"/>
                  <a:pt x="885" y="563"/>
                </a:cubicBezTo>
                <a:cubicBezTo>
                  <a:pt x="890" y="561"/>
                  <a:pt x="892" y="559"/>
                  <a:pt x="889" y="554"/>
                </a:cubicBezTo>
                <a:close/>
                <a:moveTo>
                  <a:pt x="316" y="489"/>
                </a:moveTo>
                <a:cubicBezTo>
                  <a:pt x="319" y="485"/>
                  <a:pt x="319" y="485"/>
                  <a:pt x="314" y="483"/>
                </a:cubicBezTo>
                <a:cubicBezTo>
                  <a:pt x="313" y="486"/>
                  <a:pt x="313" y="488"/>
                  <a:pt x="316" y="489"/>
                </a:cubicBezTo>
                <a:close/>
                <a:moveTo>
                  <a:pt x="387" y="485"/>
                </a:moveTo>
                <a:cubicBezTo>
                  <a:pt x="386" y="489"/>
                  <a:pt x="386" y="491"/>
                  <a:pt x="385" y="496"/>
                </a:cubicBezTo>
                <a:cubicBezTo>
                  <a:pt x="389" y="492"/>
                  <a:pt x="390" y="491"/>
                  <a:pt x="392" y="489"/>
                </a:cubicBezTo>
                <a:cubicBezTo>
                  <a:pt x="390" y="488"/>
                  <a:pt x="390" y="488"/>
                  <a:pt x="387" y="485"/>
                </a:cubicBezTo>
                <a:close/>
                <a:moveTo>
                  <a:pt x="965" y="472"/>
                </a:moveTo>
                <a:cubicBezTo>
                  <a:pt x="967" y="471"/>
                  <a:pt x="968" y="469"/>
                  <a:pt x="966" y="467"/>
                </a:cubicBezTo>
                <a:cubicBezTo>
                  <a:pt x="963" y="468"/>
                  <a:pt x="961" y="469"/>
                  <a:pt x="965" y="472"/>
                </a:cubicBezTo>
                <a:close/>
                <a:moveTo>
                  <a:pt x="916" y="229"/>
                </a:moveTo>
                <a:cubicBezTo>
                  <a:pt x="916" y="228"/>
                  <a:pt x="916" y="227"/>
                  <a:pt x="916" y="227"/>
                </a:cubicBezTo>
                <a:cubicBezTo>
                  <a:pt x="915" y="227"/>
                  <a:pt x="914" y="226"/>
                  <a:pt x="913" y="226"/>
                </a:cubicBezTo>
                <a:cubicBezTo>
                  <a:pt x="914" y="227"/>
                  <a:pt x="915" y="228"/>
                  <a:pt x="916" y="229"/>
                </a:cubicBezTo>
                <a:close/>
                <a:moveTo>
                  <a:pt x="435" y="573"/>
                </a:moveTo>
                <a:cubicBezTo>
                  <a:pt x="437" y="574"/>
                  <a:pt x="437" y="575"/>
                  <a:pt x="438" y="576"/>
                </a:cubicBezTo>
                <a:cubicBezTo>
                  <a:pt x="439" y="575"/>
                  <a:pt x="440" y="574"/>
                  <a:pt x="441" y="573"/>
                </a:cubicBezTo>
                <a:cubicBezTo>
                  <a:pt x="439" y="573"/>
                  <a:pt x="437" y="573"/>
                  <a:pt x="435" y="573"/>
                </a:cubicBezTo>
                <a:close/>
                <a:moveTo>
                  <a:pt x="143" y="534"/>
                </a:moveTo>
                <a:cubicBezTo>
                  <a:pt x="143" y="535"/>
                  <a:pt x="143" y="535"/>
                  <a:pt x="144" y="536"/>
                </a:cubicBezTo>
                <a:cubicBezTo>
                  <a:pt x="145" y="535"/>
                  <a:pt x="146" y="534"/>
                  <a:pt x="147" y="533"/>
                </a:cubicBezTo>
                <a:cubicBezTo>
                  <a:pt x="147" y="532"/>
                  <a:pt x="147" y="532"/>
                  <a:pt x="146" y="531"/>
                </a:cubicBezTo>
                <a:cubicBezTo>
                  <a:pt x="145" y="532"/>
                  <a:pt x="144" y="533"/>
                  <a:pt x="143" y="534"/>
                </a:cubicBezTo>
                <a:close/>
                <a:moveTo>
                  <a:pt x="206" y="485"/>
                </a:moveTo>
                <a:cubicBezTo>
                  <a:pt x="206" y="485"/>
                  <a:pt x="206" y="485"/>
                  <a:pt x="207" y="486"/>
                </a:cubicBezTo>
                <a:cubicBezTo>
                  <a:pt x="207" y="485"/>
                  <a:pt x="208" y="484"/>
                  <a:pt x="209" y="483"/>
                </a:cubicBezTo>
                <a:cubicBezTo>
                  <a:pt x="209" y="483"/>
                  <a:pt x="208" y="482"/>
                  <a:pt x="208" y="482"/>
                </a:cubicBezTo>
                <a:cubicBezTo>
                  <a:pt x="207" y="483"/>
                  <a:pt x="206" y="484"/>
                  <a:pt x="206" y="485"/>
                </a:cubicBezTo>
                <a:close/>
                <a:moveTo>
                  <a:pt x="286" y="631"/>
                </a:moveTo>
                <a:cubicBezTo>
                  <a:pt x="286" y="631"/>
                  <a:pt x="285" y="630"/>
                  <a:pt x="285" y="630"/>
                </a:cubicBezTo>
                <a:cubicBezTo>
                  <a:pt x="284" y="631"/>
                  <a:pt x="283" y="632"/>
                  <a:pt x="283" y="634"/>
                </a:cubicBezTo>
                <a:cubicBezTo>
                  <a:pt x="283" y="634"/>
                  <a:pt x="284" y="634"/>
                  <a:pt x="284" y="634"/>
                </a:cubicBezTo>
                <a:cubicBezTo>
                  <a:pt x="285" y="633"/>
                  <a:pt x="285" y="632"/>
                  <a:pt x="286" y="631"/>
                </a:cubicBezTo>
                <a:close/>
                <a:moveTo>
                  <a:pt x="616" y="503"/>
                </a:moveTo>
                <a:cubicBezTo>
                  <a:pt x="616" y="503"/>
                  <a:pt x="616" y="502"/>
                  <a:pt x="617" y="502"/>
                </a:cubicBezTo>
                <a:cubicBezTo>
                  <a:pt x="616" y="502"/>
                  <a:pt x="616" y="502"/>
                  <a:pt x="615" y="502"/>
                </a:cubicBezTo>
                <a:cubicBezTo>
                  <a:pt x="615" y="502"/>
                  <a:pt x="616" y="502"/>
                  <a:pt x="616" y="503"/>
                </a:cubicBezTo>
                <a:close/>
                <a:moveTo>
                  <a:pt x="561" y="548"/>
                </a:moveTo>
                <a:cubicBezTo>
                  <a:pt x="561" y="548"/>
                  <a:pt x="561" y="548"/>
                  <a:pt x="560" y="548"/>
                </a:cubicBezTo>
                <a:cubicBezTo>
                  <a:pt x="560" y="549"/>
                  <a:pt x="560" y="550"/>
                  <a:pt x="560" y="551"/>
                </a:cubicBezTo>
                <a:cubicBezTo>
                  <a:pt x="561" y="551"/>
                  <a:pt x="561" y="551"/>
                  <a:pt x="561" y="551"/>
                </a:cubicBezTo>
                <a:cubicBezTo>
                  <a:pt x="561" y="550"/>
                  <a:pt x="561" y="549"/>
                  <a:pt x="561" y="548"/>
                </a:cubicBezTo>
                <a:close/>
                <a:moveTo>
                  <a:pt x="853" y="680"/>
                </a:moveTo>
                <a:cubicBezTo>
                  <a:pt x="853" y="679"/>
                  <a:pt x="853" y="679"/>
                  <a:pt x="853" y="679"/>
                </a:cubicBezTo>
                <a:cubicBezTo>
                  <a:pt x="853" y="679"/>
                  <a:pt x="852" y="679"/>
                  <a:pt x="852" y="679"/>
                </a:cubicBezTo>
                <a:cubicBezTo>
                  <a:pt x="852" y="679"/>
                  <a:pt x="852" y="680"/>
                  <a:pt x="852" y="680"/>
                </a:cubicBezTo>
                <a:cubicBezTo>
                  <a:pt x="853" y="680"/>
                  <a:pt x="853" y="680"/>
                  <a:pt x="853" y="680"/>
                </a:cubicBezTo>
                <a:close/>
                <a:moveTo>
                  <a:pt x="831" y="502"/>
                </a:moveTo>
                <a:cubicBezTo>
                  <a:pt x="832" y="502"/>
                  <a:pt x="832" y="502"/>
                  <a:pt x="832" y="501"/>
                </a:cubicBezTo>
                <a:cubicBezTo>
                  <a:pt x="832" y="501"/>
                  <a:pt x="831" y="501"/>
                  <a:pt x="831" y="501"/>
                </a:cubicBezTo>
                <a:cubicBezTo>
                  <a:pt x="831" y="501"/>
                  <a:pt x="831" y="502"/>
                  <a:pt x="831" y="502"/>
                </a:cubicBezTo>
                <a:cubicBezTo>
                  <a:pt x="831" y="502"/>
                  <a:pt x="831" y="502"/>
                  <a:pt x="831" y="502"/>
                </a:cubicBezTo>
                <a:close/>
                <a:moveTo>
                  <a:pt x="1027" y="507"/>
                </a:moveTo>
                <a:cubicBezTo>
                  <a:pt x="1027" y="506"/>
                  <a:pt x="1027" y="506"/>
                  <a:pt x="1027" y="506"/>
                </a:cubicBezTo>
                <a:cubicBezTo>
                  <a:pt x="1026" y="507"/>
                  <a:pt x="1026" y="507"/>
                  <a:pt x="1026" y="507"/>
                </a:cubicBezTo>
                <a:lnTo>
                  <a:pt x="1027" y="507"/>
                </a:lnTo>
                <a:close/>
                <a:moveTo>
                  <a:pt x="621" y="619"/>
                </a:moveTo>
                <a:cubicBezTo>
                  <a:pt x="622" y="619"/>
                  <a:pt x="622" y="619"/>
                  <a:pt x="623" y="620"/>
                </a:cubicBezTo>
                <a:cubicBezTo>
                  <a:pt x="623" y="619"/>
                  <a:pt x="623" y="619"/>
                  <a:pt x="623" y="619"/>
                </a:cubicBezTo>
                <a:cubicBezTo>
                  <a:pt x="622" y="619"/>
                  <a:pt x="622" y="619"/>
                  <a:pt x="621" y="619"/>
                </a:cubicBezTo>
                <a:close/>
                <a:moveTo>
                  <a:pt x="844" y="498"/>
                </a:moveTo>
                <a:cubicBezTo>
                  <a:pt x="844" y="498"/>
                  <a:pt x="845" y="498"/>
                  <a:pt x="845" y="498"/>
                </a:cubicBezTo>
                <a:cubicBezTo>
                  <a:pt x="845" y="498"/>
                  <a:pt x="845" y="497"/>
                  <a:pt x="844" y="497"/>
                </a:cubicBezTo>
                <a:cubicBezTo>
                  <a:pt x="844" y="497"/>
                  <a:pt x="844" y="498"/>
                  <a:pt x="844" y="498"/>
                </a:cubicBezTo>
                <a:close/>
                <a:moveTo>
                  <a:pt x="862" y="601"/>
                </a:moveTo>
                <a:cubicBezTo>
                  <a:pt x="861" y="601"/>
                  <a:pt x="861" y="601"/>
                  <a:pt x="860" y="600"/>
                </a:cubicBezTo>
                <a:cubicBezTo>
                  <a:pt x="861" y="601"/>
                  <a:pt x="861" y="601"/>
                  <a:pt x="861" y="602"/>
                </a:cubicBezTo>
                <a:cubicBezTo>
                  <a:pt x="861" y="602"/>
                  <a:pt x="861" y="601"/>
                  <a:pt x="862" y="601"/>
                </a:cubicBezTo>
                <a:close/>
                <a:moveTo>
                  <a:pt x="414" y="532"/>
                </a:moveTo>
                <a:cubicBezTo>
                  <a:pt x="414" y="533"/>
                  <a:pt x="414" y="533"/>
                  <a:pt x="414" y="534"/>
                </a:cubicBezTo>
                <a:cubicBezTo>
                  <a:pt x="414" y="534"/>
                  <a:pt x="414" y="534"/>
                  <a:pt x="415" y="534"/>
                </a:cubicBezTo>
                <a:cubicBezTo>
                  <a:pt x="415" y="533"/>
                  <a:pt x="415" y="533"/>
                  <a:pt x="415" y="533"/>
                </a:cubicBezTo>
                <a:cubicBezTo>
                  <a:pt x="415" y="533"/>
                  <a:pt x="414" y="533"/>
                  <a:pt x="414" y="5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 invX="1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095398" y="3017263"/>
            <a:ext cx="3858330" cy="1982481"/>
          </a:xfrm>
          <a:custGeom>
            <a:avLst/>
            <a:gdLst>
              <a:gd name="T0" fmla="*/ 95 w 1029"/>
              <a:gd name="T1" fmla="*/ 388 h 526"/>
              <a:gd name="T2" fmla="*/ 43 w 1029"/>
              <a:gd name="T3" fmla="*/ 155 h 526"/>
              <a:gd name="T4" fmla="*/ 325 w 1029"/>
              <a:gd name="T5" fmla="*/ 62 h 526"/>
              <a:gd name="T6" fmla="*/ 797 w 1029"/>
              <a:gd name="T7" fmla="*/ 13 h 526"/>
              <a:gd name="T8" fmla="*/ 978 w 1029"/>
              <a:gd name="T9" fmla="*/ 201 h 526"/>
              <a:gd name="T10" fmla="*/ 854 w 1029"/>
              <a:gd name="T11" fmla="*/ 415 h 526"/>
              <a:gd name="T12" fmla="*/ 570 w 1029"/>
              <a:gd name="T13" fmla="*/ 490 h 526"/>
              <a:gd name="T14" fmla="*/ 794 w 1029"/>
              <a:gd name="T15" fmla="*/ 362 h 526"/>
              <a:gd name="T16" fmla="*/ 845 w 1029"/>
              <a:gd name="T17" fmla="*/ 287 h 526"/>
              <a:gd name="T18" fmla="*/ 865 w 1029"/>
              <a:gd name="T19" fmla="*/ 229 h 526"/>
              <a:gd name="T20" fmla="*/ 859 w 1029"/>
              <a:gd name="T21" fmla="*/ 305 h 526"/>
              <a:gd name="T22" fmla="*/ 193 w 1029"/>
              <a:gd name="T23" fmla="*/ 215 h 526"/>
              <a:gd name="T24" fmla="*/ 143 w 1029"/>
              <a:gd name="T25" fmla="*/ 183 h 526"/>
              <a:gd name="T26" fmla="*/ 170 w 1029"/>
              <a:gd name="T27" fmla="*/ 270 h 526"/>
              <a:gd name="T28" fmla="*/ 184 w 1029"/>
              <a:gd name="T29" fmla="*/ 189 h 526"/>
              <a:gd name="T30" fmla="*/ 456 w 1029"/>
              <a:gd name="T31" fmla="*/ 146 h 526"/>
              <a:gd name="T32" fmla="*/ 480 w 1029"/>
              <a:gd name="T33" fmla="*/ 303 h 526"/>
              <a:gd name="T34" fmla="*/ 572 w 1029"/>
              <a:gd name="T35" fmla="*/ 155 h 526"/>
              <a:gd name="T36" fmla="*/ 535 w 1029"/>
              <a:gd name="T37" fmla="*/ 317 h 526"/>
              <a:gd name="T38" fmla="*/ 472 w 1029"/>
              <a:gd name="T39" fmla="*/ 141 h 526"/>
              <a:gd name="T40" fmla="*/ 465 w 1029"/>
              <a:gd name="T41" fmla="*/ 245 h 526"/>
              <a:gd name="T42" fmla="*/ 440 w 1029"/>
              <a:gd name="T43" fmla="*/ 316 h 526"/>
              <a:gd name="T44" fmla="*/ 427 w 1029"/>
              <a:gd name="T45" fmla="*/ 322 h 526"/>
              <a:gd name="T46" fmla="*/ 275 w 1029"/>
              <a:gd name="T47" fmla="*/ 197 h 526"/>
              <a:gd name="T48" fmla="*/ 388 w 1029"/>
              <a:gd name="T49" fmla="*/ 254 h 526"/>
              <a:gd name="T50" fmla="*/ 297 w 1029"/>
              <a:gd name="T51" fmla="*/ 195 h 526"/>
              <a:gd name="T52" fmla="*/ 320 w 1029"/>
              <a:gd name="T53" fmla="*/ 331 h 526"/>
              <a:gd name="T54" fmla="*/ 308 w 1029"/>
              <a:gd name="T55" fmla="*/ 214 h 526"/>
              <a:gd name="T56" fmla="*/ 374 w 1029"/>
              <a:gd name="T57" fmla="*/ 184 h 526"/>
              <a:gd name="T58" fmla="*/ 396 w 1029"/>
              <a:gd name="T59" fmla="*/ 271 h 526"/>
              <a:gd name="T60" fmla="*/ 390 w 1029"/>
              <a:gd name="T61" fmla="*/ 228 h 526"/>
              <a:gd name="T62" fmla="*/ 297 w 1029"/>
              <a:gd name="T63" fmla="*/ 161 h 526"/>
              <a:gd name="T64" fmla="*/ 405 w 1029"/>
              <a:gd name="T65" fmla="*/ 243 h 526"/>
              <a:gd name="T66" fmla="*/ 710 w 1029"/>
              <a:gd name="T67" fmla="*/ 346 h 526"/>
              <a:gd name="T68" fmla="*/ 723 w 1029"/>
              <a:gd name="T69" fmla="*/ 136 h 526"/>
              <a:gd name="T70" fmla="*/ 725 w 1029"/>
              <a:gd name="T71" fmla="*/ 234 h 526"/>
              <a:gd name="T72" fmla="*/ 663 w 1029"/>
              <a:gd name="T73" fmla="*/ 221 h 526"/>
              <a:gd name="T74" fmla="*/ 694 w 1029"/>
              <a:gd name="T75" fmla="*/ 192 h 526"/>
              <a:gd name="T76" fmla="*/ 660 w 1029"/>
              <a:gd name="T77" fmla="*/ 230 h 526"/>
              <a:gd name="T78" fmla="*/ 719 w 1029"/>
              <a:gd name="T79" fmla="*/ 146 h 526"/>
              <a:gd name="T80" fmla="*/ 693 w 1029"/>
              <a:gd name="T81" fmla="*/ 283 h 526"/>
              <a:gd name="T82" fmla="*/ 885 w 1029"/>
              <a:gd name="T83" fmla="*/ 419 h 526"/>
              <a:gd name="T84" fmla="*/ 127 w 1029"/>
              <a:gd name="T85" fmla="*/ 115 h 526"/>
              <a:gd name="T86" fmla="*/ 786 w 1029"/>
              <a:gd name="T87" fmla="*/ 17 h 526"/>
              <a:gd name="T88" fmla="*/ 447 w 1029"/>
              <a:gd name="T89" fmla="*/ 427 h 526"/>
              <a:gd name="T90" fmla="*/ 353 w 1029"/>
              <a:gd name="T91" fmla="*/ 453 h 526"/>
              <a:gd name="T92" fmla="*/ 753 w 1029"/>
              <a:gd name="T93" fmla="*/ 423 h 526"/>
              <a:gd name="T94" fmla="*/ 63 w 1029"/>
              <a:gd name="T95" fmla="*/ 127 h 526"/>
              <a:gd name="T96" fmla="*/ 149 w 1029"/>
              <a:gd name="T97" fmla="*/ 427 h 526"/>
              <a:gd name="T98" fmla="*/ 460 w 1029"/>
              <a:gd name="T99" fmla="*/ 434 h 526"/>
              <a:gd name="T100" fmla="*/ 904 w 1029"/>
              <a:gd name="T101" fmla="*/ 422 h 526"/>
              <a:gd name="T102" fmla="*/ 861 w 1029"/>
              <a:gd name="T103" fmla="*/ 135 h 526"/>
              <a:gd name="T104" fmla="*/ 612 w 1029"/>
              <a:gd name="T105" fmla="*/ 51 h 526"/>
              <a:gd name="T106" fmla="*/ 417 w 1029"/>
              <a:gd name="T107" fmla="*/ 56 h 526"/>
              <a:gd name="T108" fmla="*/ 514 w 1029"/>
              <a:gd name="T109" fmla="*/ 8 h 526"/>
              <a:gd name="T110" fmla="*/ 70 w 1029"/>
              <a:gd name="T111" fmla="*/ 282 h 526"/>
              <a:gd name="T112" fmla="*/ 959 w 1029"/>
              <a:gd name="T113" fmla="*/ 108 h 526"/>
              <a:gd name="T114" fmla="*/ 115 w 1029"/>
              <a:gd name="T115" fmla="*/ 449 h 526"/>
              <a:gd name="T116" fmla="*/ 912 w 1029"/>
              <a:gd name="T117" fmla="*/ 422 h 526"/>
              <a:gd name="T118" fmla="*/ 249 w 1029"/>
              <a:gd name="T119" fmla="*/ 46 h 526"/>
              <a:gd name="T120" fmla="*/ 644 w 1029"/>
              <a:gd name="T121" fmla="*/ 84 h 526"/>
              <a:gd name="T122" fmla="*/ 958 w 1029"/>
              <a:gd name="T123" fmla="*/ 208 h 526"/>
              <a:gd name="T124" fmla="*/ 950 w 1029"/>
              <a:gd name="T125" fmla="*/ 135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29" h="526">
                <a:moveTo>
                  <a:pt x="358" y="473"/>
                </a:moveTo>
                <a:cubicBezTo>
                  <a:pt x="348" y="457"/>
                  <a:pt x="341" y="441"/>
                  <a:pt x="326" y="431"/>
                </a:cubicBezTo>
                <a:cubicBezTo>
                  <a:pt x="310" y="453"/>
                  <a:pt x="293" y="472"/>
                  <a:pt x="285" y="499"/>
                </a:cubicBezTo>
                <a:cubicBezTo>
                  <a:pt x="281" y="497"/>
                  <a:pt x="279" y="496"/>
                  <a:pt x="278" y="495"/>
                </a:cubicBezTo>
                <a:cubicBezTo>
                  <a:pt x="270" y="489"/>
                  <a:pt x="262" y="484"/>
                  <a:pt x="254" y="478"/>
                </a:cubicBezTo>
                <a:cubicBezTo>
                  <a:pt x="245" y="472"/>
                  <a:pt x="237" y="466"/>
                  <a:pt x="228" y="459"/>
                </a:cubicBezTo>
                <a:cubicBezTo>
                  <a:pt x="222" y="455"/>
                  <a:pt x="215" y="451"/>
                  <a:pt x="208" y="450"/>
                </a:cubicBezTo>
                <a:cubicBezTo>
                  <a:pt x="203" y="450"/>
                  <a:pt x="201" y="453"/>
                  <a:pt x="199" y="456"/>
                </a:cubicBezTo>
                <a:cubicBezTo>
                  <a:pt x="186" y="475"/>
                  <a:pt x="173" y="493"/>
                  <a:pt x="166" y="514"/>
                </a:cubicBezTo>
                <a:cubicBezTo>
                  <a:pt x="164" y="519"/>
                  <a:pt x="163" y="523"/>
                  <a:pt x="158" y="526"/>
                </a:cubicBezTo>
                <a:cubicBezTo>
                  <a:pt x="157" y="525"/>
                  <a:pt x="155" y="524"/>
                  <a:pt x="155" y="522"/>
                </a:cubicBezTo>
                <a:cubicBezTo>
                  <a:pt x="153" y="516"/>
                  <a:pt x="152" y="510"/>
                  <a:pt x="151" y="504"/>
                </a:cubicBezTo>
                <a:cubicBezTo>
                  <a:pt x="148" y="490"/>
                  <a:pt x="145" y="476"/>
                  <a:pt x="142" y="461"/>
                </a:cubicBezTo>
                <a:cubicBezTo>
                  <a:pt x="141" y="458"/>
                  <a:pt x="139" y="455"/>
                  <a:pt x="138" y="453"/>
                </a:cubicBezTo>
                <a:cubicBezTo>
                  <a:pt x="116" y="452"/>
                  <a:pt x="98" y="463"/>
                  <a:pt x="78" y="469"/>
                </a:cubicBezTo>
                <a:cubicBezTo>
                  <a:pt x="78" y="466"/>
                  <a:pt x="77" y="464"/>
                  <a:pt x="77" y="463"/>
                </a:cubicBezTo>
                <a:cubicBezTo>
                  <a:pt x="79" y="453"/>
                  <a:pt x="81" y="443"/>
                  <a:pt x="83" y="433"/>
                </a:cubicBezTo>
                <a:cubicBezTo>
                  <a:pt x="87" y="418"/>
                  <a:pt x="91" y="403"/>
                  <a:pt x="95" y="388"/>
                </a:cubicBezTo>
                <a:cubicBezTo>
                  <a:pt x="96" y="383"/>
                  <a:pt x="96" y="378"/>
                  <a:pt x="96" y="374"/>
                </a:cubicBezTo>
                <a:cubicBezTo>
                  <a:pt x="93" y="369"/>
                  <a:pt x="90" y="370"/>
                  <a:pt x="86" y="370"/>
                </a:cubicBezTo>
                <a:cubicBezTo>
                  <a:pt x="73" y="371"/>
                  <a:pt x="59" y="372"/>
                  <a:pt x="45" y="374"/>
                </a:cubicBezTo>
                <a:cubicBezTo>
                  <a:pt x="44" y="374"/>
                  <a:pt x="43" y="373"/>
                  <a:pt x="41" y="372"/>
                </a:cubicBezTo>
                <a:cubicBezTo>
                  <a:pt x="41" y="369"/>
                  <a:pt x="42" y="366"/>
                  <a:pt x="43" y="363"/>
                </a:cubicBezTo>
                <a:cubicBezTo>
                  <a:pt x="47" y="351"/>
                  <a:pt x="53" y="339"/>
                  <a:pt x="57" y="327"/>
                </a:cubicBezTo>
                <a:cubicBezTo>
                  <a:pt x="60" y="317"/>
                  <a:pt x="62" y="306"/>
                  <a:pt x="64" y="295"/>
                </a:cubicBezTo>
                <a:cubicBezTo>
                  <a:pt x="64" y="293"/>
                  <a:pt x="64" y="291"/>
                  <a:pt x="63" y="289"/>
                </a:cubicBezTo>
                <a:cubicBezTo>
                  <a:pt x="60" y="285"/>
                  <a:pt x="56" y="286"/>
                  <a:pt x="52" y="286"/>
                </a:cubicBezTo>
                <a:cubicBezTo>
                  <a:pt x="41" y="285"/>
                  <a:pt x="30" y="285"/>
                  <a:pt x="18" y="284"/>
                </a:cubicBezTo>
                <a:cubicBezTo>
                  <a:pt x="12" y="283"/>
                  <a:pt x="6" y="282"/>
                  <a:pt x="0" y="278"/>
                </a:cubicBezTo>
                <a:cubicBezTo>
                  <a:pt x="1" y="276"/>
                  <a:pt x="1" y="273"/>
                  <a:pt x="3" y="271"/>
                </a:cubicBezTo>
                <a:cubicBezTo>
                  <a:pt x="5" y="268"/>
                  <a:pt x="8" y="265"/>
                  <a:pt x="10" y="262"/>
                </a:cubicBezTo>
                <a:cubicBezTo>
                  <a:pt x="16" y="253"/>
                  <a:pt x="23" y="244"/>
                  <a:pt x="29" y="236"/>
                </a:cubicBezTo>
                <a:cubicBezTo>
                  <a:pt x="40" y="220"/>
                  <a:pt x="51" y="205"/>
                  <a:pt x="62" y="189"/>
                </a:cubicBezTo>
                <a:cubicBezTo>
                  <a:pt x="64" y="187"/>
                  <a:pt x="65" y="185"/>
                  <a:pt x="68" y="182"/>
                </a:cubicBezTo>
                <a:cubicBezTo>
                  <a:pt x="65" y="179"/>
                  <a:pt x="64" y="176"/>
                  <a:pt x="61" y="174"/>
                </a:cubicBezTo>
                <a:cubicBezTo>
                  <a:pt x="54" y="169"/>
                  <a:pt x="48" y="162"/>
                  <a:pt x="43" y="155"/>
                </a:cubicBezTo>
                <a:cubicBezTo>
                  <a:pt x="33" y="143"/>
                  <a:pt x="23" y="133"/>
                  <a:pt x="12" y="123"/>
                </a:cubicBezTo>
                <a:cubicBezTo>
                  <a:pt x="9" y="123"/>
                  <a:pt x="7" y="123"/>
                  <a:pt x="3" y="123"/>
                </a:cubicBezTo>
                <a:cubicBezTo>
                  <a:pt x="3" y="121"/>
                  <a:pt x="4" y="119"/>
                  <a:pt x="4" y="117"/>
                </a:cubicBezTo>
                <a:cubicBezTo>
                  <a:pt x="22" y="114"/>
                  <a:pt x="39" y="109"/>
                  <a:pt x="57" y="110"/>
                </a:cubicBezTo>
                <a:cubicBezTo>
                  <a:pt x="76" y="111"/>
                  <a:pt x="94" y="107"/>
                  <a:pt x="112" y="103"/>
                </a:cubicBezTo>
                <a:cubicBezTo>
                  <a:pt x="114" y="103"/>
                  <a:pt x="116" y="102"/>
                  <a:pt x="118" y="101"/>
                </a:cubicBezTo>
                <a:cubicBezTo>
                  <a:pt x="124" y="90"/>
                  <a:pt x="131" y="79"/>
                  <a:pt x="137" y="68"/>
                </a:cubicBezTo>
                <a:cubicBezTo>
                  <a:pt x="142" y="57"/>
                  <a:pt x="147" y="46"/>
                  <a:pt x="153" y="33"/>
                </a:cubicBezTo>
                <a:cubicBezTo>
                  <a:pt x="156" y="35"/>
                  <a:pt x="158" y="37"/>
                  <a:pt x="160" y="39"/>
                </a:cubicBezTo>
                <a:cubicBezTo>
                  <a:pt x="169" y="48"/>
                  <a:pt x="178" y="58"/>
                  <a:pt x="187" y="68"/>
                </a:cubicBezTo>
                <a:cubicBezTo>
                  <a:pt x="192" y="74"/>
                  <a:pt x="199" y="80"/>
                  <a:pt x="207" y="83"/>
                </a:cubicBezTo>
                <a:cubicBezTo>
                  <a:pt x="214" y="81"/>
                  <a:pt x="218" y="75"/>
                  <a:pt x="223" y="70"/>
                </a:cubicBezTo>
                <a:cubicBezTo>
                  <a:pt x="230" y="62"/>
                  <a:pt x="236" y="54"/>
                  <a:pt x="243" y="46"/>
                </a:cubicBezTo>
                <a:cubicBezTo>
                  <a:pt x="251" y="37"/>
                  <a:pt x="259" y="27"/>
                  <a:pt x="265" y="16"/>
                </a:cubicBezTo>
                <a:cubicBezTo>
                  <a:pt x="268" y="11"/>
                  <a:pt x="272" y="6"/>
                  <a:pt x="277" y="3"/>
                </a:cubicBezTo>
                <a:cubicBezTo>
                  <a:pt x="282" y="3"/>
                  <a:pt x="284" y="6"/>
                  <a:pt x="286" y="9"/>
                </a:cubicBezTo>
                <a:cubicBezTo>
                  <a:pt x="295" y="23"/>
                  <a:pt x="305" y="36"/>
                  <a:pt x="314" y="50"/>
                </a:cubicBezTo>
                <a:cubicBezTo>
                  <a:pt x="317" y="54"/>
                  <a:pt x="320" y="59"/>
                  <a:pt x="325" y="62"/>
                </a:cubicBezTo>
                <a:cubicBezTo>
                  <a:pt x="337" y="52"/>
                  <a:pt x="348" y="42"/>
                  <a:pt x="360" y="33"/>
                </a:cubicBezTo>
                <a:cubicBezTo>
                  <a:pt x="371" y="23"/>
                  <a:pt x="383" y="14"/>
                  <a:pt x="394" y="5"/>
                </a:cubicBezTo>
                <a:cubicBezTo>
                  <a:pt x="401" y="6"/>
                  <a:pt x="402" y="10"/>
                  <a:pt x="405" y="13"/>
                </a:cubicBezTo>
                <a:cubicBezTo>
                  <a:pt x="415" y="28"/>
                  <a:pt x="425" y="43"/>
                  <a:pt x="435" y="58"/>
                </a:cubicBezTo>
                <a:cubicBezTo>
                  <a:pt x="436" y="59"/>
                  <a:pt x="437" y="60"/>
                  <a:pt x="439" y="61"/>
                </a:cubicBezTo>
                <a:cubicBezTo>
                  <a:pt x="463" y="39"/>
                  <a:pt x="486" y="16"/>
                  <a:pt x="515" y="0"/>
                </a:cubicBezTo>
                <a:cubicBezTo>
                  <a:pt x="522" y="2"/>
                  <a:pt x="525" y="8"/>
                  <a:pt x="527" y="14"/>
                </a:cubicBezTo>
                <a:cubicBezTo>
                  <a:pt x="532" y="29"/>
                  <a:pt x="541" y="43"/>
                  <a:pt x="549" y="57"/>
                </a:cubicBezTo>
                <a:cubicBezTo>
                  <a:pt x="549" y="57"/>
                  <a:pt x="550" y="58"/>
                  <a:pt x="552" y="59"/>
                </a:cubicBezTo>
                <a:cubicBezTo>
                  <a:pt x="562" y="55"/>
                  <a:pt x="570" y="46"/>
                  <a:pt x="580" y="40"/>
                </a:cubicBezTo>
                <a:cubicBezTo>
                  <a:pt x="590" y="33"/>
                  <a:pt x="599" y="25"/>
                  <a:pt x="609" y="18"/>
                </a:cubicBezTo>
                <a:cubicBezTo>
                  <a:pt x="617" y="24"/>
                  <a:pt x="619" y="34"/>
                  <a:pt x="625" y="40"/>
                </a:cubicBezTo>
                <a:cubicBezTo>
                  <a:pt x="631" y="46"/>
                  <a:pt x="636" y="53"/>
                  <a:pt x="642" y="60"/>
                </a:cubicBezTo>
                <a:cubicBezTo>
                  <a:pt x="656" y="47"/>
                  <a:pt x="669" y="33"/>
                  <a:pt x="683" y="21"/>
                </a:cubicBezTo>
                <a:cubicBezTo>
                  <a:pt x="692" y="25"/>
                  <a:pt x="694" y="34"/>
                  <a:pt x="697" y="40"/>
                </a:cubicBezTo>
                <a:cubicBezTo>
                  <a:pt x="701" y="47"/>
                  <a:pt x="703" y="54"/>
                  <a:pt x="707" y="62"/>
                </a:cubicBezTo>
                <a:cubicBezTo>
                  <a:pt x="736" y="43"/>
                  <a:pt x="762" y="21"/>
                  <a:pt x="793" y="6"/>
                </a:cubicBezTo>
                <a:cubicBezTo>
                  <a:pt x="794" y="8"/>
                  <a:pt x="796" y="11"/>
                  <a:pt x="797" y="13"/>
                </a:cubicBezTo>
                <a:cubicBezTo>
                  <a:pt x="798" y="18"/>
                  <a:pt x="799" y="22"/>
                  <a:pt x="798" y="27"/>
                </a:cubicBezTo>
                <a:cubicBezTo>
                  <a:pt x="798" y="42"/>
                  <a:pt x="798" y="56"/>
                  <a:pt x="797" y="71"/>
                </a:cubicBezTo>
                <a:cubicBezTo>
                  <a:pt x="797" y="76"/>
                  <a:pt x="796" y="80"/>
                  <a:pt x="799" y="86"/>
                </a:cubicBezTo>
                <a:cubicBezTo>
                  <a:pt x="813" y="83"/>
                  <a:pt x="827" y="80"/>
                  <a:pt x="841" y="76"/>
                </a:cubicBezTo>
                <a:cubicBezTo>
                  <a:pt x="855" y="72"/>
                  <a:pt x="868" y="66"/>
                  <a:pt x="882" y="63"/>
                </a:cubicBezTo>
                <a:cubicBezTo>
                  <a:pt x="883" y="67"/>
                  <a:pt x="885" y="69"/>
                  <a:pt x="885" y="72"/>
                </a:cubicBezTo>
                <a:cubicBezTo>
                  <a:pt x="884" y="81"/>
                  <a:pt x="882" y="91"/>
                  <a:pt x="880" y="100"/>
                </a:cubicBezTo>
                <a:cubicBezTo>
                  <a:pt x="880" y="103"/>
                  <a:pt x="879" y="105"/>
                  <a:pt x="879" y="108"/>
                </a:cubicBezTo>
                <a:cubicBezTo>
                  <a:pt x="881" y="111"/>
                  <a:pt x="884" y="110"/>
                  <a:pt x="886" y="109"/>
                </a:cubicBezTo>
                <a:cubicBezTo>
                  <a:pt x="907" y="104"/>
                  <a:pt x="927" y="99"/>
                  <a:pt x="948" y="95"/>
                </a:cubicBezTo>
                <a:cubicBezTo>
                  <a:pt x="955" y="93"/>
                  <a:pt x="962" y="92"/>
                  <a:pt x="969" y="95"/>
                </a:cubicBezTo>
                <a:cubicBezTo>
                  <a:pt x="969" y="107"/>
                  <a:pt x="960" y="117"/>
                  <a:pt x="959" y="130"/>
                </a:cubicBezTo>
                <a:cubicBezTo>
                  <a:pt x="961" y="132"/>
                  <a:pt x="964" y="133"/>
                  <a:pt x="966" y="134"/>
                </a:cubicBezTo>
                <a:cubicBezTo>
                  <a:pt x="971" y="135"/>
                  <a:pt x="976" y="136"/>
                  <a:pt x="980" y="136"/>
                </a:cubicBezTo>
                <a:cubicBezTo>
                  <a:pt x="997" y="138"/>
                  <a:pt x="1013" y="142"/>
                  <a:pt x="1029" y="148"/>
                </a:cubicBezTo>
                <a:cubicBezTo>
                  <a:pt x="1027" y="151"/>
                  <a:pt x="1027" y="154"/>
                  <a:pt x="1025" y="156"/>
                </a:cubicBezTo>
                <a:cubicBezTo>
                  <a:pt x="1016" y="165"/>
                  <a:pt x="1006" y="173"/>
                  <a:pt x="997" y="182"/>
                </a:cubicBezTo>
                <a:cubicBezTo>
                  <a:pt x="990" y="188"/>
                  <a:pt x="983" y="194"/>
                  <a:pt x="978" y="201"/>
                </a:cubicBezTo>
                <a:cubicBezTo>
                  <a:pt x="984" y="210"/>
                  <a:pt x="984" y="210"/>
                  <a:pt x="1014" y="231"/>
                </a:cubicBezTo>
                <a:cubicBezTo>
                  <a:pt x="1017" y="236"/>
                  <a:pt x="1015" y="240"/>
                  <a:pt x="1010" y="244"/>
                </a:cubicBezTo>
                <a:cubicBezTo>
                  <a:pt x="1000" y="251"/>
                  <a:pt x="991" y="257"/>
                  <a:pt x="981" y="264"/>
                </a:cubicBezTo>
                <a:cubicBezTo>
                  <a:pt x="976" y="268"/>
                  <a:pt x="970" y="270"/>
                  <a:pt x="965" y="274"/>
                </a:cubicBezTo>
                <a:cubicBezTo>
                  <a:pt x="961" y="277"/>
                  <a:pt x="957" y="280"/>
                  <a:pt x="952" y="284"/>
                </a:cubicBezTo>
                <a:cubicBezTo>
                  <a:pt x="954" y="287"/>
                  <a:pt x="955" y="289"/>
                  <a:pt x="957" y="292"/>
                </a:cubicBezTo>
                <a:cubicBezTo>
                  <a:pt x="962" y="298"/>
                  <a:pt x="968" y="305"/>
                  <a:pt x="973" y="311"/>
                </a:cubicBezTo>
                <a:cubicBezTo>
                  <a:pt x="975" y="314"/>
                  <a:pt x="977" y="317"/>
                  <a:pt x="978" y="319"/>
                </a:cubicBezTo>
                <a:cubicBezTo>
                  <a:pt x="978" y="324"/>
                  <a:pt x="976" y="326"/>
                  <a:pt x="972" y="328"/>
                </a:cubicBezTo>
                <a:cubicBezTo>
                  <a:pt x="962" y="334"/>
                  <a:pt x="952" y="339"/>
                  <a:pt x="941" y="342"/>
                </a:cubicBezTo>
                <a:cubicBezTo>
                  <a:pt x="933" y="344"/>
                  <a:pt x="926" y="346"/>
                  <a:pt x="919" y="348"/>
                </a:cubicBezTo>
                <a:cubicBezTo>
                  <a:pt x="916" y="349"/>
                  <a:pt x="914" y="351"/>
                  <a:pt x="911" y="352"/>
                </a:cubicBezTo>
                <a:cubicBezTo>
                  <a:pt x="911" y="357"/>
                  <a:pt x="911" y="362"/>
                  <a:pt x="912" y="367"/>
                </a:cubicBezTo>
                <a:cubicBezTo>
                  <a:pt x="916" y="387"/>
                  <a:pt x="920" y="408"/>
                  <a:pt x="924" y="429"/>
                </a:cubicBezTo>
                <a:cubicBezTo>
                  <a:pt x="925" y="438"/>
                  <a:pt x="926" y="446"/>
                  <a:pt x="926" y="455"/>
                </a:cubicBezTo>
                <a:cubicBezTo>
                  <a:pt x="926" y="457"/>
                  <a:pt x="925" y="459"/>
                  <a:pt x="924" y="462"/>
                </a:cubicBezTo>
                <a:cubicBezTo>
                  <a:pt x="912" y="454"/>
                  <a:pt x="900" y="445"/>
                  <a:pt x="889" y="438"/>
                </a:cubicBezTo>
                <a:cubicBezTo>
                  <a:pt x="877" y="430"/>
                  <a:pt x="866" y="423"/>
                  <a:pt x="854" y="415"/>
                </a:cubicBezTo>
                <a:cubicBezTo>
                  <a:pt x="832" y="438"/>
                  <a:pt x="820" y="468"/>
                  <a:pt x="805" y="495"/>
                </a:cubicBezTo>
                <a:cubicBezTo>
                  <a:pt x="800" y="492"/>
                  <a:pt x="800" y="486"/>
                  <a:pt x="797" y="482"/>
                </a:cubicBezTo>
                <a:cubicBezTo>
                  <a:pt x="795" y="477"/>
                  <a:pt x="792" y="473"/>
                  <a:pt x="790" y="468"/>
                </a:cubicBezTo>
                <a:cubicBezTo>
                  <a:pt x="787" y="464"/>
                  <a:pt x="784" y="459"/>
                  <a:pt x="780" y="454"/>
                </a:cubicBezTo>
                <a:cubicBezTo>
                  <a:pt x="777" y="450"/>
                  <a:pt x="774" y="446"/>
                  <a:pt x="771" y="441"/>
                </a:cubicBezTo>
                <a:cubicBezTo>
                  <a:pt x="768" y="437"/>
                  <a:pt x="765" y="433"/>
                  <a:pt x="762" y="428"/>
                </a:cubicBezTo>
                <a:cubicBezTo>
                  <a:pt x="760" y="429"/>
                  <a:pt x="757" y="430"/>
                  <a:pt x="755" y="431"/>
                </a:cubicBezTo>
                <a:cubicBezTo>
                  <a:pt x="736" y="443"/>
                  <a:pt x="717" y="456"/>
                  <a:pt x="698" y="469"/>
                </a:cubicBezTo>
                <a:cubicBezTo>
                  <a:pt x="693" y="472"/>
                  <a:pt x="689" y="476"/>
                  <a:pt x="684" y="480"/>
                </a:cubicBezTo>
                <a:cubicBezTo>
                  <a:pt x="682" y="481"/>
                  <a:pt x="680" y="483"/>
                  <a:pt x="678" y="484"/>
                </a:cubicBezTo>
                <a:cubicBezTo>
                  <a:pt x="676" y="482"/>
                  <a:pt x="675" y="480"/>
                  <a:pt x="674" y="478"/>
                </a:cubicBezTo>
                <a:cubicBezTo>
                  <a:pt x="671" y="469"/>
                  <a:pt x="669" y="460"/>
                  <a:pt x="666" y="450"/>
                </a:cubicBezTo>
                <a:cubicBezTo>
                  <a:pt x="663" y="441"/>
                  <a:pt x="660" y="431"/>
                  <a:pt x="656" y="421"/>
                </a:cubicBezTo>
                <a:cubicBezTo>
                  <a:pt x="656" y="420"/>
                  <a:pt x="654" y="419"/>
                  <a:pt x="653" y="417"/>
                </a:cubicBezTo>
                <a:cubicBezTo>
                  <a:pt x="651" y="419"/>
                  <a:pt x="649" y="420"/>
                  <a:pt x="647" y="421"/>
                </a:cubicBezTo>
                <a:cubicBezTo>
                  <a:pt x="633" y="432"/>
                  <a:pt x="618" y="443"/>
                  <a:pt x="604" y="453"/>
                </a:cubicBezTo>
                <a:cubicBezTo>
                  <a:pt x="592" y="462"/>
                  <a:pt x="581" y="472"/>
                  <a:pt x="574" y="485"/>
                </a:cubicBezTo>
                <a:cubicBezTo>
                  <a:pt x="573" y="487"/>
                  <a:pt x="571" y="489"/>
                  <a:pt x="570" y="490"/>
                </a:cubicBezTo>
                <a:cubicBezTo>
                  <a:pt x="567" y="491"/>
                  <a:pt x="565" y="489"/>
                  <a:pt x="564" y="487"/>
                </a:cubicBezTo>
                <a:cubicBezTo>
                  <a:pt x="562" y="480"/>
                  <a:pt x="559" y="474"/>
                  <a:pt x="558" y="467"/>
                </a:cubicBezTo>
                <a:cubicBezTo>
                  <a:pt x="554" y="448"/>
                  <a:pt x="543" y="432"/>
                  <a:pt x="533" y="416"/>
                </a:cubicBezTo>
                <a:cubicBezTo>
                  <a:pt x="532" y="415"/>
                  <a:pt x="531" y="414"/>
                  <a:pt x="529" y="413"/>
                </a:cubicBezTo>
                <a:cubicBezTo>
                  <a:pt x="518" y="417"/>
                  <a:pt x="510" y="426"/>
                  <a:pt x="501" y="432"/>
                </a:cubicBezTo>
                <a:cubicBezTo>
                  <a:pt x="490" y="439"/>
                  <a:pt x="480" y="446"/>
                  <a:pt x="472" y="456"/>
                </a:cubicBezTo>
                <a:cubicBezTo>
                  <a:pt x="464" y="465"/>
                  <a:pt x="457" y="473"/>
                  <a:pt x="448" y="483"/>
                </a:cubicBezTo>
                <a:cubicBezTo>
                  <a:pt x="446" y="480"/>
                  <a:pt x="445" y="478"/>
                  <a:pt x="444" y="475"/>
                </a:cubicBezTo>
                <a:cubicBezTo>
                  <a:pt x="440" y="456"/>
                  <a:pt x="432" y="439"/>
                  <a:pt x="420" y="423"/>
                </a:cubicBezTo>
                <a:cubicBezTo>
                  <a:pt x="419" y="421"/>
                  <a:pt x="419" y="420"/>
                  <a:pt x="418" y="419"/>
                </a:cubicBezTo>
                <a:cubicBezTo>
                  <a:pt x="408" y="421"/>
                  <a:pt x="402" y="428"/>
                  <a:pt x="394" y="433"/>
                </a:cubicBezTo>
                <a:cubicBezTo>
                  <a:pt x="388" y="438"/>
                  <a:pt x="381" y="444"/>
                  <a:pt x="375" y="450"/>
                </a:cubicBezTo>
                <a:cubicBezTo>
                  <a:pt x="370" y="457"/>
                  <a:pt x="365" y="464"/>
                  <a:pt x="358" y="473"/>
                </a:cubicBezTo>
                <a:close/>
                <a:moveTo>
                  <a:pt x="835" y="378"/>
                </a:moveTo>
                <a:cubicBezTo>
                  <a:pt x="831" y="380"/>
                  <a:pt x="828" y="382"/>
                  <a:pt x="825" y="384"/>
                </a:cubicBezTo>
                <a:cubicBezTo>
                  <a:pt x="823" y="384"/>
                  <a:pt x="822" y="385"/>
                  <a:pt x="820" y="384"/>
                </a:cubicBezTo>
                <a:cubicBezTo>
                  <a:pt x="815" y="382"/>
                  <a:pt x="809" y="381"/>
                  <a:pt x="803" y="378"/>
                </a:cubicBezTo>
                <a:cubicBezTo>
                  <a:pt x="796" y="375"/>
                  <a:pt x="794" y="369"/>
                  <a:pt x="794" y="362"/>
                </a:cubicBezTo>
                <a:cubicBezTo>
                  <a:pt x="796" y="348"/>
                  <a:pt x="807" y="339"/>
                  <a:pt x="821" y="342"/>
                </a:cubicBezTo>
                <a:cubicBezTo>
                  <a:pt x="824" y="343"/>
                  <a:pt x="827" y="344"/>
                  <a:pt x="830" y="345"/>
                </a:cubicBezTo>
                <a:cubicBezTo>
                  <a:pt x="838" y="349"/>
                  <a:pt x="842" y="358"/>
                  <a:pt x="840" y="367"/>
                </a:cubicBezTo>
                <a:cubicBezTo>
                  <a:pt x="839" y="370"/>
                  <a:pt x="837" y="374"/>
                  <a:pt x="835" y="378"/>
                </a:cubicBezTo>
                <a:close/>
                <a:moveTo>
                  <a:pt x="847" y="325"/>
                </a:moveTo>
                <a:cubicBezTo>
                  <a:pt x="839" y="323"/>
                  <a:pt x="831" y="322"/>
                  <a:pt x="826" y="314"/>
                </a:cubicBezTo>
                <a:cubicBezTo>
                  <a:pt x="823" y="307"/>
                  <a:pt x="824" y="299"/>
                  <a:pt x="827" y="292"/>
                </a:cubicBezTo>
                <a:cubicBezTo>
                  <a:pt x="832" y="278"/>
                  <a:pt x="837" y="264"/>
                  <a:pt x="845" y="250"/>
                </a:cubicBezTo>
                <a:cubicBezTo>
                  <a:pt x="849" y="243"/>
                  <a:pt x="852" y="235"/>
                  <a:pt x="856" y="227"/>
                </a:cubicBezTo>
                <a:cubicBezTo>
                  <a:pt x="861" y="217"/>
                  <a:pt x="866" y="207"/>
                  <a:pt x="870" y="198"/>
                </a:cubicBezTo>
                <a:cubicBezTo>
                  <a:pt x="890" y="182"/>
                  <a:pt x="899" y="180"/>
                  <a:pt x="913" y="190"/>
                </a:cubicBezTo>
                <a:cubicBezTo>
                  <a:pt x="915" y="194"/>
                  <a:pt x="915" y="199"/>
                  <a:pt x="915" y="204"/>
                </a:cubicBezTo>
                <a:cubicBezTo>
                  <a:pt x="915" y="208"/>
                  <a:pt x="915" y="212"/>
                  <a:pt x="915" y="217"/>
                </a:cubicBezTo>
                <a:cubicBezTo>
                  <a:pt x="914" y="219"/>
                  <a:pt x="912" y="221"/>
                  <a:pt x="911" y="224"/>
                </a:cubicBezTo>
                <a:cubicBezTo>
                  <a:pt x="904" y="243"/>
                  <a:pt x="893" y="260"/>
                  <a:pt x="884" y="279"/>
                </a:cubicBezTo>
                <a:cubicBezTo>
                  <a:pt x="879" y="289"/>
                  <a:pt x="874" y="298"/>
                  <a:pt x="868" y="307"/>
                </a:cubicBezTo>
                <a:cubicBezTo>
                  <a:pt x="864" y="316"/>
                  <a:pt x="858" y="322"/>
                  <a:pt x="847" y="325"/>
                </a:cubicBezTo>
                <a:close/>
                <a:moveTo>
                  <a:pt x="845" y="287"/>
                </a:moveTo>
                <a:cubicBezTo>
                  <a:pt x="846" y="288"/>
                  <a:pt x="848" y="289"/>
                  <a:pt x="850" y="291"/>
                </a:cubicBezTo>
                <a:cubicBezTo>
                  <a:pt x="850" y="286"/>
                  <a:pt x="847" y="287"/>
                  <a:pt x="845" y="287"/>
                </a:cubicBezTo>
                <a:cubicBezTo>
                  <a:pt x="845" y="285"/>
                  <a:pt x="845" y="283"/>
                  <a:pt x="840" y="283"/>
                </a:cubicBezTo>
                <a:cubicBezTo>
                  <a:pt x="842" y="285"/>
                  <a:pt x="844" y="286"/>
                  <a:pt x="845" y="287"/>
                </a:cubicBezTo>
                <a:close/>
                <a:moveTo>
                  <a:pt x="871" y="256"/>
                </a:moveTo>
                <a:cubicBezTo>
                  <a:pt x="868" y="247"/>
                  <a:pt x="867" y="245"/>
                  <a:pt x="858" y="241"/>
                </a:cubicBezTo>
                <a:cubicBezTo>
                  <a:pt x="858" y="242"/>
                  <a:pt x="857" y="243"/>
                  <a:pt x="857" y="245"/>
                </a:cubicBezTo>
                <a:cubicBezTo>
                  <a:pt x="861" y="249"/>
                  <a:pt x="866" y="252"/>
                  <a:pt x="871" y="256"/>
                </a:cubicBezTo>
                <a:close/>
                <a:moveTo>
                  <a:pt x="867" y="222"/>
                </a:moveTo>
                <a:cubicBezTo>
                  <a:pt x="873" y="224"/>
                  <a:pt x="876" y="230"/>
                  <a:pt x="882" y="231"/>
                </a:cubicBezTo>
                <a:cubicBezTo>
                  <a:pt x="878" y="222"/>
                  <a:pt x="878" y="222"/>
                  <a:pt x="869" y="217"/>
                </a:cubicBezTo>
                <a:cubicBezTo>
                  <a:pt x="869" y="218"/>
                  <a:pt x="868" y="219"/>
                  <a:pt x="867" y="222"/>
                </a:cubicBezTo>
                <a:close/>
                <a:moveTo>
                  <a:pt x="863" y="264"/>
                </a:moveTo>
                <a:cubicBezTo>
                  <a:pt x="858" y="255"/>
                  <a:pt x="858" y="256"/>
                  <a:pt x="852" y="254"/>
                </a:cubicBezTo>
                <a:cubicBezTo>
                  <a:pt x="854" y="260"/>
                  <a:pt x="858" y="262"/>
                  <a:pt x="863" y="264"/>
                </a:cubicBezTo>
                <a:close/>
                <a:moveTo>
                  <a:pt x="865" y="229"/>
                </a:moveTo>
                <a:cubicBezTo>
                  <a:pt x="866" y="237"/>
                  <a:pt x="869" y="240"/>
                  <a:pt x="872" y="237"/>
                </a:cubicBezTo>
                <a:cubicBezTo>
                  <a:pt x="870" y="234"/>
                  <a:pt x="867" y="231"/>
                  <a:pt x="865" y="229"/>
                </a:cubicBezTo>
                <a:close/>
                <a:moveTo>
                  <a:pt x="877" y="212"/>
                </a:moveTo>
                <a:cubicBezTo>
                  <a:pt x="878" y="211"/>
                  <a:pt x="878" y="211"/>
                  <a:pt x="879" y="210"/>
                </a:cubicBezTo>
                <a:cubicBezTo>
                  <a:pt x="878" y="209"/>
                  <a:pt x="876" y="208"/>
                  <a:pt x="875" y="208"/>
                </a:cubicBezTo>
                <a:cubicBezTo>
                  <a:pt x="874" y="209"/>
                  <a:pt x="874" y="210"/>
                  <a:pt x="873" y="211"/>
                </a:cubicBezTo>
                <a:cubicBezTo>
                  <a:pt x="875" y="212"/>
                  <a:pt x="876" y="212"/>
                  <a:pt x="877" y="212"/>
                </a:cubicBezTo>
                <a:close/>
                <a:moveTo>
                  <a:pt x="838" y="293"/>
                </a:moveTo>
                <a:cubicBezTo>
                  <a:pt x="838" y="292"/>
                  <a:pt x="837" y="292"/>
                  <a:pt x="837" y="292"/>
                </a:cubicBezTo>
                <a:cubicBezTo>
                  <a:pt x="837" y="292"/>
                  <a:pt x="836" y="292"/>
                  <a:pt x="836" y="292"/>
                </a:cubicBezTo>
                <a:cubicBezTo>
                  <a:pt x="836" y="293"/>
                  <a:pt x="837" y="294"/>
                  <a:pt x="837" y="294"/>
                </a:cubicBezTo>
                <a:cubicBezTo>
                  <a:pt x="838" y="294"/>
                  <a:pt x="838" y="293"/>
                  <a:pt x="838" y="293"/>
                </a:cubicBezTo>
                <a:close/>
                <a:moveTo>
                  <a:pt x="890" y="249"/>
                </a:moveTo>
                <a:cubicBezTo>
                  <a:pt x="890" y="249"/>
                  <a:pt x="890" y="249"/>
                  <a:pt x="891" y="249"/>
                </a:cubicBezTo>
                <a:cubicBezTo>
                  <a:pt x="891" y="248"/>
                  <a:pt x="891" y="247"/>
                  <a:pt x="890" y="247"/>
                </a:cubicBezTo>
                <a:cubicBezTo>
                  <a:pt x="890" y="247"/>
                  <a:pt x="889" y="247"/>
                  <a:pt x="889" y="248"/>
                </a:cubicBezTo>
                <a:cubicBezTo>
                  <a:pt x="889" y="248"/>
                  <a:pt x="889" y="248"/>
                  <a:pt x="890" y="249"/>
                </a:cubicBezTo>
                <a:close/>
                <a:moveTo>
                  <a:pt x="862" y="306"/>
                </a:moveTo>
                <a:cubicBezTo>
                  <a:pt x="861" y="305"/>
                  <a:pt x="860" y="305"/>
                  <a:pt x="860" y="304"/>
                </a:cubicBezTo>
                <a:cubicBezTo>
                  <a:pt x="860" y="304"/>
                  <a:pt x="859" y="305"/>
                  <a:pt x="859" y="305"/>
                </a:cubicBezTo>
                <a:cubicBezTo>
                  <a:pt x="860" y="306"/>
                  <a:pt x="860" y="306"/>
                  <a:pt x="861" y="307"/>
                </a:cubicBezTo>
                <a:cubicBezTo>
                  <a:pt x="861" y="306"/>
                  <a:pt x="861" y="306"/>
                  <a:pt x="862" y="306"/>
                </a:cubicBezTo>
                <a:close/>
                <a:moveTo>
                  <a:pt x="185" y="221"/>
                </a:moveTo>
                <a:cubicBezTo>
                  <a:pt x="189" y="255"/>
                  <a:pt x="198" y="287"/>
                  <a:pt x="204" y="319"/>
                </a:cubicBezTo>
                <a:cubicBezTo>
                  <a:pt x="206" y="321"/>
                  <a:pt x="208" y="322"/>
                  <a:pt x="211" y="324"/>
                </a:cubicBezTo>
                <a:cubicBezTo>
                  <a:pt x="216" y="323"/>
                  <a:pt x="221" y="322"/>
                  <a:pt x="227" y="320"/>
                </a:cubicBezTo>
                <a:cubicBezTo>
                  <a:pt x="229" y="322"/>
                  <a:pt x="233" y="323"/>
                  <a:pt x="236" y="324"/>
                </a:cubicBezTo>
                <a:cubicBezTo>
                  <a:pt x="242" y="337"/>
                  <a:pt x="240" y="347"/>
                  <a:pt x="231" y="356"/>
                </a:cubicBezTo>
                <a:cubicBezTo>
                  <a:pt x="228" y="359"/>
                  <a:pt x="225" y="362"/>
                  <a:pt x="222" y="365"/>
                </a:cubicBezTo>
                <a:cubicBezTo>
                  <a:pt x="202" y="381"/>
                  <a:pt x="174" y="380"/>
                  <a:pt x="154" y="362"/>
                </a:cubicBezTo>
                <a:cubicBezTo>
                  <a:pt x="153" y="349"/>
                  <a:pt x="155" y="344"/>
                  <a:pt x="175" y="333"/>
                </a:cubicBezTo>
                <a:cubicBezTo>
                  <a:pt x="168" y="296"/>
                  <a:pt x="162" y="259"/>
                  <a:pt x="153" y="222"/>
                </a:cubicBezTo>
                <a:cubicBezTo>
                  <a:pt x="149" y="222"/>
                  <a:pt x="145" y="222"/>
                  <a:pt x="142" y="222"/>
                </a:cubicBezTo>
                <a:cubicBezTo>
                  <a:pt x="130" y="221"/>
                  <a:pt x="122" y="210"/>
                  <a:pt x="124" y="198"/>
                </a:cubicBezTo>
                <a:cubicBezTo>
                  <a:pt x="127" y="186"/>
                  <a:pt x="138" y="175"/>
                  <a:pt x="151" y="173"/>
                </a:cubicBezTo>
                <a:cubicBezTo>
                  <a:pt x="162" y="172"/>
                  <a:pt x="173" y="172"/>
                  <a:pt x="184" y="177"/>
                </a:cubicBezTo>
                <a:cubicBezTo>
                  <a:pt x="196" y="182"/>
                  <a:pt x="201" y="191"/>
                  <a:pt x="199" y="203"/>
                </a:cubicBezTo>
                <a:cubicBezTo>
                  <a:pt x="198" y="208"/>
                  <a:pt x="196" y="212"/>
                  <a:pt x="193" y="215"/>
                </a:cubicBezTo>
                <a:cubicBezTo>
                  <a:pt x="191" y="217"/>
                  <a:pt x="188" y="219"/>
                  <a:pt x="185" y="221"/>
                </a:cubicBezTo>
                <a:close/>
                <a:moveTo>
                  <a:pt x="187" y="356"/>
                </a:moveTo>
                <a:cubicBezTo>
                  <a:pt x="181" y="352"/>
                  <a:pt x="177" y="347"/>
                  <a:pt x="174" y="341"/>
                </a:cubicBezTo>
                <a:cubicBezTo>
                  <a:pt x="168" y="343"/>
                  <a:pt x="165" y="345"/>
                  <a:pt x="163" y="351"/>
                </a:cubicBezTo>
                <a:cubicBezTo>
                  <a:pt x="171" y="355"/>
                  <a:pt x="179" y="354"/>
                  <a:pt x="187" y="355"/>
                </a:cubicBezTo>
                <a:cubicBezTo>
                  <a:pt x="192" y="356"/>
                  <a:pt x="196" y="358"/>
                  <a:pt x="203" y="356"/>
                </a:cubicBezTo>
                <a:cubicBezTo>
                  <a:pt x="196" y="356"/>
                  <a:pt x="192" y="356"/>
                  <a:pt x="187" y="356"/>
                </a:cubicBezTo>
                <a:close/>
                <a:moveTo>
                  <a:pt x="174" y="212"/>
                </a:moveTo>
                <a:cubicBezTo>
                  <a:pt x="173" y="211"/>
                  <a:pt x="172" y="209"/>
                  <a:pt x="171" y="209"/>
                </a:cubicBezTo>
                <a:cubicBezTo>
                  <a:pt x="159" y="205"/>
                  <a:pt x="145" y="206"/>
                  <a:pt x="133" y="203"/>
                </a:cubicBezTo>
                <a:cubicBezTo>
                  <a:pt x="133" y="210"/>
                  <a:pt x="134" y="212"/>
                  <a:pt x="139" y="213"/>
                </a:cubicBezTo>
                <a:cubicBezTo>
                  <a:pt x="141" y="212"/>
                  <a:pt x="145" y="211"/>
                  <a:pt x="147" y="211"/>
                </a:cubicBezTo>
                <a:cubicBezTo>
                  <a:pt x="156" y="212"/>
                  <a:pt x="165" y="215"/>
                  <a:pt x="174" y="212"/>
                </a:cubicBezTo>
                <a:close/>
                <a:moveTo>
                  <a:pt x="152" y="188"/>
                </a:moveTo>
                <a:cubicBezTo>
                  <a:pt x="156" y="185"/>
                  <a:pt x="161" y="182"/>
                  <a:pt x="167" y="183"/>
                </a:cubicBezTo>
                <a:cubicBezTo>
                  <a:pt x="168" y="183"/>
                  <a:pt x="170" y="182"/>
                  <a:pt x="169" y="179"/>
                </a:cubicBezTo>
                <a:cubicBezTo>
                  <a:pt x="164" y="179"/>
                  <a:pt x="158" y="179"/>
                  <a:pt x="153" y="179"/>
                </a:cubicBezTo>
                <a:cubicBezTo>
                  <a:pt x="149" y="178"/>
                  <a:pt x="145" y="180"/>
                  <a:pt x="143" y="183"/>
                </a:cubicBezTo>
                <a:cubicBezTo>
                  <a:pt x="142" y="184"/>
                  <a:pt x="143" y="185"/>
                  <a:pt x="143" y="186"/>
                </a:cubicBezTo>
                <a:cubicBezTo>
                  <a:pt x="145" y="187"/>
                  <a:pt x="148" y="187"/>
                  <a:pt x="152" y="188"/>
                </a:cubicBezTo>
                <a:close/>
                <a:moveTo>
                  <a:pt x="215" y="331"/>
                </a:moveTo>
                <a:cubicBezTo>
                  <a:pt x="220" y="333"/>
                  <a:pt x="225" y="335"/>
                  <a:pt x="230" y="337"/>
                </a:cubicBezTo>
                <a:cubicBezTo>
                  <a:pt x="230" y="337"/>
                  <a:pt x="231" y="336"/>
                  <a:pt x="232" y="336"/>
                </a:cubicBezTo>
                <a:cubicBezTo>
                  <a:pt x="231" y="326"/>
                  <a:pt x="227" y="325"/>
                  <a:pt x="215" y="331"/>
                </a:cubicBezTo>
                <a:close/>
                <a:moveTo>
                  <a:pt x="195" y="326"/>
                </a:moveTo>
                <a:cubicBezTo>
                  <a:pt x="191" y="320"/>
                  <a:pt x="187" y="321"/>
                  <a:pt x="183" y="320"/>
                </a:cubicBezTo>
                <a:cubicBezTo>
                  <a:pt x="181" y="320"/>
                  <a:pt x="180" y="321"/>
                  <a:pt x="181" y="324"/>
                </a:cubicBezTo>
                <a:cubicBezTo>
                  <a:pt x="185" y="325"/>
                  <a:pt x="189" y="325"/>
                  <a:pt x="195" y="326"/>
                </a:cubicBezTo>
                <a:close/>
                <a:moveTo>
                  <a:pt x="164" y="237"/>
                </a:moveTo>
                <a:cubicBezTo>
                  <a:pt x="167" y="237"/>
                  <a:pt x="171" y="237"/>
                  <a:pt x="174" y="237"/>
                </a:cubicBezTo>
                <a:cubicBezTo>
                  <a:pt x="170" y="232"/>
                  <a:pt x="165" y="230"/>
                  <a:pt x="163" y="233"/>
                </a:cubicBezTo>
                <a:cubicBezTo>
                  <a:pt x="163" y="234"/>
                  <a:pt x="163" y="235"/>
                  <a:pt x="164" y="237"/>
                </a:cubicBezTo>
                <a:close/>
                <a:moveTo>
                  <a:pt x="170" y="270"/>
                </a:moveTo>
                <a:cubicBezTo>
                  <a:pt x="172" y="274"/>
                  <a:pt x="172" y="275"/>
                  <a:pt x="173" y="276"/>
                </a:cubicBezTo>
                <a:cubicBezTo>
                  <a:pt x="181" y="277"/>
                  <a:pt x="181" y="277"/>
                  <a:pt x="181" y="274"/>
                </a:cubicBezTo>
                <a:cubicBezTo>
                  <a:pt x="179" y="273"/>
                  <a:pt x="176" y="272"/>
                  <a:pt x="170" y="270"/>
                </a:cubicBezTo>
                <a:close/>
                <a:moveTo>
                  <a:pt x="175" y="297"/>
                </a:moveTo>
                <a:cubicBezTo>
                  <a:pt x="178" y="302"/>
                  <a:pt x="182" y="300"/>
                  <a:pt x="187" y="299"/>
                </a:cubicBezTo>
                <a:cubicBezTo>
                  <a:pt x="183" y="295"/>
                  <a:pt x="180" y="294"/>
                  <a:pt x="175" y="297"/>
                </a:cubicBezTo>
                <a:close/>
                <a:moveTo>
                  <a:pt x="191" y="204"/>
                </a:moveTo>
                <a:cubicBezTo>
                  <a:pt x="190" y="204"/>
                  <a:pt x="190" y="203"/>
                  <a:pt x="189" y="203"/>
                </a:cubicBezTo>
                <a:cubicBezTo>
                  <a:pt x="187" y="204"/>
                  <a:pt x="186" y="205"/>
                  <a:pt x="183" y="206"/>
                </a:cubicBezTo>
                <a:cubicBezTo>
                  <a:pt x="186" y="208"/>
                  <a:pt x="187" y="209"/>
                  <a:pt x="189" y="210"/>
                </a:cubicBezTo>
                <a:cubicBezTo>
                  <a:pt x="190" y="207"/>
                  <a:pt x="190" y="206"/>
                  <a:pt x="191" y="204"/>
                </a:cubicBezTo>
                <a:close/>
                <a:moveTo>
                  <a:pt x="183" y="198"/>
                </a:moveTo>
                <a:cubicBezTo>
                  <a:pt x="176" y="196"/>
                  <a:pt x="176" y="196"/>
                  <a:pt x="172" y="199"/>
                </a:cubicBezTo>
                <a:cubicBezTo>
                  <a:pt x="176" y="198"/>
                  <a:pt x="178" y="198"/>
                  <a:pt x="183" y="198"/>
                </a:cubicBezTo>
                <a:close/>
                <a:moveTo>
                  <a:pt x="185" y="312"/>
                </a:moveTo>
                <a:cubicBezTo>
                  <a:pt x="183" y="309"/>
                  <a:pt x="181" y="308"/>
                  <a:pt x="177" y="311"/>
                </a:cubicBezTo>
                <a:cubicBezTo>
                  <a:pt x="181" y="311"/>
                  <a:pt x="183" y="312"/>
                  <a:pt x="185" y="312"/>
                </a:cubicBezTo>
                <a:close/>
                <a:moveTo>
                  <a:pt x="176" y="262"/>
                </a:moveTo>
                <a:cubicBezTo>
                  <a:pt x="174" y="261"/>
                  <a:pt x="172" y="259"/>
                  <a:pt x="169" y="262"/>
                </a:cubicBezTo>
                <a:cubicBezTo>
                  <a:pt x="171" y="263"/>
                  <a:pt x="173" y="264"/>
                  <a:pt x="176" y="262"/>
                </a:cubicBezTo>
                <a:close/>
                <a:moveTo>
                  <a:pt x="184" y="189"/>
                </a:moveTo>
                <a:cubicBezTo>
                  <a:pt x="186" y="190"/>
                  <a:pt x="187" y="191"/>
                  <a:pt x="189" y="192"/>
                </a:cubicBezTo>
                <a:cubicBezTo>
                  <a:pt x="189" y="188"/>
                  <a:pt x="188" y="187"/>
                  <a:pt x="184" y="189"/>
                </a:cubicBezTo>
                <a:close/>
                <a:moveTo>
                  <a:pt x="189" y="333"/>
                </a:moveTo>
                <a:cubicBezTo>
                  <a:pt x="189" y="333"/>
                  <a:pt x="189" y="333"/>
                  <a:pt x="189" y="334"/>
                </a:cubicBezTo>
                <a:cubicBezTo>
                  <a:pt x="190" y="334"/>
                  <a:pt x="191" y="334"/>
                  <a:pt x="192" y="334"/>
                </a:cubicBezTo>
                <a:cubicBezTo>
                  <a:pt x="192" y="334"/>
                  <a:pt x="192" y="333"/>
                  <a:pt x="192" y="333"/>
                </a:cubicBezTo>
                <a:cubicBezTo>
                  <a:pt x="191" y="333"/>
                  <a:pt x="190" y="333"/>
                  <a:pt x="189" y="333"/>
                </a:cubicBezTo>
                <a:close/>
                <a:moveTo>
                  <a:pt x="172" y="251"/>
                </a:moveTo>
                <a:cubicBezTo>
                  <a:pt x="169" y="249"/>
                  <a:pt x="168" y="247"/>
                  <a:pt x="167" y="250"/>
                </a:cubicBezTo>
                <a:cubicBezTo>
                  <a:pt x="167" y="250"/>
                  <a:pt x="167" y="251"/>
                  <a:pt x="167" y="251"/>
                </a:cubicBezTo>
                <a:cubicBezTo>
                  <a:pt x="168" y="251"/>
                  <a:pt x="169" y="251"/>
                  <a:pt x="172" y="251"/>
                </a:cubicBezTo>
                <a:close/>
                <a:moveTo>
                  <a:pt x="175" y="287"/>
                </a:moveTo>
                <a:cubicBezTo>
                  <a:pt x="176" y="287"/>
                  <a:pt x="176" y="288"/>
                  <a:pt x="177" y="288"/>
                </a:cubicBezTo>
                <a:cubicBezTo>
                  <a:pt x="177" y="288"/>
                  <a:pt x="178" y="287"/>
                  <a:pt x="178" y="287"/>
                </a:cubicBezTo>
                <a:cubicBezTo>
                  <a:pt x="178" y="287"/>
                  <a:pt x="178" y="286"/>
                  <a:pt x="177" y="286"/>
                </a:cubicBezTo>
                <a:cubicBezTo>
                  <a:pt x="176" y="286"/>
                  <a:pt x="176" y="287"/>
                  <a:pt x="175" y="287"/>
                </a:cubicBezTo>
                <a:close/>
                <a:moveTo>
                  <a:pt x="476" y="167"/>
                </a:moveTo>
                <a:cubicBezTo>
                  <a:pt x="460" y="158"/>
                  <a:pt x="460" y="158"/>
                  <a:pt x="456" y="146"/>
                </a:cubicBezTo>
                <a:cubicBezTo>
                  <a:pt x="458" y="138"/>
                  <a:pt x="464" y="135"/>
                  <a:pt x="471" y="134"/>
                </a:cubicBezTo>
                <a:cubicBezTo>
                  <a:pt x="476" y="133"/>
                  <a:pt x="482" y="133"/>
                  <a:pt x="488" y="133"/>
                </a:cubicBezTo>
                <a:cubicBezTo>
                  <a:pt x="509" y="132"/>
                  <a:pt x="531" y="134"/>
                  <a:pt x="553" y="138"/>
                </a:cubicBezTo>
                <a:cubicBezTo>
                  <a:pt x="560" y="140"/>
                  <a:pt x="567" y="143"/>
                  <a:pt x="574" y="147"/>
                </a:cubicBezTo>
                <a:cubicBezTo>
                  <a:pt x="583" y="151"/>
                  <a:pt x="587" y="160"/>
                  <a:pt x="587" y="170"/>
                </a:cubicBezTo>
                <a:cubicBezTo>
                  <a:pt x="586" y="182"/>
                  <a:pt x="583" y="193"/>
                  <a:pt x="575" y="202"/>
                </a:cubicBezTo>
                <a:cubicBezTo>
                  <a:pt x="558" y="206"/>
                  <a:pt x="551" y="200"/>
                  <a:pt x="547" y="177"/>
                </a:cubicBezTo>
                <a:cubicBezTo>
                  <a:pt x="538" y="170"/>
                  <a:pt x="525" y="173"/>
                  <a:pt x="514" y="167"/>
                </a:cubicBezTo>
                <a:cubicBezTo>
                  <a:pt x="512" y="170"/>
                  <a:pt x="510" y="172"/>
                  <a:pt x="510" y="175"/>
                </a:cubicBezTo>
                <a:cubicBezTo>
                  <a:pt x="508" y="186"/>
                  <a:pt x="506" y="197"/>
                  <a:pt x="500" y="207"/>
                </a:cubicBezTo>
                <a:cubicBezTo>
                  <a:pt x="498" y="211"/>
                  <a:pt x="496" y="216"/>
                  <a:pt x="498" y="222"/>
                </a:cubicBezTo>
                <a:cubicBezTo>
                  <a:pt x="501" y="223"/>
                  <a:pt x="505" y="224"/>
                  <a:pt x="508" y="226"/>
                </a:cubicBezTo>
                <a:cubicBezTo>
                  <a:pt x="512" y="227"/>
                  <a:pt x="516" y="229"/>
                  <a:pt x="520" y="231"/>
                </a:cubicBezTo>
                <a:cubicBezTo>
                  <a:pt x="529" y="236"/>
                  <a:pt x="532" y="244"/>
                  <a:pt x="529" y="253"/>
                </a:cubicBezTo>
                <a:cubicBezTo>
                  <a:pt x="526" y="257"/>
                  <a:pt x="522" y="259"/>
                  <a:pt x="518" y="258"/>
                </a:cubicBezTo>
                <a:cubicBezTo>
                  <a:pt x="515" y="258"/>
                  <a:pt x="511" y="257"/>
                  <a:pt x="507" y="257"/>
                </a:cubicBezTo>
                <a:cubicBezTo>
                  <a:pt x="503" y="256"/>
                  <a:pt x="498" y="254"/>
                  <a:pt x="493" y="256"/>
                </a:cubicBezTo>
                <a:cubicBezTo>
                  <a:pt x="488" y="267"/>
                  <a:pt x="482" y="286"/>
                  <a:pt x="480" y="303"/>
                </a:cubicBezTo>
                <a:cubicBezTo>
                  <a:pt x="482" y="305"/>
                  <a:pt x="484" y="307"/>
                  <a:pt x="487" y="309"/>
                </a:cubicBezTo>
                <a:cubicBezTo>
                  <a:pt x="500" y="314"/>
                  <a:pt x="513" y="317"/>
                  <a:pt x="523" y="317"/>
                </a:cubicBezTo>
                <a:cubicBezTo>
                  <a:pt x="526" y="315"/>
                  <a:pt x="526" y="311"/>
                  <a:pt x="526" y="307"/>
                </a:cubicBezTo>
                <a:cubicBezTo>
                  <a:pt x="527" y="302"/>
                  <a:pt x="528" y="297"/>
                  <a:pt x="530" y="292"/>
                </a:cubicBezTo>
                <a:cubicBezTo>
                  <a:pt x="532" y="285"/>
                  <a:pt x="537" y="282"/>
                  <a:pt x="543" y="280"/>
                </a:cubicBezTo>
                <a:cubicBezTo>
                  <a:pt x="550" y="277"/>
                  <a:pt x="557" y="280"/>
                  <a:pt x="560" y="288"/>
                </a:cubicBezTo>
                <a:cubicBezTo>
                  <a:pt x="561" y="290"/>
                  <a:pt x="562" y="292"/>
                  <a:pt x="562" y="295"/>
                </a:cubicBezTo>
                <a:cubicBezTo>
                  <a:pt x="561" y="308"/>
                  <a:pt x="561" y="321"/>
                  <a:pt x="560" y="334"/>
                </a:cubicBezTo>
                <a:cubicBezTo>
                  <a:pt x="559" y="344"/>
                  <a:pt x="554" y="352"/>
                  <a:pt x="546" y="360"/>
                </a:cubicBezTo>
                <a:cubicBezTo>
                  <a:pt x="540" y="365"/>
                  <a:pt x="532" y="365"/>
                  <a:pt x="523" y="363"/>
                </a:cubicBezTo>
                <a:cubicBezTo>
                  <a:pt x="517" y="362"/>
                  <a:pt x="511" y="361"/>
                  <a:pt x="505" y="359"/>
                </a:cubicBezTo>
                <a:cubicBezTo>
                  <a:pt x="486" y="353"/>
                  <a:pt x="467" y="349"/>
                  <a:pt x="447" y="346"/>
                </a:cubicBezTo>
                <a:cubicBezTo>
                  <a:pt x="442" y="345"/>
                  <a:pt x="436" y="344"/>
                  <a:pt x="431" y="342"/>
                </a:cubicBezTo>
                <a:cubicBezTo>
                  <a:pt x="421" y="337"/>
                  <a:pt x="418" y="329"/>
                  <a:pt x="422" y="316"/>
                </a:cubicBezTo>
                <a:cubicBezTo>
                  <a:pt x="429" y="312"/>
                  <a:pt x="437" y="308"/>
                  <a:pt x="445" y="304"/>
                </a:cubicBezTo>
                <a:cubicBezTo>
                  <a:pt x="452" y="282"/>
                  <a:pt x="457" y="259"/>
                  <a:pt x="461" y="236"/>
                </a:cubicBezTo>
                <a:cubicBezTo>
                  <a:pt x="465" y="213"/>
                  <a:pt x="472" y="191"/>
                  <a:pt x="476" y="167"/>
                </a:cubicBezTo>
                <a:close/>
                <a:moveTo>
                  <a:pt x="572" y="155"/>
                </a:moveTo>
                <a:cubicBezTo>
                  <a:pt x="560" y="147"/>
                  <a:pt x="547" y="144"/>
                  <a:pt x="531" y="143"/>
                </a:cubicBezTo>
                <a:cubicBezTo>
                  <a:pt x="539" y="150"/>
                  <a:pt x="546" y="153"/>
                  <a:pt x="551" y="155"/>
                </a:cubicBezTo>
                <a:cubicBezTo>
                  <a:pt x="557" y="155"/>
                  <a:pt x="560" y="155"/>
                  <a:pt x="563" y="155"/>
                </a:cubicBezTo>
                <a:cubicBezTo>
                  <a:pt x="566" y="155"/>
                  <a:pt x="569" y="155"/>
                  <a:pt x="573" y="155"/>
                </a:cubicBezTo>
                <a:cubicBezTo>
                  <a:pt x="573" y="159"/>
                  <a:pt x="573" y="163"/>
                  <a:pt x="577" y="166"/>
                </a:cubicBezTo>
                <a:cubicBezTo>
                  <a:pt x="579" y="160"/>
                  <a:pt x="576" y="158"/>
                  <a:pt x="572" y="155"/>
                </a:cubicBezTo>
                <a:close/>
                <a:moveTo>
                  <a:pt x="559" y="172"/>
                </a:moveTo>
                <a:cubicBezTo>
                  <a:pt x="554" y="178"/>
                  <a:pt x="555" y="183"/>
                  <a:pt x="556" y="189"/>
                </a:cubicBezTo>
                <a:cubicBezTo>
                  <a:pt x="559" y="195"/>
                  <a:pt x="564" y="198"/>
                  <a:pt x="570" y="197"/>
                </a:cubicBezTo>
                <a:cubicBezTo>
                  <a:pt x="571" y="196"/>
                  <a:pt x="572" y="195"/>
                  <a:pt x="573" y="194"/>
                </a:cubicBezTo>
                <a:cubicBezTo>
                  <a:pt x="570" y="193"/>
                  <a:pt x="568" y="192"/>
                  <a:pt x="565" y="191"/>
                </a:cubicBezTo>
                <a:cubicBezTo>
                  <a:pt x="563" y="188"/>
                  <a:pt x="561" y="184"/>
                  <a:pt x="559" y="180"/>
                </a:cubicBezTo>
                <a:cubicBezTo>
                  <a:pt x="561" y="179"/>
                  <a:pt x="563" y="178"/>
                  <a:pt x="565" y="176"/>
                </a:cubicBezTo>
                <a:cubicBezTo>
                  <a:pt x="563" y="174"/>
                  <a:pt x="561" y="173"/>
                  <a:pt x="559" y="172"/>
                </a:cubicBezTo>
                <a:close/>
                <a:moveTo>
                  <a:pt x="536" y="299"/>
                </a:moveTo>
                <a:cubicBezTo>
                  <a:pt x="531" y="308"/>
                  <a:pt x="534" y="315"/>
                  <a:pt x="533" y="323"/>
                </a:cubicBezTo>
                <a:cubicBezTo>
                  <a:pt x="536" y="324"/>
                  <a:pt x="537" y="328"/>
                  <a:pt x="541" y="326"/>
                </a:cubicBezTo>
                <a:cubicBezTo>
                  <a:pt x="539" y="323"/>
                  <a:pt x="537" y="320"/>
                  <a:pt x="535" y="317"/>
                </a:cubicBezTo>
                <a:cubicBezTo>
                  <a:pt x="538" y="313"/>
                  <a:pt x="544" y="312"/>
                  <a:pt x="543" y="306"/>
                </a:cubicBezTo>
                <a:cubicBezTo>
                  <a:pt x="541" y="304"/>
                  <a:pt x="539" y="302"/>
                  <a:pt x="536" y="299"/>
                </a:cubicBezTo>
                <a:close/>
                <a:moveTo>
                  <a:pt x="528" y="156"/>
                </a:moveTo>
                <a:cubicBezTo>
                  <a:pt x="529" y="156"/>
                  <a:pt x="530" y="156"/>
                  <a:pt x="530" y="155"/>
                </a:cubicBezTo>
                <a:cubicBezTo>
                  <a:pt x="526" y="151"/>
                  <a:pt x="521" y="146"/>
                  <a:pt x="517" y="141"/>
                </a:cubicBezTo>
                <a:cubicBezTo>
                  <a:pt x="515" y="142"/>
                  <a:pt x="512" y="142"/>
                  <a:pt x="509" y="142"/>
                </a:cubicBezTo>
                <a:cubicBezTo>
                  <a:pt x="515" y="149"/>
                  <a:pt x="521" y="154"/>
                  <a:pt x="528" y="156"/>
                </a:cubicBezTo>
                <a:close/>
                <a:moveTo>
                  <a:pt x="494" y="178"/>
                </a:moveTo>
                <a:cubicBezTo>
                  <a:pt x="495" y="177"/>
                  <a:pt x="496" y="176"/>
                  <a:pt x="496" y="175"/>
                </a:cubicBezTo>
                <a:cubicBezTo>
                  <a:pt x="494" y="171"/>
                  <a:pt x="491" y="166"/>
                  <a:pt x="485" y="164"/>
                </a:cubicBezTo>
                <a:cubicBezTo>
                  <a:pt x="484" y="166"/>
                  <a:pt x="483" y="167"/>
                  <a:pt x="482" y="169"/>
                </a:cubicBezTo>
                <a:cubicBezTo>
                  <a:pt x="486" y="172"/>
                  <a:pt x="490" y="175"/>
                  <a:pt x="494" y="178"/>
                </a:cubicBezTo>
                <a:close/>
                <a:moveTo>
                  <a:pt x="481" y="176"/>
                </a:moveTo>
                <a:cubicBezTo>
                  <a:pt x="482" y="184"/>
                  <a:pt x="486" y="186"/>
                  <a:pt x="489" y="189"/>
                </a:cubicBezTo>
                <a:cubicBezTo>
                  <a:pt x="491" y="190"/>
                  <a:pt x="492" y="191"/>
                  <a:pt x="494" y="188"/>
                </a:cubicBezTo>
                <a:cubicBezTo>
                  <a:pt x="493" y="187"/>
                  <a:pt x="493" y="186"/>
                  <a:pt x="492" y="185"/>
                </a:cubicBezTo>
                <a:cubicBezTo>
                  <a:pt x="489" y="183"/>
                  <a:pt x="486" y="180"/>
                  <a:pt x="481" y="176"/>
                </a:cubicBezTo>
                <a:close/>
                <a:moveTo>
                  <a:pt x="472" y="141"/>
                </a:moveTo>
                <a:cubicBezTo>
                  <a:pt x="481" y="151"/>
                  <a:pt x="482" y="152"/>
                  <a:pt x="491" y="153"/>
                </a:cubicBezTo>
                <a:cubicBezTo>
                  <a:pt x="486" y="148"/>
                  <a:pt x="482" y="143"/>
                  <a:pt x="472" y="141"/>
                </a:cubicBezTo>
                <a:close/>
                <a:moveTo>
                  <a:pt x="463" y="269"/>
                </a:moveTo>
                <a:cubicBezTo>
                  <a:pt x="460" y="272"/>
                  <a:pt x="461" y="275"/>
                  <a:pt x="463" y="277"/>
                </a:cubicBezTo>
                <a:cubicBezTo>
                  <a:pt x="465" y="280"/>
                  <a:pt x="467" y="283"/>
                  <a:pt x="472" y="282"/>
                </a:cubicBezTo>
                <a:cubicBezTo>
                  <a:pt x="470" y="276"/>
                  <a:pt x="467" y="272"/>
                  <a:pt x="463" y="269"/>
                </a:cubicBezTo>
                <a:close/>
                <a:moveTo>
                  <a:pt x="511" y="237"/>
                </a:moveTo>
                <a:cubicBezTo>
                  <a:pt x="514" y="240"/>
                  <a:pt x="515" y="242"/>
                  <a:pt x="517" y="244"/>
                </a:cubicBezTo>
                <a:cubicBezTo>
                  <a:pt x="519" y="246"/>
                  <a:pt x="516" y="250"/>
                  <a:pt x="521" y="251"/>
                </a:cubicBezTo>
                <a:cubicBezTo>
                  <a:pt x="522" y="250"/>
                  <a:pt x="523" y="248"/>
                  <a:pt x="523" y="247"/>
                </a:cubicBezTo>
                <a:cubicBezTo>
                  <a:pt x="522" y="241"/>
                  <a:pt x="518" y="238"/>
                  <a:pt x="511" y="237"/>
                </a:cubicBezTo>
                <a:close/>
                <a:moveTo>
                  <a:pt x="545" y="291"/>
                </a:moveTo>
                <a:cubicBezTo>
                  <a:pt x="546" y="290"/>
                  <a:pt x="547" y="289"/>
                  <a:pt x="549" y="286"/>
                </a:cubicBezTo>
                <a:cubicBezTo>
                  <a:pt x="546" y="287"/>
                  <a:pt x="544" y="287"/>
                  <a:pt x="543" y="287"/>
                </a:cubicBezTo>
                <a:cubicBezTo>
                  <a:pt x="541" y="288"/>
                  <a:pt x="540" y="289"/>
                  <a:pt x="539" y="290"/>
                </a:cubicBezTo>
                <a:cubicBezTo>
                  <a:pt x="542" y="293"/>
                  <a:pt x="544" y="296"/>
                  <a:pt x="548" y="300"/>
                </a:cubicBezTo>
                <a:cubicBezTo>
                  <a:pt x="547" y="295"/>
                  <a:pt x="546" y="293"/>
                  <a:pt x="545" y="291"/>
                </a:cubicBezTo>
                <a:close/>
                <a:moveTo>
                  <a:pt x="465" y="245"/>
                </a:moveTo>
                <a:cubicBezTo>
                  <a:pt x="469" y="248"/>
                  <a:pt x="471" y="252"/>
                  <a:pt x="479" y="253"/>
                </a:cubicBezTo>
                <a:cubicBezTo>
                  <a:pt x="474" y="248"/>
                  <a:pt x="471" y="245"/>
                  <a:pt x="468" y="241"/>
                </a:cubicBezTo>
                <a:cubicBezTo>
                  <a:pt x="467" y="243"/>
                  <a:pt x="466" y="244"/>
                  <a:pt x="465" y="245"/>
                </a:cubicBezTo>
                <a:close/>
                <a:moveTo>
                  <a:pt x="466" y="295"/>
                </a:moveTo>
                <a:cubicBezTo>
                  <a:pt x="466" y="288"/>
                  <a:pt x="464" y="285"/>
                  <a:pt x="459" y="284"/>
                </a:cubicBezTo>
                <a:cubicBezTo>
                  <a:pt x="458" y="285"/>
                  <a:pt x="457" y="287"/>
                  <a:pt x="456" y="289"/>
                </a:cubicBezTo>
                <a:cubicBezTo>
                  <a:pt x="459" y="291"/>
                  <a:pt x="462" y="292"/>
                  <a:pt x="466" y="295"/>
                </a:cubicBezTo>
                <a:close/>
                <a:moveTo>
                  <a:pt x="474" y="267"/>
                </a:moveTo>
                <a:cubicBezTo>
                  <a:pt x="476" y="264"/>
                  <a:pt x="474" y="262"/>
                  <a:pt x="473" y="261"/>
                </a:cubicBezTo>
                <a:cubicBezTo>
                  <a:pt x="470" y="259"/>
                  <a:pt x="468" y="256"/>
                  <a:pt x="464" y="257"/>
                </a:cubicBezTo>
                <a:cubicBezTo>
                  <a:pt x="466" y="263"/>
                  <a:pt x="469" y="266"/>
                  <a:pt x="474" y="267"/>
                </a:cubicBezTo>
                <a:close/>
                <a:moveTo>
                  <a:pt x="484" y="232"/>
                </a:moveTo>
                <a:cubicBezTo>
                  <a:pt x="490" y="241"/>
                  <a:pt x="490" y="241"/>
                  <a:pt x="496" y="243"/>
                </a:cubicBezTo>
                <a:cubicBezTo>
                  <a:pt x="494" y="238"/>
                  <a:pt x="491" y="235"/>
                  <a:pt x="484" y="232"/>
                </a:cubicBezTo>
                <a:close/>
                <a:moveTo>
                  <a:pt x="475" y="208"/>
                </a:moveTo>
                <a:cubicBezTo>
                  <a:pt x="477" y="215"/>
                  <a:pt x="477" y="215"/>
                  <a:pt x="484" y="218"/>
                </a:cubicBezTo>
                <a:cubicBezTo>
                  <a:pt x="480" y="214"/>
                  <a:pt x="478" y="211"/>
                  <a:pt x="475" y="208"/>
                </a:cubicBezTo>
                <a:close/>
                <a:moveTo>
                  <a:pt x="440" y="316"/>
                </a:moveTo>
                <a:cubicBezTo>
                  <a:pt x="443" y="320"/>
                  <a:pt x="445" y="319"/>
                  <a:pt x="448" y="316"/>
                </a:cubicBezTo>
                <a:cubicBezTo>
                  <a:pt x="444" y="313"/>
                  <a:pt x="444" y="313"/>
                  <a:pt x="440" y="316"/>
                </a:cubicBezTo>
                <a:close/>
                <a:moveTo>
                  <a:pt x="551" y="166"/>
                </a:moveTo>
                <a:cubicBezTo>
                  <a:pt x="550" y="162"/>
                  <a:pt x="548" y="160"/>
                  <a:pt x="544" y="161"/>
                </a:cubicBezTo>
                <a:cubicBezTo>
                  <a:pt x="543" y="163"/>
                  <a:pt x="543" y="164"/>
                  <a:pt x="543" y="166"/>
                </a:cubicBezTo>
                <a:cubicBezTo>
                  <a:pt x="545" y="167"/>
                  <a:pt x="547" y="167"/>
                  <a:pt x="549" y="167"/>
                </a:cubicBezTo>
                <a:cubicBezTo>
                  <a:pt x="550" y="167"/>
                  <a:pt x="550" y="166"/>
                  <a:pt x="551" y="166"/>
                </a:cubicBezTo>
                <a:close/>
                <a:moveTo>
                  <a:pt x="527" y="349"/>
                </a:moveTo>
                <a:cubicBezTo>
                  <a:pt x="523" y="343"/>
                  <a:pt x="523" y="343"/>
                  <a:pt x="518" y="343"/>
                </a:cubicBezTo>
                <a:cubicBezTo>
                  <a:pt x="521" y="345"/>
                  <a:pt x="523" y="346"/>
                  <a:pt x="527" y="349"/>
                </a:cubicBezTo>
                <a:close/>
                <a:moveTo>
                  <a:pt x="503" y="166"/>
                </a:moveTo>
                <a:cubicBezTo>
                  <a:pt x="499" y="170"/>
                  <a:pt x="499" y="170"/>
                  <a:pt x="503" y="171"/>
                </a:cubicBezTo>
                <a:cubicBezTo>
                  <a:pt x="503" y="169"/>
                  <a:pt x="503" y="168"/>
                  <a:pt x="503" y="166"/>
                </a:cubicBezTo>
                <a:close/>
                <a:moveTo>
                  <a:pt x="499" y="147"/>
                </a:moveTo>
                <a:cubicBezTo>
                  <a:pt x="496" y="142"/>
                  <a:pt x="496" y="142"/>
                  <a:pt x="491" y="142"/>
                </a:cubicBezTo>
                <a:cubicBezTo>
                  <a:pt x="494" y="144"/>
                  <a:pt x="496" y="145"/>
                  <a:pt x="499" y="147"/>
                </a:cubicBezTo>
                <a:close/>
                <a:moveTo>
                  <a:pt x="431" y="317"/>
                </a:moveTo>
                <a:cubicBezTo>
                  <a:pt x="430" y="319"/>
                  <a:pt x="429" y="320"/>
                  <a:pt x="427" y="322"/>
                </a:cubicBezTo>
                <a:cubicBezTo>
                  <a:pt x="430" y="323"/>
                  <a:pt x="432" y="324"/>
                  <a:pt x="436" y="327"/>
                </a:cubicBezTo>
                <a:cubicBezTo>
                  <a:pt x="434" y="322"/>
                  <a:pt x="433" y="320"/>
                  <a:pt x="431" y="317"/>
                </a:cubicBezTo>
                <a:close/>
                <a:moveTo>
                  <a:pt x="473" y="236"/>
                </a:moveTo>
                <a:cubicBezTo>
                  <a:pt x="473" y="233"/>
                  <a:pt x="473" y="231"/>
                  <a:pt x="469" y="232"/>
                </a:cubicBezTo>
                <a:cubicBezTo>
                  <a:pt x="470" y="234"/>
                  <a:pt x="472" y="235"/>
                  <a:pt x="473" y="236"/>
                </a:cubicBezTo>
                <a:close/>
                <a:moveTo>
                  <a:pt x="553" y="334"/>
                </a:moveTo>
                <a:cubicBezTo>
                  <a:pt x="554" y="333"/>
                  <a:pt x="554" y="333"/>
                  <a:pt x="554" y="333"/>
                </a:cubicBezTo>
                <a:cubicBezTo>
                  <a:pt x="553" y="332"/>
                  <a:pt x="553" y="332"/>
                  <a:pt x="553" y="332"/>
                </a:cubicBezTo>
                <a:lnTo>
                  <a:pt x="553" y="334"/>
                </a:lnTo>
                <a:close/>
                <a:moveTo>
                  <a:pt x="454" y="306"/>
                </a:moveTo>
                <a:cubicBezTo>
                  <a:pt x="454" y="307"/>
                  <a:pt x="454" y="307"/>
                  <a:pt x="454" y="307"/>
                </a:cubicBezTo>
                <a:cubicBezTo>
                  <a:pt x="455" y="307"/>
                  <a:pt x="455" y="307"/>
                  <a:pt x="455" y="307"/>
                </a:cubicBezTo>
                <a:lnTo>
                  <a:pt x="454" y="306"/>
                </a:lnTo>
                <a:close/>
                <a:moveTo>
                  <a:pt x="475" y="331"/>
                </a:moveTo>
                <a:cubicBezTo>
                  <a:pt x="476" y="331"/>
                  <a:pt x="476" y="331"/>
                  <a:pt x="476" y="331"/>
                </a:cubicBezTo>
                <a:cubicBezTo>
                  <a:pt x="475" y="330"/>
                  <a:pt x="475" y="330"/>
                  <a:pt x="475" y="330"/>
                </a:cubicBezTo>
                <a:lnTo>
                  <a:pt x="475" y="331"/>
                </a:lnTo>
                <a:close/>
                <a:moveTo>
                  <a:pt x="275" y="197"/>
                </a:moveTo>
                <a:cubicBezTo>
                  <a:pt x="270" y="196"/>
                  <a:pt x="266" y="196"/>
                  <a:pt x="262" y="195"/>
                </a:cubicBezTo>
                <a:cubicBezTo>
                  <a:pt x="244" y="192"/>
                  <a:pt x="237" y="181"/>
                  <a:pt x="243" y="162"/>
                </a:cubicBezTo>
                <a:cubicBezTo>
                  <a:pt x="252" y="151"/>
                  <a:pt x="265" y="146"/>
                  <a:pt x="279" y="144"/>
                </a:cubicBezTo>
                <a:cubicBezTo>
                  <a:pt x="310" y="138"/>
                  <a:pt x="340" y="140"/>
                  <a:pt x="369" y="152"/>
                </a:cubicBezTo>
                <a:cubicBezTo>
                  <a:pt x="387" y="160"/>
                  <a:pt x="397" y="174"/>
                  <a:pt x="404" y="191"/>
                </a:cubicBezTo>
                <a:cubicBezTo>
                  <a:pt x="414" y="219"/>
                  <a:pt x="416" y="248"/>
                  <a:pt x="410" y="277"/>
                </a:cubicBezTo>
                <a:cubicBezTo>
                  <a:pt x="408" y="284"/>
                  <a:pt x="406" y="291"/>
                  <a:pt x="403" y="298"/>
                </a:cubicBezTo>
                <a:cubicBezTo>
                  <a:pt x="402" y="303"/>
                  <a:pt x="400" y="308"/>
                  <a:pt x="398" y="314"/>
                </a:cubicBezTo>
                <a:cubicBezTo>
                  <a:pt x="390" y="321"/>
                  <a:pt x="384" y="330"/>
                  <a:pt x="374" y="337"/>
                </a:cubicBezTo>
                <a:cubicBezTo>
                  <a:pt x="357" y="347"/>
                  <a:pt x="339" y="354"/>
                  <a:pt x="320" y="356"/>
                </a:cubicBezTo>
                <a:cubicBezTo>
                  <a:pt x="311" y="356"/>
                  <a:pt x="303" y="355"/>
                  <a:pt x="295" y="351"/>
                </a:cubicBezTo>
                <a:cubicBezTo>
                  <a:pt x="293" y="350"/>
                  <a:pt x="290" y="349"/>
                  <a:pt x="289" y="347"/>
                </a:cubicBezTo>
                <a:cubicBezTo>
                  <a:pt x="282" y="342"/>
                  <a:pt x="281" y="334"/>
                  <a:pt x="287" y="327"/>
                </a:cubicBezTo>
                <a:cubicBezTo>
                  <a:pt x="291" y="322"/>
                  <a:pt x="297" y="319"/>
                  <a:pt x="303" y="313"/>
                </a:cubicBezTo>
                <a:cubicBezTo>
                  <a:pt x="301" y="294"/>
                  <a:pt x="297" y="274"/>
                  <a:pt x="291" y="254"/>
                </a:cubicBezTo>
                <a:cubicBezTo>
                  <a:pt x="286" y="235"/>
                  <a:pt x="281" y="216"/>
                  <a:pt x="275" y="197"/>
                </a:cubicBezTo>
                <a:close/>
                <a:moveTo>
                  <a:pt x="389" y="256"/>
                </a:moveTo>
                <a:cubicBezTo>
                  <a:pt x="389" y="255"/>
                  <a:pt x="388" y="255"/>
                  <a:pt x="388" y="254"/>
                </a:cubicBezTo>
                <a:cubicBezTo>
                  <a:pt x="388" y="255"/>
                  <a:pt x="389" y="255"/>
                  <a:pt x="389" y="256"/>
                </a:cubicBezTo>
                <a:cubicBezTo>
                  <a:pt x="390" y="256"/>
                  <a:pt x="391" y="256"/>
                  <a:pt x="390" y="256"/>
                </a:cubicBezTo>
                <a:cubicBezTo>
                  <a:pt x="391" y="256"/>
                  <a:pt x="390" y="256"/>
                  <a:pt x="389" y="256"/>
                </a:cubicBezTo>
                <a:close/>
                <a:moveTo>
                  <a:pt x="332" y="327"/>
                </a:moveTo>
                <a:cubicBezTo>
                  <a:pt x="332" y="327"/>
                  <a:pt x="332" y="326"/>
                  <a:pt x="332" y="326"/>
                </a:cubicBezTo>
                <a:cubicBezTo>
                  <a:pt x="332" y="326"/>
                  <a:pt x="332" y="327"/>
                  <a:pt x="332" y="327"/>
                </a:cubicBezTo>
                <a:cubicBezTo>
                  <a:pt x="335" y="328"/>
                  <a:pt x="337" y="328"/>
                  <a:pt x="340" y="329"/>
                </a:cubicBezTo>
                <a:cubicBezTo>
                  <a:pt x="341" y="330"/>
                  <a:pt x="342" y="330"/>
                  <a:pt x="343" y="331"/>
                </a:cubicBezTo>
                <a:cubicBezTo>
                  <a:pt x="343" y="331"/>
                  <a:pt x="343" y="330"/>
                  <a:pt x="344" y="330"/>
                </a:cubicBezTo>
                <a:cubicBezTo>
                  <a:pt x="342" y="329"/>
                  <a:pt x="341" y="329"/>
                  <a:pt x="339" y="329"/>
                </a:cubicBezTo>
                <a:cubicBezTo>
                  <a:pt x="337" y="328"/>
                  <a:pt x="334" y="328"/>
                  <a:pt x="332" y="327"/>
                </a:cubicBezTo>
                <a:close/>
                <a:moveTo>
                  <a:pt x="297" y="195"/>
                </a:moveTo>
                <a:cubicBezTo>
                  <a:pt x="296" y="192"/>
                  <a:pt x="296" y="189"/>
                  <a:pt x="293" y="188"/>
                </a:cubicBezTo>
                <a:cubicBezTo>
                  <a:pt x="291" y="190"/>
                  <a:pt x="291" y="191"/>
                  <a:pt x="292" y="193"/>
                </a:cubicBezTo>
                <a:cubicBezTo>
                  <a:pt x="293" y="194"/>
                  <a:pt x="295" y="194"/>
                  <a:pt x="297" y="195"/>
                </a:cubicBezTo>
                <a:cubicBezTo>
                  <a:pt x="297" y="197"/>
                  <a:pt x="297" y="199"/>
                  <a:pt x="297" y="201"/>
                </a:cubicBezTo>
                <a:cubicBezTo>
                  <a:pt x="297" y="201"/>
                  <a:pt x="298" y="201"/>
                  <a:pt x="298" y="201"/>
                </a:cubicBezTo>
                <a:cubicBezTo>
                  <a:pt x="298" y="199"/>
                  <a:pt x="297" y="197"/>
                  <a:pt x="297" y="195"/>
                </a:cubicBezTo>
                <a:close/>
                <a:moveTo>
                  <a:pt x="318" y="321"/>
                </a:moveTo>
                <a:cubicBezTo>
                  <a:pt x="316" y="317"/>
                  <a:pt x="316" y="317"/>
                  <a:pt x="313" y="317"/>
                </a:cubicBezTo>
                <a:cubicBezTo>
                  <a:pt x="313" y="321"/>
                  <a:pt x="316" y="320"/>
                  <a:pt x="319" y="321"/>
                </a:cubicBezTo>
                <a:cubicBezTo>
                  <a:pt x="320" y="321"/>
                  <a:pt x="320" y="322"/>
                  <a:pt x="319" y="321"/>
                </a:cubicBezTo>
                <a:cubicBezTo>
                  <a:pt x="320" y="321"/>
                  <a:pt x="319" y="321"/>
                  <a:pt x="318" y="321"/>
                </a:cubicBezTo>
                <a:close/>
                <a:moveTo>
                  <a:pt x="382" y="237"/>
                </a:moveTo>
                <a:cubicBezTo>
                  <a:pt x="386" y="243"/>
                  <a:pt x="386" y="243"/>
                  <a:pt x="394" y="245"/>
                </a:cubicBezTo>
                <a:cubicBezTo>
                  <a:pt x="391" y="240"/>
                  <a:pt x="386" y="239"/>
                  <a:pt x="382" y="238"/>
                </a:cubicBezTo>
                <a:cubicBezTo>
                  <a:pt x="381" y="237"/>
                  <a:pt x="380" y="237"/>
                  <a:pt x="381" y="237"/>
                </a:cubicBezTo>
                <a:cubicBezTo>
                  <a:pt x="380" y="238"/>
                  <a:pt x="381" y="237"/>
                  <a:pt x="382" y="237"/>
                </a:cubicBezTo>
                <a:close/>
                <a:moveTo>
                  <a:pt x="346" y="188"/>
                </a:moveTo>
                <a:cubicBezTo>
                  <a:pt x="341" y="182"/>
                  <a:pt x="341" y="182"/>
                  <a:pt x="331" y="182"/>
                </a:cubicBezTo>
                <a:cubicBezTo>
                  <a:pt x="337" y="184"/>
                  <a:pt x="342" y="186"/>
                  <a:pt x="346" y="188"/>
                </a:cubicBezTo>
                <a:cubicBezTo>
                  <a:pt x="347" y="188"/>
                  <a:pt x="348" y="188"/>
                  <a:pt x="347" y="188"/>
                </a:cubicBezTo>
                <a:cubicBezTo>
                  <a:pt x="348" y="188"/>
                  <a:pt x="347" y="188"/>
                  <a:pt x="346" y="188"/>
                </a:cubicBezTo>
                <a:close/>
                <a:moveTo>
                  <a:pt x="320" y="331"/>
                </a:moveTo>
                <a:cubicBezTo>
                  <a:pt x="327" y="338"/>
                  <a:pt x="331" y="340"/>
                  <a:pt x="341" y="338"/>
                </a:cubicBezTo>
                <a:cubicBezTo>
                  <a:pt x="333" y="336"/>
                  <a:pt x="326" y="334"/>
                  <a:pt x="320" y="331"/>
                </a:cubicBezTo>
                <a:cubicBezTo>
                  <a:pt x="315" y="329"/>
                  <a:pt x="311" y="326"/>
                  <a:pt x="306" y="324"/>
                </a:cubicBezTo>
                <a:cubicBezTo>
                  <a:pt x="304" y="324"/>
                  <a:pt x="302" y="324"/>
                  <a:pt x="303" y="328"/>
                </a:cubicBezTo>
                <a:cubicBezTo>
                  <a:pt x="306" y="329"/>
                  <a:pt x="310" y="330"/>
                  <a:pt x="314" y="331"/>
                </a:cubicBezTo>
                <a:cubicBezTo>
                  <a:pt x="316" y="332"/>
                  <a:pt x="318" y="331"/>
                  <a:pt x="320" y="331"/>
                </a:cubicBezTo>
                <a:close/>
                <a:moveTo>
                  <a:pt x="336" y="315"/>
                </a:moveTo>
                <a:cubicBezTo>
                  <a:pt x="346" y="321"/>
                  <a:pt x="356" y="328"/>
                  <a:pt x="369" y="326"/>
                </a:cubicBezTo>
                <a:cubicBezTo>
                  <a:pt x="358" y="323"/>
                  <a:pt x="347" y="319"/>
                  <a:pt x="336" y="315"/>
                </a:cubicBezTo>
                <a:cubicBezTo>
                  <a:pt x="332" y="311"/>
                  <a:pt x="332" y="311"/>
                  <a:pt x="325" y="311"/>
                </a:cubicBezTo>
                <a:cubicBezTo>
                  <a:pt x="331" y="313"/>
                  <a:pt x="333" y="314"/>
                  <a:pt x="336" y="315"/>
                </a:cubicBezTo>
                <a:close/>
                <a:moveTo>
                  <a:pt x="328" y="299"/>
                </a:moveTo>
                <a:cubicBezTo>
                  <a:pt x="338" y="301"/>
                  <a:pt x="346" y="299"/>
                  <a:pt x="352" y="291"/>
                </a:cubicBezTo>
                <a:cubicBezTo>
                  <a:pt x="363" y="276"/>
                  <a:pt x="367" y="258"/>
                  <a:pt x="369" y="240"/>
                </a:cubicBezTo>
                <a:cubicBezTo>
                  <a:pt x="370" y="237"/>
                  <a:pt x="369" y="234"/>
                  <a:pt x="368" y="230"/>
                </a:cubicBezTo>
                <a:cubicBezTo>
                  <a:pt x="367" y="225"/>
                  <a:pt x="366" y="220"/>
                  <a:pt x="363" y="216"/>
                </a:cubicBezTo>
                <a:cubicBezTo>
                  <a:pt x="359" y="205"/>
                  <a:pt x="353" y="196"/>
                  <a:pt x="342" y="193"/>
                </a:cubicBezTo>
                <a:cubicBezTo>
                  <a:pt x="333" y="190"/>
                  <a:pt x="323" y="189"/>
                  <a:pt x="314" y="188"/>
                </a:cubicBezTo>
                <a:cubicBezTo>
                  <a:pt x="311" y="188"/>
                  <a:pt x="308" y="190"/>
                  <a:pt x="305" y="191"/>
                </a:cubicBezTo>
                <a:cubicBezTo>
                  <a:pt x="304" y="199"/>
                  <a:pt x="305" y="207"/>
                  <a:pt x="308" y="214"/>
                </a:cubicBezTo>
                <a:cubicBezTo>
                  <a:pt x="314" y="232"/>
                  <a:pt x="316" y="252"/>
                  <a:pt x="320" y="271"/>
                </a:cubicBezTo>
                <a:cubicBezTo>
                  <a:pt x="322" y="280"/>
                  <a:pt x="323" y="290"/>
                  <a:pt x="328" y="299"/>
                </a:cubicBezTo>
                <a:close/>
                <a:moveTo>
                  <a:pt x="390" y="308"/>
                </a:moveTo>
                <a:cubicBezTo>
                  <a:pt x="387" y="305"/>
                  <a:pt x="385" y="303"/>
                  <a:pt x="383" y="302"/>
                </a:cubicBezTo>
                <a:cubicBezTo>
                  <a:pt x="376" y="298"/>
                  <a:pt x="369" y="295"/>
                  <a:pt x="361" y="292"/>
                </a:cubicBezTo>
                <a:cubicBezTo>
                  <a:pt x="359" y="294"/>
                  <a:pt x="358" y="296"/>
                  <a:pt x="356" y="299"/>
                </a:cubicBezTo>
                <a:cubicBezTo>
                  <a:pt x="367" y="304"/>
                  <a:pt x="376" y="309"/>
                  <a:pt x="387" y="310"/>
                </a:cubicBezTo>
                <a:cubicBezTo>
                  <a:pt x="388" y="310"/>
                  <a:pt x="388" y="309"/>
                  <a:pt x="390" y="308"/>
                </a:cubicBezTo>
                <a:close/>
                <a:moveTo>
                  <a:pt x="291" y="151"/>
                </a:moveTo>
                <a:cubicBezTo>
                  <a:pt x="293" y="152"/>
                  <a:pt x="296" y="153"/>
                  <a:pt x="298" y="153"/>
                </a:cubicBezTo>
                <a:cubicBezTo>
                  <a:pt x="300" y="153"/>
                  <a:pt x="303" y="151"/>
                  <a:pt x="306" y="151"/>
                </a:cubicBezTo>
                <a:cubicBezTo>
                  <a:pt x="309" y="151"/>
                  <a:pt x="312" y="151"/>
                  <a:pt x="316" y="151"/>
                </a:cubicBezTo>
                <a:cubicBezTo>
                  <a:pt x="318" y="151"/>
                  <a:pt x="321" y="150"/>
                  <a:pt x="324" y="150"/>
                </a:cubicBezTo>
                <a:cubicBezTo>
                  <a:pt x="327" y="149"/>
                  <a:pt x="329" y="152"/>
                  <a:pt x="333" y="150"/>
                </a:cubicBezTo>
                <a:cubicBezTo>
                  <a:pt x="323" y="147"/>
                  <a:pt x="305" y="146"/>
                  <a:pt x="291" y="151"/>
                </a:cubicBezTo>
                <a:close/>
                <a:moveTo>
                  <a:pt x="394" y="191"/>
                </a:moveTo>
                <a:cubicBezTo>
                  <a:pt x="390" y="185"/>
                  <a:pt x="385" y="182"/>
                  <a:pt x="380" y="180"/>
                </a:cubicBezTo>
                <a:cubicBezTo>
                  <a:pt x="377" y="181"/>
                  <a:pt x="374" y="180"/>
                  <a:pt x="374" y="184"/>
                </a:cubicBezTo>
                <a:cubicBezTo>
                  <a:pt x="373" y="184"/>
                  <a:pt x="374" y="185"/>
                  <a:pt x="374" y="186"/>
                </a:cubicBezTo>
                <a:cubicBezTo>
                  <a:pt x="379" y="190"/>
                  <a:pt x="385" y="192"/>
                  <a:pt x="394" y="191"/>
                </a:cubicBezTo>
                <a:close/>
                <a:moveTo>
                  <a:pt x="279" y="151"/>
                </a:moveTo>
                <a:cubicBezTo>
                  <a:pt x="265" y="154"/>
                  <a:pt x="265" y="154"/>
                  <a:pt x="258" y="161"/>
                </a:cubicBezTo>
                <a:cubicBezTo>
                  <a:pt x="261" y="162"/>
                  <a:pt x="264" y="163"/>
                  <a:pt x="267" y="164"/>
                </a:cubicBezTo>
                <a:cubicBezTo>
                  <a:pt x="269" y="161"/>
                  <a:pt x="270" y="159"/>
                  <a:pt x="272" y="157"/>
                </a:cubicBezTo>
                <a:cubicBezTo>
                  <a:pt x="274" y="155"/>
                  <a:pt x="278" y="157"/>
                  <a:pt x="279" y="151"/>
                </a:cubicBezTo>
                <a:close/>
                <a:moveTo>
                  <a:pt x="366" y="283"/>
                </a:moveTo>
                <a:cubicBezTo>
                  <a:pt x="366" y="284"/>
                  <a:pt x="366" y="285"/>
                  <a:pt x="366" y="285"/>
                </a:cubicBezTo>
                <a:cubicBezTo>
                  <a:pt x="373" y="290"/>
                  <a:pt x="380" y="293"/>
                  <a:pt x="388" y="295"/>
                </a:cubicBezTo>
                <a:cubicBezTo>
                  <a:pt x="388" y="295"/>
                  <a:pt x="389" y="294"/>
                  <a:pt x="390" y="293"/>
                </a:cubicBezTo>
                <a:cubicBezTo>
                  <a:pt x="381" y="286"/>
                  <a:pt x="375" y="284"/>
                  <a:pt x="366" y="283"/>
                </a:cubicBezTo>
                <a:close/>
                <a:moveTo>
                  <a:pt x="377" y="170"/>
                </a:moveTo>
                <a:cubicBezTo>
                  <a:pt x="376" y="168"/>
                  <a:pt x="376" y="167"/>
                  <a:pt x="376" y="166"/>
                </a:cubicBezTo>
                <a:cubicBezTo>
                  <a:pt x="368" y="160"/>
                  <a:pt x="359" y="156"/>
                  <a:pt x="350" y="152"/>
                </a:cubicBezTo>
                <a:cubicBezTo>
                  <a:pt x="348" y="152"/>
                  <a:pt x="346" y="151"/>
                  <a:pt x="346" y="154"/>
                </a:cubicBezTo>
                <a:cubicBezTo>
                  <a:pt x="357" y="157"/>
                  <a:pt x="365" y="167"/>
                  <a:pt x="377" y="170"/>
                </a:cubicBezTo>
                <a:close/>
                <a:moveTo>
                  <a:pt x="396" y="271"/>
                </a:moveTo>
                <a:cubicBezTo>
                  <a:pt x="390" y="264"/>
                  <a:pt x="383" y="260"/>
                  <a:pt x="374" y="257"/>
                </a:cubicBezTo>
                <a:cubicBezTo>
                  <a:pt x="374" y="259"/>
                  <a:pt x="373" y="261"/>
                  <a:pt x="373" y="263"/>
                </a:cubicBezTo>
                <a:cubicBezTo>
                  <a:pt x="381" y="266"/>
                  <a:pt x="387" y="271"/>
                  <a:pt x="396" y="271"/>
                </a:cubicBezTo>
                <a:close/>
                <a:moveTo>
                  <a:pt x="375" y="319"/>
                </a:moveTo>
                <a:cubicBezTo>
                  <a:pt x="369" y="312"/>
                  <a:pt x="369" y="312"/>
                  <a:pt x="354" y="308"/>
                </a:cubicBezTo>
                <a:cubicBezTo>
                  <a:pt x="364" y="317"/>
                  <a:pt x="365" y="317"/>
                  <a:pt x="375" y="319"/>
                </a:cubicBezTo>
                <a:close/>
                <a:moveTo>
                  <a:pt x="278" y="162"/>
                </a:moveTo>
                <a:cubicBezTo>
                  <a:pt x="284" y="168"/>
                  <a:pt x="284" y="168"/>
                  <a:pt x="297" y="171"/>
                </a:cubicBezTo>
                <a:cubicBezTo>
                  <a:pt x="291" y="166"/>
                  <a:pt x="286" y="160"/>
                  <a:pt x="278" y="162"/>
                </a:cubicBezTo>
                <a:close/>
                <a:moveTo>
                  <a:pt x="370" y="269"/>
                </a:moveTo>
                <a:cubicBezTo>
                  <a:pt x="374" y="277"/>
                  <a:pt x="377" y="279"/>
                  <a:pt x="390" y="281"/>
                </a:cubicBezTo>
                <a:cubicBezTo>
                  <a:pt x="389" y="280"/>
                  <a:pt x="389" y="279"/>
                  <a:pt x="388" y="279"/>
                </a:cubicBezTo>
                <a:cubicBezTo>
                  <a:pt x="383" y="276"/>
                  <a:pt x="378" y="273"/>
                  <a:pt x="370" y="269"/>
                </a:cubicBezTo>
                <a:close/>
                <a:moveTo>
                  <a:pt x="391" y="208"/>
                </a:moveTo>
                <a:cubicBezTo>
                  <a:pt x="390" y="201"/>
                  <a:pt x="388" y="200"/>
                  <a:pt x="375" y="198"/>
                </a:cubicBezTo>
                <a:cubicBezTo>
                  <a:pt x="381" y="203"/>
                  <a:pt x="385" y="206"/>
                  <a:pt x="391" y="208"/>
                </a:cubicBezTo>
                <a:close/>
                <a:moveTo>
                  <a:pt x="395" y="231"/>
                </a:moveTo>
                <a:cubicBezTo>
                  <a:pt x="392" y="229"/>
                  <a:pt x="391" y="228"/>
                  <a:pt x="390" y="228"/>
                </a:cubicBezTo>
                <a:cubicBezTo>
                  <a:pt x="388" y="227"/>
                  <a:pt x="385" y="225"/>
                  <a:pt x="381" y="227"/>
                </a:cubicBezTo>
                <a:cubicBezTo>
                  <a:pt x="385" y="229"/>
                  <a:pt x="388" y="233"/>
                  <a:pt x="395" y="231"/>
                </a:cubicBezTo>
                <a:close/>
                <a:moveTo>
                  <a:pt x="307" y="258"/>
                </a:moveTo>
                <a:cubicBezTo>
                  <a:pt x="305" y="253"/>
                  <a:pt x="302" y="250"/>
                  <a:pt x="296" y="249"/>
                </a:cubicBezTo>
                <a:cubicBezTo>
                  <a:pt x="298" y="254"/>
                  <a:pt x="301" y="257"/>
                  <a:pt x="307" y="258"/>
                </a:cubicBezTo>
                <a:close/>
                <a:moveTo>
                  <a:pt x="387" y="217"/>
                </a:moveTo>
                <a:cubicBezTo>
                  <a:pt x="389" y="219"/>
                  <a:pt x="390" y="221"/>
                  <a:pt x="393" y="219"/>
                </a:cubicBezTo>
                <a:cubicBezTo>
                  <a:pt x="392" y="216"/>
                  <a:pt x="390" y="215"/>
                  <a:pt x="387" y="217"/>
                </a:cubicBezTo>
                <a:close/>
                <a:moveTo>
                  <a:pt x="252" y="171"/>
                </a:moveTo>
                <a:cubicBezTo>
                  <a:pt x="253" y="168"/>
                  <a:pt x="252" y="167"/>
                  <a:pt x="249" y="167"/>
                </a:cubicBezTo>
                <a:cubicBezTo>
                  <a:pt x="248" y="168"/>
                  <a:pt x="248" y="170"/>
                  <a:pt x="248" y="172"/>
                </a:cubicBezTo>
                <a:cubicBezTo>
                  <a:pt x="250" y="172"/>
                  <a:pt x="251" y="171"/>
                  <a:pt x="252" y="171"/>
                </a:cubicBezTo>
                <a:close/>
                <a:moveTo>
                  <a:pt x="295" y="238"/>
                </a:moveTo>
                <a:cubicBezTo>
                  <a:pt x="296" y="237"/>
                  <a:pt x="296" y="237"/>
                  <a:pt x="297" y="236"/>
                </a:cubicBezTo>
                <a:cubicBezTo>
                  <a:pt x="296" y="236"/>
                  <a:pt x="295" y="235"/>
                  <a:pt x="294" y="234"/>
                </a:cubicBezTo>
                <a:cubicBezTo>
                  <a:pt x="294" y="235"/>
                  <a:pt x="293" y="235"/>
                  <a:pt x="292" y="236"/>
                </a:cubicBezTo>
                <a:cubicBezTo>
                  <a:pt x="293" y="237"/>
                  <a:pt x="294" y="237"/>
                  <a:pt x="295" y="238"/>
                </a:cubicBezTo>
                <a:close/>
                <a:moveTo>
                  <a:pt x="297" y="161"/>
                </a:moveTo>
                <a:cubicBezTo>
                  <a:pt x="298" y="160"/>
                  <a:pt x="298" y="160"/>
                  <a:pt x="298" y="160"/>
                </a:cubicBezTo>
                <a:cubicBezTo>
                  <a:pt x="298" y="160"/>
                  <a:pt x="298" y="159"/>
                  <a:pt x="297" y="159"/>
                </a:cubicBezTo>
                <a:cubicBezTo>
                  <a:pt x="297" y="159"/>
                  <a:pt x="297" y="160"/>
                  <a:pt x="297" y="160"/>
                </a:cubicBezTo>
                <a:cubicBezTo>
                  <a:pt x="297" y="160"/>
                  <a:pt x="297" y="160"/>
                  <a:pt x="297" y="161"/>
                </a:cubicBezTo>
                <a:close/>
                <a:moveTo>
                  <a:pt x="308" y="294"/>
                </a:moveTo>
                <a:cubicBezTo>
                  <a:pt x="308" y="294"/>
                  <a:pt x="308" y="295"/>
                  <a:pt x="308" y="295"/>
                </a:cubicBezTo>
                <a:cubicBezTo>
                  <a:pt x="308" y="295"/>
                  <a:pt x="309" y="295"/>
                  <a:pt x="309" y="29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09" y="294"/>
                  <a:pt x="308" y="294"/>
                  <a:pt x="308" y="294"/>
                </a:cubicBezTo>
                <a:close/>
                <a:moveTo>
                  <a:pt x="307" y="283"/>
                </a:moveTo>
                <a:cubicBezTo>
                  <a:pt x="307" y="283"/>
                  <a:pt x="308" y="283"/>
                  <a:pt x="308" y="282"/>
                </a:cubicBezTo>
                <a:cubicBezTo>
                  <a:pt x="308" y="282"/>
                  <a:pt x="307" y="281"/>
                  <a:pt x="307" y="281"/>
                </a:cubicBezTo>
                <a:cubicBezTo>
                  <a:pt x="307" y="281"/>
                  <a:pt x="306" y="281"/>
                  <a:pt x="306" y="281"/>
                </a:cubicBezTo>
                <a:cubicBezTo>
                  <a:pt x="306" y="282"/>
                  <a:pt x="307" y="282"/>
                  <a:pt x="307" y="283"/>
                </a:cubicBezTo>
                <a:close/>
                <a:moveTo>
                  <a:pt x="407" y="242"/>
                </a:moveTo>
                <a:cubicBezTo>
                  <a:pt x="406" y="241"/>
                  <a:pt x="405" y="241"/>
                  <a:pt x="405" y="240"/>
                </a:cubicBezTo>
                <a:cubicBezTo>
                  <a:pt x="405" y="240"/>
                  <a:pt x="404" y="241"/>
                  <a:pt x="404" y="241"/>
                </a:cubicBezTo>
                <a:cubicBezTo>
                  <a:pt x="404" y="242"/>
                  <a:pt x="405" y="242"/>
                  <a:pt x="405" y="243"/>
                </a:cubicBezTo>
                <a:cubicBezTo>
                  <a:pt x="405" y="243"/>
                  <a:pt x="406" y="242"/>
                  <a:pt x="407" y="242"/>
                </a:cubicBezTo>
                <a:close/>
                <a:moveTo>
                  <a:pt x="255" y="186"/>
                </a:moveTo>
                <a:cubicBezTo>
                  <a:pt x="256" y="186"/>
                  <a:pt x="256" y="186"/>
                  <a:pt x="256" y="186"/>
                </a:cubicBezTo>
                <a:cubicBezTo>
                  <a:pt x="256" y="185"/>
                  <a:pt x="256" y="185"/>
                  <a:pt x="256" y="185"/>
                </a:cubicBezTo>
                <a:cubicBezTo>
                  <a:pt x="256" y="185"/>
                  <a:pt x="255" y="185"/>
                  <a:pt x="255" y="185"/>
                </a:cubicBezTo>
                <a:cubicBezTo>
                  <a:pt x="255" y="185"/>
                  <a:pt x="255" y="186"/>
                  <a:pt x="255" y="186"/>
                </a:cubicBezTo>
                <a:close/>
                <a:moveTo>
                  <a:pt x="290" y="220"/>
                </a:moveTo>
                <a:cubicBezTo>
                  <a:pt x="290" y="220"/>
                  <a:pt x="290" y="220"/>
                  <a:pt x="291" y="220"/>
                </a:cubicBezTo>
                <a:cubicBezTo>
                  <a:pt x="290" y="220"/>
                  <a:pt x="290" y="219"/>
                  <a:pt x="290" y="219"/>
                </a:cubicBezTo>
                <a:cubicBezTo>
                  <a:pt x="290" y="219"/>
                  <a:pt x="289" y="219"/>
                  <a:pt x="289" y="219"/>
                </a:cubicBezTo>
                <a:cubicBezTo>
                  <a:pt x="289" y="220"/>
                  <a:pt x="289" y="220"/>
                  <a:pt x="290" y="220"/>
                </a:cubicBezTo>
                <a:close/>
                <a:moveTo>
                  <a:pt x="317" y="160"/>
                </a:moveTo>
                <a:cubicBezTo>
                  <a:pt x="317" y="159"/>
                  <a:pt x="317" y="159"/>
                  <a:pt x="317" y="159"/>
                </a:cubicBezTo>
                <a:cubicBezTo>
                  <a:pt x="316" y="160"/>
                  <a:pt x="316" y="160"/>
                  <a:pt x="316" y="160"/>
                </a:cubicBezTo>
                <a:lnTo>
                  <a:pt x="317" y="160"/>
                </a:lnTo>
                <a:close/>
                <a:moveTo>
                  <a:pt x="759" y="320"/>
                </a:moveTo>
                <a:cubicBezTo>
                  <a:pt x="755" y="333"/>
                  <a:pt x="757" y="348"/>
                  <a:pt x="748" y="359"/>
                </a:cubicBezTo>
                <a:cubicBezTo>
                  <a:pt x="730" y="366"/>
                  <a:pt x="719" y="362"/>
                  <a:pt x="710" y="346"/>
                </a:cubicBezTo>
                <a:cubicBezTo>
                  <a:pt x="706" y="337"/>
                  <a:pt x="705" y="327"/>
                  <a:pt x="703" y="317"/>
                </a:cubicBezTo>
                <a:cubicBezTo>
                  <a:pt x="702" y="314"/>
                  <a:pt x="702" y="311"/>
                  <a:pt x="702" y="308"/>
                </a:cubicBezTo>
                <a:cubicBezTo>
                  <a:pt x="690" y="303"/>
                  <a:pt x="673" y="301"/>
                  <a:pt x="662" y="302"/>
                </a:cubicBezTo>
                <a:cubicBezTo>
                  <a:pt x="656" y="309"/>
                  <a:pt x="653" y="318"/>
                  <a:pt x="650" y="327"/>
                </a:cubicBezTo>
                <a:cubicBezTo>
                  <a:pt x="646" y="338"/>
                  <a:pt x="640" y="347"/>
                  <a:pt x="631" y="355"/>
                </a:cubicBezTo>
                <a:cubicBezTo>
                  <a:pt x="629" y="356"/>
                  <a:pt x="626" y="358"/>
                  <a:pt x="624" y="359"/>
                </a:cubicBezTo>
                <a:cubicBezTo>
                  <a:pt x="614" y="364"/>
                  <a:pt x="604" y="359"/>
                  <a:pt x="602" y="349"/>
                </a:cubicBezTo>
                <a:cubicBezTo>
                  <a:pt x="601" y="343"/>
                  <a:pt x="600" y="336"/>
                  <a:pt x="602" y="330"/>
                </a:cubicBezTo>
                <a:cubicBezTo>
                  <a:pt x="604" y="320"/>
                  <a:pt x="607" y="310"/>
                  <a:pt x="611" y="301"/>
                </a:cubicBezTo>
                <a:cubicBezTo>
                  <a:pt x="620" y="281"/>
                  <a:pt x="631" y="263"/>
                  <a:pt x="640" y="244"/>
                </a:cubicBezTo>
                <a:cubicBezTo>
                  <a:pt x="647" y="228"/>
                  <a:pt x="658" y="215"/>
                  <a:pt x="668" y="201"/>
                </a:cubicBezTo>
                <a:cubicBezTo>
                  <a:pt x="670" y="198"/>
                  <a:pt x="672" y="195"/>
                  <a:pt x="674" y="192"/>
                </a:cubicBezTo>
                <a:cubicBezTo>
                  <a:pt x="672" y="187"/>
                  <a:pt x="668" y="186"/>
                  <a:pt x="665" y="185"/>
                </a:cubicBezTo>
                <a:cubicBezTo>
                  <a:pt x="652" y="181"/>
                  <a:pt x="651" y="162"/>
                  <a:pt x="660" y="154"/>
                </a:cubicBezTo>
                <a:cubicBezTo>
                  <a:pt x="663" y="152"/>
                  <a:pt x="666" y="149"/>
                  <a:pt x="669" y="147"/>
                </a:cubicBezTo>
                <a:cubicBezTo>
                  <a:pt x="676" y="143"/>
                  <a:pt x="683" y="140"/>
                  <a:pt x="691" y="136"/>
                </a:cubicBezTo>
                <a:cubicBezTo>
                  <a:pt x="697" y="133"/>
                  <a:pt x="704" y="133"/>
                  <a:pt x="711" y="134"/>
                </a:cubicBezTo>
                <a:cubicBezTo>
                  <a:pt x="715" y="135"/>
                  <a:pt x="719" y="135"/>
                  <a:pt x="723" y="136"/>
                </a:cubicBezTo>
                <a:cubicBezTo>
                  <a:pt x="741" y="139"/>
                  <a:pt x="755" y="149"/>
                  <a:pt x="759" y="169"/>
                </a:cubicBezTo>
                <a:cubicBezTo>
                  <a:pt x="758" y="178"/>
                  <a:pt x="754" y="186"/>
                  <a:pt x="745" y="193"/>
                </a:cubicBezTo>
                <a:cubicBezTo>
                  <a:pt x="740" y="193"/>
                  <a:pt x="733" y="194"/>
                  <a:pt x="725" y="195"/>
                </a:cubicBezTo>
                <a:cubicBezTo>
                  <a:pt x="723" y="201"/>
                  <a:pt x="725" y="206"/>
                  <a:pt x="727" y="211"/>
                </a:cubicBezTo>
                <a:cubicBezTo>
                  <a:pt x="736" y="242"/>
                  <a:pt x="744" y="273"/>
                  <a:pt x="753" y="304"/>
                </a:cubicBezTo>
                <a:cubicBezTo>
                  <a:pt x="755" y="309"/>
                  <a:pt x="757" y="314"/>
                  <a:pt x="759" y="320"/>
                </a:cubicBezTo>
                <a:close/>
                <a:moveTo>
                  <a:pt x="686" y="147"/>
                </a:moveTo>
                <a:cubicBezTo>
                  <a:pt x="684" y="148"/>
                  <a:pt x="682" y="149"/>
                  <a:pt x="679" y="151"/>
                </a:cubicBezTo>
                <a:cubicBezTo>
                  <a:pt x="682" y="153"/>
                  <a:pt x="684" y="155"/>
                  <a:pt x="688" y="158"/>
                </a:cubicBezTo>
                <a:cubicBezTo>
                  <a:pt x="687" y="152"/>
                  <a:pt x="686" y="149"/>
                  <a:pt x="685" y="146"/>
                </a:cubicBezTo>
                <a:cubicBezTo>
                  <a:pt x="692" y="151"/>
                  <a:pt x="698" y="155"/>
                  <a:pt x="704" y="159"/>
                </a:cubicBezTo>
                <a:cubicBezTo>
                  <a:pt x="702" y="153"/>
                  <a:pt x="697" y="149"/>
                  <a:pt x="692" y="144"/>
                </a:cubicBezTo>
                <a:cubicBezTo>
                  <a:pt x="690" y="145"/>
                  <a:pt x="688" y="146"/>
                  <a:pt x="686" y="147"/>
                </a:cubicBezTo>
                <a:close/>
                <a:moveTo>
                  <a:pt x="724" y="240"/>
                </a:moveTo>
                <a:cubicBezTo>
                  <a:pt x="724" y="242"/>
                  <a:pt x="723" y="245"/>
                  <a:pt x="722" y="248"/>
                </a:cubicBezTo>
                <a:cubicBezTo>
                  <a:pt x="725" y="250"/>
                  <a:pt x="727" y="254"/>
                  <a:pt x="733" y="256"/>
                </a:cubicBezTo>
                <a:cubicBezTo>
                  <a:pt x="731" y="249"/>
                  <a:pt x="730" y="243"/>
                  <a:pt x="725" y="240"/>
                </a:cubicBezTo>
                <a:cubicBezTo>
                  <a:pt x="725" y="238"/>
                  <a:pt x="725" y="236"/>
                  <a:pt x="725" y="234"/>
                </a:cubicBezTo>
                <a:cubicBezTo>
                  <a:pt x="725" y="234"/>
                  <a:pt x="724" y="234"/>
                  <a:pt x="724" y="234"/>
                </a:cubicBezTo>
                <a:cubicBezTo>
                  <a:pt x="724" y="236"/>
                  <a:pt x="724" y="238"/>
                  <a:pt x="724" y="240"/>
                </a:cubicBezTo>
                <a:close/>
                <a:moveTo>
                  <a:pt x="712" y="320"/>
                </a:moveTo>
                <a:cubicBezTo>
                  <a:pt x="712" y="318"/>
                  <a:pt x="713" y="317"/>
                  <a:pt x="716" y="317"/>
                </a:cubicBezTo>
                <a:cubicBezTo>
                  <a:pt x="720" y="320"/>
                  <a:pt x="725" y="323"/>
                  <a:pt x="730" y="327"/>
                </a:cubicBezTo>
                <a:cubicBezTo>
                  <a:pt x="726" y="319"/>
                  <a:pt x="719" y="314"/>
                  <a:pt x="713" y="309"/>
                </a:cubicBezTo>
                <a:cubicBezTo>
                  <a:pt x="712" y="309"/>
                  <a:pt x="711" y="309"/>
                  <a:pt x="710" y="309"/>
                </a:cubicBezTo>
                <a:cubicBezTo>
                  <a:pt x="710" y="315"/>
                  <a:pt x="710" y="315"/>
                  <a:pt x="712" y="320"/>
                </a:cubicBezTo>
                <a:cubicBezTo>
                  <a:pt x="711" y="322"/>
                  <a:pt x="711" y="325"/>
                  <a:pt x="713" y="327"/>
                </a:cubicBezTo>
                <a:cubicBezTo>
                  <a:pt x="714" y="328"/>
                  <a:pt x="716" y="327"/>
                  <a:pt x="718" y="327"/>
                </a:cubicBezTo>
                <a:cubicBezTo>
                  <a:pt x="715" y="324"/>
                  <a:pt x="714" y="322"/>
                  <a:pt x="712" y="320"/>
                </a:cubicBezTo>
                <a:close/>
                <a:moveTo>
                  <a:pt x="683" y="271"/>
                </a:moveTo>
                <a:cubicBezTo>
                  <a:pt x="686" y="271"/>
                  <a:pt x="689" y="270"/>
                  <a:pt x="692" y="270"/>
                </a:cubicBezTo>
                <a:cubicBezTo>
                  <a:pt x="695" y="261"/>
                  <a:pt x="695" y="261"/>
                  <a:pt x="694" y="257"/>
                </a:cubicBezTo>
                <a:cubicBezTo>
                  <a:pt x="693" y="254"/>
                  <a:pt x="691" y="252"/>
                  <a:pt x="686" y="251"/>
                </a:cubicBezTo>
                <a:cubicBezTo>
                  <a:pt x="683" y="253"/>
                  <a:pt x="680" y="256"/>
                  <a:pt x="678" y="258"/>
                </a:cubicBezTo>
                <a:cubicBezTo>
                  <a:pt x="676" y="264"/>
                  <a:pt x="678" y="267"/>
                  <a:pt x="683" y="271"/>
                </a:cubicBezTo>
                <a:close/>
                <a:moveTo>
                  <a:pt x="663" y="221"/>
                </a:moveTo>
                <a:cubicBezTo>
                  <a:pt x="670" y="229"/>
                  <a:pt x="670" y="229"/>
                  <a:pt x="677" y="232"/>
                </a:cubicBezTo>
                <a:cubicBezTo>
                  <a:pt x="675" y="229"/>
                  <a:pt x="673" y="227"/>
                  <a:pt x="671" y="224"/>
                </a:cubicBezTo>
                <a:cubicBezTo>
                  <a:pt x="670" y="223"/>
                  <a:pt x="670" y="221"/>
                  <a:pt x="670" y="218"/>
                </a:cubicBezTo>
                <a:cubicBezTo>
                  <a:pt x="674" y="220"/>
                  <a:pt x="677" y="221"/>
                  <a:pt x="680" y="222"/>
                </a:cubicBezTo>
                <a:cubicBezTo>
                  <a:pt x="679" y="219"/>
                  <a:pt x="677" y="216"/>
                  <a:pt x="678" y="213"/>
                </a:cubicBezTo>
                <a:cubicBezTo>
                  <a:pt x="679" y="210"/>
                  <a:pt x="679" y="207"/>
                  <a:pt x="674" y="205"/>
                </a:cubicBezTo>
                <a:cubicBezTo>
                  <a:pt x="670" y="209"/>
                  <a:pt x="665" y="214"/>
                  <a:pt x="663" y="221"/>
                </a:cubicBezTo>
                <a:close/>
                <a:moveTo>
                  <a:pt x="727" y="298"/>
                </a:moveTo>
                <a:cubicBezTo>
                  <a:pt x="731" y="306"/>
                  <a:pt x="735" y="309"/>
                  <a:pt x="744" y="310"/>
                </a:cubicBezTo>
                <a:cubicBezTo>
                  <a:pt x="736" y="299"/>
                  <a:pt x="734" y="298"/>
                  <a:pt x="727" y="298"/>
                </a:cubicBezTo>
                <a:close/>
                <a:moveTo>
                  <a:pt x="673" y="166"/>
                </a:moveTo>
                <a:cubicBezTo>
                  <a:pt x="669" y="164"/>
                  <a:pt x="667" y="162"/>
                  <a:pt x="664" y="160"/>
                </a:cubicBezTo>
                <a:cubicBezTo>
                  <a:pt x="661" y="168"/>
                  <a:pt x="661" y="168"/>
                  <a:pt x="664" y="173"/>
                </a:cubicBezTo>
                <a:cubicBezTo>
                  <a:pt x="666" y="171"/>
                  <a:pt x="669" y="169"/>
                  <a:pt x="673" y="166"/>
                </a:cubicBezTo>
                <a:close/>
                <a:moveTo>
                  <a:pt x="683" y="196"/>
                </a:moveTo>
                <a:cubicBezTo>
                  <a:pt x="684" y="203"/>
                  <a:pt x="685" y="205"/>
                  <a:pt x="699" y="213"/>
                </a:cubicBezTo>
                <a:cubicBezTo>
                  <a:pt x="695" y="205"/>
                  <a:pt x="689" y="201"/>
                  <a:pt x="683" y="196"/>
                </a:cubicBezTo>
                <a:close/>
                <a:moveTo>
                  <a:pt x="694" y="192"/>
                </a:moveTo>
                <a:cubicBezTo>
                  <a:pt x="696" y="199"/>
                  <a:pt x="702" y="202"/>
                  <a:pt x="708" y="205"/>
                </a:cubicBezTo>
                <a:cubicBezTo>
                  <a:pt x="705" y="199"/>
                  <a:pt x="702" y="193"/>
                  <a:pt x="694" y="192"/>
                </a:cubicBezTo>
                <a:close/>
                <a:moveTo>
                  <a:pt x="618" y="301"/>
                </a:moveTo>
                <a:cubicBezTo>
                  <a:pt x="622" y="311"/>
                  <a:pt x="626" y="315"/>
                  <a:pt x="638" y="321"/>
                </a:cubicBezTo>
                <a:cubicBezTo>
                  <a:pt x="632" y="313"/>
                  <a:pt x="627" y="307"/>
                  <a:pt x="618" y="301"/>
                </a:cubicBezTo>
                <a:close/>
                <a:moveTo>
                  <a:pt x="708" y="281"/>
                </a:moveTo>
                <a:cubicBezTo>
                  <a:pt x="706" y="278"/>
                  <a:pt x="705" y="274"/>
                  <a:pt x="700" y="274"/>
                </a:cubicBezTo>
                <a:cubicBezTo>
                  <a:pt x="701" y="279"/>
                  <a:pt x="704" y="280"/>
                  <a:pt x="708" y="281"/>
                </a:cubicBezTo>
                <a:close/>
                <a:moveTo>
                  <a:pt x="709" y="193"/>
                </a:moveTo>
                <a:cubicBezTo>
                  <a:pt x="710" y="196"/>
                  <a:pt x="711" y="200"/>
                  <a:pt x="715" y="198"/>
                </a:cubicBezTo>
                <a:cubicBezTo>
                  <a:pt x="715" y="197"/>
                  <a:pt x="715" y="195"/>
                  <a:pt x="715" y="194"/>
                </a:cubicBezTo>
                <a:cubicBezTo>
                  <a:pt x="714" y="193"/>
                  <a:pt x="713" y="192"/>
                  <a:pt x="712" y="191"/>
                </a:cubicBezTo>
                <a:cubicBezTo>
                  <a:pt x="711" y="192"/>
                  <a:pt x="710" y="192"/>
                  <a:pt x="709" y="193"/>
                </a:cubicBezTo>
                <a:close/>
                <a:moveTo>
                  <a:pt x="706" y="148"/>
                </a:moveTo>
                <a:cubicBezTo>
                  <a:pt x="707" y="148"/>
                  <a:pt x="708" y="147"/>
                  <a:pt x="709" y="147"/>
                </a:cubicBezTo>
                <a:cubicBezTo>
                  <a:pt x="708" y="144"/>
                  <a:pt x="707" y="141"/>
                  <a:pt x="700" y="143"/>
                </a:cubicBezTo>
                <a:cubicBezTo>
                  <a:pt x="703" y="146"/>
                  <a:pt x="705" y="147"/>
                  <a:pt x="706" y="148"/>
                </a:cubicBezTo>
                <a:close/>
                <a:moveTo>
                  <a:pt x="660" y="230"/>
                </a:moveTo>
                <a:cubicBezTo>
                  <a:pt x="660" y="230"/>
                  <a:pt x="660" y="231"/>
                  <a:pt x="659" y="231"/>
                </a:cubicBezTo>
                <a:cubicBezTo>
                  <a:pt x="660" y="232"/>
                  <a:pt x="662" y="234"/>
                  <a:pt x="663" y="235"/>
                </a:cubicBezTo>
                <a:cubicBezTo>
                  <a:pt x="663" y="235"/>
                  <a:pt x="664" y="235"/>
                  <a:pt x="664" y="236"/>
                </a:cubicBezTo>
                <a:cubicBezTo>
                  <a:pt x="664" y="235"/>
                  <a:pt x="664" y="234"/>
                  <a:pt x="664" y="233"/>
                </a:cubicBezTo>
                <a:cubicBezTo>
                  <a:pt x="663" y="232"/>
                  <a:pt x="662" y="231"/>
                  <a:pt x="660" y="230"/>
                </a:cubicBezTo>
                <a:close/>
                <a:moveTo>
                  <a:pt x="744" y="185"/>
                </a:moveTo>
                <a:cubicBezTo>
                  <a:pt x="745" y="183"/>
                  <a:pt x="746" y="182"/>
                  <a:pt x="748" y="179"/>
                </a:cubicBezTo>
                <a:cubicBezTo>
                  <a:pt x="744" y="179"/>
                  <a:pt x="742" y="179"/>
                  <a:pt x="737" y="179"/>
                </a:cubicBezTo>
                <a:cubicBezTo>
                  <a:pt x="740" y="182"/>
                  <a:pt x="742" y="183"/>
                  <a:pt x="744" y="185"/>
                </a:cubicBezTo>
                <a:close/>
                <a:moveTo>
                  <a:pt x="627" y="280"/>
                </a:moveTo>
                <a:cubicBezTo>
                  <a:pt x="625" y="287"/>
                  <a:pt x="627" y="288"/>
                  <a:pt x="632" y="289"/>
                </a:cubicBezTo>
                <a:cubicBezTo>
                  <a:pt x="630" y="286"/>
                  <a:pt x="629" y="284"/>
                  <a:pt x="627" y="280"/>
                </a:cubicBezTo>
                <a:close/>
                <a:moveTo>
                  <a:pt x="722" y="270"/>
                </a:moveTo>
                <a:cubicBezTo>
                  <a:pt x="720" y="266"/>
                  <a:pt x="720" y="266"/>
                  <a:pt x="717" y="266"/>
                </a:cubicBezTo>
                <a:cubicBezTo>
                  <a:pt x="718" y="268"/>
                  <a:pt x="719" y="271"/>
                  <a:pt x="722" y="270"/>
                </a:cubicBezTo>
                <a:close/>
                <a:moveTo>
                  <a:pt x="719" y="143"/>
                </a:moveTo>
                <a:cubicBezTo>
                  <a:pt x="718" y="143"/>
                  <a:pt x="718" y="143"/>
                  <a:pt x="718" y="143"/>
                </a:cubicBezTo>
                <a:cubicBezTo>
                  <a:pt x="718" y="144"/>
                  <a:pt x="719" y="145"/>
                  <a:pt x="719" y="146"/>
                </a:cubicBezTo>
                <a:cubicBezTo>
                  <a:pt x="719" y="146"/>
                  <a:pt x="720" y="145"/>
                  <a:pt x="720" y="145"/>
                </a:cubicBezTo>
                <a:cubicBezTo>
                  <a:pt x="720" y="144"/>
                  <a:pt x="719" y="143"/>
                  <a:pt x="719" y="143"/>
                </a:cubicBezTo>
                <a:close/>
                <a:moveTo>
                  <a:pt x="612" y="329"/>
                </a:moveTo>
                <a:cubicBezTo>
                  <a:pt x="613" y="328"/>
                  <a:pt x="614" y="327"/>
                  <a:pt x="614" y="327"/>
                </a:cubicBezTo>
                <a:cubicBezTo>
                  <a:pt x="613" y="326"/>
                  <a:pt x="612" y="325"/>
                  <a:pt x="611" y="324"/>
                </a:cubicBezTo>
                <a:cubicBezTo>
                  <a:pt x="611" y="325"/>
                  <a:pt x="610" y="325"/>
                  <a:pt x="610" y="326"/>
                </a:cubicBezTo>
                <a:cubicBezTo>
                  <a:pt x="611" y="327"/>
                  <a:pt x="612" y="328"/>
                  <a:pt x="612" y="329"/>
                </a:cubicBezTo>
                <a:close/>
                <a:moveTo>
                  <a:pt x="716" y="252"/>
                </a:moveTo>
                <a:cubicBezTo>
                  <a:pt x="715" y="250"/>
                  <a:pt x="715" y="249"/>
                  <a:pt x="714" y="249"/>
                </a:cubicBezTo>
                <a:cubicBezTo>
                  <a:pt x="714" y="249"/>
                  <a:pt x="713" y="249"/>
                  <a:pt x="712" y="249"/>
                </a:cubicBezTo>
                <a:cubicBezTo>
                  <a:pt x="713" y="250"/>
                  <a:pt x="714" y="250"/>
                  <a:pt x="716" y="252"/>
                </a:cubicBezTo>
                <a:close/>
                <a:moveTo>
                  <a:pt x="645" y="318"/>
                </a:moveTo>
                <a:cubicBezTo>
                  <a:pt x="646" y="317"/>
                  <a:pt x="646" y="317"/>
                  <a:pt x="646" y="316"/>
                </a:cubicBezTo>
                <a:cubicBezTo>
                  <a:pt x="646" y="316"/>
                  <a:pt x="645" y="316"/>
                  <a:pt x="645" y="316"/>
                </a:cubicBezTo>
                <a:cubicBezTo>
                  <a:pt x="645" y="316"/>
                  <a:pt x="644" y="316"/>
                  <a:pt x="644" y="316"/>
                </a:cubicBezTo>
                <a:cubicBezTo>
                  <a:pt x="645" y="317"/>
                  <a:pt x="645" y="317"/>
                  <a:pt x="645" y="318"/>
                </a:cubicBezTo>
                <a:close/>
                <a:moveTo>
                  <a:pt x="691" y="282"/>
                </a:moveTo>
                <a:cubicBezTo>
                  <a:pt x="692" y="282"/>
                  <a:pt x="692" y="282"/>
                  <a:pt x="693" y="283"/>
                </a:cubicBezTo>
                <a:cubicBezTo>
                  <a:pt x="693" y="282"/>
                  <a:pt x="692" y="282"/>
                  <a:pt x="692" y="282"/>
                </a:cubicBezTo>
                <a:cubicBezTo>
                  <a:pt x="692" y="282"/>
                  <a:pt x="692" y="282"/>
                  <a:pt x="691" y="282"/>
                </a:cubicBezTo>
                <a:close/>
                <a:moveTo>
                  <a:pt x="1011" y="149"/>
                </a:moveTo>
                <a:cubicBezTo>
                  <a:pt x="1011" y="151"/>
                  <a:pt x="1011" y="154"/>
                  <a:pt x="1011" y="155"/>
                </a:cubicBezTo>
                <a:cubicBezTo>
                  <a:pt x="1007" y="160"/>
                  <a:pt x="1003" y="165"/>
                  <a:pt x="999" y="170"/>
                </a:cubicBezTo>
                <a:cubicBezTo>
                  <a:pt x="987" y="175"/>
                  <a:pt x="985" y="177"/>
                  <a:pt x="975" y="190"/>
                </a:cubicBezTo>
                <a:cubicBezTo>
                  <a:pt x="984" y="185"/>
                  <a:pt x="991" y="179"/>
                  <a:pt x="998" y="170"/>
                </a:cubicBezTo>
                <a:cubicBezTo>
                  <a:pt x="1008" y="168"/>
                  <a:pt x="1011" y="160"/>
                  <a:pt x="1018" y="153"/>
                </a:cubicBezTo>
                <a:cubicBezTo>
                  <a:pt x="1015" y="152"/>
                  <a:pt x="1013" y="150"/>
                  <a:pt x="1011" y="149"/>
                </a:cubicBezTo>
                <a:cubicBezTo>
                  <a:pt x="1010" y="149"/>
                  <a:pt x="1010" y="149"/>
                  <a:pt x="1009" y="149"/>
                </a:cubicBezTo>
                <a:cubicBezTo>
                  <a:pt x="1010" y="149"/>
                  <a:pt x="1011" y="149"/>
                  <a:pt x="1011" y="149"/>
                </a:cubicBezTo>
                <a:close/>
                <a:moveTo>
                  <a:pt x="860" y="405"/>
                </a:moveTo>
                <a:cubicBezTo>
                  <a:pt x="861" y="407"/>
                  <a:pt x="861" y="409"/>
                  <a:pt x="862" y="410"/>
                </a:cubicBezTo>
                <a:cubicBezTo>
                  <a:pt x="865" y="413"/>
                  <a:pt x="868" y="416"/>
                  <a:pt x="872" y="418"/>
                </a:cubicBezTo>
                <a:cubicBezTo>
                  <a:pt x="885" y="427"/>
                  <a:pt x="898" y="436"/>
                  <a:pt x="912" y="445"/>
                </a:cubicBezTo>
                <a:cubicBezTo>
                  <a:pt x="913" y="447"/>
                  <a:pt x="916" y="447"/>
                  <a:pt x="918" y="449"/>
                </a:cubicBezTo>
                <a:cubicBezTo>
                  <a:pt x="919" y="446"/>
                  <a:pt x="919" y="444"/>
                  <a:pt x="919" y="442"/>
                </a:cubicBezTo>
                <a:cubicBezTo>
                  <a:pt x="907" y="434"/>
                  <a:pt x="896" y="427"/>
                  <a:pt x="885" y="419"/>
                </a:cubicBezTo>
                <a:cubicBezTo>
                  <a:pt x="877" y="414"/>
                  <a:pt x="868" y="410"/>
                  <a:pt x="860" y="406"/>
                </a:cubicBezTo>
                <a:cubicBezTo>
                  <a:pt x="859" y="405"/>
                  <a:pt x="858" y="405"/>
                  <a:pt x="859" y="405"/>
                </a:cubicBezTo>
                <a:cubicBezTo>
                  <a:pt x="859" y="405"/>
                  <a:pt x="859" y="405"/>
                  <a:pt x="860" y="405"/>
                </a:cubicBezTo>
                <a:close/>
                <a:moveTo>
                  <a:pt x="151" y="54"/>
                </a:moveTo>
                <a:cubicBezTo>
                  <a:pt x="154" y="53"/>
                  <a:pt x="156" y="53"/>
                  <a:pt x="158" y="52"/>
                </a:cubicBezTo>
                <a:cubicBezTo>
                  <a:pt x="159" y="52"/>
                  <a:pt x="159" y="51"/>
                  <a:pt x="161" y="50"/>
                </a:cubicBezTo>
                <a:cubicBezTo>
                  <a:pt x="159" y="48"/>
                  <a:pt x="157" y="46"/>
                  <a:pt x="155" y="45"/>
                </a:cubicBezTo>
                <a:cubicBezTo>
                  <a:pt x="151" y="47"/>
                  <a:pt x="151" y="51"/>
                  <a:pt x="152" y="54"/>
                </a:cubicBezTo>
                <a:cubicBezTo>
                  <a:pt x="149" y="58"/>
                  <a:pt x="146" y="62"/>
                  <a:pt x="143" y="67"/>
                </a:cubicBezTo>
                <a:cubicBezTo>
                  <a:pt x="139" y="73"/>
                  <a:pt x="136" y="80"/>
                  <a:pt x="132" y="87"/>
                </a:cubicBezTo>
                <a:cubicBezTo>
                  <a:pt x="129" y="93"/>
                  <a:pt x="126" y="100"/>
                  <a:pt x="122" y="107"/>
                </a:cubicBezTo>
                <a:cubicBezTo>
                  <a:pt x="101" y="113"/>
                  <a:pt x="80" y="114"/>
                  <a:pt x="59" y="116"/>
                </a:cubicBezTo>
                <a:cubicBezTo>
                  <a:pt x="53" y="117"/>
                  <a:pt x="48" y="116"/>
                  <a:pt x="42" y="116"/>
                </a:cubicBezTo>
                <a:cubicBezTo>
                  <a:pt x="35" y="116"/>
                  <a:pt x="29" y="117"/>
                  <a:pt x="23" y="123"/>
                </a:cubicBezTo>
                <a:cubicBezTo>
                  <a:pt x="25" y="124"/>
                  <a:pt x="26" y="126"/>
                  <a:pt x="27" y="128"/>
                </a:cubicBezTo>
                <a:cubicBezTo>
                  <a:pt x="39" y="122"/>
                  <a:pt x="50" y="124"/>
                  <a:pt x="61" y="122"/>
                </a:cubicBezTo>
                <a:cubicBezTo>
                  <a:pt x="72" y="120"/>
                  <a:pt x="83" y="119"/>
                  <a:pt x="94" y="117"/>
                </a:cubicBezTo>
                <a:cubicBezTo>
                  <a:pt x="105" y="116"/>
                  <a:pt x="116" y="115"/>
                  <a:pt x="127" y="115"/>
                </a:cubicBezTo>
                <a:cubicBezTo>
                  <a:pt x="132" y="101"/>
                  <a:pt x="140" y="91"/>
                  <a:pt x="143" y="77"/>
                </a:cubicBezTo>
                <a:cubicBezTo>
                  <a:pt x="143" y="76"/>
                  <a:pt x="143" y="75"/>
                  <a:pt x="144" y="73"/>
                </a:cubicBezTo>
                <a:cubicBezTo>
                  <a:pt x="148" y="67"/>
                  <a:pt x="150" y="60"/>
                  <a:pt x="151" y="54"/>
                </a:cubicBezTo>
                <a:close/>
                <a:moveTo>
                  <a:pt x="737" y="50"/>
                </a:moveTo>
                <a:cubicBezTo>
                  <a:pt x="736" y="51"/>
                  <a:pt x="734" y="52"/>
                  <a:pt x="732" y="53"/>
                </a:cubicBezTo>
                <a:cubicBezTo>
                  <a:pt x="733" y="53"/>
                  <a:pt x="733" y="54"/>
                  <a:pt x="733" y="54"/>
                </a:cubicBezTo>
                <a:cubicBezTo>
                  <a:pt x="735" y="53"/>
                  <a:pt x="736" y="51"/>
                  <a:pt x="737" y="50"/>
                </a:cubicBezTo>
                <a:cubicBezTo>
                  <a:pt x="741" y="49"/>
                  <a:pt x="744" y="49"/>
                  <a:pt x="747" y="47"/>
                </a:cubicBezTo>
                <a:cubicBezTo>
                  <a:pt x="754" y="43"/>
                  <a:pt x="759" y="39"/>
                  <a:pt x="765" y="35"/>
                </a:cubicBezTo>
                <a:cubicBezTo>
                  <a:pt x="770" y="31"/>
                  <a:pt x="774" y="28"/>
                  <a:pt x="779" y="25"/>
                </a:cubicBezTo>
                <a:cubicBezTo>
                  <a:pt x="781" y="26"/>
                  <a:pt x="783" y="27"/>
                  <a:pt x="785" y="28"/>
                </a:cubicBezTo>
                <a:cubicBezTo>
                  <a:pt x="783" y="40"/>
                  <a:pt x="781" y="52"/>
                  <a:pt x="780" y="64"/>
                </a:cubicBezTo>
                <a:cubicBezTo>
                  <a:pt x="779" y="76"/>
                  <a:pt x="779" y="89"/>
                  <a:pt x="783" y="101"/>
                </a:cubicBezTo>
                <a:cubicBezTo>
                  <a:pt x="786" y="101"/>
                  <a:pt x="788" y="100"/>
                  <a:pt x="790" y="100"/>
                </a:cubicBezTo>
                <a:cubicBezTo>
                  <a:pt x="791" y="86"/>
                  <a:pt x="792" y="73"/>
                  <a:pt x="792" y="60"/>
                </a:cubicBezTo>
                <a:cubicBezTo>
                  <a:pt x="792" y="51"/>
                  <a:pt x="793" y="41"/>
                  <a:pt x="792" y="31"/>
                </a:cubicBezTo>
                <a:cubicBezTo>
                  <a:pt x="792" y="26"/>
                  <a:pt x="793" y="20"/>
                  <a:pt x="789" y="17"/>
                </a:cubicBezTo>
                <a:cubicBezTo>
                  <a:pt x="788" y="17"/>
                  <a:pt x="786" y="16"/>
                  <a:pt x="786" y="17"/>
                </a:cubicBezTo>
                <a:cubicBezTo>
                  <a:pt x="770" y="25"/>
                  <a:pt x="755" y="35"/>
                  <a:pt x="741" y="46"/>
                </a:cubicBezTo>
                <a:cubicBezTo>
                  <a:pt x="739" y="47"/>
                  <a:pt x="738" y="49"/>
                  <a:pt x="737" y="50"/>
                </a:cubicBezTo>
                <a:close/>
                <a:moveTo>
                  <a:pt x="407" y="414"/>
                </a:moveTo>
                <a:cubicBezTo>
                  <a:pt x="410" y="413"/>
                  <a:pt x="413" y="411"/>
                  <a:pt x="417" y="409"/>
                </a:cubicBezTo>
                <a:cubicBezTo>
                  <a:pt x="420" y="409"/>
                  <a:pt x="422" y="411"/>
                  <a:pt x="423" y="413"/>
                </a:cubicBezTo>
                <a:cubicBezTo>
                  <a:pt x="433" y="429"/>
                  <a:pt x="442" y="445"/>
                  <a:pt x="447" y="463"/>
                </a:cubicBezTo>
                <a:cubicBezTo>
                  <a:pt x="448" y="465"/>
                  <a:pt x="449" y="467"/>
                  <a:pt x="451" y="470"/>
                </a:cubicBezTo>
                <a:cubicBezTo>
                  <a:pt x="457" y="463"/>
                  <a:pt x="463" y="457"/>
                  <a:pt x="469" y="451"/>
                </a:cubicBezTo>
                <a:cubicBezTo>
                  <a:pt x="476" y="442"/>
                  <a:pt x="485" y="435"/>
                  <a:pt x="495" y="429"/>
                </a:cubicBezTo>
                <a:cubicBezTo>
                  <a:pt x="498" y="427"/>
                  <a:pt x="500" y="425"/>
                  <a:pt x="503" y="423"/>
                </a:cubicBezTo>
                <a:cubicBezTo>
                  <a:pt x="512" y="416"/>
                  <a:pt x="521" y="410"/>
                  <a:pt x="530" y="402"/>
                </a:cubicBezTo>
                <a:cubicBezTo>
                  <a:pt x="541" y="412"/>
                  <a:pt x="544" y="425"/>
                  <a:pt x="554" y="436"/>
                </a:cubicBezTo>
                <a:cubicBezTo>
                  <a:pt x="555" y="422"/>
                  <a:pt x="546" y="413"/>
                  <a:pt x="544" y="402"/>
                </a:cubicBezTo>
                <a:cubicBezTo>
                  <a:pt x="544" y="400"/>
                  <a:pt x="541" y="397"/>
                  <a:pt x="539" y="394"/>
                </a:cubicBezTo>
                <a:cubicBezTo>
                  <a:pt x="528" y="398"/>
                  <a:pt x="519" y="402"/>
                  <a:pt x="510" y="408"/>
                </a:cubicBezTo>
                <a:cubicBezTo>
                  <a:pt x="495" y="417"/>
                  <a:pt x="480" y="426"/>
                  <a:pt x="467" y="438"/>
                </a:cubicBezTo>
                <a:cubicBezTo>
                  <a:pt x="464" y="441"/>
                  <a:pt x="460" y="444"/>
                  <a:pt x="455" y="443"/>
                </a:cubicBezTo>
                <a:cubicBezTo>
                  <a:pt x="450" y="439"/>
                  <a:pt x="448" y="433"/>
                  <a:pt x="447" y="427"/>
                </a:cubicBezTo>
                <a:cubicBezTo>
                  <a:pt x="443" y="416"/>
                  <a:pt x="435" y="409"/>
                  <a:pt x="427" y="402"/>
                </a:cubicBezTo>
                <a:cubicBezTo>
                  <a:pt x="422" y="403"/>
                  <a:pt x="418" y="405"/>
                  <a:pt x="417" y="410"/>
                </a:cubicBezTo>
                <a:cubicBezTo>
                  <a:pt x="412" y="409"/>
                  <a:pt x="409" y="411"/>
                  <a:pt x="407" y="415"/>
                </a:cubicBezTo>
                <a:cubicBezTo>
                  <a:pt x="406" y="415"/>
                  <a:pt x="405" y="414"/>
                  <a:pt x="404" y="415"/>
                </a:cubicBezTo>
                <a:cubicBezTo>
                  <a:pt x="390" y="422"/>
                  <a:pt x="376" y="427"/>
                  <a:pt x="363" y="437"/>
                </a:cubicBezTo>
                <a:cubicBezTo>
                  <a:pt x="362" y="438"/>
                  <a:pt x="360" y="439"/>
                  <a:pt x="358" y="440"/>
                </a:cubicBezTo>
                <a:cubicBezTo>
                  <a:pt x="355" y="438"/>
                  <a:pt x="352" y="435"/>
                  <a:pt x="350" y="433"/>
                </a:cubicBezTo>
                <a:cubicBezTo>
                  <a:pt x="344" y="427"/>
                  <a:pt x="339" y="422"/>
                  <a:pt x="334" y="416"/>
                </a:cubicBezTo>
                <a:cubicBezTo>
                  <a:pt x="332" y="414"/>
                  <a:pt x="330" y="413"/>
                  <a:pt x="327" y="411"/>
                </a:cubicBezTo>
                <a:cubicBezTo>
                  <a:pt x="318" y="422"/>
                  <a:pt x="311" y="433"/>
                  <a:pt x="301" y="444"/>
                </a:cubicBezTo>
                <a:cubicBezTo>
                  <a:pt x="292" y="454"/>
                  <a:pt x="286" y="467"/>
                  <a:pt x="276" y="477"/>
                </a:cubicBezTo>
                <a:cubicBezTo>
                  <a:pt x="273" y="476"/>
                  <a:pt x="271" y="476"/>
                  <a:pt x="269" y="475"/>
                </a:cubicBezTo>
                <a:cubicBezTo>
                  <a:pt x="268" y="475"/>
                  <a:pt x="266" y="474"/>
                  <a:pt x="265" y="477"/>
                </a:cubicBezTo>
                <a:cubicBezTo>
                  <a:pt x="270" y="481"/>
                  <a:pt x="274" y="486"/>
                  <a:pt x="282" y="487"/>
                </a:cubicBezTo>
                <a:cubicBezTo>
                  <a:pt x="286" y="480"/>
                  <a:pt x="289" y="474"/>
                  <a:pt x="293" y="467"/>
                </a:cubicBezTo>
                <a:cubicBezTo>
                  <a:pt x="302" y="453"/>
                  <a:pt x="312" y="438"/>
                  <a:pt x="322" y="424"/>
                </a:cubicBezTo>
                <a:cubicBezTo>
                  <a:pt x="323" y="422"/>
                  <a:pt x="325" y="420"/>
                  <a:pt x="328" y="421"/>
                </a:cubicBezTo>
                <a:cubicBezTo>
                  <a:pt x="337" y="430"/>
                  <a:pt x="346" y="441"/>
                  <a:pt x="353" y="453"/>
                </a:cubicBezTo>
                <a:cubicBezTo>
                  <a:pt x="355" y="455"/>
                  <a:pt x="356" y="459"/>
                  <a:pt x="361" y="459"/>
                </a:cubicBezTo>
                <a:cubicBezTo>
                  <a:pt x="370" y="444"/>
                  <a:pt x="383" y="434"/>
                  <a:pt x="397" y="424"/>
                </a:cubicBezTo>
                <a:cubicBezTo>
                  <a:pt x="401" y="421"/>
                  <a:pt x="404" y="418"/>
                  <a:pt x="407" y="414"/>
                </a:cubicBezTo>
                <a:close/>
                <a:moveTo>
                  <a:pt x="660" y="406"/>
                </a:moveTo>
                <a:cubicBezTo>
                  <a:pt x="661" y="402"/>
                  <a:pt x="659" y="398"/>
                  <a:pt x="655" y="396"/>
                </a:cubicBezTo>
                <a:cubicBezTo>
                  <a:pt x="646" y="401"/>
                  <a:pt x="636" y="405"/>
                  <a:pt x="627" y="411"/>
                </a:cubicBezTo>
                <a:cubicBezTo>
                  <a:pt x="614" y="419"/>
                  <a:pt x="601" y="427"/>
                  <a:pt x="590" y="438"/>
                </a:cubicBezTo>
                <a:cubicBezTo>
                  <a:pt x="584" y="445"/>
                  <a:pt x="576" y="450"/>
                  <a:pt x="569" y="456"/>
                </a:cubicBezTo>
                <a:cubicBezTo>
                  <a:pt x="561" y="455"/>
                  <a:pt x="564" y="444"/>
                  <a:pt x="556" y="443"/>
                </a:cubicBezTo>
                <a:cubicBezTo>
                  <a:pt x="562" y="454"/>
                  <a:pt x="562" y="467"/>
                  <a:pt x="568" y="478"/>
                </a:cubicBezTo>
                <a:cubicBezTo>
                  <a:pt x="570" y="477"/>
                  <a:pt x="571" y="477"/>
                  <a:pt x="571" y="476"/>
                </a:cubicBezTo>
                <a:cubicBezTo>
                  <a:pt x="580" y="464"/>
                  <a:pt x="592" y="455"/>
                  <a:pt x="604" y="446"/>
                </a:cubicBezTo>
                <a:cubicBezTo>
                  <a:pt x="621" y="433"/>
                  <a:pt x="639" y="422"/>
                  <a:pt x="654" y="406"/>
                </a:cubicBezTo>
                <a:cubicBezTo>
                  <a:pt x="657" y="406"/>
                  <a:pt x="659" y="406"/>
                  <a:pt x="661" y="406"/>
                </a:cubicBezTo>
                <a:cubicBezTo>
                  <a:pt x="661" y="408"/>
                  <a:pt x="660" y="411"/>
                  <a:pt x="661" y="414"/>
                </a:cubicBezTo>
                <a:cubicBezTo>
                  <a:pt x="666" y="431"/>
                  <a:pt x="671" y="447"/>
                  <a:pt x="676" y="464"/>
                </a:cubicBezTo>
                <a:cubicBezTo>
                  <a:pt x="677" y="467"/>
                  <a:pt x="679" y="470"/>
                  <a:pt x="680" y="473"/>
                </a:cubicBezTo>
                <a:cubicBezTo>
                  <a:pt x="706" y="456"/>
                  <a:pt x="731" y="442"/>
                  <a:pt x="753" y="423"/>
                </a:cubicBezTo>
                <a:cubicBezTo>
                  <a:pt x="745" y="426"/>
                  <a:pt x="737" y="430"/>
                  <a:pt x="730" y="435"/>
                </a:cubicBezTo>
                <a:cubicBezTo>
                  <a:pt x="723" y="440"/>
                  <a:pt x="716" y="445"/>
                  <a:pt x="708" y="449"/>
                </a:cubicBezTo>
                <a:cubicBezTo>
                  <a:pt x="700" y="452"/>
                  <a:pt x="695" y="460"/>
                  <a:pt x="685" y="463"/>
                </a:cubicBezTo>
                <a:cubicBezTo>
                  <a:pt x="684" y="459"/>
                  <a:pt x="683" y="456"/>
                  <a:pt x="682" y="453"/>
                </a:cubicBezTo>
                <a:cubicBezTo>
                  <a:pt x="678" y="436"/>
                  <a:pt x="670" y="421"/>
                  <a:pt x="660" y="406"/>
                </a:cubicBezTo>
                <a:close/>
                <a:moveTo>
                  <a:pt x="327" y="90"/>
                </a:moveTo>
                <a:cubicBezTo>
                  <a:pt x="306" y="74"/>
                  <a:pt x="296" y="52"/>
                  <a:pt x="280" y="32"/>
                </a:cubicBezTo>
                <a:cubicBezTo>
                  <a:pt x="278" y="35"/>
                  <a:pt x="275" y="37"/>
                  <a:pt x="273" y="40"/>
                </a:cubicBezTo>
                <a:cubicBezTo>
                  <a:pt x="270" y="44"/>
                  <a:pt x="268" y="48"/>
                  <a:pt x="264" y="53"/>
                </a:cubicBezTo>
                <a:cubicBezTo>
                  <a:pt x="252" y="67"/>
                  <a:pt x="240" y="82"/>
                  <a:pt x="228" y="96"/>
                </a:cubicBezTo>
                <a:cubicBezTo>
                  <a:pt x="224" y="102"/>
                  <a:pt x="218" y="106"/>
                  <a:pt x="211" y="107"/>
                </a:cubicBezTo>
                <a:cubicBezTo>
                  <a:pt x="190" y="92"/>
                  <a:pt x="186" y="89"/>
                  <a:pt x="175" y="73"/>
                </a:cubicBezTo>
                <a:cubicBezTo>
                  <a:pt x="171" y="68"/>
                  <a:pt x="166" y="63"/>
                  <a:pt x="159" y="61"/>
                </a:cubicBezTo>
                <a:cubicBezTo>
                  <a:pt x="148" y="80"/>
                  <a:pt x="141" y="100"/>
                  <a:pt x="133" y="121"/>
                </a:cubicBezTo>
                <a:cubicBezTo>
                  <a:pt x="127" y="121"/>
                  <a:pt x="121" y="121"/>
                  <a:pt x="115" y="121"/>
                </a:cubicBezTo>
                <a:cubicBezTo>
                  <a:pt x="109" y="122"/>
                  <a:pt x="103" y="122"/>
                  <a:pt x="98" y="122"/>
                </a:cubicBezTo>
                <a:cubicBezTo>
                  <a:pt x="92" y="123"/>
                  <a:pt x="86" y="124"/>
                  <a:pt x="79" y="125"/>
                </a:cubicBezTo>
                <a:cubicBezTo>
                  <a:pt x="74" y="126"/>
                  <a:pt x="68" y="127"/>
                  <a:pt x="63" y="127"/>
                </a:cubicBezTo>
                <a:cubicBezTo>
                  <a:pt x="57" y="128"/>
                  <a:pt x="51" y="128"/>
                  <a:pt x="45" y="132"/>
                </a:cubicBezTo>
                <a:cubicBezTo>
                  <a:pt x="59" y="153"/>
                  <a:pt x="78" y="169"/>
                  <a:pt x="98" y="182"/>
                </a:cubicBezTo>
                <a:cubicBezTo>
                  <a:pt x="97" y="184"/>
                  <a:pt x="97" y="185"/>
                  <a:pt x="97" y="186"/>
                </a:cubicBezTo>
                <a:cubicBezTo>
                  <a:pt x="87" y="198"/>
                  <a:pt x="79" y="211"/>
                  <a:pt x="71" y="225"/>
                </a:cubicBezTo>
                <a:cubicBezTo>
                  <a:pt x="70" y="227"/>
                  <a:pt x="69" y="229"/>
                  <a:pt x="67" y="231"/>
                </a:cubicBezTo>
                <a:cubicBezTo>
                  <a:pt x="59" y="240"/>
                  <a:pt x="51" y="248"/>
                  <a:pt x="43" y="257"/>
                </a:cubicBezTo>
                <a:cubicBezTo>
                  <a:pt x="42" y="259"/>
                  <a:pt x="40" y="260"/>
                  <a:pt x="41" y="264"/>
                </a:cubicBezTo>
                <a:cubicBezTo>
                  <a:pt x="56" y="267"/>
                  <a:pt x="73" y="260"/>
                  <a:pt x="88" y="267"/>
                </a:cubicBezTo>
                <a:cubicBezTo>
                  <a:pt x="88" y="268"/>
                  <a:pt x="88" y="269"/>
                  <a:pt x="88" y="270"/>
                </a:cubicBezTo>
                <a:cubicBezTo>
                  <a:pt x="83" y="279"/>
                  <a:pt x="81" y="290"/>
                  <a:pt x="79" y="300"/>
                </a:cubicBezTo>
                <a:cubicBezTo>
                  <a:pt x="76" y="315"/>
                  <a:pt x="73" y="330"/>
                  <a:pt x="65" y="343"/>
                </a:cubicBezTo>
                <a:cubicBezTo>
                  <a:pt x="64" y="345"/>
                  <a:pt x="64" y="348"/>
                  <a:pt x="64" y="351"/>
                </a:cubicBezTo>
                <a:cubicBezTo>
                  <a:pt x="79" y="355"/>
                  <a:pt x="93" y="348"/>
                  <a:pt x="107" y="353"/>
                </a:cubicBezTo>
                <a:cubicBezTo>
                  <a:pt x="109" y="360"/>
                  <a:pt x="107" y="367"/>
                  <a:pt x="106" y="373"/>
                </a:cubicBezTo>
                <a:cubicBezTo>
                  <a:pt x="105" y="380"/>
                  <a:pt x="104" y="387"/>
                  <a:pt x="104" y="394"/>
                </a:cubicBezTo>
                <a:cubicBezTo>
                  <a:pt x="104" y="401"/>
                  <a:pt x="105" y="407"/>
                  <a:pt x="104" y="414"/>
                </a:cubicBezTo>
                <a:cubicBezTo>
                  <a:pt x="104" y="421"/>
                  <a:pt x="103" y="428"/>
                  <a:pt x="102" y="435"/>
                </a:cubicBezTo>
                <a:cubicBezTo>
                  <a:pt x="119" y="433"/>
                  <a:pt x="134" y="427"/>
                  <a:pt x="149" y="427"/>
                </a:cubicBezTo>
                <a:cubicBezTo>
                  <a:pt x="154" y="430"/>
                  <a:pt x="155" y="434"/>
                  <a:pt x="156" y="438"/>
                </a:cubicBezTo>
                <a:cubicBezTo>
                  <a:pt x="158" y="443"/>
                  <a:pt x="159" y="448"/>
                  <a:pt x="159" y="453"/>
                </a:cubicBezTo>
                <a:cubicBezTo>
                  <a:pt x="160" y="460"/>
                  <a:pt x="162" y="465"/>
                  <a:pt x="167" y="470"/>
                </a:cubicBezTo>
                <a:cubicBezTo>
                  <a:pt x="169" y="468"/>
                  <a:pt x="171" y="466"/>
                  <a:pt x="173" y="463"/>
                </a:cubicBezTo>
                <a:cubicBezTo>
                  <a:pt x="179" y="454"/>
                  <a:pt x="186" y="445"/>
                  <a:pt x="192" y="436"/>
                </a:cubicBezTo>
                <a:cubicBezTo>
                  <a:pt x="195" y="432"/>
                  <a:pt x="198" y="430"/>
                  <a:pt x="204" y="430"/>
                </a:cubicBezTo>
                <a:cubicBezTo>
                  <a:pt x="206" y="431"/>
                  <a:pt x="209" y="433"/>
                  <a:pt x="212" y="435"/>
                </a:cubicBezTo>
                <a:cubicBezTo>
                  <a:pt x="223" y="442"/>
                  <a:pt x="234" y="450"/>
                  <a:pt x="246" y="457"/>
                </a:cubicBezTo>
                <a:cubicBezTo>
                  <a:pt x="255" y="462"/>
                  <a:pt x="263" y="468"/>
                  <a:pt x="274" y="468"/>
                </a:cubicBezTo>
                <a:cubicBezTo>
                  <a:pt x="291" y="446"/>
                  <a:pt x="307" y="425"/>
                  <a:pt x="323" y="404"/>
                </a:cubicBezTo>
                <a:cubicBezTo>
                  <a:pt x="329" y="402"/>
                  <a:pt x="333" y="404"/>
                  <a:pt x="336" y="408"/>
                </a:cubicBezTo>
                <a:cubicBezTo>
                  <a:pt x="341" y="413"/>
                  <a:pt x="346" y="419"/>
                  <a:pt x="352" y="424"/>
                </a:cubicBezTo>
                <a:cubicBezTo>
                  <a:pt x="354" y="427"/>
                  <a:pt x="356" y="429"/>
                  <a:pt x="358" y="431"/>
                </a:cubicBezTo>
                <a:cubicBezTo>
                  <a:pt x="360" y="430"/>
                  <a:pt x="361" y="430"/>
                  <a:pt x="362" y="430"/>
                </a:cubicBezTo>
                <a:cubicBezTo>
                  <a:pt x="380" y="420"/>
                  <a:pt x="397" y="409"/>
                  <a:pt x="415" y="400"/>
                </a:cubicBezTo>
                <a:cubicBezTo>
                  <a:pt x="420" y="397"/>
                  <a:pt x="425" y="394"/>
                  <a:pt x="432" y="395"/>
                </a:cubicBezTo>
                <a:cubicBezTo>
                  <a:pt x="437" y="401"/>
                  <a:pt x="442" y="407"/>
                  <a:pt x="447" y="413"/>
                </a:cubicBezTo>
                <a:cubicBezTo>
                  <a:pt x="453" y="419"/>
                  <a:pt x="453" y="428"/>
                  <a:pt x="460" y="434"/>
                </a:cubicBezTo>
                <a:cubicBezTo>
                  <a:pt x="463" y="432"/>
                  <a:pt x="467" y="430"/>
                  <a:pt x="470" y="427"/>
                </a:cubicBezTo>
                <a:cubicBezTo>
                  <a:pt x="489" y="412"/>
                  <a:pt x="510" y="400"/>
                  <a:pt x="532" y="390"/>
                </a:cubicBezTo>
                <a:cubicBezTo>
                  <a:pt x="536" y="388"/>
                  <a:pt x="539" y="385"/>
                  <a:pt x="544" y="387"/>
                </a:cubicBezTo>
                <a:cubicBezTo>
                  <a:pt x="555" y="405"/>
                  <a:pt x="559" y="426"/>
                  <a:pt x="569" y="444"/>
                </a:cubicBezTo>
                <a:cubicBezTo>
                  <a:pt x="576" y="442"/>
                  <a:pt x="581" y="438"/>
                  <a:pt x="586" y="434"/>
                </a:cubicBezTo>
                <a:cubicBezTo>
                  <a:pt x="593" y="427"/>
                  <a:pt x="600" y="422"/>
                  <a:pt x="608" y="416"/>
                </a:cubicBezTo>
                <a:cubicBezTo>
                  <a:pt x="623" y="403"/>
                  <a:pt x="642" y="398"/>
                  <a:pt x="657" y="386"/>
                </a:cubicBezTo>
                <a:cubicBezTo>
                  <a:pt x="667" y="396"/>
                  <a:pt x="669" y="408"/>
                  <a:pt x="674" y="418"/>
                </a:cubicBezTo>
                <a:cubicBezTo>
                  <a:pt x="680" y="429"/>
                  <a:pt x="684" y="440"/>
                  <a:pt x="690" y="451"/>
                </a:cubicBezTo>
                <a:cubicBezTo>
                  <a:pt x="719" y="434"/>
                  <a:pt x="747" y="417"/>
                  <a:pt x="776" y="400"/>
                </a:cubicBezTo>
                <a:cubicBezTo>
                  <a:pt x="778" y="403"/>
                  <a:pt x="781" y="405"/>
                  <a:pt x="782" y="408"/>
                </a:cubicBezTo>
                <a:cubicBezTo>
                  <a:pt x="785" y="413"/>
                  <a:pt x="786" y="418"/>
                  <a:pt x="789" y="422"/>
                </a:cubicBezTo>
                <a:cubicBezTo>
                  <a:pt x="794" y="435"/>
                  <a:pt x="800" y="447"/>
                  <a:pt x="809" y="458"/>
                </a:cubicBezTo>
                <a:cubicBezTo>
                  <a:pt x="815" y="454"/>
                  <a:pt x="819" y="448"/>
                  <a:pt x="822" y="443"/>
                </a:cubicBezTo>
                <a:cubicBezTo>
                  <a:pt x="829" y="432"/>
                  <a:pt x="835" y="420"/>
                  <a:pt x="841" y="409"/>
                </a:cubicBezTo>
                <a:cubicBezTo>
                  <a:pt x="844" y="404"/>
                  <a:pt x="846" y="398"/>
                  <a:pt x="851" y="394"/>
                </a:cubicBezTo>
                <a:cubicBezTo>
                  <a:pt x="862" y="396"/>
                  <a:pt x="869" y="404"/>
                  <a:pt x="878" y="408"/>
                </a:cubicBezTo>
                <a:cubicBezTo>
                  <a:pt x="887" y="411"/>
                  <a:pt x="893" y="420"/>
                  <a:pt x="904" y="422"/>
                </a:cubicBezTo>
                <a:cubicBezTo>
                  <a:pt x="904" y="411"/>
                  <a:pt x="898" y="403"/>
                  <a:pt x="897" y="393"/>
                </a:cubicBezTo>
                <a:cubicBezTo>
                  <a:pt x="896" y="383"/>
                  <a:pt x="894" y="372"/>
                  <a:pt x="894" y="362"/>
                </a:cubicBezTo>
                <a:cubicBezTo>
                  <a:pt x="893" y="352"/>
                  <a:pt x="889" y="343"/>
                  <a:pt x="892" y="332"/>
                </a:cubicBezTo>
                <a:cubicBezTo>
                  <a:pt x="910" y="324"/>
                  <a:pt x="930" y="321"/>
                  <a:pt x="950" y="317"/>
                </a:cubicBezTo>
                <a:cubicBezTo>
                  <a:pt x="944" y="300"/>
                  <a:pt x="935" y="286"/>
                  <a:pt x="928" y="272"/>
                </a:cubicBezTo>
                <a:cubicBezTo>
                  <a:pt x="946" y="257"/>
                  <a:pt x="964" y="245"/>
                  <a:pt x="985" y="237"/>
                </a:cubicBezTo>
                <a:cubicBezTo>
                  <a:pt x="974" y="225"/>
                  <a:pt x="958" y="221"/>
                  <a:pt x="948" y="209"/>
                </a:cubicBezTo>
                <a:cubicBezTo>
                  <a:pt x="950" y="205"/>
                  <a:pt x="952" y="202"/>
                  <a:pt x="954" y="199"/>
                </a:cubicBezTo>
                <a:cubicBezTo>
                  <a:pt x="966" y="187"/>
                  <a:pt x="977" y="174"/>
                  <a:pt x="991" y="164"/>
                </a:cubicBezTo>
                <a:cubicBezTo>
                  <a:pt x="994" y="162"/>
                  <a:pt x="997" y="160"/>
                  <a:pt x="997" y="154"/>
                </a:cubicBezTo>
                <a:cubicBezTo>
                  <a:pt x="987" y="150"/>
                  <a:pt x="976" y="146"/>
                  <a:pt x="964" y="144"/>
                </a:cubicBezTo>
                <a:cubicBezTo>
                  <a:pt x="954" y="143"/>
                  <a:pt x="944" y="142"/>
                  <a:pt x="935" y="140"/>
                </a:cubicBezTo>
                <a:cubicBezTo>
                  <a:pt x="933" y="140"/>
                  <a:pt x="931" y="139"/>
                  <a:pt x="928" y="138"/>
                </a:cubicBezTo>
                <a:cubicBezTo>
                  <a:pt x="932" y="131"/>
                  <a:pt x="938" y="128"/>
                  <a:pt x="942" y="124"/>
                </a:cubicBezTo>
                <a:cubicBezTo>
                  <a:pt x="944" y="123"/>
                  <a:pt x="947" y="122"/>
                  <a:pt x="946" y="118"/>
                </a:cubicBezTo>
                <a:cubicBezTo>
                  <a:pt x="944" y="118"/>
                  <a:pt x="943" y="117"/>
                  <a:pt x="942" y="118"/>
                </a:cubicBezTo>
                <a:cubicBezTo>
                  <a:pt x="922" y="122"/>
                  <a:pt x="903" y="127"/>
                  <a:pt x="883" y="131"/>
                </a:cubicBezTo>
                <a:cubicBezTo>
                  <a:pt x="876" y="133"/>
                  <a:pt x="869" y="134"/>
                  <a:pt x="861" y="135"/>
                </a:cubicBezTo>
                <a:cubicBezTo>
                  <a:pt x="858" y="136"/>
                  <a:pt x="856" y="135"/>
                  <a:pt x="852" y="135"/>
                </a:cubicBezTo>
                <a:cubicBezTo>
                  <a:pt x="852" y="121"/>
                  <a:pt x="858" y="108"/>
                  <a:pt x="858" y="94"/>
                </a:cubicBezTo>
                <a:cubicBezTo>
                  <a:pt x="844" y="97"/>
                  <a:pt x="830" y="99"/>
                  <a:pt x="817" y="101"/>
                </a:cubicBezTo>
                <a:cubicBezTo>
                  <a:pt x="803" y="103"/>
                  <a:pt x="790" y="109"/>
                  <a:pt x="776" y="109"/>
                </a:cubicBezTo>
                <a:cubicBezTo>
                  <a:pt x="772" y="101"/>
                  <a:pt x="774" y="93"/>
                  <a:pt x="773" y="85"/>
                </a:cubicBezTo>
                <a:cubicBezTo>
                  <a:pt x="772" y="77"/>
                  <a:pt x="773" y="69"/>
                  <a:pt x="773" y="61"/>
                </a:cubicBezTo>
                <a:cubicBezTo>
                  <a:pt x="773" y="53"/>
                  <a:pt x="775" y="46"/>
                  <a:pt x="776" y="36"/>
                </a:cubicBezTo>
                <a:cubicBezTo>
                  <a:pt x="772" y="38"/>
                  <a:pt x="769" y="39"/>
                  <a:pt x="767" y="41"/>
                </a:cubicBezTo>
                <a:cubicBezTo>
                  <a:pt x="761" y="45"/>
                  <a:pt x="754" y="51"/>
                  <a:pt x="747" y="54"/>
                </a:cubicBezTo>
                <a:cubicBezTo>
                  <a:pt x="734" y="61"/>
                  <a:pt x="723" y="69"/>
                  <a:pt x="711" y="77"/>
                </a:cubicBezTo>
                <a:cubicBezTo>
                  <a:pt x="709" y="79"/>
                  <a:pt x="707" y="81"/>
                  <a:pt x="704" y="82"/>
                </a:cubicBezTo>
                <a:cubicBezTo>
                  <a:pt x="702" y="83"/>
                  <a:pt x="699" y="84"/>
                  <a:pt x="697" y="85"/>
                </a:cubicBezTo>
                <a:cubicBezTo>
                  <a:pt x="689" y="75"/>
                  <a:pt x="687" y="63"/>
                  <a:pt x="682" y="51"/>
                </a:cubicBezTo>
                <a:cubicBezTo>
                  <a:pt x="679" y="54"/>
                  <a:pt x="677" y="55"/>
                  <a:pt x="675" y="58"/>
                </a:cubicBezTo>
                <a:cubicBezTo>
                  <a:pt x="667" y="67"/>
                  <a:pt x="659" y="77"/>
                  <a:pt x="650" y="86"/>
                </a:cubicBezTo>
                <a:cubicBezTo>
                  <a:pt x="648" y="89"/>
                  <a:pt x="645" y="90"/>
                  <a:pt x="643" y="92"/>
                </a:cubicBezTo>
                <a:cubicBezTo>
                  <a:pt x="637" y="89"/>
                  <a:pt x="633" y="85"/>
                  <a:pt x="630" y="80"/>
                </a:cubicBezTo>
                <a:cubicBezTo>
                  <a:pt x="624" y="70"/>
                  <a:pt x="618" y="61"/>
                  <a:pt x="612" y="51"/>
                </a:cubicBezTo>
                <a:cubicBezTo>
                  <a:pt x="610" y="49"/>
                  <a:pt x="610" y="46"/>
                  <a:pt x="605" y="46"/>
                </a:cubicBezTo>
                <a:cubicBezTo>
                  <a:pt x="604" y="47"/>
                  <a:pt x="602" y="50"/>
                  <a:pt x="600" y="52"/>
                </a:cubicBezTo>
                <a:cubicBezTo>
                  <a:pt x="594" y="57"/>
                  <a:pt x="588" y="64"/>
                  <a:pt x="581" y="69"/>
                </a:cubicBezTo>
                <a:cubicBezTo>
                  <a:pt x="573" y="75"/>
                  <a:pt x="565" y="81"/>
                  <a:pt x="558" y="89"/>
                </a:cubicBezTo>
                <a:cubicBezTo>
                  <a:pt x="557" y="91"/>
                  <a:pt x="554" y="92"/>
                  <a:pt x="553" y="93"/>
                </a:cubicBezTo>
                <a:cubicBezTo>
                  <a:pt x="547" y="91"/>
                  <a:pt x="543" y="86"/>
                  <a:pt x="540" y="81"/>
                </a:cubicBezTo>
                <a:cubicBezTo>
                  <a:pt x="533" y="70"/>
                  <a:pt x="526" y="59"/>
                  <a:pt x="519" y="47"/>
                </a:cubicBezTo>
                <a:cubicBezTo>
                  <a:pt x="516" y="42"/>
                  <a:pt x="513" y="37"/>
                  <a:pt x="508" y="34"/>
                </a:cubicBezTo>
                <a:cubicBezTo>
                  <a:pt x="498" y="40"/>
                  <a:pt x="489" y="45"/>
                  <a:pt x="481" y="51"/>
                </a:cubicBezTo>
                <a:cubicBezTo>
                  <a:pt x="473" y="57"/>
                  <a:pt x="466" y="64"/>
                  <a:pt x="458" y="71"/>
                </a:cubicBezTo>
                <a:cubicBezTo>
                  <a:pt x="450" y="77"/>
                  <a:pt x="444" y="86"/>
                  <a:pt x="434" y="91"/>
                </a:cubicBezTo>
                <a:cubicBezTo>
                  <a:pt x="428" y="86"/>
                  <a:pt x="426" y="78"/>
                  <a:pt x="421" y="72"/>
                </a:cubicBezTo>
                <a:cubicBezTo>
                  <a:pt x="416" y="66"/>
                  <a:pt x="412" y="59"/>
                  <a:pt x="406" y="53"/>
                </a:cubicBezTo>
                <a:cubicBezTo>
                  <a:pt x="401" y="48"/>
                  <a:pt x="401" y="39"/>
                  <a:pt x="394" y="34"/>
                </a:cubicBezTo>
                <a:cubicBezTo>
                  <a:pt x="372" y="53"/>
                  <a:pt x="351" y="73"/>
                  <a:pt x="327" y="90"/>
                </a:cubicBezTo>
                <a:close/>
                <a:moveTo>
                  <a:pt x="404" y="27"/>
                </a:moveTo>
                <a:cubicBezTo>
                  <a:pt x="405" y="33"/>
                  <a:pt x="404" y="36"/>
                  <a:pt x="406" y="38"/>
                </a:cubicBezTo>
                <a:cubicBezTo>
                  <a:pt x="409" y="44"/>
                  <a:pt x="413" y="50"/>
                  <a:pt x="417" y="56"/>
                </a:cubicBezTo>
                <a:cubicBezTo>
                  <a:pt x="422" y="64"/>
                  <a:pt x="428" y="71"/>
                  <a:pt x="434" y="79"/>
                </a:cubicBezTo>
                <a:cubicBezTo>
                  <a:pt x="434" y="79"/>
                  <a:pt x="435" y="79"/>
                  <a:pt x="437" y="80"/>
                </a:cubicBezTo>
                <a:cubicBezTo>
                  <a:pt x="446" y="75"/>
                  <a:pt x="452" y="66"/>
                  <a:pt x="460" y="60"/>
                </a:cubicBezTo>
                <a:cubicBezTo>
                  <a:pt x="468" y="54"/>
                  <a:pt x="475" y="46"/>
                  <a:pt x="485" y="41"/>
                </a:cubicBezTo>
                <a:cubicBezTo>
                  <a:pt x="495" y="37"/>
                  <a:pt x="500" y="27"/>
                  <a:pt x="510" y="23"/>
                </a:cubicBezTo>
                <a:cubicBezTo>
                  <a:pt x="516" y="31"/>
                  <a:pt x="522" y="39"/>
                  <a:pt x="527" y="47"/>
                </a:cubicBezTo>
                <a:cubicBezTo>
                  <a:pt x="534" y="57"/>
                  <a:pt x="540" y="68"/>
                  <a:pt x="546" y="78"/>
                </a:cubicBezTo>
                <a:cubicBezTo>
                  <a:pt x="548" y="80"/>
                  <a:pt x="551" y="82"/>
                  <a:pt x="553" y="84"/>
                </a:cubicBezTo>
                <a:cubicBezTo>
                  <a:pt x="558" y="80"/>
                  <a:pt x="562" y="76"/>
                  <a:pt x="566" y="72"/>
                </a:cubicBezTo>
                <a:cubicBezTo>
                  <a:pt x="571" y="69"/>
                  <a:pt x="576" y="66"/>
                  <a:pt x="580" y="62"/>
                </a:cubicBezTo>
                <a:cubicBezTo>
                  <a:pt x="586" y="57"/>
                  <a:pt x="591" y="51"/>
                  <a:pt x="597" y="45"/>
                </a:cubicBezTo>
                <a:cubicBezTo>
                  <a:pt x="599" y="42"/>
                  <a:pt x="602" y="39"/>
                  <a:pt x="604" y="36"/>
                </a:cubicBezTo>
                <a:cubicBezTo>
                  <a:pt x="607" y="36"/>
                  <a:pt x="610" y="36"/>
                  <a:pt x="614" y="36"/>
                </a:cubicBezTo>
                <a:cubicBezTo>
                  <a:pt x="612" y="33"/>
                  <a:pt x="610" y="31"/>
                  <a:pt x="608" y="28"/>
                </a:cubicBezTo>
                <a:cubicBezTo>
                  <a:pt x="596" y="33"/>
                  <a:pt x="587" y="42"/>
                  <a:pt x="577" y="49"/>
                </a:cubicBezTo>
                <a:cubicBezTo>
                  <a:pt x="568" y="56"/>
                  <a:pt x="558" y="64"/>
                  <a:pt x="549" y="72"/>
                </a:cubicBezTo>
                <a:cubicBezTo>
                  <a:pt x="543" y="61"/>
                  <a:pt x="538" y="50"/>
                  <a:pt x="532" y="40"/>
                </a:cubicBezTo>
                <a:cubicBezTo>
                  <a:pt x="525" y="30"/>
                  <a:pt x="524" y="17"/>
                  <a:pt x="514" y="8"/>
                </a:cubicBezTo>
                <a:cubicBezTo>
                  <a:pt x="503" y="13"/>
                  <a:pt x="495" y="20"/>
                  <a:pt x="486" y="26"/>
                </a:cubicBezTo>
                <a:cubicBezTo>
                  <a:pt x="477" y="33"/>
                  <a:pt x="469" y="42"/>
                  <a:pt x="460" y="49"/>
                </a:cubicBezTo>
                <a:cubicBezTo>
                  <a:pt x="452" y="55"/>
                  <a:pt x="447" y="66"/>
                  <a:pt x="437" y="72"/>
                </a:cubicBezTo>
                <a:cubicBezTo>
                  <a:pt x="427" y="57"/>
                  <a:pt x="417" y="42"/>
                  <a:pt x="404" y="27"/>
                </a:cubicBezTo>
                <a:close/>
                <a:moveTo>
                  <a:pt x="79" y="270"/>
                </a:moveTo>
                <a:cubicBezTo>
                  <a:pt x="70" y="270"/>
                  <a:pt x="63" y="271"/>
                  <a:pt x="56" y="270"/>
                </a:cubicBezTo>
                <a:cubicBezTo>
                  <a:pt x="46" y="270"/>
                  <a:pt x="35" y="269"/>
                  <a:pt x="25" y="268"/>
                </a:cubicBezTo>
                <a:cubicBezTo>
                  <a:pt x="23" y="268"/>
                  <a:pt x="21" y="267"/>
                  <a:pt x="21" y="263"/>
                </a:cubicBezTo>
                <a:cubicBezTo>
                  <a:pt x="42" y="252"/>
                  <a:pt x="56" y="234"/>
                  <a:pt x="69" y="214"/>
                </a:cubicBezTo>
                <a:cubicBezTo>
                  <a:pt x="74" y="208"/>
                  <a:pt x="78" y="201"/>
                  <a:pt x="82" y="194"/>
                </a:cubicBezTo>
                <a:cubicBezTo>
                  <a:pt x="84" y="191"/>
                  <a:pt x="86" y="189"/>
                  <a:pt x="88" y="185"/>
                </a:cubicBezTo>
                <a:cubicBezTo>
                  <a:pt x="84" y="183"/>
                  <a:pt x="82" y="181"/>
                  <a:pt x="79" y="179"/>
                </a:cubicBezTo>
                <a:cubicBezTo>
                  <a:pt x="70" y="189"/>
                  <a:pt x="62" y="199"/>
                  <a:pt x="54" y="209"/>
                </a:cubicBezTo>
                <a:cubicBezTo>
                  <a:pt x="46" y="220"/>
                  <a:pt x="39" y="231"/>
                  <a:pt x="31" y="242"/>
                </a:cubicBezTo>
                <a:cubicBezTo>
                  <a:pt x="24" y="252"/>
                  <a:pt x="16" y="262"/>
                  <a:pt x="9" y="273"/>
                </a:cubicBezTo>
                <a:cubicBezTo>
                  <a:pt x="12" y="275"/>
                  <a:pt x="14" y="276"/>
                  <a:pt x="16" y="276"/>
                </a:cubicBezTo>
                <a:cubicBezTo>
                  <a:pt x="26" y="279"/>
                  <a:pt x="36" y="281"/>
                  <a:pt x="47" y="280"/>
                </a:cubicBezTo>
                <a:cubicBezTo>
                  <a:pt x="54" y="280"/>
                  <a:pt x="62" y="280"/>
                  <a:pt x="70" y="282"/>
                </a:cubicBezTo>
                <a:cubicBezTo>
                  <a:pt x="71" y="285"/>
                  <a:pt x="72" y="287"/>
                  <a:pt x="72" y="290"/>
                </a:cubicBezTo>
                <a:cubicBezTo>
                  <a:pt x="73" y="290"/>
                  <a:pt x="73" y="290"/>
                  <a:pt x="74" y="289"/>
                </a:cubicBezTo>
                <a:cubicBezTo>
                  <a:pt x="76" y="284"/>
                  <a:pt x="77" y="278"/>
                  <a:pt x="79" y="270"/>
                </a:cubicBezTo>
                <a:close/>
                <a:moveTo>
                  <a:pt x="870" y="122"/>
                </a:moveTo>
                <a:cubicBezTo>
                  <a:pt x="868" y="113"/>
                  <a:pt x="873" y="106"/>
                  <a:pt x="875" y="98"/>
                </a:cubicBezTo>
                <a:cubicBezTo>
                  <a:pt x="877" y="90"/>
                  <a:pt x="878" y="82"/>
                  <a:pt x="878" y="74"/>
                </a:cubicBezTo>
                <a:cubicBezTo>
                  <a:pt x="876" y="73"/>
                  <a:pt x="874" y="72"/>
                  <a:pt x="873" y="73"/>
                </a:cubicBezTo>
                <a:cubicBezTo>
                  <a:pt x="850" y="82"/>
                  <a:pt x="825" y="84"/>
                  <a:pt x="801" y="94"/>
                </a:cubicBezTo>
                <a:cubicBezTo>
                  <a:pt x="801" y="94"/>
                  <a:pt x="801" y="96"/>
                  <a:pt x="800" y="97"/>
                </a:cubicBezTo>
                <a:cubicBezTo>
                  <a:pt x="802" y="97"/>
                  <a:pt x="804" y="97"/>
                  <a:pt x="805" y="97"/>
                </a:cubicBezTo>
                <a:cubicBezTo>
                  <a:pt x="824" y="93"/>
                  <a:pt x="843" y="89"/>
                  <a:pt x="862" y="86"/>
                </a:cubicBezTo>
                <a:cubicBezTo>
                  <a:pt x="866" y="85"/>
                  <a:pt x="869" y="84"/>
                  <a:pt x="870" y="89"/>
                </a:cubicBezTo>
                <a:cubicBezTo>
                  <a:pt x="866" y="101"/>
                  <a:pt x="861" y="113"/>
                  <a:pt x="862" y="127"/>
                </a:cubicBezTo>
                <a:cubicBezTo>
                  <a:pt x="868" y="129"/>
                  <a:pt x="872" y="127"/>
                  <a:pt x="877" y="126"/>
                </a:cubicBezTo>
                <a:cubicBezTo>
                  <a:pt x="890" y="123"/>
                  <a:pt x="904" y="120"/>
                  <a:pt x="918" y="117"/>
                </a:cubicBezTo>
                <a:cubicBezTo>
                  <a:pt x="926" y="115"/>
                  <a:pt x="934" y="113"/>
                  <a:pt x="943" y="110"/>
                </a:cubicBezTo>
                <a:cubicBezTo>
                  <a:pt x="945" y="110"/>
                  <a:pt x="948" y="108"/>
                  <a:pt x="951" y="108"/>
                </a:cubicBezTo>
                <a:cubicBezTo>
                  <a:pt x="953" y="108"/>
                  <a:pt x="956" y="108"/>
                  <a:pt x="959" y="108"/>
                </a:cubicBezTo>
                <a:cubicBezTo>
                  <a:pt x="960" y="106"/>
                  <a:pt x="961" y="104"/>
                  <a:pt x="962" y="101"/>
                </a:cubicBezTo>
                <a:cubicBezTo>
                  <a:pt x="950" y="99"/>
                  <a:pt x="940" y="103"/>
                  <a:pt x="930" y="105"/>
                </a:cubicBezTo>
                <a:cubicBezTo>
                  <a:pt x="920" y="107"/>
                  <a:pt x="910" y="109"/>
                  <a:pt x="900" y="112"/>
                </a:cubicBezTo>
                <a:cubicBezTo>
                  <a:pt x="890" y="115"/>
                  <a:pt x="880" y="118"/>
                  <a:pt x="870" y="122"/>
                </a:cubicBezTo>
                <a:close/>
                <a:moveTo>
                  <a:pt x="158" y="508"/>
                </a:moveTo>
                <a:cubicBezTo>
                  <a:pt x="173" y="485"/>
                  <a:pt x="187" y="461"/>
                  <a:pt x="204" y="439"/>
                </a:cubicBezTo>
                <a:cubicBezTo>
                  <a:pt x="200" y="437"/>
                  <a:pt x="198" y="439"/>
                  <a:pt x="196" y="441"/>
                </a:cubicBezTo>
                <a:cubicBezTo>
                  <a:pt x="189" y="452"/>
                  <a:pt x="181" y="463"/>
                  <a:pt x="173" y="474"/>
                </a:cubicBezTo>
                <a:cubicBezTo>
                  <a:pt x="171" y="477"/>
                  <a:pt x="169" y="481"/>
                  <a:pt x="162" y="481"/>
                </a:cubicBezTo>
                <a:cubicBezTo>
                  <a:pt x="162" y="481"/>
                  <a:pt x="160" y="479"/>
                  <a:pt x="160" y="478"/>
                </a:cubicBezTo>
                <a:cubicBezTo>
                  <a:pt x="157" y="469"/>
                  <a:pt x="153" y="460"/>
                  <a:pt x="152" y="450"/>
                </a:cubicBezTo>
                <a:cubicBezTo>
                  <a:pt x="152" y="445"/>
                  <a:pt x="151" y="439"/>
                  <a:pt x="146" y="434"/>
                </a:cubicBezTo>
                <a:cubicBezTo>
                  <a:pt x="128" y="434"/>
                  <a:pt x="111" y="440"/>
                  <a:pt x="95" y="445"/>
                </a:cubicBezTo>
                <a:cubicBezTo>
                  <a:pt x="93" y="443"/>
                  <a:pt x="93" y="442"/>
                  <a:pt x="92" y="441"/>
                </a:cubicBezTo>
                <a:cubicBezTo>
                  <a:pt x="93" y="433"/>
                  <a:pt x="98" y="425"/>
                  <a:pt x="96" y="415"/>
                </a:cubicBezTo>
                <a:cubicBezTo>
                  <a:pt x="91" y="428"/>
                  <a:pt x="87" y="439"/>
                  <a:pt x="85" y="450"/>
                </a:cubicBezTo>
                <a:cubicBezTo>
                  <a:pt x="85" y="452"/>
                  <a:pt x="85" y="455"/>
                  <a:pt x="86" y="457"/>
                </a:cubicBezTo>
                <a:cubicBezTo>
                  <a:pt x="97" y="456"/>
                  <a:pt x="105" y="451"/>
                  <a:pt x="115" y="449"/>
                </a:cubicBezTo>
                <a:cubicBezTo>
                  <a:pt x="125" y="447"/>
                  <a:pt x="134" y="445"/>
                  <a:pt x="144" y="443"/>
                </a:cubicBezTo>
                <a:cubicBezTo>
                  <a:pt x="147" y="455"/>
                  <a:pt x="149" y="465"/>
                  <a:pt x="152" y="475"/>
                </a:cubicBezTo>
                <a:cubicBezTo>
                  <a:pt x="154" y="486"/>
                  <a:pt x="156" y="497"/>
                  <a:pt x="158" y="508"/>
                </a:cubicBezTo>
                <a:close/>
                <a:moveTo>
                  <a:pt x="394" y="13"/>
                </a:moveTo>
                <a:cubicBezTo>
                  <a:pt x="381" y="23"/>
                  <a:pt x="369" y="33"/>
                  <a:pt x="357" y="42"/>
                </a:cubicBezTo>
                <a:cubicBezTo>
                  <a:pt x="345" y="51"/>
                  <a:pt x="336" y="63"/>
                  <a:pt x="323" y="72"/>
                </a:cubicBezTo>
                <a:cubicBezTo>
                  <a:pt x="317" y="64"/>
                  <a:pt x="312" y="57"/>
                  <a:pt x="307" y="50"/>
                </a:cubicBezTo>
                <a:cubicBezTo>
                  <a:pt x="302" y="42"/>
                  <a:pt x="298" y="34"/>
                  <a:pt x="289" y="26"/>
                </a:cubicBezTo>
                <a:cubicBezTo>
                  <a:pt x="289" y="30"/>
                  <a:pt x="289" y="31"/>
                  <a:pt x="290" y="32"/>
                </a:cubicBezTo>
                <a:cubicBezTo>
                  <a:pt x="299" y="45"/>
                  <a:pt x="308" y="59"/>
                  <a:pt x="317" y="72"/>
                </a:cubicBezTo>
                <a:cubicBezTo>
                  <a:pt x="319" y="75"/>
                  <a:pt x="322" y="78"/>
                  <a:pt x="326" y="81"/>
                </a:cubicBezTo>
                <a:cubicBezTo>
                  <a:pt x="329" y="79"/>
                  <a:pt x="332" y="78"/>
                  <a:pt x="335" y="76"/>
                </a:cubicBezTo>
                <a:cubicBezTo>
                  <a:pt x="349" y="63"/>
                  <a:pt x="364" y="51"/>
                  <a:pt x="379" y="38"/>
                </a:cubicBezTo>
                <a:cubicBezTo>
                  <a:pt x="386" y="32"/>
                  <a:pt x="392" y="25"/>
                  <a:pt x="402" y="20"/>
                </a:cubicBezTo>
                <a:cubicBezTo>
                  <a:pt x="399" y="18"/>
                  <a:pt x="397" y="16"/>
                  <a:pt x="394" y="13"/>
                </a:cubicBezTo>
                <a:close/>
                <a:moveTo>
                  <a:pt x="897" y="339"/>
                </a:moveTo>
                <a:cubicBezTo>
                  <a:pt x="900" y="360"/>
                  <a:pt x="902" y="380"/>
                  <a:pt x="905" y="399"/>
                </a:cubicBezTo>
                <a:cubicBezTo>
                  <a:pt x="906" y="407"/>
                  <a:pt x="910" y="415"/>
                  <a:pt x="912" y="422"/>
                </a:cubicBezTo>
                <a:cubicBezTo>
                  <a:pt x="913" y="423"/>
                  <a:pt x="914" y="424"/>
                  <a:pt x="916" y="428"/>
                </a:cubicBezTo>
                <a:cubicBezTo>
                  <a:pt x="916" y="423"/>
                  <a:pt x="916" y="421"/>
                  <a:pt x="916" y="419"/>
                </a:cubicBezTo>
                <a:cubicBezTo>
                  <a:pt x="913" y="403"/>
                  <a:pt x="910" y="386"/>
                  <a:pt x="907" y="369"/>
                </a:cubicBezTo>
                <a:cubicBezTo>
                  <a:pt x="905" y="362"/>
                  <a:pt x="904" y="354"/>
                  <a:pt x="906" y="347"/>
                </a:cubicBezTo>
                <a:cubicBezTo>
                  <a:pt x="913" y="340"/>
                  <a:pt x="923" y="341"/>
                  <a:pt x="931" y="338"/>
                </a:cubicBezTo>
                <a:cubicBezTo>
                  <a:pt x="939" y="335"/>
                  <a:pt x="949" y="336"/>
                  <a:pt x="957" y="327"/>
                </a:cubicBezTo>
                <a:cubicBezTo>
                  <a:pt x="952" y="326"/>
                  <a:pt x="949" y="325"/>
                  <a:pt x="946" y="326"/>
                </a:cubicBezTo>
                <a:cubicBezTo>
                  <a:pt x="930" y="327"/>
                  <a:pt x="914" y="331"/>
                  <a:pt x="897" y="339"/>
                </a:cubicBezTo>
                <a:close/>
                <a:moveTo>
                  <a:pt x="195" y="85"/>
                </a:moveTo>
                <a:cubicBezTo>
                  <a:pt x="201" y="93"/>
                  <a:pt x="201" y="93"/>
                  <a:pt x="212" y="99"/>
                </a:cubicBezTo>
                <a:cubicBezTo>
                  <a:pt x="219" y="96"/>
                  <a:pt x="220" y="95"/>
                  <a:pt x="223" y="92"/>
                </a:cubicBezTo>
                <a:cubicBezTo>
                  <a:pt x="232" y="81"/>
                  <a:pt x="241" y="71"/>
                  <a:pt x="249" y="60"/>
                </a:cubicBezTo>
                <a:cubicBezTo>
                  <a:pt x="254" y="54"/>
                  <a:pt x="258" y="49"/>
                  <a:pt x="262" y="43"/>
                </a:cubicBezTo>
                <a:cubicBezTo>
                  <a:pt x="268" y="34"/>
                  <a:pt x="274" y="25"/>
                  <a:pt x="286" y="21"/>
                </a:cubicBezTo>
                <a:cubicBezTo>
                  <a:pt x="283" y="17"/>
                  <a:pt x="281" y="14"/>
                  <a:pt x="279" y="12"/>
                </a:cubicBezTo>
                <a:cubicBezTo>
                  <a:pt x="277" y="12"/>
                  <a:pt x="276" y="12"/>
                  <a:pt x="275" y="13"/>
                </a:cubicBezTo>
                <a:cubicBezTo>
                  <a:pt x="273" y="16"/>
                  <a:pt x="271" y="18"/>
                  <a:pt x="268" y="21"/>
                </a:cubicBezTo>
                <a:cubicBezTo>
                  <a:pt x="262" y="30"/>
                  <a:pt x="256" y="38"/>
                  <a:pt x="249" y="46"/>
                </a:cubicBezTo>
                <a:cubicBezTo>
                  <a:pt x="241" y="57"/>
                  <a:pt x="233" y="67"/>
                  <a:pt x="224" y="77"/>
                </a:cubicBezTo>
                <a:cubicBezTo>
                  <a:pt x="219" y="82"/>
                  <a:pt x="215" y="89"/>
                  <a:pt x="208" y="92"/>
                </a:cubicBezTo>
                <a:cubicBezTo>
                  <a:pt x="204" y="89"/>
                  <a:pt x="200" y="88"/>
                  <a:pt x="195" y="85"/>
                </a:cubicBezTo>
                <a:close/>
                <a:moveTo>
                  <a:pt x="644" y="84"/>
                </a:moveTo>
                <a:cubicBezTo>
                  <a:pt x="648" y="80"/>
                  <a:pt x="651" y="77"/>
                  <a:pt x="653" y="74"/>
                </a:cubicBezTo>
                <a:cubicBezTo>
                  <a:pt x="660" y="66"/>
                  <a:pt x="667" y="58"/>
                  <a:pt x="673" y="50"/>
                </a:cubicBezTo>
                <a:cubicBezTo>
                  <a:pt x="676" y="47"/>
                  <a:pt x="679" y="43"/>
                  <a:pt x="684" y="43"/>
                </a:cubicBezTo>
                <a:cubicBezTo>
                  <a:pt x="689" y="45"/>
                  <a:pt x="690" y="49"/>
                  <a:pt x="692" y="54"/>
                </a:cubicBezTo>
                <a:cubicBezTo>
                  <a:pt x="693" y="60"/>
                  <a:pt x="695" y="66"/>
                  <a:pt x="697" y="71"/>
                </a:cubicBezTo>
                <a:cubicBezTo>
                  <a:pt x="698" y="73"/>
                  <a:pt x="699" y="75"/>
                  <a:pt x="701" y="73"/>
                </a:cubicBezTo>
                <a:cubicBezTo>
                  <a:pt x="700" y="69"/>
                  <a:pt x="699" y="64"/>
                  <a:pt x="698" y="60"/>
                </a:cubicBezTo>
                <a:cubicBezTo>
                  <a:pt x="695" y="52"/>
                  <a:pt x="692" y="44"/>
                  <a:pt x="688" y="36"/>
                </a:cubicBezTo>
                <a:cubicBezTo>
                  <a:pt x="687" y="34"/>
                  <a:pt x="684" y="32"/>
                  <a:pt x="682" y="30"/>
                </a:cubicBezTo>
                <a:cubicBezTo>
                  <a:pt x="674" y="37"/>
                  <a:pt x="667" y="44"/>
                  <a:pt x="659" y="51"/>
                </a:cubicBezTo>
                <a:cubicBezTo>
                  <a:pt x="652" y="57"/>
                  <a:pt x="649" y="67"/>
                  <a:pt x="639" y="72"/>
                </a:cubicBezTo>
                <a:cubicBezTo>
                  <a:pt x="634" y="64"/>
                  <a:pt x="632" y="53"/>
                  <a:pt x="622" y="49"/>
                </a:cubicBezTo>
                <a:cubicBezTo>
                  <a:pt x="620" y="52"/>
                  <a:pt x="621" y="54"/>
                  <a:pt x="623" y="56"/>
                </a:cubicBezTo>
                <a:cubicBezTo>
                  <a:pt x="628" y="65"/>
                  <a:pt x="634" y="75"/>
                  <a:pt x="644" y="84"/>
                </a:cubicBezTo>
                <a:close/>
                <a:moveTo>
                  <a:pt x="809" y="474"/>
                </a:moveTo>
                <a:cubicBezTo>
                  <a:pt x="803" y="463"/>
                  <a:pt x="798" y="453"/>
                  <a:pt x="792" y="443"/>
                </a:cubicBezTo>
                <a:cubicBezTo>
                  <a:pt x="786" y="432"/>
                  <a:pt x="782" y="421"/>
                  <a:pt x="774" y="410"/>
                </a:cubicBezTo>
                <a:cubicBezTo>
                  <a:pt x="771" y="414"/>
                  <a:pt x="768" y="416"/>
                  <a:pt x="766" y="418"/>
                </a:cubicBezTo>
                <a:cubicBezTo>
                  <a:pt x="776" y="438"/>
                  <a:pt x="802" y="478"/>
                  <a:pt x="806" y="479"/>
                </a:cubicBezTo>
                <a:cubicBezTo>
                  <a:pt x="807" y="477"/>
                  <a:pt x="808" y="476"/>
                  <a:pt x="809" y="474"/>
                </a:cubicBezTo>
                <a:close/>
                <a:moveTo>
                  <a:pt x="989" y="249"/>
                </a:moveTo>
                <a:cubicBezTo>
                  <a:pt x="985" y="250"/>
                  <a:pt x="983" y="250"/>
                  <a:pt x="982" y="251"/>
                </a:cubicBezTo>
                <a:cubicBezTo>
                  <a:pt x="979" y="252"/>
                  <a:pt x="976" y="254"/>
                  <a:pt x="973" y="254"/>
                </a:cubicBezTo>
                <a:cubicBezTo>
                  <a:pt x="958" y="256"/>
                  <a:pt x="948" y="264"/>
                  <a:pt x="938" y="275"/>
                </a:cubicBezTo>
                <a:cubicBezTo>
                  <a:pt x="940" y="278"/>
                  <a:pt x="941" y="280"/>
                  <a:pt x="942" y="283"/>
                </a:cubicBezTo>
                <a:cubicBezTo>
                  <a:pt x="950" y="277"/>
                  <a:pt x="958" y="272"/>
                  <a:pt x="965" y="267"/>
                </a:cubicBezTo>
                <a:cubicBezTo>
                  <a:pt x="972" y="261"/>
                  <a:pt x="981" y="259"/>
                  <a:pt x="989" y="249"/>
                </a:cubicBezTo>
                <a:close/>
                <a:moveTo>
                  <a:pt x="958" y="208"/>
                </a:moveTo>
                <a:cubicBezTo>
                  <a:pt x="982" y="227"/>
                  <a:pt x="993" y="233"/>
                  <a:pt x="1004" y="232"/>
                </a:cubicBezTo>
                <a:cubicBezTo>
                  <a:pt x="993" y="221"/>
                  <a:pt x="979" y="215"/>
                  <a:pt x="969" y="204"/>
                </a:cubicBezTo>
                <a:cubicBezTo>
                  <a:pt x="967" y="202"/>
                  <a:pt x="972" y="199"/>
                  <a:pt x="967" y="196"/>
                </a:cubicBezTo>
                <a:cubicBezTo>
                  <a:pt x="964" y="200"/>
                  <a:pt x="961" y="203"/>
                  <a:pt x="958" y="208"/>
                </a:cubicBezTo>
                <a:close/>
                <a:moveTo>
                  <a:pt x="49" y="365"/>
                </a:moveTo>
                <a:cubicBezTo>
                  <a:pt x="67" y="367"/>
                  <a:pt x="82" y="364"/>
                  <a:pt x="98" y="361"/>
                </a:cubicBezTo>
                <a:cubicBezTo>
                  <a:pt x="98" y="361"/>
                  <a:pt x="99" y="360"/>
                  <a:pt x="99" y="359"/>
                </a:cubicBezTo>
                <a:cubicBezTo>
                  <a:pt x="99" y="359"/>
                  <a:pt x="99" y="358"/>
                  <a:pt x="98" y="358"/>
                </a:cubicBezTo>
                <a:cubicBezTo>
                  <a:pt x="83" y="358"/>
                  <a:pt x="68" y="358"/>
                  <a:pt x="52" y="358"/>
                </a:cubicBezTo>
                <a:cubicBezTo>
                  <a:pt x="51" y="360"/>
                  <a:pt x="50" y="361"/>
                  <a:pt x="49" y="365"/>
                </a:cubicBezTo>
                <a:close/>
                <a:moveTo>
                  <a:pt x="963" y="324"/>
                </a:moveTo>
                <a:cubicBezTo>
                  <a:pt x="967" y="324"/>
                  <a:pt x="970" y="323"/>
                  <a:pt x="970" y="318"/>
                </a:cubicBezTo>
                <a:cubicBezTo>
                  <a:pt x="958" y="301"/>
                  <a:pt x="956" y="299"/>
                  <a:pt x="948" y="296"/>
                </a:cubicBezTo>
                <a:cubicBezTo>
                  <a:pt x="949" y="299"/>
                  <a:pt x="950" y="301"/>
                  <a:pt x="951" y="304"/>
                </a:cubicBezTo>
                <a:cubicBezTo>
                  <a:pt x="955" y="311"/>
                  <a:pt x="959" y="318"/>
                  <a:pt x="963" y="324"/>
                </a:cubicBezTo>
                <a:close/>
                <a:moveTo>
                  <a:pt x="69" y="169"/>
                </a:moveTo>
                <a:cubicBezTo>
                  <a:pt x="64" y="165"/>
                  <a:pt x="62" y="162"/>
                  <a:pt x="59" y="160"/>
                </a:cubicBezTo>
                <a:cubicBezTo>
                  <a:pt x="57" y="158"/>
                  <a:pt x="55" y="155"/>
                  <a:pt x="50" y="153"/>
                </a:cubicBezTo>
                <a:cubicBezTo>
                  <a:pt x="58" y="163"/>
                  <a:pt x="58" y="163"/>
                  <a:pt x="69" y="169"/>
                </a:cubicBezTo>
                <a:close/>
                <a:moveTo>
                  <a:pt x="949" y="130"/>
                </a:moveTo>
                <a:cubicBezTo>
                  <a:pt x="946" y="130"/>
                  <a:pt x="944" y="131"/>
                  <a:pt x="944" y="135"/>
                </a:cubicBezTo>
                <a:cubicBezTo>
                  <a:pt x="946" y="135"/>
                  <a:pt x="948" y="135"/>
                  <a:pt x="950" y="135"/>
                </a:cubicBezTo>
                <a:cubicBezTo>
                  <a:pt x="949" y="133"/>
                  <a:pt x="949" y="131"/>
                  <a:pt x="949" y="130"/>
                </a:cubicBezTo>
                <a:close/>
                <a:moveTo>
                  <a:pt x="70" y="302"/>
                </a:moveTo>
                <a:cubicBezTo>
                  <a:pt x="70" y="303"/>
                  <a:pt x="70" y="303"/>
                  <a:pt x="70" y="303"/>
                </a:cubicBezTo>
                <a:cubicBezTo>
                  <a:pt x="70" y="301"/>
                  <a:pt x="70" y="301"/>
                  <a:pt x="70" y="301"/>
                </a:cubicBezTo>
                <a:lnTo>
                  <a:pt x="70" y="302"/>
                </a:lnTo>
                <a:close/>
                <a:moveTo>
                  <a:pt x="722" y="61"/>
                </a:moveTo>
                <a:cubicBezTo>
                  <a:pt x="723" y="60"/>
                  <a:pt x="723" y="60"/>
                  <a:pt x="723" y="60"/>
                </a:cubicBezTo>
                <a:cubicBezTo>
                  <a:pt x="722" y="60"/>
                  <a:pt x="722" y="60"/>
                  <a:pt x="722" y="60"/>
                </a:cubicBezTo>
                <a:lnTo>
                  <a:pt x="722" y="61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第四节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54412" y="203066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8"/>
          <p:cNvSpPr txBox="1"/>
          <p:nvPr/>
        </p:nvSpPr>
        <p:spPr>
          <a:xfrm>
            <a:off x="857956" y="2330659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4412" y="447057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/>
          <p:cNvSpPr txBox="1"/>
          <p:nvPr/>
        </p:nvSpPr>
        <p:spPr>
          <a:xfrm>
            <a:off x="857956" y="4770568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571301" y="203066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8"/>
          <p:cNvSpPr txBox="1"/>
          <p:nvPr/>
        </p:nvSpPr>
        <p:spPr>
          <a:xfrm>
            <a:off x="7574845" y="2330659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71301" y="447057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8"/>
          <p:cNvSpPr txBox="1"/>
          <p:nvPr/>
        </p:nvSpPr>
        <p:spPr>
          <a:xfrm>
            <a:off x="7574845" y="4770568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384299" y="2604982"/>
            <a:ext cx="2476500" cy="2768706"/>
          </a:xfrm>
          <a:custGeom>
            <a:avLst/>
            <a:gdLst>
              <a:gd name="T0" fmla="*/ 234 w 445"/>
              <a:gd name="T1" fmla="*/ 68 h 497"/>
              <a:gd name="T2" fmla="*/ 374 w 445"/>
              <a:gd name="T3" fmla="*/ 14 h 497"/>
              <a:gd name="T4" fmla="*/ 442 w 445"/>
              <a:gd name="T5" fmla="*/ 114 h 497"/>
              <a:gd name="T6" fmla="*/ 359 w 445"/>
              <a:gd name="T7" fmla="*/ 253 h 497"/>
              <a:gd name="T8" fmla="*/ 234 w 445"/>
              <a:gd name="T9" fmla="*/ 299 h 497"/>
              <a:gd name="T10" fmla="*/ 275 w 445"/>
              <a:gd name="T11" fmla="*/ 377 h 497"/>
              <a:gd name="T12" fmla="*/ 274 w 445"/>
              <a:gd name="T13" fmla="*/ 412 h 497"/>
              <a:gd name="T14" fmla="*/ 269 w 445"/>
              <a:gd name="T15" fmla="*/ 391 h 497"/>
              <a:gd name="T16" fmla="*/ 221 w 445"/>
              <a:gd name="T17" fmla="*/ 317 h 497"/>
              <a:gd name="T18" fmla="*/ 149 w 445"/>
              <a:gd name="T19" fmla="*/ 476 h 497"/>
              <a:gd name="T20" fmla="*/ 166 w 445"/>
              <a:gd name="T21" fmla="*/ 487 h 497"/>
              <a:gd name="T22" fmla="*/ 142 w 445"/>
              <a:gd name="T23" fmla="*/ 482 h 497"/>
              <a:gd name="T24" fmla="*/ 125 w 445"/>
              <a:gd name="T25" fmla="*/ 398 h 497"/>
              <a:gd name="T26" fmla="*/ 91 w 445"/>
              <a:gd name="T27" fmla="*/ 370 h 497"/>
              <a:gd name="T28" fmla="*/ 69 w 445"/>
              <a:gd name="T29" fmla="*/ 465 h 497"/>
              <a:gd name="T30" fmla="*/ 85 w 445"/>
              <a:gd name="T31" fmla="*/ 495 h 497"/>
              <a:gd name="T32" fmla="*/ 69 w 445"/>
              <a:gd name="T33" fmla="*/ 415 h 497"/>
              <a:gd name="T34" fmla="*/ 92 w 445"/>
              <a:gd name="T35" fmla="*/ 309 h 497"/>
              <a:gd name="T36" fmla="*/ 111 w 445"/>
              <a:gd name="T37" fmla="*/ 242 h 497"/>
              <a:gd name="T38" fmla="*/ 12 w 445"/>
              <a:gd name="T39" fmla="*/ 330 h 497"/>
              <a:gd name="T40" fmla="*/ 8 w 445"/>
              <a:gd name="T41" fmla="*/ 314 h 497"/>
              <a:gd name="T42" fmla="*/ 143 w 445"/>
              <a:gd name="T43" fmla="*/ 236 h 497"/>
              <a:gd name="T44" fmla="*/ 220 w 445"/>
              <a:gd name="T45" fmla="*/ 301 h 497"/>
              <a:gd name="T46" fmla="*/ 218 w 445"/>
              <a:gd name="T47" fmla="*/ 285 h 497"/>
              <a:gd name="T48" fmla="*/ 236 w 445"/>
              <a:gd name="T49" fmla="*/ 281 h 497"/>
              <a:gd name="T50" fmla="*/ 235 w 445"/>
              <a:gd name="T51" fmla="*/ 265 h 497"/>
              <a:gd name="T52" fmla="*/ 242 w 445"/>
              <a:gd name="T53" fmla="*/ 262 h 497"/>
              <a:gd name="T54" fmla="*/ 255 w 445"/>
              <a:gd name="T55" fmla="*/ 268 h 497"/>
              <a:gd name="T56" fmla="*/ 262 w 445"/>
              <a:gd name="T57" fmla="*/ 257 h 497"/>
              <a:gd name="T58" fmla="*/ 275 w 445"/>
              <a:gd name="T59" fmla="*/ 251 h 497"/>
              <a:gd name="T60" fmla="*/ 291 w 445"/>
              <a:gd name="T61" fmla="*/ 250 h 497"/>
              <a:gd name="T62" fmla="*/ 385 w 445"/>
              <a:gd name="T63" fmla="*/ 239 h 497"/>
              <a:gd name="T64" fmla="*/ 413 w 445"/>
              <a:gd name="T65" fmla="*/ 63 h 497"/>
              <a:gd name="T66" fmla="*/ 297 w 445"/>
              <a:gd name="T67" fmla="*/ 16 h 497"/>
              <a:gd name="T68" fmla="*/ 199 w 445"/>
              <a:gd name="T69" fmla="*/ 168 h 497"/>
              <a:gd name="T70" fmla="*/ 352 w 445"/>
              <a:gd name="T71" fmla="*/ 173 h 497"/>
              <a:gd name="T72" fmla="*/ 354 w 445"/>
              <a:gd name="T73" fmla="*/ 183 h 497"/>
              <a:gd name="T74" fmla="*/ 299 w 445"/>
              <a:gd name="T75" fmla="*/ 137 h 497"/>
              <a:gd name="T76" fmla="*/ 311 w 445"/>
              <a:gd name="T77" fmla="*/ 148 h 497"/>
              <a:gd name="T78" fmla="*/ 361 w 445"/>
              <a:gd name="T79" fmla="*/ 96 h 497"/>
              <a:gd name="T80" fmla="*/ 345 w 445"/>
              <a:gd name="T81" fmla="*/ 85 h 497"/>
              <a:gd name="T82" fmla="*/ 404 w 445"/>
              <a:gd name="T83" fmla="*/ 147 h 497"/>
              <a:gd name="T84" fmla="*/ 386 w 445"/>
              <a:gd name="T85" fmla="*/ 133 h 497"/>
              <a:gd name="T86" fmla="*/ 372 w 445"/>
              <a:gd name="T87" fmla="*/ 140 h 497"/>
              <a:gd name="T88" fmla="*/ 324 w 445"/>
              <a:gd name="T89" fmla="*/ 127 h 497"/>
              <a:gd name="T90" fmla="*/ 338 w 445"/>
              <a:gd name="T91" fmla="*/ 109 h 497"/>
              <a:gd name="T92" fmla="*/ 342 w 445"/>
              <a:gd name="T93" fmla="*/ 225 h 497"/>
              <a:gd name="T94" fmla="*/ 295 w 445"/>
              <a:gd name="T95" fmla="*/ 188 h 497"/>
              <a:gd name="T96" fmla="*/ 243 w 445"/>
              <a:gd name="T97" fmla="*/ 191 h 497"/>
              <a:gd name="T98" fmla="*/ 101 w 445"/>
              <a:gd name="T99" fmla="*/ 306 h 497"/>
              <a:gd name="T100" fmla="*/ 184 w 445"/>
              <a:gd name="T101" fmla="*/ 360 h 497"/>
              <a:gd name="T102" fmla="*/ 191 w 445"/>
              <a:gd name="T103" fmla="*/ 298 h 497"/>
              <a:gd name="T104" fmla="*/ 99 w 445"/>
              <a:gd name="T105" fmla="*/ 393 h 497"/>
              <a:gd name="T106" fmla="*/ 105 w 445"/>
              <a:gd name="T107" fmla="*/ 384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5" h="497">
                <a:moveTo>
                  <a:pt x="150" y="235"/>
                </a:moveTo>
                <a:cubicBezTo>
                  <a:pt x="153" y="226"/>
                  <a:pt x="159" y="218"/>
                  <a:pt x="165" y="211"/>
                </a:cubicBezTo>
                <a:cubicBezTo>
                  <a:pt x="182" y="189"/>
                  <a:pt x="194" y="165"/>
                  <a:pt x="206" y="140"/>
                </a:cubicBezTo>
                <a:cubicBezTo>
                  <a:pt x="217" y="116"/>
                  <a:pt x="224" y="92"/>
                  <a:pt x="234" y="68"/>
                </a:cubicBezTo>
                <a:cubicBezTo>
                  <a:pt x="244" y="45"/>
                  <a:pt x="261" y="27"/>
                  <a:pt x="283" y="15"/>
                </a:cubicBezTo>
                <a:cubicBezTo>
                  <a:pt x="285" y="14"/>
                  <a:pt x="288" y="13"/>
                  <a:pt x="291" y="11"/>
                </a:cubicBezTo>
                <a:cubicBezTo>
                  <a:pt x="306" y="2"/>
                  <a:pt x="322" y="0"/>
                  <a:pt x="339" y="4"/>
                </a:cubicBezTo>
                <a:cubicBezTo>
                  <a:pt x="351" y="6"/>
                  <a:pt x="363" y="10"/>
                  <a:pt x="374" y="14"/>
                </a:cubicBezTo>
                <a:cubicBezTo>
                  <a:pt x="381" y="16"/>
                  <a:pt x="387" y="20"/>
                  <a:pt x="392" y="26"/>
                </a:cubicBezTo>
                <a:cubicBezTo>
                  <a:pt x="398" y="33"/>
                  <a:pt x="404" y="40"/>
                  <a:pt x="410" y="48"/>
                </a:cubicBezTo>
                <a:cubicBezTo>
                  <a:pt x="416" y="56"/>
                  <a:pt x="421" y="64"/>
                  <a:pt x="426" y="72"/>
                </a:cubicBezTo>
                <a:cubicBezTo>
                  <a:pt x="435" y="85"/>
                  <a:pt x="439" y="99"/>
                  <a:pt x="442" y="114"/>
                </a:cubicBezTo>
                <a:cubicBezTo>
                  <a:pt x="445" y="138"/>
                  <a:pt x="443" y="162"/>
                  <a:pt x="434" y="185"/>
                </a:cubicBezTo>
                <a:cubicBezTo>
                  <a:pt x="429" y="197"/>
                  <a:pt x="424" y="210"/>
                  <a:pt x="417" y="222"/>
                </a:cubicBezTo>
                <a:cubicBezTo>
                  <a:pt x="410" y="233"/>
                  <a:pt x="400" y="241"/>
                  <a:pt x="386" y="244"/>
                </a:cubicBezTo>
                <a:cubicBezTo>
                  <a:pt x="377" y="246"/>
                  <a:pt x="368" y="250"/>
                  <a:pt x="359" y="253"/>
                </a:cubicBezTo>
                <a:cubicBezTo>
                  <a:pt x="353" y="255"/>
                  <a:pt x="347" y="255"/>
                  <a:pt x="341" y="255"/>
                </a:cubicBezTo>
                <a:cubicBezTo>
                  <a:pt x="335" y="254"/>
                  <a:pt x="329" y="254"/>
                  <a:pt x="323" y="255"/>
                </a:cubicBezTo>
                <a:cubicBezTo>
                  <a:pt x="302" y="259"/>
                  <a:pt x="281" y="265"/>
                  <a:pt x="262" y="273"/>
                </a:cubicBezTo>
                <a:cubicBezTo>
                  <a:pt x="250" y="279"/>
                  <a:pt x="241" y="287"/>
                  <a:pt x="234" y="299"/>
                </a:cubicBezTo>
                <a:cubicBezTo>
                  <a:pt x="233" y="301"/>
                  <a:pt x="233" y="303"/>
                  <a:pt x="236" y="305"/>
                </a:cubicBezTo>
                <a:cubicBezTo>
                  <a:pt x="241" y="309"/>
                  <a:pt x="246" y="312"/>
                  <a:pt x="250" y="316"/>
                </a:cubicBezTo>
                <a:cubicBezTo>
                  <a:pt x="258" y="323"/>
                  <a:pt x="263" y="333"/>
                  <a:pt x="267" y="343"/>
                </a:cubicBezTo>
                <a:cubicBezTo>
                  <a:pt x="271" y="354"/>
                  <a:pt x="274" y="365"/>
                  <a:pt x="275" y="377"/>
                </a:cubicBezTo>
                <a:cubicBezTo>
                  <a:pt x="276" y="383"/>
                  <a:pt x="275" y="390"/>
                  <a:pt x="282" y="394"/>
                </a:cubicBezTo>
                <a:cubicBezTo>
                  <a:pt x="283" y="395"/>
                  <a:pt x="283" y="397"/>
                  <a:pt x="282" y="398"/>
                </a:cubicBezTo>
                <a:cubicBezTo>
                  <a:pt x="280" y="401"/>
                  <a:pt x="277" y="403"/>
                  <a:pt x="277" y="407"/>
                </a:cubicBezTo>
                <a:cubicBezTo>
                  <a:pt x="277" y="409"/>
                  <a:pt x="275" y="411"/>
                  <a:pt x="274" y="412"/>
                </a:cubicBezTo>
                <a:cubicBezTo>
                  <a:pt x="271" y="412"/>
                  <a:pt x="270" y="410"/>
                  <a:pt x="270" y="407"/>
                </a:cubicBezTo>
                <a:cubicBezTo>
                  <a:pt x="270" y="406"/>
                  <a:pt x="270" y="406"/>
                  <a:pt x="270" y="405"/>
                </a:cubicBezTo>
                <a:cubicBezTo>
                  <a:pt x="268" y="403"/>
                  <a:pt x="264" y="400"/>
                  <a:pt x="264" y="398"/>
                </a:cubicBezTo>
                <a:cubicBezTo>
                  <a:pt x="263" y="396"/>
                  <a:pt x="268" y="394"/>
                  <a:pt x="269" y="391"/>
                </a:cubicBezTo>
                <a:cubicBezTo>
                  <a:pt x="270" y="390"/>
                  <a:pt x="270" y="388"/>
                  <a:pt x="270" y="387"/>
                </a:cubicBezTo>
                <a:cubicBezTo>
                  <a:pt x="268" y="364"/>
                  <a:pt x="263" y="342"/>
                  <a:pt x="247" y="323"/>
                </a:cubicBezTo>
                <a:cubicBezTo>
                  <a:pt x="243" y="318"/>
                  <a:pt x="237" y="314"/>
                  <a:pt x="229" y="313"/>
                </a:cubicBezTo>
                <a:cubicBezTo>
                  <a:pt x="226" y="312"/>
                  <a:pt x="222" y="314"/>
                  <a:pt x="221" y="317"/>
                </a:cubicBezTo>
                <a:cubicBezTo>
                  <a:pt x="212" y="338"/>
                  <a:pt x="195" y="352"/>
                  <a:pt x="184" y="371"/>
                </a:cubicBezTo>
                <a:cubicBezTo>
                  <a:pt x="178" y="381"/>
                  <a:pt x="168" y="387"/>
                  <a:pt x="158" y="392"/>
                </a:cubicBezTo>
                <a:cubicBezTo>
                  <a:pt x="153" y="394"/>
                  <a:pt x="151" y="397"/>
                  <a:pt x="151" y="402"/>
                </a:cubicBezTo>
                <a:cubicBezTo>
                  <a:pt x="150" y="427"/>
                  <a:pt x="149" y="452"/>
                  <a:pt x="149" y="476"/>
                </a:cubicBezTo>
                <a:cubicBezTo>
                  <a:pt x="149" y="477"/>
                  <a:pt x="149" y="478"/>
                  <a:pt x="149" y="479"/>
                </a:cubicBezTo>
                <a:cubicBezTo>
                  <a:pt x="150" y="486"/>
                  <a:pt x="152" y="489"/>
                  <a:pt x="159" y="486"/>
                </a:cubicBezTo>
                <a:cubicBezTo>
                  <a:pt x="161" y="486"/>
                  <a:pt x="162" y="486"/>
                  <a:pt x="164" y="486"/>
                </a:cubicBezTo>
                <a:cubicBezTo>
                  <a:pt x="164" y="486"/>
                  <a:pt x="165" y="487"/>
                  <a:pt x="166" y="487"/>
                </a:cubicBezTo>
                <a:cubicBezTo>
                  <a:pt x="166" y="488"/>
                  <a:pt x="166" y="490"/>
                  <a:pt x="166" y="490"/>
                </a:cubicBezTo>
                <a:cubicBezTo>
                  <a:pt x="161" y="495"/>
                  <a:pt x="156" y="497"/>
                  <a:pt x="149" y="495"/>
                </a:cubicBezTo>
                <a:cubicBezTo>
                  <a:pt x="145" y="494"/>
                  <a:pt x="143" y="492"/>
                  <a:pt x="142" y="488"/>
                </a:cubicBezTo>
                <a:cubicBezTo>
                  <a:pt x="142" y="486"/>
                  <a:pt x="142" y="484"/>
                  <a:pt x="142" y="482"/>
                </a:cubicBezTo>
                <a:cubicBezTo>
                  <a:pt x="143" y="459"/>
                  <a:pt x="144" y="435"/>
                  <a:pt x="144" y="412"/>
                </a:cubicBezTo>
                <a:cubicBezTo>
                  <a:pt x="144" y="410"/>
                  <a:pt x="144" y="408"/>
                  <a:pt x="144" y="406"/>
                </a:cubicBezTo>
                <a:cubicBezTo>
                  <a:pt x="144" y="397"/>
                  <a:pt x="140" y="393"/>
                  <a:pt x="131" y="394"/>
                </a:cubicBezTo>
                <a:cubicBezTo>
                  <a:pt x="129" y="394"/>
                  <a:pt x="127" y="396"/>
                  <a:pt x="125" y="398"/>
                </a:cubicBezTo>
                <a:cubicBezTo>
                  <a:pt x="116" y="407"/>
                  <a:pt x="107" y="408"/>
                  <a:pt x="97" y="401"/>
                </a:cubicBezTo>
                <a:cubicBezTo>
                  <a:pt x="93" y="398"/>
                  <a:pt x="91" y="395"/>
                  <a:pt x="92" y="391"/>
                </a:cubicBezTo>
                <a:cubicBezTo>
                  <a:pt x="92" y="387"/>
                  <a:pt x="94" y="383"/>
                  <a:pt x="94" y="379"/>
                </a:cubicBezTo>
                <a:cubicBezTo>
                  <a:pt x="94" y="376"/>
                  <a:pt x="92" y="373"/>
                  <a:pt x="91" y="370"/>
                </a:cubicBezTo>
                <a:cubicBezTo>
                  <a:pt x="91" y="369"/>
                  <a:pt x="89" y="368"/>
                  <a:pt x="89" y="369"/>
                </a:cubicBezTo>
                <a:cubicBezTo>
                  <a:pt x="87" y="369"/>
                  <a:pt x="86" y="370"/>
                  <a:pt x="85" y="371"/>
                </a:cubicBezTo>
                <a:cubicBezTo>
                  <a:pt x="78" y="391"/>
                  <a:pt x="74" y="412"/>
                  <a:pt x="72" y="433"/>
                </a:cubicBezTo>
                <a:cubicBezTo>
                  <a:pt x="71" y="444"/>
                  <a:pt x="70" y="454"/>
                  <a:pt x="69" y="465"/>
                </a:cubicBezTo>
                <a:cubicBezTo>
                  <a:pt x="69" y="466"/>
                  <a:pt x="69" y="468"/>
                  <a:pt x="69" y="469"/>
                </a:cubicBezTo>
                <a:cubicBezTo>
                  <a:pt x="68" y="485"/>
                  <a:pt x="69" y="486"/>
                  <a:pt x="85" y="487"/>
                </a:cubicBezTo>
                <a:cubicBezTo>
                  <a:pt x="86" y="488"/>
                  <a:pt x="88" y="490"/>
                  <a:pt x="88" y="491"/>
                </a:cubicBezTo>
                <a:cubicBezTo>
                  <a:pt x="88" y="492"/>
                  <a:pt x="87" y="495"/>
                  <a:pt x="85" y="495"/>
                </a:cubicBezTo>
                <a:cubicBezTo>
                  <a:pt x="80" y="495"/>
                  <a:pt x="75" y="496"/>
                  <a:pt x="70" y="495"/>
                </a:cubicBezTo>
                <a:cubicBezTo>
                  <a:pt x="64" y="494"/>
                  <a:pt x="61" y="489"/>
                  <a:pt x="61" y="483"/>
                </a:cubicBezTo>
                <a:cubicBezTo>
                  <a:pt x="61" y="481"/>
                  <a:pt x="62" y="479"/>
                  <a:pt x="62" y="477"/>
                </a:cubicBezTo>
                <a:cubicBezTo>
                  <a:pt x="64" y="456"/>
                  <a:pt x="65" y="435"/>
                  <a:pt x="69" y="415"/>
                </a:cubicBezTo>
                <a:cubicBezTo>
                  <a:pt x="72" y="397"/>
                  <a:pt x="76" y="380"/>
                  <a:pt x="81" y="363"/>
                </a:cubicBezTo>
                <a:cubicBezTo>
                  <a:pt x="83" y="357"/>
                  <a:pt x="84" y="351"/>
                  <a:pt x="83" y="344"/>
                </a:cubicBezTo>
                <a:cubicBezTo>
                  <a:pt x="83" y="338"/>
                  <a:pt x="83" y="332"/>
                  <a:pt x="84" y="326"/>
                </a:cubicBezTo>
                <a:cubicBezTo>
                  <a:pt x="84" y="319"/>
                  <a:pt x="85" y="313"/>
                  <a:pt x="92" y="309"/>
                </a:cubicBezTo>
                <a:cubicBezTo>
                  <a:pt x="93" y="308"/>
                  <a:pt x="94" y="306"/>
                  <a:pt x="95" y="304"/>
                </a:cubicBezTo>
                <a:cubicBezTo>
                  <a:pt x="107" y="285"/>
                  <a:pt x="118" y="267"/>
                  <a:pt x="130" y="248"/>
                </a:cubicBezTo>
                <a:cubicBezTo>
                  <a:pt x="131" y="246"/>
                  <a:pt x="131" y="243"/>
                  <a:pt x="128" y="243"/>
                </a:cubicBezTo>
                <a:cubicBezTo>
                  <a:pt x="122" y="242"/>
                  <a:pt x="116" y="240"/>
                  <a:pt x="111" y="242"/>
                </a:cubicBezTo>
                <a:cubicBezTo>
                  <a:pt x="72" y="250"/>
                  <a:pt x="41" y="269"/>
                  <a:pt x="22" y="306"/>
                </a:cubicBezTo>
                <a:cubicBezTo>
                  <a:pt x="20" y="310"/>
                  <a:pt x="17" y="314"/>
                  <a:pt x="23" y="318"/>
                </a:cubicBezTo>
                <a:cubicBezTo>
                  <a:pt x="25" y="319"/>
                  <a:pt x="24" y="322"/>
                  <a:pt x="22" y="322"/>
                </a:cubicBezTo>
                <a:cubicBezTo>
                  <a:pt x="17" y="323"/>
                  <a:pt x="14" y="326"/>
                  <a:pt x="12" y="330"/>
                </a:cubicBezTo>
                <a:cubicBezTo>
                  <a:pt x="11" y="332"/>
                  <a:pt x="7" y="332"/>
                  <a:pt x="7" y="330"/>
                </a:cubicBezTo>
                <a:cubicBezTo>
                  <a:pt x="6" y="327"/>
                  <a:pt x="5" y="325"/>
                  <a:pt x="4" y="323"/>
                </a:cubicBezTo>
                <a:cubicBezTo>
                  <a:pt x="3" y="320"/>
                  <a:pt x="0" y="319"/>
                  <a:pt x="2" y="316"/>
                </a:cubicBezTo>
                <a:cubicBezTo>
                  <a:pt x="3" y="315"/>
                  <a:pt x="6" y="315"/>
                  <a:pt x="8" y="314"/>
                </a:cubicBezTo>
                <a:cubicBezTo>
                  <a:pt x="10" y="313"/>
                  <a:pt x="11" y="311"/>
                  <a:pt x="13" y="309"/>
                </a:cubicBezTo>
                <a:cubicBezTo>
                  <a:pt x="16" y="304"/>
                  <a:pt x="18" y="299"/>
                  <a:pt x="21" y="294"/>
                </a:cubicBezTo>
                <a:cubicBezTo>
                  <a:pt x="42" y="262"/>
                  <a:pt x="72" y="244"/>
                  <a:pt x="108" y="236"/>
                </a:cubicBezTo>
                <a:cubicBezTo>
                  <a:pt x="120" y="237"/>
                  <a:pt x="131" y="233"/>
                  <a:pt x="143" y="236"/>
                </a:cubicBezTo>
                <a:cubicBezTo>
                  <a:pt x="145" y="237"/>
                  <a:pt x="148" y="235"/>
                  <a:pt x="150" y="235"/>
                </a:cubicBezTo>
                <a:cubicBezTo>
                  <a:pt x="151" y="239"/>
                  <a:pt x="151" y="243"/>
                  <a:pt x="153" y="247"/>
                </a:cubicBezTo>
                <a:cubicBezTo>
                  <a:pt x="164" y="274"/>
                  <a:pt x="186" y="290"/>
                  <a:pt x="213" y="301"/>
                </a:cubicBezTo>
                <a:cubicBezTo>
                  <a:pt x="215" y="302"/>
                  <a:pt x="218" y="302"/>
                  <a:pt x="220" y="301"/>
                </a:cubicBezTo>
                <a:cubicBezTo>
                  <a:pt x="222" y="298"/>
                  <a:pt x="220" y="296"/>
                  <a:pt x="218" y="294"/>
                </a:cubicBezTo>
                <a:cubicBezTo>
                  <a:pt x="217" y="292"/>
                  <a:pt x="215" y="290"/>
                  <a:pt x="214" y="288"/>
                </a:cubicBezTo>
                <a:cubicBezTo>
                  <a:pt x="214" y="287"/>
                  <a:pt x="214" y="286"/>
                  <a:pt x="215" y="285"/>
                </a:cubicBezTo>
                <a:cubicBezTo>
                  <a:pt x="216" y="285"/>
                  <a:pt x="217" y="285"/>
                  <a:pt x="218" y="285"/>
                </a:cubicBezTo>
                <a:cubicBezTo>
                  <a:pt x="221" y="286"/>
                  <a:pt x="223" y="291"/>
                  <a:pt x="228" y="291"/>
                </a:cubicBezTo>
                <a:cubicBezTo>
                  <a:pt x="226" y="284"/>
                  <a:pt x="218" y="279"/>
                  <a:pt x="222" y="270"/>
                </a:cubicBezTo>
                <a:cubicBezTo>
                  <a:pt x="225" y="274"/>
                  <a:pt x="227" y="277"/>
                  <a:pt x="230" y="280"/>
                </a:cubicBezTo>
                <a:cubicBezTo>
                  <a:pt x="231" y="281"/>
                  <a:pt x="233" y="284"/>
                  <a:pt x="236" y="281"/>
                </a:cubicBezTo>
                <a:cubicBezTo>
                  <a:pt x="234" y="277"/>
                  <a:pt x="233" y="274"/>
                  <a:pt x="231" y="271"/>
                </a:cubicBezTo>
                <a:cubicBezTo>
                  <a:pt x="231" y="270"/>
                  <a:pt x="231" y="268"/>
                  <a:pt x="231" y="267"/>
                </a:cubicBezTo>
                <a:cubicBezTo>
                  <a:pt x="231" y="266"/>
                  <a:pt x="232" y="265"/>
                  <a:pt x="233" y="264"/>
                </a:cubicBezTo>
                <a:cubicBezTo>
                  <a:pt x="233" y="264"/>
                  <a:pt x="235" y="264"/>
                  <a:pt x="235" y="265"/>
                </a:cubicBezTo>
                <a:cubicBezTo>
                  <a:pt x="236" y="267"/>
                  <a:pt x="237" y="269"/>
                  <a:pt x="238" y="270"/>
                </a:cubicBezTo>
                <a:cubicBezTo>
                  <a:pt x="239" y="272"/>
                  <a:pt x="241" y="273"/>
                  <a:pt x="242" y="274"/>
                </a:cubicBezTo>
                <a:cubicBezTo>
                  <a:pt x="243" y="272"/>
                  <a:pt x="244" y="271"/>
                  <a:pt x="243" y="269"/>
                </a:cubicBezTo>
                <a:cubicBezTo>
                  <a:pt x="243" y="267"/>
                  <a:pt x="242" y="264"/>
                  <a:pt x="242" y="262"/>
                </a:cubicBezTo>
                <a:cubicBezTo>
                  <a:pt x="242" y="260"/>
                  <a:pt x="243" y="258"/>
                  <a:pt x="244" y="257"/>
                </a:cubicBezTo>
                <a:cubicBezTo>
                  <a:pt x="245" y="258"/>
                  <a:pt x="246" y="259"/>
                  <a:pt x="247" y="260"/>
                </a:cubicBezTo>
                <a:cubicBezTo>
                  <a:pt x="248" y="262"/>
                  <a:pt x="248" y="265"/>
                  <a:pt x="250" y="267"/>
                </a:cubicBezTo>
                <a:cubicBezTo>
                  <a:pt x="251" y="268"/>
                  <a:pt x="253" y="269"/>
                  <a:pt x="255" y="268"/>
                </a:cubicBezTo>
                <a:cubicBezTo>
                  <a:pt x="257" y="268"/>
                  <a:pt x="258" y="266"/>
                  <a:pt x="259" y="264"/>
                </a:cubicBezTo>
                <a:cubicBezTo>
                  <a:pt x="259" y="263"/>
                  <a:pt x="258" y="261"/>
                  <a:pt x="258" y="259"/>
                </a:cubicBezTo>
                <a:cubicBezTo>
                  <a:pt x="258" y="258"/>
                  <a:pt x="259" y="256"/>
                  <a:pt x="259" y="256"/>
                </a:cubicBezTo>
                <a:cubicBezTo>
                  <a:pt x="260" y="256"/>
                  <a:pt x="261" y="257"/>
                  <a:pt x="262" y="257"/>
                </a:cubicBezTo>
                <a:cubicBezTo>
                  <a:pt x="262" y="257"/>
                  <a:pt x="263" y="258"/>
                  <a:pt x="263" y="258"/>
                </a:cubicBezTo>
                <a:cubicBezTo>
                  <a:pt x="264" y="260"/>
                  <a:pt x="266" y="262"/>
                  <a:pt x="269" y="262"/>
                </a:cubicBezTo>
                <a:cubicBezTo>
                  <a:pt x="272" y="261"/>
                  <a:pt x="272" y="258"/>
                  <a:pt x="272" y="255"/>
                </a:cubicBezTo>
                <a:cubicBezTo>
                  <a:pt x="272" y="253"/>
                  <a:pt x="271" y="251"/>
                  <a:pt x="275" y="251"/>
                </a:cubicBezTo>
                <a:cubicBezTo>
                  <a:pt x="276" y="252"/>
                  <a:pt x="277" y="254"/>
                  <a:pt x="279" y="256"/>
                </a:cubicBezTo>
                <a:cubicBezTo>
                  <a:pt x="282" y="258"/>
                  <a:pt x="284" y="257"/>
                  <a:pt x="286" y="255"/>
                </a:cubicBezTo>
                <a:cubicBezTo>
                  <a:pt x="286" y="254"/>
                  <a:pt x="286" y="253"/>
                  <a:pt x="286" y="252"/>
                </a:cubicBezTo>
                <a:cubicBezTo>
                  <a:pt x="287" y="250"/>
                  <a:pt x="289" y="248"/>
                  <a:pt x="291" y="250"/>
                </a:cubicBezTo>
                <a:cubicBezTo>
                  <a:pt x="296" y="255"/>
                  <a:pt x="301" y="253"/>
                  <a:pt x="306" y="252"/>
                </a:cubicBezTo>
                <a:cubicBezTo>
                  <a:pt x="318" y="249"/>
                  <a:pt x="329" y="246"/>
                  <a:pt x="341" y="248"/>
                </a:cubicBezTo>
                <a:cubicBezTo>
                  <a:pt x="352" y="249"/>
                  <a:pt x="363" y="247"/>
                  <a:pt x="374" y="243"/>
                </a:cubicBezTo>
                <a:cubicBezTo>
                  <a:pt x="377" y="241"/>
                  <a:pt x="381" y="240"/>
                  <a:pt x="385" y="239"/>
                </a:cubicBezTo>
                <a:cubicBezTo>
                  <a:pt x="398" y="235"/>
                  <a:pt x="408" y="228"/>
                  <a:pt x="414" y="216"/>
                </a:cubicBezTo>
                <a:cubicBezTo>
                  <a:pt x="420" y="206"/>
                  <a:pt x="425" y="195"/>
                  <a:pt x="429" y="184"/>
                </a:cubicBezTo>
                <a:cubicBezTo>
                  <a:pt x="440" y="155"/>
                  <a:pt x="441" y="125"/>
                  <a:pt x="430" y="95"/>
                </a:cubicBezTo>
                <a:cubicBezTo>
                  <a:pt x="426" y="83"/>
                  <a:pt x="420" y="73"/>
                  <a:pt x="413" y="63"/>
                </a:cubicBezTo>
                <a:cubicBezTo>
                  <a:pt x="406" y="54"/>
                  <a:pt x="398" y="44"/>
                  <a:pt x="391" y="34"/>
                </a:cubicBezTo>
                <a:cubicBezTo>
                  <a:pt x="384" y="25"/>
                  <a:pt x="374" y="19"/>
                  <a:pt x="363" y="17"/>
                </a:cubicBezTo>
                <a:cubicBezTo>
                  <a:pt x="356" y="15"/>
                  <a:pt x="348" y="13"/>
                  <a:pt x="341" y="11"/>
                </a:cubicBezTo>
                <a:cubicBezTo>
                  <a:pt x="326" y="7"/>
                  <a:pt x="311" y="10"/>
                  <a:pt x="297" y="16"/>
                </a:cubicBezTo>
                <a:cubicBezTo>
                  <a:pt x="292" y="18"/>
                  <a:pt x="288" y="20"/>
                  <a:pt x="284" y="22"/>
                </a:cubicBezTo>
                <a:cubicBezTo>
                  <a:pt x="263" y="34"/>
                  <a:pt x="247" y="50"/>
                  <a:pt x="238" y="72"/>
                </a:cubicBezTo>
                <a:cubicBezTo>
                  <a:pt x="232" y="86"/>
                  <a:pt x="228" y="100"/>
                  <a:pt x="223" y="114"/>
                </a:cubicBezTo>
                <a:cubicBezTo>
                  <a:pt x="215" y="132"/>
                  <a:pt x="207" y="150"/>
                  <a:pt x="199" y="168"/>
                </a:cubicBezTo>
                <a:cubicBezTo>
                  <a:pt x="187" y="193"/>
                  <a:pt x="171" y="214"/>
                  <a:pt x="153" y="234"/>
                </a:cubicBezTo>
                <a:cubicBezTo>
                  <a:pt x="152" y="234"/>
                  <a:pt x="151" y="235"/>
                  <a:pt x="150" y="235"/>
                </a:cubicBezTo>
                <a:close/>
                <a:moveTo>
                  <a:pt x="350" y="176"/>
                </a:moveTo>
                <a:cubicBezTo>
                  <a:pt x="351" y="175"/>
                  <a:pt x="351" y="173"/>
                  <a:pt x="352" y="173"/>
                </a:cubicBezTo>
                <a:cubicBezTo>
                  <a:pt x="353" y="173"/>
                  <a:pt x="354" y="172"/>
                  <a:pt x="355" y="173"/>
                </a:cubicBezTo>
                <a:cubicBezTo>
                  <a:pt x="357" y="175"/>
                  <a:pt x="359" y="177"/>
                  <a:pt x="360" y="180"/>
                </a:cubicBezTo>
                <a:cubicBezTo>
                  <a:pt x="361" y="181"/>
                  <a:pt x="361" y="184"/>
                  <a:pt x="360" y="185"/>
                </a:cubicBezTo>
                <a:cubicBezTo>
                  <a:pt x="360" y="187"/>
                  <a:pt x="356" y="186"/>
                  <a:pt x="354" y="183"/>
                </a:cubicBezTo>
                <a:cubicBezTo>
                  <a:pt x="353" y="181"/>
                  <a:pt x="351" y="178"/>
                  <a:pt x="350" y="176"/>
                </a:cubicBezTo>
                <a:close/>
                <a:moveTo>
                  <a:pt x="311" y="148"/>
                </a:moveTo>
                <a:cubicBezTo>
                  <a:pt x="310" y="148"/>
                  <a:pt x="310" y="149"/>
                  <a:pt x="310" y="148"/>
                </a:cubicBezTo>
                <a:cubicBezTo>
                  <a:pt x="304" y="146"/>
                  <a:pt x="300" y="143"/>
                  <a:pt x="299" y="137"/>
                </a:cubicBezTo>
                <a:cubicBezTo>
                  <a:pt x="299" y="136"/>
                  <a:pt x="300" y="135"/>
                  <a:pt x="300" y="134"/>
                </a:cubicBezTo>
                <a:cubicBezTo>
                  <a:pt x="301" y="134"/>
                  <a:pt x="303" y="134"/>
                  <a:pt x="303" y="134"/>
                </a:cubicBezTo>
                <a:cubicBezTo>
                  <a:pt x="306" y="138"/>
                  <a:pt x="309" y="142"/>
                  <a:pt x="312" y="146"/>
                </a:cubicBezTo>
                <a:cubicBezTo>
                  <a:pt x="312" y="146"/>
                  <a:pt x="311" y="147"/>
                  <a:pt x="311" y="148"/>
                </a:cubicBezTo>
                <a:close/>
                <a:moveTo>
                  <a:pt x="345" y="85"/>
                </a:moveTo>
                <a:cubicBezTo>
                  <a:pt x="345" y="84"/>
                  <a:pt x="346" y="83"/>
                  <a:pt x="346" y="83"/>
                </a:cubicBezTo>
                <a:cubicBezTo>
                  <a:pt x="347" y="83"/>
                  <a:pt x="348" y="82"/>
                  <a:pt x="348" y="82"/>
                </a:cubicBezTo>
                <a:cubicBezTo>
                  <a:pt x="353" y="87"/>
                  <a:pt x="357" y="91"/>
                  <a:pt x="361" y="96"/>
                </a:cubicBezTo>
                <a:cubicBezTo>
                  <a:pt x="364" y="99"/>
                  <a:pt x="364" y="103"/>
                  <a:pt x="362" y="104"/>
                </a:cubicBezTo>
                <a:cubicBezTo>
                  <a:pt x="359" y="104"/>
                  <a:pt x="358" y="102"/>
                  <a:pt x="356" y="100"/>
                </a:cubicBezTo>
                <a:cubicBezTo>
                  <a:pt x="353" y="96"/>
                  <a:pt x="350" y="92"/>
                  <a:pt x="347" y="88"/>
                </a:cubicBezTo>
                <a:cubicBezTo>
                  <a:pt x="346" y="87"/>
                  <a:pt x="346" y="86"/>
                  <a:pt x="345" y="85"/>
                </a:cubicBezTo>
                <a:close/>
                <a:moveTo>
                  <a:pt x="385" y="129"/>
                </a:moveTo>
                <a:cubicBezTo>
                  <a:pt x="386" y="128"/>
                  <a:pt x="387" y="127"/>
                  <a:pt x="387" y="127"/>
                </a:cubicBezTo>
                <a:cubicBezTo>
                  <a:pt x="389" y="128"/>
                  <a:pt x="391" y="129"/>
                  <a:pt x="393" y="130"/>
                </a:cubicBezTo>
                <a:cubicBezTo>
                  <a:pt x="399" y="134"/>
                  <a:pt x="401" y="141"/>
                  <a:pt x="404" y="147"/>
                </a:cubicBezTo>
                <a:cubicBezTo>
                  <a:pt x="405" y="148"/>
                  <a:pt x="404" y="150"/>
                  <a:pt x="403" y="150"/>
                </a:cubicBezTo>
                <a:cubicBezTo>
                  <a:pt x="402" y="150"/>
                  <a:pt x="400" y="151"/>
                  <a:pt x="399" y="150"/>
                </a:cubicBezTo>
                <a:cubicBezTo>
                  <a:pt x="398" y="150"/>
                  <a:pt x="397" y="149"/>
                  <a:pt x="397" y="149"/>
                </a:cubicBezTo>
                <a:cubicBezTo>
                  <a:pt x="395" y="142"/>
                  <a:pt x="390" y="138"/>
                  <a:pt x="386" y="133"/>
                </a:cubicBezTo>
                <a:cubicBezTo>
                  <a:pt x="385" y="132"/>
                  <a:pt x="385" y="130"/>
                  <a:pt x="385" y="129"/>
                </a:cubicBezTo>
                <a:close/>
                <a:moveTo>
                  <a:pt x="368" y="168"/>
                </a:moveTo>
                <a:cubicBezTo>
                  <a:pt x="365" y="168"/>
                  <a:pt x="361" y="165"/>
                  <a:pt x="361" y="162"/>
                </a:cubicBezTo>
                <a:cubicBezTo>
                  <a:pt x="362" y="154"/>
                  <a:pt x="364" y="145"/>
                  <a:pt x="372" y="140"/>
                </a:cubicBezTo>
                <a:cubicBezTo>
                  <a:pt x="376" y="138"/>
                  <a:pt x="381" y="139"/>
                  <a:pt x="383" y="142"/>
                </a:cubicBezTo>
                <a:cubicBezTo>
                  <a:pt x="388" y="152"/>
                  <a:pt x="380" y="168"/>
                  <a:pt x="368" y="168"/>
                </a:cubicBezTo>
                <a:close/>
                <a:moveTo>
                  <a:pt x="338" y="109"/>
                </a:moveTo>
                <a:cubicBezTo>
                  <a:pt x="338" y="119"/>
                  <a:pt x="333" y="125"/>
                  <a:pt x="324" y="127"/>
                </a:cubicBezTo>
                <a:cubicBezTo>
                  <a:pt x="320" y="128"/>
                  <a:pt x="316" y="126"/>
                  <a:pt x="315" y="122"/>
                </a:cubicBezTo>
                <a:cubicBezTo>
                  <a:pt x="313" y="112"/>
                  <a:pt x="321" y="101"/>
                  <a:pt x="331" y="99"/>
                </a:cubicBezTo>
                <a:cubicBezTo>
                  <a:pt x="332" y="99"/>
                  <a:pt x="335" y="100"/>
                  <a:pt x="336" y="101"/>
                </a:cubicBezTo>
                <a:cubicBezTo>
                  <a:pt x="337" y="104"/>
                  <a:pt x="338" y="107"/>
                  <a:pt x="338" y="109"/>
                </a:cubicBezTo>
                <a:close/>
                <a:moveTo>
                  <a:pt x="274" y="177"/>
                </a:moveTo>
                <a:cubicBezTo>
                  <a:pt x="289" y="179"/>
                  <a:pt x="304" y="181"/>
                  <a:pt x="316" y="190"/>
                </a:cubicBezTo>
                <a:cubicBezTo>
                  <a:pt x="321" y="194"/>
                  <a:pt x="326" y="200"/>
                  <a:pt x="330" y="206"/>
                </a:cubicBezTo>
                <a:cubicBezTo>
                  <a:pt x="334" y="212"/>
                  <a:pt x="338" y="219"/>
                  <a:pt x="342" y="225"/>
                </a:cubicBezTo>
                <a:cubicBezTo>
                  <a:pt x="344" y="227"/>
                  <a:pt x="344" y="230"/>
                  <a:pt x="342" y="232"/>
                </a:cubicBezTo>
                <a:cubicBezTo>
                  <a:pt x="340" y="233"/>
                  <a:pt x="337" y="232"/>
                  <a:pt x="336" y="230"/>
                </a:cubicBezTo>
                <a:cubicBezTo>
                  <a:pt x="333" y="225"/>
                  <a:pt x="330" y="220"/>
                  <a:pt x="328" y="215"/>
                </a:cubicBezTo>
                <a:cubicBezTo>
                  <a:pt x="321" y="201"/>
                  <a:pt x="310" y="193"/>
                  <a:pt x="295" y="188"/>
                </a:cubicBezTo>
                <a:cubicBezTo>
                  <a:pt x="278" y="183"/>
                  <a:pt x="263" y="184"/>
                  <a:pt x="249" y="194"/>
                </a:cubicBezTo>
                <a:cubicBezTo>
                  <a:pt x="247" y="196"/>
                  <a:pt x="245" y="196"/>
                  <a:pt x="243" y="197"/>
                </a:cubicBezTo>
                <a:cubicBezTo>
                  <a:pt x="243" y="197"/>
                  <a:pt x="242" y="196"/>
                  <a:pt x="242" y="195"/>
                </a:cubicBezTo>
                <a:cubicBezTo>
                  <a:pt x="242" y="194"/>
                  <a:pt x="242" y="192"/>
                  <a:pt x="243" y="191"/>
                </a:cubicBezTo>
                <a:cubicBezTo>
                  <a:pt x="252" y="183"/>
                  <a:pt x="263" y="179"/>
                  <a:pt x="274" y="177"/>
                </a:cubicBezTo>
                <a:close/>
                <a:moveTo>
                  <a:pt x="143" y="245"/>
                </a:moveTo>
                <a:cubicBezTo>
                  <a:pt x="139" y="248"/>
                  <a:pt x="136" y="251"/>
                  <a:pt x="134" y="254"/>
                </a:cubicBezTo>
                <a:cubicBezTo>
                  <a:pt x="121" y="270"/>
                  <a:pt x="110" y="288"/>
                  <a:pt x="101" y="306"/>
                </a:cubicBezTo>
                <a:cubicBezTo>
                  <a:pt x="98" y="312"/>
                  <a:pt x="99" y="317"/>
                  <a:pt x="102" y="322"/>
                </a:cubicBezTo>
                <a:cubicBezTo>
                  <a:pt x="109" y="332"/>
                  <a:pt x="116" y="342"/>
                  <a:pt x="127" y="348"/>
                </a:cubicBezTo>
                <a:cubicBezTo>
                  <a:pt x="137" y="354"/>
                  <a:pt x="147" y="360"/>
                  <a:pt x="157" y="366"/>
                </a:cubicBezTo>
                <a:cubicBezTo>
                  <a:pt x="171" y="374"/>
                  <a:pt x="175" y="373"/>
                  <a:pt x="184" y="360"/>
                </a:cubicBezTo>
                <a:cubicBezTo>
                  <a:pt x="191" y="350"/>
                  <a:pt x="198" y="341"/>
                  <a:pt x="205" y="332"/>
                </a:cubicBezTo>
                <a:cubicBezTo>
                  <a:pt x="208" y="327"/>
                  <a:pt x="210" y="323"/>
                  <a:pt x="212" y="318"/>
                </a:cubicBezTo>
                <a:cubicBezTo>
                  <a:pt x="214" y="314"/>
                  <a:pt x="213" y="313"/>
                  <a:pt x="209" y="310"/>
                </a:cubicBezTo>
                <a:cubicBezTo>
                  <a:pt x="203" y="306"/>
                  <a:pt x="197" y="302"/>
                  <a:pt x="191" y="298"/>
                </a:cubicBezTo>
                <a:cubicBezTo>
                  <a:pt x="172" y="288"/>
                  <a:pt x="158" y="273"/>
                  <a:pt x="149" y="254"/>
                </a:cubicBezTo>
                <a:cubicBezTo>
                  <a:pt x="147" y="251"/>
                  <a:pt x="145" y="248"/>
                  <a:pt x="143" y="245"/>
                </a:cubicBezTo>
                <a:close/>
                <a:moveTo>
                  <a:pt x="98" y="390"/>
                </a:moveTo>
                <a:cubicBezTo>
                  <a:pt x="99" y="391"/>
                  <a:pt x="99" y="392"/>
                  <a:pt x="99" y="393"/>
                </a:cubicBezTo>
                <a:cubicBezTo>
                  <a:pt x="103" y="398"/>
                  <a:pt x="110" y="400"/>
                  <a:pt x="115" y="397"/>
                </a:cubicBezTo>
                <a:cubicBezTo>
                  <a:pt x="117" y="396"/>
                  <a:pt x="118" y="394"/>
                  <a:pt x="118" y="392"/>
                </a:cubicBezTo>
                <a:cubicBezTo>
                  <a:pt x="119" y="392"/>
                  <a:pt x="117" y="390"/>
                  <a:pt x="116" y="389"/>
                </a:cubicBezTo>
                <a:cubicBezTo>
                  <a:pt x="112" y="388"/>
                  <a:pt x="109" y="386"/>
                  <a:pt x="105" y="384"/>
                </a:cubicBezTo>
                <a:cubicBezTo>
                  <a:pt x="101" y="383"/>
                  <a:pt x="98" y="385"/>
                  <a:pt x="98" y="39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4136143" y="1935341"/>
            <a:ext cx="1371600" cy="1730375"/>
          </a:xfrm>
          <a:custGeom>
            <a:avLst/>
            <a:gdLst>
              <a:gd name="T0" fmla="*/ 314 w 321"/>
              <a:gd name="T1" fmla="*/ 76 h 405"/>
              <a:gd name="T2" fmla="*/ 265 w 321"/>
              <a:gd name="T3" fmla="*/ 237 h 405"/>
              <a:gd name="T4" fmla="*/ 119 w 321"/>
              <a:gd name="T5" fmla="*/ 313 h 405"/>
              <a:gd name="T6" fmla="*/ 0 w 321"/>
              <a:gd name="T7" fmla="*/ 401 h 405"/>
              <a:gd name="T8" fmla="*/ 63 w 321"/>
              <a:gd name="T9" fmla="*/ 316 h 405"/>
              <a:gd name="T10" fmla="*/ 17 w 321"/>
              <a:gd name="T11" fmla="*/ 177 h 405"/>
              <a:gd name="T12" fmla="*/ 116 w 321"/>
              <a:gd name="T13" fmla="*/ 8 h 405"/>
              <a:gd name="T14" fmla="*/ 260 w 321"/>
              <a:gd name="T15" fmla="*/ 60 h 405"/>
              <a:gd name="T16" fmla="*/ 230 w 321"/>
              <a:gd name="T17" fmla="*/ 232 h 405"/>
              <a:gd name="T18" fmla="*/ 240 w 321"/>
              <a:gd name="T19" fmla="*/ 222 h 405"/>
              <a:gd name="T20" fmla="*/ 256 w 321"/>
              <a:gd name="T21" fmla="*/ 46 h 405"/>
              <a:gd name="T22" fmla="*/ 253 w 321"/>
              <a:gd name="T23" fmla="*/ 43 h 405"/>
              <a:gd name="T24" fmla="*/ 187 w 321"/>
              <a:gd name="T25" fmla="*/ 227 h 405"/>
              <a:gd name="T26" fmla="*/ 200 w 321"/>
              <a:gd name="T27" fmla="*/ 216 h 405"/>
              <a:gd name="T28" fmla="*/ 207 w 321"/>
              <a:gd name="T29" fmla="*/ 222 h 405"/>
              <a:gd name="T30" fmla="*/ 217 w 321"/>
              <a:gd name="T31" fmla="*/ 34 h 405"/>
              <a:gd name="T32" fmla="*/ 203 w 321"/>
              <a:gd name="T33" fmla="*/ 50 h 405"/>
              <a:gd name="T34" fmla="*/ 162 w 321"/>
              <a:gd name="T35" fmla="*/ 207 h 405"/>
              <a:gd name="T36" fmla="*/ 158 w 321"/>
              <a:gd name="T37" fmla="*/ 204 h 405"/>
              <a:gd name="T38" fmla="*/ 138 w 321"/>
              <a:gd name="T39" fmla="*/ 46 h 405"/>
              <a:gd name="T40" fmla="*/ 142 w 321"/>
              <a:gd name="T41" fmla="*/ 47 h 405"/>
              <a:gd name="T42" fmla="*/ 88 w 321"/>
              <a:gd name="T43" fmla="*/ 205 h 405"/>
              <a:gd name="T44" fmla="*/ 101 w 321"/>
              <a:gd name="T45" fmla="*/ 188 h 405"/>
              <a:gd name="T46" fmla="*/ 223 w 321"/>
              <a:gd name="T47" fmla="*/ 57 h 405"/>
              <a:gd name="T48" fmla="*/ 239 w 321"/>
              <a:gd name="T49" fmla="*/ 39 h 405"/>
              <a:gd name="T50" fmla="*/ 107 w 321"/>
              <a:gd name="T51" fmla="*/ 212 h 405"/>
              <a:gd name="T52" fmla="*/ 123 w 321"/>
              <a:gd name="T53" fmla="*/ 192 h 405"/>
              <a:gd name="T54" fmla="*/ 114 w 321"/>
              <a:gd name="T55" fmla="*/ 49 h 405"/>
              <a:gd name="T56" fmla="*/ 183 w 321"/>
              <a:gd name="T57" fmla="*/ 54 h 405"/>
              <a:gd name="T58" fmla="*/ 196 w 321"/>
              <a:gd name="T59" fmla="*/ 34 h 405"/>
              <a:gd name="T60" fmla="*/ 167 w 321"/>
              <a:gd name="T61" fmla="*/ 226 h 405"/>
              <a:gd name="T62" fmla="*/ 181 w 321"/>
              <a:gd name="T63" fmla="*/ 208 h 405"/>
              <a:gd name="T64" fmla="*/ 160 w 321"/>
              <a:gd name="T65" fmla="*/ 51 h 405"/>
              <a:gd name="T66" fmla="*/ 174 w 321"/>
              <a:gd name="T67" fmla="*/ 28 h 405"/>
              <a:gd name="T68" fmla="*/ 67 w 321"/>
              <a:gd name="T69" fmla="*/ 200 h 405"/>
              <a:gd name="T70" fmla="*/ 81 w 321"/>
              <a:gd name="T71" fmla="*/ 180 h 405"/>
              <a:gd name="T72" fmla="*/ 102 w 321"/>
              <a:gd name="T73" fmla="*/ 33 h 405"/>
              <a:gd name="T74" fmla="*/ 85 w 321"/>
              <a:gd name="T75" fmla="*/ 51 h 405"/>
              <a:gd name="T76" fmla="*/ 146 w 321"/>
              <a:gd name="T77" fmla="*/ 197 h 405"/>
              <a:gd name="T78" fmla="*/ 129 w 321"/>
              <a:gd name="T79" fmla="*/ 213 h 405"/>
              <a:gd name="T80" fmla="*/ 264 w 321"/>
              <a:gd name="T81" fmla="*/ 147 h 405"/>
              <a:gd name="T82" fmla="*/ 281 w 321"/>
              <a:gd name="T83" fmla="*/ 140 h 405"/>
              <a:gd name="T84" fmla="*/ 230 w 321"/>
              <a:gd name="T85" fmla="*/ 169 h 405"/>
              <a:gd name="T86" fmla="*/ 226 w 321"/>
              <a:gd name="T87" fmla="*/ 124 h 405"/>
              <a:gd name="T88" fmla="*/ 165 w 321"/>
              <a:gd name="T89" fmla="*/ 133 h 405"/>
              <a:gd name="T90" fmla="*/ 103 w 321"/>
              <a:gd name="T91" fmla="*/ 136 h 405"/>
              <a:gd name="T92" fmla="*/ 56 w 321"/>
              <a:gd name="T93" fmla="*/ 87 h 405"/>
              <a:gd name="T94" fmla="*/ 72 w 321"/>
              <a:gd name="T95" fmla="*/ 79 h 405"/>
              <a:gd name="T96" fmla="*/ 109 w 321"/>
              <a:gd name="T97" fmla="*/ 106 h 405"/>
              <a:gd name="T98" fmla="*/ 159 w 321"/>
              <a:gd name="T99" fmla="*/ 95 h 405"/>
              <a:gd name="T100" fmla="*/ 233 w 321"/>
              <a:gd name="T101" fmla="*/ 106 h 405"/>
              <a:gd name="T102" fmla="*/ 37 w 321"/>
              <a:gd name="T103" fmla="*/ 383 h 405"/>
              <a:gd name="T104" fmla="*/ 151 w 321"/>
              <a:gd name="T105" fmla="*/ 254 h 405"/>
              <a:gd name="T106" fmla="*/ 307 w 321"/>
              <a:gd name="T107" fmla="*/ 169 h 405"/>
              <a:gd name="T108" fmla="*/ 231 w 321"/>
              <a:gd name="T109" fmla="*/ 15 h 405"/>
              <a:gd name="T110" fmla="*/ 31 w 321"/>
              <a:gd name="T111" fmla="*/ 67 h 405"/>
              <a:gd name="T112" fmla="*/ 91 w 321"/>
              <a:gd name="T113" fmla="*/ 246 h 405"/>
              <a:gd name="T114" fmla="*/ 31 w 321"/>
              <a:gd name="T115" fmla="*/ 385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1" h="405">
                <a:moveTo>
                  <a:pt x="172" y="1"/>
                </a:moveTo>
                <a:cubicBezTo>
                  <a:pt x="193" y="0"/>
                  <a:pt x="214" y="4"/>
                  <a:pt x="235" y="8"/>
                </a:cubicBezTo>
                <a:cubicBezTo>
                  <a:pt x="251" y="11"/>
                  <a:pt x="266" y="18"/>
                  <a:pt x="280" y="27"/>
                </a:cubicBezTo>
                <a:cubicBezTo>
                  <a:pt x="297" y="39"/>
                  <a:pt x="307" y="57"/>
                  <a:pt x="314" y="76"/>
                </a:cubicBezTo>
                <a:cubicBezTo>
                  <a:pt x="318" y="86"/>
                  <a:pt x="319" y="97"/>
                  <a:pt x="320" y="107"/>
                </a:cubicBezTo>
                <a:cubicBezTo>
                  <a:pt x="321" y="126"/>
                  <a:pt x="319" y="145"/>
                  <a:pt x="315" y="163"/>
                </a:cubicBezTo>
                <a:cubicBezTo>
                  <a:pt x="310" y="185"/>
                  <a:pt x="299" y="204"/>
                  <a:pt x="283" y="220"/>
                </a:cubicBezTo>
                <a:cubicBezTo>
                  <a:pt x="277" y="226"/>
                  <a:pt x="271" y="232"/>
                  <a:pt x="265" y="237"/>
                </a:cubicBezTo>
                <a:cubicBezTo>
                  <a:pt x="250" y="249"/>
                  <a:pt x="233" y="255"/>
                  <a:pt x="214" y="257"/>
                </a:cubicBezTo>
                <a:cubicBezTo>
                  <a:pt x="195" y="260"/>
                  <a:pt x="176" y="263"/>
                  <a:pt x="157" y="262"/>
                </a:cubicBezTo>
                <a:cubicBezTo>
                  <a:pt x="150" y="262"/>
                  <a:pt x="145" y="265"/>
                  <a:pt x="141" y="272"/>
                </a:cubicBezTo>
                <a:cubicBezTo>
                  <a:pt x="134" y="286"/>
                  <a:pt x="126" y="299"/>
                  <a:pt x="119" y="313"/>
                </a:cubicBezTo>
                <a:cubicBezTo>
                  <a:pt x="107" y="337"/>
                  <a:pt x="89" y="355"/>
                  <a:pt x="69" y="371"/>
                </a:cubicBezTo>
                <a:cubicBezTo>
                  <a:pt x="54" y="382"/>
                  <a:pt x="38" y="392"/>
                  <a:pt x="21" y="400"/>
                </a:cubicBezTo>
                <a:cubicBezTo>
                  <a:pt x="15" y="402"/>
                  <a:pt x="10" y="405"/>
                  <a:pt x="3" y="404"/>
                </a:cubicBezTo>
                <a:cubicBezTo>
                  <a:pt x="2" y="403"/>
                  <a:pt x="1" y="402"/>
                  <a:pt x="0" y="401"/>
                </a:cubicBezTo>
                <a:cubicBezTo>
                  <a:pt x="0" y="400"/>
                  <a:pt x="1" y="398"/>
                  <a:pt x="2" y="397"/>
                </a:cubicBezTo>
                <a:cubicBezTo>
                  <a:pt x="6" y="394"/>
                  <a:pt x="10" y="391"/>
                  <a:pt x="14" y="388"/>
                </a:cubicBezTo>
                <a:cubicBezTo>
                  <a:pt x="27" y="378"/>
                  <a:pt x="36" y="364"/>
                  <a:pt x="44" y="351"/>
                </a:cubicBezTo>
                <a:cubicBezTo>
                  <a:pt x="51" y="340"/>
                  <a:pt x="57" y="328"/>
                  <a:pt x="63" y="316"/>
                </a:cubicBezTo>
                <a:cubicBezTo>
                  <a:pt x="72" y="298"/>
                  <a:pt x="76" y="278"/>
                  <a:pt x="82" y="258"/>
                </a:cubicBezTo>
                <a:cubicBezTo>
                  <a:pt x="85" y="249"/>
                  <a:pt x="83" y="246"/>
                  <a:pt x="74" y="241"/>
                </a:cubicBezTo>
                <a:cubicBezTo>
                  <a:pt x="72" y="240"/>
                  <a:pt x="70" y="240"/>
                  <a:pt x="69" y="239"/>
                </a:cubicBezTo>
                <a:cubicBezTo>
                  <a:pt x="42" y="226"/>
                  <a:pt x="24" y="206"/>
                  <a:pt x="17" y="177"/>
                </a:cubicBezTo>
                <a:cubicBezTo>
                  <a:pt x="7" y="139"/>
                  <a:pt x="10" y="102"/>
                  <a:pt x="25" y="66"/>
                </a:cubicBezTo>
                <a:cubicBezTo>
                  <a:pt x="31" y="52"/>
                  <a:pt x="41" y="41"/>
                  <a:pt x="53" y="33"/>
                </a:cubicBezTo>
                <a:cubicBezTo>
                  <a:pt x="56" y="31"/>
                  <a:pt x="60" y="29"/>
                  <a:pt x="63" y="27"/>
                </a:cubicBezTo>
                <a:cubicBezTo>
                  <a:pt x="78" y="15"/>
                  <a:pt x="97" y="10"/>
                  <a:pt x="116" y="8"/>
                </a:cubicBezTo>
                <a:cubicBezTo>
                  <a:pt x="135" y="5"/>
                  <a:pt x="153" y="3"/>
                  <a:pt x="172" y="1"/>
                </a:cubicBezTo>
                <a:close/>
                <a:moveTo>
                  <a:pt x="261" y="65"/>
                </a:moveTo>
                <a:cubicBezTo>
                  <a:pt x="261" y="63"/>
                  <a:pt x="260" y="62"/>
                  <a:pt x="260" y="61"/>
                </a:cubicBezTo>
                <a:cubicBezTo>
                  <a:pt x="260" y="61"/>
                  <a:pt x="260" y="60"/>
                  <a:pt x="260" y="60"/>
                </a:cubicBezTo>
                <a:cubicBezTo>
                  <a:pt x="263" y="56"/>
                  <a:pt x="267" y="55"/>
                  <a:pt x="269" y="56"/>
                </a:cubicBezTo>
                <a:cubicBezTo>
                  <a:pt x="269" y="57"/>
                  <a:pt x="270" y="58"/>
                  <a:pt x="270" y="59"/>
                </a:cubicBezTo>
                <a:cubicBezTo>
                  <a:pt x="269" y="63"/>
                  <a:pt x="265" y="64"/>
                  <a:pt x="261" y="65"/>
                </a:cubicBezTo>
                <a:close/>
                <a:moveTo>
                  <a:pt x="230" y="232"/>
                </a:moveTo>
                <a:cubicBezTo>
                  <a:pt x="229" y="232"/>
                  <a:pt x="228" y="231"/>
                  <a:pt x="227" y="230"/>
                </a:cubicBezTo>
                <a:cubicBezTo>
                  <a:pt x="227" y="230"/>
                  <a:pt x="227" y="228"/>
                  <a:pt x="228" y="228"/>
                </a:cubicBezTo>
                <a:cubicBezTo>
                  <a:pt x="231" y="225"/>
                  <a:pt x="234" y="223"/>
                  <a:pt x="237" y="221"/>
                </a:cubicBezTo>
                <a:cubicBezTo>
                  <a:pt x="238" y="221"/>
                  <a:pt x="239" y="222"/>
                  <a:pt x="240" y="222"/>
                </a:cubicBezTo>
                <a:cubicBezTo>
                  <a:pt x="240" y="222"/>
                  <a:pt x="240" y="223"/>
                  <a:pt x="240" y="223"/>
                </a:cubicBezTo>
                <a:cubicBezTo>
                  <a:pt x="239" y="229"/>
                  <a:pt x="235" y="232"/>
                  <a:pt x="230" y="232"/>
                </a:cubicBezTo>
                <a:close/>
                <a:moveTo>
                  <a:pt x="255" y="44"/>
                </a:moveTo>
                <a:cubicBezTo>
                  <a:pt x="255" y="45"/>
                  <a:pt x="256" y="45"/>
                  <a:pt x="256" y="46"/>
                </a:cubicBezTo>
                <a:cubicBezTo>
                  <a:pt x="252" y="50"/>
                  <a:pt x="249" y="54"/>
                  <a:pt x="245" y="58"/>
                </a:cubicBezTo>
                <a:cubicBezTo>
                  <a:pt x="245" y="58"/>
                  <a:pt x="243" y="58"/>
                  <a:pt x="242" y="58"/>
                </a:cubicBezTo>
                <a:cubicBezTo>
                  <a:pt x="242" y="58"/>
                  <a:pt x="242" y="57"/>
                  <a:pt x="242" y="56"/>
                </a:cubicBezTo>
                <a:cubicBezTo>
                  <a:pt x="244" y="51"/>
                  <a:pt x="247" y="46"/>
                  <a:pt x="253" y="43"/>
                </a:cubicBezTo>
                <a:cubicBezTo>
                  <a:pt x="253" y="43"/>
                  <a:pt x="254" y="44"/>
                  <a:pt x="255" y="44"/>
                </a:cubicBezTo>
                <a:close/>
                <a:moveTo>
                  <a:pt x="200" y="216"/>
                </a:moveTo>
                <a:cubicBezTo>
                  <a:pt x="197" y="220"/>
                  <a:pt x="194" y="225"/>
                  <a:pt x="189" y="227"/>
                </a:cubicBezTo>
                <a:cubicBezTo>
                  <a:pt x="189" y="228"/>
                  <a:pt x="187" y="227"/>
                  <a:pt x="187" y="227"/>
                </a:cubicBezTo>
                <a:cubicBezTo>
                  <a:pt x="186" y="226"/>
                  <a:pt x="185" y="225"/>
                  <a:pt x="185" y="224"/>
                </a:cubicBezTo>
                <a:cubicBezTo>
                  <a:pt x="189" y="221"/>
                  <a:pt x="193" y="217"/>
                  <a:pt x="197" y="213"/>
                </a:cubicBezTo>
                <a:cubicBezTo>
                  <a:pt x="197" y="213"/>
                  <a:pt x="198" y="214"/>
                  <a:pt x="199" y="214"/>
                </a:cubicBezTo>
                <a:cubicBezTo>
                  <a:pt x="199" y="214"/>
                  <a:pt x="199" y="215"/>
                  <a:pt x="200" y="216"/>
                </a:cubicBezTo>
                <a:close/>
                <a:moveTo>
                  <a:pt x="206" y="232"/>
                </a:moveTo>
                <a:cubicBezTo>
                  <a:pt x="205" y="231"/>
                  <a:pt x="204" y="231"/>
                  <a:pt x="204" y="231"/>
                </a:cubicBezTo>
                <a:cubicBezTo>
                  <a:pt x="203" y="230"/>
                  <a:pt x="202" y="229"/>
                  <a:pt x="203" y="228"/>
                </a:cubicBezTo>
                <a:cubicBezTo>
                  <a:pt x="204" y="226"/>
                  <a:pt x="205" y="224"/>
                  <a:pt x="207" y="222"/>
                </a:cubicBezTo>
                <a:cubicBezTo>
                  <a:pt x="210" y="220"/>
                  <a:pt x="211" y="214"/>
                  <a:pt x="217" y="216"/>
                </a:cubicBezTo>
                <a:cubicBezTo>
                  <a:pt x="218" y="222"/>
                  <a:pt x="214" y="224"/>
                  <a:pt x="211" y="228"/>
                </a:cubicBezTo>
                <a:cubicBezTo>
                  <a:pt x="210" y="229"/>
                  <a:pt x="207" y="231"/>
                  <a:pt x="206" y="232"/>
                </a:cubicBezTo>
                <a:close/>
                <a:moveTo>
                  <a:pt x="217" y="34"/>
                </a:moveTo>
                <a:cubicBezTo>
                  <a:pt x="217" y="35"/>
                  <a:pt x="218" y="35"/>
                  <a:pt x="217" y="36"/>
                </a:cubicBezTo>
                <a:cubicBezTo>
                  <a:pt x="214" y="41"/>
                  <a:pt x="210" y="47"/>
                  <a:pt x="206" y="53"/>
                </a:cubicBezTo>
                <a:cubicBezTo>
                  <a:pt x="206" y="53"/>
                  <a:pt x="204" y="53"/>
                  <a:pt x="204" y="53"/>
                </a:cubicBezTo>
                <a:cubicBezTo>
                  <a:pt x="203" y="52"/>
                  <a:pt x="202" y="51"/>
                  <a:pt x="203" y="50"/>
                </a:cubicBezTo>
                <a:cubicBezTo>
                  <a:pt x="207" y="45"/>
                  <a:pt x="210" y="39"/>
                  <a:pt x="215" y="33"/>
                </a:cubicBezTo>
                <a:cubicBezTo>
                  <a:pt x="215" y="33"/>
                  <a:pt x="216" y="34"/>
                  <a:pt x="217" y="34"/>
                </a:cubicBezTo>
                <a:close/>
                <a:moveTo>
                  <a:pt x="162" y="206"/>
                </a:moveTo>
                <a:cubicBezTo>
                  <a:pt x="162" y="206"/>
                  <a:pt x="162" y="207"/>
                  <a:pt x="162" y="207"/>
                </a:cubicBezTo>
                <a:cubicBezTo>
                  <a:pt x="158" y="213"/>
                  <a:pt x="154" y="218"/>
                  <a:pt x="150" y="223"/>
                </a:cubicBezTo>
                <a:cubicBezTo>
                  <a:pt x="150" y="223"/>
                  <a:pt x="149" y="223"/>
                  <a:pt x="148" y="222"/>
                </a:cubicBezTo>
                <a:cubicBezTo>
                  <a:pt x="147" y="222"/>
                  <a:pt x="147" y="221"/>
                  <a:pt x="147" y="221"/>
                </a:cubicBezTo>
                <a:cubicBezTo>
                  <a:pt x="149" y="215"/>
                  <a:pt x="153" y="209"/>
                  <a:pt x="158" y="204"/>
                </a:cubicBezTo>
                <a:cubicBezTo>
                  <a:pt x="159" y="204"/>
                  <a:pt x="160" y="204"/>
                  <a:pt x="161" y="205"/>
                </a:cubicBezTo>
                <a:cubicBezTo>
                  <a:pt x="161" y="205"/>
                  <a:pt x="161" y="205"/>
                  <a:pt x="162" y="206"/>
                </a:cubicBezTo>
                <a:close/>
                <a:moveTo>
                  <a:pt x="139" y="48"/>
                </a:moveTo>
                <a:cubicBezTo>
                  <a:pt x="138" y="47"/>
                  <a:pt x="137" y="46"/>
                  <a:pt x="138" y="46"/>
                </a:cubicBezTo>
                <a:cubicBezTo>
                  <a:pt x="141" y="40"/>
                  <a:pt x="144" y="34"/>
                  <a:pt x="148" y="28"/>
                </a:cubicBezTo>
                <a:cubicBezTo>
                  <a:pt x="148" y="27"/>
                  <a:pt x="150" y="27"/>
                  <a:pt x="150" y="28"/>
                </a:cubicBezTo>
                <a:cubicBezTo>
                  <a:pt x="151" y="28"/>
                  <a:pt x="151" y="30"/>
                  <a:pt x="151" y="30"/>
                </a:cubicBezTo>
                <a:cubicBezTo>
                  <a:pt x="148" y="36"/>
                  <a:pt x="145" y="42"/>
                  <a:pt x="142" y="47"/>
                </a:cubicBezTo>
                <a:cubicBezTo>
                  <a:pt x="141" y="48"/>
                  <a:pt x="140" y="48"/>
                  <a:pt x="139" y="48"/>
                </a:cubicBezTo>
                <a:close/>
                <a:moveTo>
                  <a:pt x="101" y="188"/>
                </a:moveTo>
                <a:cubicBezTo>
                  <a:pt x="99" y="194"/>
                  <a:pt x="96" y="200"/>
                  <a:pt x="91" y="205"/>
                </a:cubicBezTo>
                <a:cubicBezTo>
                  <a:pt x="90" y="205"/>
                  <a:pt x="89" y="205"/>
                  <a:pt x="88" y="205"/>
                </a:cubicBezTo>
                <a:cubicBezTo>
                  <a:pt x="87" y="205"/>
                  <a:pt x="87" y="203"/>
                  <a:pt x="87" y="203"/>
                </a:cubicBezTo>
                <a:cubicBezTo>
                  <a:pt x="91" y="197"/>
                  <a:pt x="94" y="191"/>
                  <a:pt x="98" y="185"/>
                </a:cubicBezTo>
                <a:cubicBezTo>
                  <a:pt x="98" y="185"/>
                  <a:pt x="99" y="185"/>
                  <a:pt x="99" y="185"/>
                </a:cubicBezTo>
                <a:cubicBezTo>
                  <a:pt x="100" y="186"/>
                  <a:pt x="101" y="187"/>
                  <a:pt x="101" y="188"/>
                </a:cubicBezTo>
                <a:close/>
                <a:moveTo>
                  <a:pt x="239" y="39"/>
                </a:moveTo>
                <a:cubicBezTo>
                  <a:pt x="239" y="39"/>
                  <a:pt x="239" y="40"/>
                  <a:pt x="239" y="40"/>
                </a:cubicBezTo>
                <a:cubicBezTo>
                  <a:pt x="238" y="41"/>
                  <a:pt x="238" y="42"/>
                  <a:pt x="237" y="43"/>
                </a:cubicBezTo>
                <a:cubicBezTo>
                  <a:pt x="232" y="47"/>
                  <a:pt x="231" y="56"/>
                  <a:pt x="223" y="57"/>
                </a:cubicBezTo>
                <a:cubicBezTo>
                  <a:pt x="223" y="58"/>
                  <a:pt x="222" y="57"/>
                  <a:pt x="222" y="57"/>
                </a:cubicBezTo>
                <a:cubicBezTo>
                  <a:pt x="224" y="49"/>
                  <a:pt x="230" y="43"/>
                  <a:pt x="235" y="38"/>
                </a:cubicBezTo>
                <a:cubicBezTo>
                  <a:pt x="235" y="38"/>
                  <a:pt x="236" y="37"/>
                  <a:pt x="236" y="38"/>
                </a:cubicBezTo>
                <a:cubicBezTo>
                  <a:pt x="237" y="38"/>
                  <a:pt x="238" y="38"/>
                  <a:pt x="239" y="39"/>
                </a:cubicBezTo>
                <a:close/>
                <a:moveTo>
                  <a:pt x="123" y="192"/>
                </a:moveTo>
                <a:cubicBezTo>
                  <a:pt x="123" y="193"/>
                  <a:pt x="123" y="194"/>
                  <a:pt x="123" y="194"/>
                </a:cubicBezTo>
                <a:cubicBezTo>
                  <a:pt x="119" y="200"/>
                  <a:pt x="115" y="207"/>
                  <a:pt x="111" y="213"/>
                </a:cubicBezTo>
                <a:cubicBezTo>
                  <a:pt x="110" y="213"/>
                  <a:pt x="108" y="213"/>
                  <a:pt x="107" y="212"/>
                </a:cubicBezTo>
                <a:cubicBezTo>
                  <a:pt x="106" y="212"/>
                  <a:pt x="106" y="210"/>
                  <a:pt x="106" y="210"/>
                </a:cubicBezTo>
                <a:cubicBezTo>
                  <a:pt x="111" y="204"/>
                  <a:pt x="115" y="197"/>
                  <a:pt x="119" y="191"/>
                </a:cubicBezTo>
                <a:cubicBezTo>
                  <a:pt x="120" y="191"/>
                  <a:pt x="121" y="191"/>
                  <a:pt x="122" y="191"/>
                </a:cubicBezTo>
                <a:cubicBezTo>
                  <a:pt x="123" y="191"/>
                  <a:pt x="123" y="192"/>
                  <a:pt x="123" y="192"/>
                </a:cubicBezTo>
                <a:close/>
                <a:moveTo>
                  <a:pt x="128" y="29"/>
                </a:moveTo>
                <a:cubicBezTo>
                  <a:pt x="124" y="37"/>
                  <a:pt x="122" y="44"/>
                  <a:pt x="118" y="51"/>
                </a:cubicBezTo>
                <a:cubicBezTo>
                  <a:pt x="118" y="52"/>
                  <a:pt x="116" y="52"/>
                  <a:pt x="115" y="51"/>
                </a:cubicBezTo>
                <a:cubicBezTo>
                  <a:pt x="114" y="51"/>
                  <a:pt x="113" y="50"/>
                  <a:pt x="114" y="49"/>
                </a:cubicBezTo>
                <a:cubicBezTo>
                  <a:pt x="116" y="41"/>
                  <a:pt x="119" y="34"/>
                  <a:pt x="125" y="28"/>
                </a:cubicBezTo>
                <a:cubicBezTo>
                  <a:pt x="125" y="28"/>
                  <a:pt x="126" y="28"/>
                  <a:pt x="126" y="28"/>
                </a:cubicBezTo>
                <a:cubicBezTo>
                  <a:pt x="127" y="28"/>
                  <a:pt x="127" y="29"/>
                  <a:pt x="128" y="29"/>
                </a:cubicBezTo>
                <a:close/>
                <a:moveTo>
                  <a:pt x="183" y="54"/>
                </a:moveTo>
                <a:cubicBezTo>
                  <a:pt x="182" y="54"/>
                  <a:pt x="181" y="54"/>
                  <a:pt x="181" y="53"/>
                </a:cubicBezTo>
                <a:cubicBezTo>
                  <a:pt x="180" y="53"/>
                  <a:pt x="180" y="51"/>
                  <a:pt x="180" y="51"/>
                </a:cubicBezTo>
                <a:cubicBezTo>
                  <a:pt x="184" y="45"/>
                  <a:pt x="189" y="39"/>
                  <a:pt x="193" y="34"/>
                </a:cubicBezTo>
                <a:cubicBezTo>
                  <a:pt x="194" y="33"/>
                  <a:pt x="195" y="33"/>
                  <a:pt x="196" y="34"/>
                </a:cubicBezTo>
                <a:cubicBezTo>
                  <a:pt x="197" y="34"/>
                  <a:pt x="197" y="36"/>
                  <a:pt x="197" y="36"/>
                </a:cubicBezTo>
                <a:cubicBezTo>
                  <a:pt x="193" y="42"/>
                  <a:pt x="190" y="47"/>
                  <a:pt x="186" y="52"/>
                </a:cubicBezTo>
                <a:cubicBezTo>
                  <a:pt x="185" y="53"/>
                  <a:pt x="184" y="53"/>
                  <a:pt x="183" y="54"/>
                </a:cubicBezTo>
                <a:close/>
                <a:moveTo>
                  <a:pt x="167" y="226"/>
                </a:moveTo>
                <a:cubicBezTo>
                  <a:pt x="166" y="226"/>
                  <a:pt x="165" y="225"/>
                  <a:pt x="165" y="225"/>
                </a:cubicBezTo>
                <a:cubicBezTo>
                  <a:pt x="164" y="224"/>
                  <a:pt x="164" y="223"/>
                  <a:pt x="164" y="222"/>
                </a:cubicBezTo>
                <a:cubicBezTo>
                  <a:pt x="169" y="217"/>
                  <a:pt x="173" y="213"/>
                  <a:pt x="178" y="208"/>
                </a:cubicBezTo>
                <a:cubicBezTo>
                  <a:pt x="179" y="208"/>
                  <a:pt x="180" y="207"/>
                  <a:pt x="181" y="208"/>
                </a:cubicBezTo>
                <a:cubicBezTo>
                  <a:pt x="181" y="208"/>
                  <a:pt x="182" y="210"/>
                  <a:pt x="182" y="210"/>
                </a:cubicBezTo>
                <a:cubicBezTo>
                  <a:pt x="178" y="215"/>
                  <a:pt x="174" y="220"/>
                  <a:pt x="170" y="225"/>
                </a:cubicBezTo>
                <a:cubicBezTo>
                  <a:pt x="169" y="226"/>
                  <a:pt x="168" y="226"/>
                  <a:pt x="167" y="226"/>
                </a:cubicBezTo>
                <a:close/>
                <a:moveTo>
                  <a:pt x="160" y="51"/>
                </a:moveTo>
                <a:cubicBezTo>
                  <a:pt x="159" y="50"/>
                  <a:pt x="159" y="50"/>
                  <a:pt x="159" y="50"/>
                </a:cubicBezTo>
                <a:cubicBezTo>
                  <a:pt x="158" y="49"/>
                  <a:pt x="157" y="48"/>
                  <a:pt x="157" y="48"/>
                </a:cubicBezTo>
                <a:cubicBezTo>
                  <a:pt x="161" y="42"/>
                  <a:pt x="164" y="37"/>
                  <a:pt x="168" y="31"/>
                </a:cubicBezTo>
                <a:cubicBezTo>
                  <a:pt x="170" y="28"/>
                  <a:pt x="174" y="26"/>
                  <a:pt x="174" y="28"/>
                </a:cubicBezTo>
                <a:cubicBezTo>
                  <a:pt x="174" y="30"/>
                  <a:pt x="173" y="32"/>
                  <a:pt x="172" y="34"/>
                </a:cubicBezTo>
                <a:cubicBezTo>
                  <a:pt x="170" y="39"/>
                  <a:pt x="167" y="44"/>
                  <a:pt x="163" y="48"/>
                </a:cubicBezTo>
                <a:cubicBezTo>
                  <a:pt x="163" y="49"/>
                  <a:pt x="161" y="50"/>
                  <a:pt x="160" y="51"/>
                </a:cubicBezTo>
                <a:close/>
                <a:moveTo>
                  <a:pt x="67" y="200"/>
                </a:moveTo>
                <a:cubicBezTo>
                  <a:pt x="66" y="200"/>
                  <a:pt x="66" y="200"/>
                  <a:pt x="65" y="200"/>
                </a:cubicBezTo>
                <a:cubicBezTo>
                  <a:pt x="65" y="199"/>
                  <a:pt x="64" y="198"/>
                  <a:pt x="64" y="197"/>
                </a:cubicBezTo>
                <a:cubicBezTo>
                  <a:pt x="69" y="191"/>
                  <a:pt x="73" y="186"/>
                  <a:pt x="78" y="180"/>
                </a:cubicBezTo>
                <a:cubicBezTo>
                  <a:pt x="78" y="180"/>
                  <a:pt x="80" y="180"/>
                  <a:pt x="81" y="180"/>
                </a:cubicBezTo>
                <a:cubicBezTo>
                  <a:pt x="81" y="180"/>
                  <a:pt x="82" y="182"/>
                  <a:pt x="82" y="182"/>
                </a:cubicBezTo>
                <a:cubicBezTo>
                  <a:pt x="78" y="188"/>
                  <a:pt x="74" y="194"/>
                  <a:pt x="69" y="199"/>
                </a:cubicBezTo>
                <a:cubicBezTo>
                  <a:pt x="69" y="200"/>
                  <a:pt x="68" y="200"/>
                  <a:pt x="67" y="200"/>
                </a:cubicBezTo>
                <a:close/>
                <a:moveTo>
                  <a:pt x="102" y="33"/>
                </a:moveTo>
                <a:cubicBezTo>
                  <a:pt x="102" y="33"/>
                  <a:pt x="102" y="34"/>
                  <a:pt x="102" y="34"/>
                </a:cubicBezTo>
                <a:cubicBezTo>
                  <a:pt x="98" y="41"/>
                  <a:pt x="94" y="48"/>
                  <a:pt x="90" y="54"/>
                </a:cubicBezTo>
                <a:cubicBezTo>
                  <a:pt x="89" y="55"/>
                  <a:pt x="87" y="56"/>
                  <a:pt x="86" y="55"/>
                </a:cubicBezTo>
                <a:cubicBezTo>
                  <a:pt x="85" y="55"/>
                  <a:pt x="84" y="52"/>
                  <a:pt x="85" y="51"/>
                </a:cubicBezTo>
                <a:cubicBezTo>
                  <a:pt x="89" y="45"/>
                  <a:pt x="94" y="38"/>
                  <a:pt x="98" y="32"/>
                </a:cubicBezTo>
                <a:cubicBezTo>
                  <a:pt x="99" y="31"/>
                  <a:pt x="100" y="31"/>
                  <a:pt x="101" y="32"/>
                </a:cubicBezTo>
                <a:cubicBezTo>
                  <a:pt x="101" y="32"/>
                  <a:pt x="102" y="32"/>
                  <a:pt x="102" y="33"/>
                </a:cubicBezTo>
                <a:close/>
                <a:moveTo>
                  <a:pt x="146" y="197"/>
                </a:moveTo>
                <a:cubicBezTo>
                  <a:pt x="146" y="198"/>
                  <a:pt x="146" y="199"/>
                  <a:pt x="145" y="200"/>
                </a:cubicBezTo>
                <a:cubicBezTo>
                  <a:pt x="142" y="205"/>
                  <a:pt x="138" y="210"/>
                  <a:pt x="134" y="216"/>
                </a:cubicBezTo>
                <a:cubicBezTo>
                  <a:pt x="133" y="218"/>
                  <a:pt x="131" y="218"/>
                  <a:pt x="129" y="216"/>
                </a:cubicBezTo>
                <a:cubicBezTo>
                  <a:pt x="129" y="216"/>
                  <a:pt x="128" y="213"/>
                  <a:pt x="129" y="213"/>
                </a:cubicBezTo>
                <a:cubicBezTo>
                  <a:pt x="134" y="207"/>
                  <a:pt x="138" y="201"/>
                  <a:pt x="143" y="195"/>
                </a:cubicBezTo>
                <a:cubicBezTo>
                  <a:pt x="143" y="195"/>
                  <a:pt x="145" y="195"/>
                  <a:pt x="146" y="196"/>
                </a:cubicBezTo>
                <a:cubicBezTo>
                  <a:pt x="146" y="196"/>
                  <a:pt x="146" y="197"/>
                  <a:pt x="146" y="197"/>
                </a:cubicBezTo>
                <a:close/>
                <a:moveTo>
                  <a:pt x="264" y="147"/>
                </a:moveTo>
                <a:cubicBezTo>
                  <a:pt x="266" y="141"/>
                  <a:pt x="267" y="137"/>
                  <a:pt x="269" y="134"/>
                </a:cubicBezTo>
                <a:cubicBezTo>
                  <a:pt x="269" y="132"/>
                  <a:pt x="272" y="130"/>
                  <a:pt x="273" y="131"/>
                </a:cubicBezTo>
                <a:cubicBezTo>
                  <a:pt x="276" y="131"/>
                  <a:pt x="278" y="133"/>
                  <a:pt x="279" y="135"/>
                </a:cubicBezTo>
                <a:cubicBezTo>
                  <a:pt x="280" y="136"/>
                  <a:pt x="281" y="138"/>
                  <a:pt x="281" y="140"/>
                </a:cubicBezTo>
                <a:cubicBezTo>
                  <a:pt x="281" y="152"/>
                  <a:pt x="280" y="165"/>
                  <a:pt x="280" y="177"/>
                </a:cubicBezTo>
                <a:cubicBezTo>
                  <a:pt x="279" y="182"/>
                  <a:pt x="276" y="184"/>
                  <a:pt x="271" y="183"/>
                </a:cubicBezTo>
                <a:cubicBezTo>
                  <a:pt x="259" y="180"/>
                  <a:pt x="246" y="175"/>
                  <a:pt x="234" y="171"/>
                </a:cubicBezTo>
                <a:cubicBezTo>
                  <a:pt x="233" y="171"/>
                  <a:pt x="231" y="170"/>
                  <a:pt x="230" y="169"/>
                </a:cubicBezTo>
                <a:cubicBezTo>
                  <a:pt x="228" y="167"/>
                  <a:pt x="229" y="162"/>
                  <a:pt x="232" y="161"/>
                </a:cubicBezTo>
                <a:cubicBezTo>
                  <a:pt x="234" y="160"/>
                  <a:pt x="237" y="159"/>
                  <a:pt x="239" y="159"/>
                </a:cubicBezTo>
                <a:cubicBezTo>
                  <a:pt x="250" y="157"/>
                  <a:pt x="250" y="157"/>
                  <a:pt x="244" y="148"/>
                </a:cubicBezTo>
                <a:cubicBezTo>
                  <a:pt x="238" y="140"/>
                  <a:pt x="232" y="132"/>
                  <a:pt x="226" y="124"/>
                </a:cubicBezTo>
                <a:cubicBezTo>
                  <a:pt x="220" y="115"/>
                  <a:pt x="220" y="115"/>
                  <a:pt x="211" y="123"/>
                </a:cubicBezTo>
                <a:cubicBezTo>
                  <a:pt x="204" y="130"/>
                  <a:pt x="197" y="137"/>
                  <a:pt x="189" y="144"/>
                </a:cubicBezTo>
                <a:cubicBezTo>
                  <a:pt x="183" y="150"/>
                  <a:pt x="174" y="148"/>
                  <a:pt x="170" y="141"/>
                </a:cubicBezTo>
                <a:cubicBezTo>
                  <a:pt x="168" y="139"/>
                  <a:pt x="167" y="136"/>
                  <a:pt x="165" y="133"/>
                </a:cubicBezTo>
                <a:cubicBezTo>
                  <a:pt x="159" y="123"/>
                  <a:pt x="152" y="112"/>
                  <a:pt x="145" y="101"/>
                </a:cubicBezTo>
                <a:cubicBezTo>
                  <a:pt x="142" y="96"/>
                  <a:pt x="140" y="96"/>
                  <a:pt x="136" y="100"/>
                </a:cubicBezTo>
                <a:cubicBezTo>
                  <a:pt x="131" y="106"/>
                  <a:pt x="126" y="112"/>
                  <a:pt x="121" y="117"/>
                </a:cubicBezTo>
                <a:cubicBezTo>
                  <a:pt x="115" y="124"/>
                  <a:pt x="109" y="130"/>
                  <a:pt x="103" y="136"/>
                </a:cubicBezTo>
                <a:cubicBezTo>
                  <a:pt x="101" y="138"/>
                  <a:pt x="99" y="140"/>
                  <a:pt x="96" y="142"/>
                </a:cubicBezTo>
                <a:cubicBezTo>
                  <a:pt x="92" y="143"/>
                  <a:pt x="89" y="142"/>
                  <a:pt x="86" y="139"/>
                </a:cubicBezTo>
                <a:cubicBezTo>
                  <a:pt x="85" y="138"/>
                  <a:pt x="84" y="136"/>
                  <a:pt x="83" y="134"/>
                </a:cubicBezTo>
                <a:cubicBezTo>
                  <a:pt x="74" y="118"/>
                  <a:pt x="65" y="103"/>
                  <a:pt x="56" y="87"/>
                </a:cubicBezTo>
                <a:cubicBezTo>
                  <a:pt x="54" y="84"/>
                  <a:pt x="53" y="80"/>
                  <a:pt x="52" y="77"/>
                </a:cubicBezTo>
                <a:cubicBezTo>
                  <a:pt x="51" y="73"/>
                  <a:pt x="53" y="68"/>
                  <a:pt x="56" y="68"/>
                </a:cubicBezTo>
                <a:cubicBezTo>
                  <a:pt x="59" y="68"/>
                  <a:pt x="62" y="68"/>
                  <a:pt x="64" y="70"/>
                </a:cubicBezTo>
                <a:cubicBezTo>
                  <a:pt x="67" y="72"/>
                  <a:pt x="70" y="76"/>
                  <a:pt x="72" y="79"/>
                </a:cubicBezTo>
                <a:cubicBezTo>
                  <a:pt x="78" y="90"/>
                  <a:pt x="84" y="101"/>
                  <a:pt x="89" y="111"/>
                </a:cubicBezTo>
                <a:cubicBezTo>
                  <a:pt x="90" y="113"/>
                  <a:pt x="91" y="114"/>
                  <a:pt x="92" y="115"/>
                </a:cubicBezTo>
                <a:cubicBezTo>
                  <a:pt x="94" y="118"/>
                  <a:pt x="96" y="119"/>
                  <a:pt x="99" y="116"/>
                </a:cubicBezTo>
                <a:cubicBezTo>
                  <a:pt x="102" y="113"/>
                  <a:pt x="105" y="110"/>
                  <a:pt x="109" y="106"/>
                </a:cubicBezTo>
                <a:cubicBezTo>
                  <a:pt x="117" y="99"/>
                  <a:pt x="125" y="91"/>
                  <a:pt x="133" y="84"/>
                </a:cubicBezTo>
                <a:cubicBezTo>
                  <a:pt x="135" y="82"/>
                  <a:pt x="136" y="81"/>
                  <a:pt x="138" y="80"/>
                </a:cubicBezTo>
                <a:cubicBezTo>
                  <a:pt x="144" y="77"/>
                  <a:pt x="147" y="77"/>
                  <a:pt x="151" y="82"/>
                </a:cubicBezTo>
                <a:cubicBezTo>
                  <a:pt x="154" y="87"/>
                  <a:pt x="157" y="91"/>
                  <a:pt x="159" y="95"/>
                </a:cubicBezTo>
                <a:cubicBezTo>
                  <a:pt x="163" y="107"/>
                  <a:pt x="172" y="116"/>
                  <a:pt x="179" y="125"/>
                </a:cubicBezTo>
                <a:cubicBezTo>
                  <a:pt x="181" y="128"/>
                  <a:pt x="184" y="128"/>
                  <a:pt x="187" y="126"/>
                </a:cubicBezTo>
                <a:cubicBezTo>
                  <a:pt x="195" y="119"/>
                  <a:pt x="203" y="111"/>
                  <a:pt x="210" y="104"/>
                </a:cubicBezTo>
                <a:cubicBezTo>
                  <a:pt x="220" y="94"/>
                  <a:pt x="224" y="94"/>
                  <a:pt x="233" y="106"/>
                </a:cubicBezTo>
                <a:cubicBezTo>
                  <a:pt x="237" y="112"/>
                  <a:pt x="241" y="118"/>
                  <a:pt x="246" y="124"/>
                </a:cubicBezTo>
                <a:cubicBezTo>
                  <a:pt x="251" y="132"/>
                  <a:pt x="256" y="139"/>
                  <a:pt x="264" y="147"/>
                </a:cubicBezTo>
                <a:close/>
                <a:moveTo>
                  <a:pt x="31" y="385"/>
                </a:moveTo>
                <a:cubicBezTo>
                  <a:pt x="33" y="385"/>
                  <a:pt x="35" y="384"/>
                  <a:pt x="37" y="383"/>
                </a:cubicBezTo>
                <a:cubicBezTo>
                  <a:pt x="52" y="376"/>
                  <a:pt x="65" y="365"/>
                  <a:pt x="78" y="355"/>
                </a:cubicBezTo>
                <a:cubicBezTo>
                  <a:pt x="90" y="344"/>
                  <a:pt x="101" y="333"/>
                  <a:pt x="109" y="319"/>
                </a:cubicBezTo>
                <a:cubicBezTo>
                  <a:pt x="119" y="301"/>
                  <a:pt x="131" y="283"/>
                  <a:pt x="138" y="263"/>
                </a:cubicBezTo>
                <a:cubicBezTo>
                  <a:pt x="140" y="256"/>
                  <a:pt x="144" y="254"/>
                  <a:pt x="151" y="254"/>
                </a:cubicBezTo>
                <a:cubicBezTo>
                  <a:pt x="171" y="256"/>
                  <a:pt x="191" y="254"/>
                  <a:pt x="211" y="252"/>
                </a:cubicBezTo>
                <a:cubicBezTo>
                  <a:pt x="223" y="250"/>
                  <a:pt x="234" y="247"/>
                  <a:pt x="245" y="242"/>
                </a:cubicBezTo>
                <a:cubicBezTo>
                  <a:pt x="260" y="236"/>
                  <a:pt x="271" y="224"/>
                  <a:pt x="282" y="212"/>
                </a:cubicBezTo>
                <a:cubicBezTo>
                  <a:pt x="294" y="200"/>
                  <a:pt x="302" y="185"/>
                  <a:pt x="307" y="169"/>
                </a:cubicBezTo>
                <a:cubicBezTo>
                  <a:pt x="312" y="151"/>
                  <a:pt x="314" y="133"/>
                  <a:pt x="313" y="115"/>
                </a:cubicBezTo>
                <a:cubicBezTo>
                  <a:pt x="313" y="91"/>
                  <a:pt x="306" y="70"/>
                  <a:pt x="293" y="51"/>
                </a:cubicBezTo>
                <a:cubicBezTo>
                  <a:pt x="289" y="45"/>
                  <a:pt x="284" y="40"/>
                  <a:pt x="279" y="37"/>
                </a:cubicBezTo>
                <a:cubicBezTo>
                  <a:pt x="265" y="26"/>
                  <a:pt x="248" y="19"/>
                  <a:pt x="231" y="15"/>
                </a:cubicBezTo>
                <a:cubicBezTo>
                  <a:pt x="215" y="12"/>
                  <a:pt x="199" y="11"/>
                  <a:pt x="183" y="10"/>
                </a:cubicBezTo>
                <a:cubicBezTo>
                  <a:pt x="161" y="9"/>
                  <a:pt x="140" y="12"/>
                  <a:pt x="119" y="15"/>
                </a:cubicBezTo>
                <a:cubicBezTo>
                  <a:pt x="92" y="18"/>
                  <a:pt x="69" y="28"/>
                  <a:pt x="49" y="45"/>
                </a:cubicBezTo>
                <a:cubicBezTo>
                  <a:pt x="41" y="51"/>
                  <a:pt x="36" y="58"/>
                  <a:pt x="31" y="67"/>
                </a:cubicBezTo>
                <a:cubicBezTo>
                  <a:pt x="14" y="105"/>
                  <a:pt x="13" y="144"/>
                  <a:pt x="24" y="183"/>
                </a:cubicBezTo>
                <a:cubicBezTo>
                  <a:pt x="27" y="193"/>
                  <a:pt x="32" y="201"/>
                  <a:pt x="39" y="209"/>
                </a:cubicBezTo>
                <a:cubicBezTo>
                  <a:pt x="51" y="222"/>
                  <a:pt x="65" y="232"/>
                  <a:pt x="82" y="236"/>
                </a:cubicBezTo>
                <a:cubicBezTo>
                  <a:pt x="88" y="237"/>
                  <a:pt x="91" y="241"/>
                  <a:pt x="91" y="246"/>
                </a:cubicBezTo>
                <a:cubicBezTo>
                  <a:pt x="91" y="249"/>
                  <a:pt x="90" y="251"/>
                  <a:pt x="89" y="254"/>
                </a:cubicBezTo>
                <a:cubicBezTo>
                  <a:pt x="86" y="264"/>
                  <a:pt x="83" y="273"/>
                  <a:pt x="81" y="283"/>
                </a:cubicBezTo>
                <a:cubicBezTo>
                  <a:pt x="72" y="316"/>
                  <a:pt x="56" y="345"/>
                  <a:pt x="37" y="373"/>
                </a:cubicBezTo>
                <a:cubicBezTo>
                  <a:pt x="35" y="376"/>
                  <a:pt x="31" y="379"/>
                  <a:pt x="31" y="3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464990" y="324986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8"/>
          <p:cNvSpPr txBox="1"/>
          <p:nvPr/>
        </p:nvSpPr>
        <p:spPr>
          <a:xfrm>
            <a:off x="6468534" y="3549859"/>
            <a:ext cx="3973688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第四节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2082095" y="3025775"/>
            <a:ext cx="1447800" cy="2347913"/>
          </a:xfrm>
          <a:custGeom>
            <a:avLst/>
            <a:gdLst>
              <a:gd name="T0" fmla="*/ 334 w 339"/>
              <a:gd name="T1" fmla="*/ 303 h 551"/>
              <a:gd name="T2" fmla="*/ 252 w 339"/>
              <a:gd name="T3" fmla="*/ 347 h 551"/>
              <a:gd name="T4" fmla="*/ 270 w 339"/>
              <a:gd name="T5" fmla="*/ 352 h 551"/>
              <a:gd name="T6" fmla="*/ 309 w 339"/>
              <a:gd name="T7" fmla="*/ 282 h 551"/>
              <a:gd name="T8" fmla="*/ 222 w 339"/>
              <a:gd name="T9" fmla="*/ 391 h 551"/>
              <a:gd name="T10" fmla="*/ 232 w 339"/>
              <a:gd name="T11" fmla="*/ 516 h 551"/>
              <a:gd name="T12" fmla="*/ 264 w 339"/>
              <a:gd name="T13" fmla="*/ 542 h 551"/>
              <a:gd name="T14" fmla="*/ 216 w 339"/>
              <a:gd name="T15" fmla="*/ 425 h 551"/>
              <a:gd name="T16" fmla="*/ 152 w 339"/>
              <a:gd name="T17" fmla="*/ 418 h 551"/>
              <a:gd name="T18" fmla="*/ 120 w 339"/>
              <a:gd name="T19" fmla="*/ 412 h 551"/>
              <a:gd name="T20" fmla="*/ 63 w 339"/>
              <a:gd name="T21" fmla="*/ 544 h 551"/>
              <a:gd name="T22" fmla="*/ 94 w 339"/>
              <a:gd name="T23" fmla="*/ 465 h 551"/>
              <a:gd name="T24" fmla="*/ 118 w 339"/>
              <a:gd name="T25" fmla="*/ 296 h 551"/>
              <a:gd name="T26" fmla="*/ 2 w 339"/>
              <a:gd name="T27" fmla="*/ 212 h 551"/>
              <a:gd name="T28" fmla="*/ 26 w 339"/>
              <a:gd name="T29" fmla="*/ 210 h 551"/>
              <a:gd name="T30" fmla="*/ 85 w 339"/>
              <a:gd name="T31" fmla="*/ 297 h 551"/>
              <a:gd name="T32" fmla="*/ 106 w 339"/>
              <a:gd name="T33" fmla="*/ 212 h 551"/>
              <a:gd name="T34" fmla="*/ 95 w 339"/>
              <a:gd name="T35" fmla="*/ 44 h 551"/>
              <a:gd name="T36" fmla="*/ 292 w 339"/>
              <a:gd name="T37" fmla="*/ 27 h 551"/>
              <a:gd name="T38" fmla="*/ 268 w 339"/>
              <a:gd name="T39" fmla="*/ 234 h 551"/>
              <a:gd name="T40" fmla="*/ 133 w 339"/>
              <a:gd name="T41" fmla="*/ 54 h 551"/>
              <a:gd name="T42" fmla="*/ 170 w 339"/>
              <a:gd name="T43" fmla="*/ 53 h 551"/>
              <a:gd name="T44" fmla="*/ 266 w 339"/>
              <a:gd name="T45" fmla="*/ 54 h 551"/>
              <a:gd name="T46" fmla="*/ 226 w 339"/>
              <a:gd name="T47" fmla="*/ 46 h 551"/>
              <a:gd name="T48" fmla="*/ 140 w 339"/>
              <a:gd name="T49" fmla="*/ 81 h 551"/>
              <a:gd name="T50" fmla="*/ 134 w 339"/>
              <a:gd name="T51" fmla="*/ 105 h 551"/>
              <a:gd name="T52" fmla="*/ 225 w 339"/>
              <a:gd name="T53" fmla="*/ 102 h 551"/>
              <a:gd name="T54" fmla="*/ 178 w 339"/>
              <a:gd name="T55" fmla="*/ 131 h 551"/>
              <a:gd name="T56" fmla="*/ 186 w 339"/>
              <a:gd name="T57" fmla="*/ 168 h 551"/>
              <a:gd name="T58" fmla="*/ 182 w 339"/>
              <a:gd name="T59" fmla="*/ 83 h 551"/>
              <a:gd name="T60" fmla="*/ 122 w 339"/>
              <a:gd name="T61" fmla="*/ 168 h 551"/>
              <a:gd name="T62" fmla="*/ 251 w 339"/>
              <a:gd name="T63" fmla="*/ 191 h 551"/>
              <a:gd name="T64" fmla="*/ 274 w 339"/>
              <a:gd name="T65" fmla="*/ 174 h 551"/>
              <a:gd name="T66" fmla="*/ 26 w 339"/>
              <a:gd name="T67" fmla="*/ 171 h 551"/>
              <a:gd name="T68" fmla="*/ 27 w 339"/>
              <a:gd name="T69" fmla="*/ 166 h 551"/>
              <a:gd name="T70" fmla="*/ 10 w 339"/>
              <a:gd name="T71" fmla="*/ 106 h 551"/>
              <a:gd name="T72" fmla="*/ 37 w 339"/>
              <a:gd name="T73" fmla="*/ 47 h 551"/>
              <a:gd name="T74" fmla="*/ 236 w 339"/>
              <a:gd name="T75" fmla="*/ 240 h 551"/>
              <a:gd name="T76" fmla="*/ 251 w 339"/>
              <a:gd name="T77" fmla="*/ 230 h 551"/>
              <a:gd name="T78" fmla="*/ 257 w 339"/>
              <a:gd name="T79" fmla="*/ 217 h 551"/>
              <a:gd name="T80" fmla="*/ 271 w 339"/>
              <a:gd name="T81" fmla="*/ 213 h 551"/>
              <a:gd name="T82" fmla="*/ 282 w 339"/>
              <a:gd name="T83" fmla="*/ 204 h 551"/>
              <a:gd name="T84" fmla="*/ 293 w 339"/>
              <a:gd name="T85" fmla="*/ 188 h 551"/>
              <a:gd name="T86" fmla="*/ 310 w 339"/>
              <a:gd name="T87" fmla="*/ 160 h 551"/>
              <a:gd name="T88" fmla="*/ 167 w 339"/>
              <a:gd name="T89" fmla="*/ 16 h 551"/>
              <a:gd name="T90" fmla="*/ 78 w 339"/>
              <a:gd name="T91" fmla="*/ 151 h 551"/>
              <a:gd name="T92" fmla="*/ 144 w 339"/>
              <a:gd name="T93" fmla="*/ 275 h 551"/>
              <a:gd name="T94" fmla="*/ 234 w 339"/>
              <a:gd name="T95" fmla="*/ 266 h 551"/>
              <a:gd name="T96" fmla="*/ 241 w 339"/>
              <a:gd name="T97" fmla="*/ 256 h 551"/>
              <a:gd name="T98" fmla="*/ 214 w 339"/>
              <a:gd name="T99" fmla="*/ 356 h 551"/>
              <a:gd name="T100" fmla="*/ 219 w 339"/>
              <a:gd name="T101" fmla="*/ 348 h 551"/>
              <a:gd name="T102" fmla="*/ 224 w 339"/>
              <a:gd name="T103" fmla="*/ 334 h 551"/>
              <a:gd name="T104" fmla="*/ 229 w 339"/>
              <a:gd name="T105" fmla="*/ 322 h 551"/>
              <a:gd name="T106" fmla="*/ 225 w 339"/>
              <a:gd name="T107" fmla="*/ 310 h 551"/>
              <a:gd name="T108" fmla="*/ 216 w 339"/>
              <a:gd name="T109" fmla="*/ 300 h 551"/>
              <a:gd name="T110" fmla="*/ 215 w 339"/>
              <a:gd name="T111" fmla="*/ 286 h 551"/>
              <a:gd name="T112" fmla="*/ 124 w 339"/>
              <a:gd name="T113" fmla="*/ 368 h 551"/>
              <a:gd name="T114" fmla="*/ 166 w 339"/>
              <a:gd name="T115" fmla="*/ 404 h 551"/>
              <a:gd name="T116" fmla="*/ 178 w 339"/>
              <a:gd name="T117" fmla="*/ 412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9" h="551">
                <a:moveTo>
                  <a:pt x="242" y="287"/>
                </a:moveTo>
                <a:cubicBezTo>
                  <a:pt x="250" y="283"/>
                  <a:pt x="254" y="281"/>
                  <a:pt x="258" y="279"/>
                </a:cubicBezTo>
                <a:cubicBezTo>
                  <a:pt x="270" y="275"/>
                  <a:pt x="281" y="270"/>
                  <a:pt x="294" y="271"/>
                </a:cubicBezTo>
                <a:cubicBezTo>
                  <a:pt x="298" y="271"/>
                  <a:pt x="301" y="272"/>
                  <a:pt x="304" y="272"/>
                </a:cubicBezTo>
                <a:cubicBezTo>
                  <a:pt x="322" y="276"/>
                  <a:pt x="331" y="285"/>
                  <a:pt x="334" y="303"/>
                </a:cubicBezTo>
                <a:cubicBezTo>
                  <a:pt x="339" y="328"/>
                  <a:pt x="325" y="350"/>
                  <a:pt x="301" y="358"/>
                </a:cubicBezTo>
                <a:cubicBezTo>
                  <a:pt x="294" y="360"/>
                  <a:pt x="286" y="362"/>
                  <a:pt x="277" y="361"/>
                </a:cubicBezTo>
                <a:cubicBezTo>
                  <a:pt x="275" y="361"/>
                  <a:pt x="272" y="360"/>
                  <a:pt x="270" y="361"/>
                </a:cubicBezTo>
                <a:cubicBezTo>
                  <a:pt x="261" y="365"/>
                  <a:pt x="257" y="356"/>
                  <a:pt x="250" y="353"/>
                </a:cubicBezTo>
                <a:cubicBezTo>
                  <a:pt x="248" y="353"/>
                  <a:pt x="250" y="347"/>
                  <a:pt x="252" y="347"/>
                </a:cubicBezTo>
                <a:cubicBezTo>
                  <a:pt x="257" y="348"/>
                  <a:pt x="261" y="347"/>
                  <a:pt x="260" y="340"/>
                </a:cubicBezTo>
                <a:cubicBezTo>
                  <a:pt x="260" y="340"/>
                  <a:pt x="262" y="338"/>
                  <a:pt x="264" y="338"/>
                </a:cubicBezTo>
                <a:cubicBezTo>
                  <a:pt x="265" y="338"/>
                  <a:pt x="266" y="339"/>
                  <a:pt x="267" y="340"/>
                </a:cubicBezTo>
                <a:cubicBezTo>
                  <a:pt x="268" y="341"/>
                  <a:pt x="267" y="342"/>
                  <a:pt x="268" y="343"/>
                </a:cubicBezTo>
                <a:cubicBezTo>
                  <a:pt x="268" y="346"/>
                  <a:pt x="268" y="351"/>
                  <a:pt x="270" y="352"/>
                </a:cubicBezTo>
                <a:cubicBezTo>
                  <a:pt x="273" y="354"/>
                  <a:pt x="277" y="355"/>
                  <a:pt x="281" y="355"/>
                </a:cubicBezTo>
                <a:cubicBezTo>
                  <a:pt x="292" y="355"/>
                  <a:pt x="302" y="352"/>
                  <a:pt x="311" y="347"/>
                </a:cubicBezTo>
                <a:cubicBezTo>
                  <a:pt x="324" y="340"/>
                  <a:pt x="331" y="321"/>
                  <a:pt x="328" y="306"/>
                </a:cubicBezTo>
                <a:cubicBezTo>
                  <a:pt x="327" y="303"/>
                  <a:pt x="326" y="300"/>
                  <a:pt x="325" y="297"/>
                </a:cubicBezTo>
                <a:cubicBezTo>
                  <a:pt x="323" y="289"/>
                  <a:pt x="317" y="284"/>
                  <a:pt x="309" y="282"/>
                </a:cubicBezTo>
                <a:cubicBezTo>
                  <a:pt x="294" y="277"/>
                  <a:pt x="279" y="278"/>
                  <a:pt x="265" y="284"/>
                </a:cubicBezTo>
                <a:cubicBezTo>
                  <a:pt x="261" y="286"/>
                  <a:pt x="258" y="288"/>
                  <a:pt x="254" y="290"/>
                </a:cubicBezTo>
                <a:cubicBezTo>
                  <a:pt x="245" y="294"/>
                  <a:pt x="240" y="300"/>
                  <a:pt x="239" y="311"/>
                </a:cubicBezTo>
                <a:cubicBezTo>
                  <a:pt x="237" y="330"/>
                  <a:pt x="233" y="350"/>
                  <a:pt x="231" y="370"/>
                </a:cubicBezTo>
                <a:cubicBezTo>
                  <a:pt x="230" y="378"/>
                  <a:pt x="228" y="385"/>
                  <a:pt x="222" y="391"/>
                </a:cubicBezTo>
                <a:cubicBezTo>
                  <a:pt x="220" y="394"/>
                  <a:pt x="217" y="396"/>
                  <a:pt x="215" y="399"/>
                </a:cubicBezTo>
                <a:cubicBezTo>
                  <a:pt x="214" y="401"/>
                  <a:pt x="214" y="403"/>
                  <a:pt x="215" y="405"/>
                </a:cubicBezTo>
                <a:cubicBezTo>
                  <a:pt x="223" y="418"/>
                  <a:pt x="226" y="433"/>
                  <a:pt x="229" y="448"/>
                </a:cubicBezTo>
                <a:cubicBezTo>
                  <a:pt x="230" y="454"/>
                  <a:pt x="231" y="460"/>
                  <a:pt x="231" y="466"/>
                </a:cubicBezTo>
                <a:cubicBezTo>
                  <a:pt x="232" y="482"/>
                  <a:pt x="233" y="499"/>
                  <a:pt x="232" y="516"/>
                </a:cubicBezTo>
                <a:cubicBezTo>
                  <a:pt x="232" y="521"/>
                  <a:pt x="232" y="527"/>
                  <a:pt x="232" y="533"/>
                </a:cubicBezTo>
                <a:cubicBezTo>
                  <a:pt x="232" y="540"/>
                  <a:pt x="234" y="541"/>
                  <a:pt x="242" y="541"/>
                </a:cubicBezTo>
                <a:cubicBezTo>
                  <a:pt x="246" y="541"/>
                  <a:pt x="251" y="540"/>
                  <a:pt x="255" y="539"/>
                </a:cubicBezTo>
                <a:cubicBezTo>
                  <a:pt x="257" y="539"/>
                  <a:pt x="259" y="539"/>
                  <a:pt x="261" y="539"/>
                </a:cubicBezTo>
                <a:cubicBezTo>
                  <a:pt x="262" y="540"/>
                  <a:pt x="264" y="541"/>
                  <a:pt x="264" y="542"/>
                </a:cubicBezTo>
                <a:cubicBezTo>
                  <a:pt x="264" y="543"/>
                  <a:pt x="263" y="546"/>
                  <a:pt x="262" y="546"/>
                </a:cubicBezTo>
                <a:cubicBezTo>
                  <a:pt x="253" y="549"/>
                  <a:pt x="243" y="550"/>
                  <a:pt x="232" y="550"/>
                </a:cubicBezTo>
                <a:cubicBezTo>
                  <a:pt x="228" y="550"/>
                  <a:pt x="225" y="547"/>
                  <a:pt x="225" y="542"/>
                </a:cubicBezTo>
                <a:cubicBezTo>
                  <a:pt x="225" y="530"/>
                  <a:pt x="226" y="519"/>
                  <a:pt x="226" y="507"/>
                </a:cubicBezTo>
                <a:cubicBezTo>
                  <a:pt x="227" y="479"/>
                  <a:pt x="225" y="451"/>
                  <a:pt x="216" y="425"/>
                </a:cubicBezTo>
                <a:cubicBezTo>
                  <a:pt x="214" y="420"/>
                  <a:pt x="210" y="415"/>
                  <a:pt x="208" y="410"/>
                </a:cubicBezTo>
                <a:cubicBezTo>
                  <a:pt x="203" y="401"/>
                  <a:pt x="187" y="403"/>
                  <a:pt x="185" y="414"/>
                </a:cubicBezTo>
                <a:cubicBezTo>
                  <a:pt x="185" y="416"/>
                  <a:pt x="183" y="419"/>
                  <a:pt x="182" y="422"/>
                </a:cubicBezTo>
                <a:cubicBezTo>
                  <a:pt x="180" y="429"/>
                  <a:pt x="173" y="433"/>
                  <a:pt x="165" y="432"/>
                </a:cubicBezTo>
                <a:cubicBezTo>
                  <a:pt x="158" y="431"/>
                  <a:pt x="152" y="425"/>
                  <a:pt x="152" y="418"/>
                </a:cubicBezTo>
                <a:cubicBezTo>
                  <a:pt x="152" y="416"/>
                  <a:pt x="152" y="413"/>
                  <a:pt x="152" y="412"/>
                </a:cubicBezTo>
                <a:cubicBezTo>
                  <a:pt x="154" y="403"/>
                  <a:pt x="153" y="402"/>
                  <a:pt x="144" y="399"/>
                </a:cubicBezTo>
                <a:cubicBezTo>
                  <a:pt x="141" y="398"/>
                  <a:pt x="139" y="397"/>
                  <a:pt x="136" y="397"/>
                </a:cubicBezTo>
                <a:cubicBezTo>
                  <a:pt x="134" y="397"/>
                  <a:pt x="131" y="397"/>
                  <a:pt x="129" y="399"/>
                </a:cubicBezTo>
                <a:cubicBezTo>
                  <a:pt x="126" y="403"/>
                  <a:pt x="122" y="408"/>
                  <a:pt x="120" y="412"/>
                </a:cubicBezTo>
                <a:cubicBezTo>
                  <a:pt x="106" y="439"/>
                  <a:pt x="96" y="466"/>
                  <a:pt x="94" y="496"/>
                </a:cubicBezTo>
                <a:cubicBezTo>
                  <a:pt x="93" y="511"/>
                  <a:pt x="90" y="525"/>
                  <a:pt x="93" y="540"/>
                </a:cubicBezTo>
                <a:cubicBezTo>
                  <a:pt x="93" y="545"/>
                  <a:pt x="89" y="549"/>
                  <a:pt x="84" y="549"/>
                </a:cubicBezTo>
                <a:cubicBezTo>
                  <a:pt x="81" y="549"/>
                  <a:pt x="78" y="549"/>
                  <a:pt x="75" y="548"/>
                </a:cubicBezTo>
                <a:cubicBezTo>
                  <a:pt x="71" y="546"/>
                  <a:pt x="65" y="551"/>
                  <a:pt x="63" y="544"/>
                </a:cubicBezTo>
                <a:cubicBezTo>
                  <a:pt x="66" y="539"/>
                  <a:pt x="71" y="542"/>
                  <a:pt x="75" y="541"/>
                </a:cubicBezTo>
                <a:cubicBezTo>
                  <a:pt x="76" y="541"/>
                  <a:pt x="77" y="541"/>
                  <a:pt x="78" y="541"/>
                </a:cubicBezTo>
                <a:cubicBezTo>
                  <a:pt x="83" y="540"/>
                  <a:pt x="85" y="538"/>
                  <a:pt x="86" y="533"/>
                </a:cubicBezTo>
                <a:cubicBezTo>
                  <a:pt x="87" y="520"/>
                  <a:pt x="87" y="508"/>
                  <a:pt x="89" y="495"/>
                </a:cubicBezTo>
                <a:cubicBezTo>
                  <a:pt x="90" y="485"/>
                  <a:pt x="91" y="475"/>
                  <a:pt x="94" y="465"/>
                </a:cubicBezTo>
                <a:cubicBezTo>
                  <a:pt x="100" y="442"/>
                  <a:pt x="109" y="419"/>
                  <a:pt x="122" y="398"/>
                </a:cubicBezTo>
                <a:cubicBezTo>
                  <a:pt x="124" y="395"/>
                  <a:pt x="125" y="392"/>
                  <a:pt x="122" y="389"/>
                </a:cubicBezTo>
                <a:cubicBezTo>
                  <a:pt x="117" y="383"/>
                  <a:pt x="117" y="376"/>
                  <a:pt x="118" y="369"/>
                </a:cubicBezTo>
                <a:cubicBezTo>
                  <a:pt x="120" y="346"/>
                  <a:pt x="122" y="324"/>
                  <a:pt x="124" y="302"/>
                </a:cubicBezTo>
                <a:cubicBezTo>
                  <a:pt x="124" y="298"/>
                  <a:pt x="122" y="295"/>
                  <a:pt x="118" y="296"/>
                </a:cubicBezTo>
                <a:cubicBezTo>
                  <a:pt x="107" y="298"/>
                  <a:pt x="97" y="300"/>
                  <a:pt x="86" y="302"/>
                </a:cubicBezTo>
                <a:cubicBezTo>
                  <a:pt x="76" y="305"/>
                  <a:pt x="66" y="306"/>
                  <a:pt x="55" y="303"/>
                </a:cubicBezTo>
                <a:cubicBezTo>
                  <a:pt x="32" y="298"/>
                  <a:pt x="13" y="279"/>
                  <a:pt x="9" y="256"/>
                </a:cubicBezTo>
                <a:cubicBezTo>
                  <a:pt x="8" y="247"/>
                  <a:pt x="6" y="237"/>
                  <a:pt x="8" y="227"/>
                </a:cubicBezTo>
                <a:cubicBezTo>
                  <a:pt x="9" y="221"/>
                  <a:pt x="9" y="215"/>
                  <a:pt x="2" y="212"/>
                </a:cubicBezTo>
                <a:cubicBezTo>
                  <a:pt x="0" y="211"/>
                  <a:pt x="1" y="208"/>
                  <a:pt x="3" y="207"/>
                </a:cubicBezTo>
                <a:cubicBezTo>
                  <a:pt x="8" y="204"/>
                  <a:pt x="15" y="202"/>
                  <a:pt x="18" y="195"/>
                </a:cubicBezTo>
                <a:cubicBezTo>
                  <a:pt x="18" y="195"/>
                  <a:pt x="21" y="195"/>
                  <a:pt x="22" y="195"/>
                </a:cubicBezTo>
                <a:cubicBezTo>
                  <a:pt x="23" y="195"/>
                  <a:pt x="24" y="197"/>
                  <a:pt x="24" y="197"/>
                </a:cubicBezTo>
                <a:cubicBezTo>
                  <a:pt x="23" y="202"/>
                  <a:pt x="23" y="206"/>
                  <a:pt x="26" y="210"/>
                </a:cubicBezTo>
                <a:cubicBezTo>
                  <a:pt x="27" y="211"/>
                  <a:pt x="25" y="214"/>
                  <a:pt x="24" y="215"/>
                </a:cubicBezTo>
                <a:cubicBezTo>
                  <a:pt x="15" y="217"/>
                  <a:pt x="14" y="225"/>
                  <a:pt x="13" y="232"/>
                </a:cubicBezTo>
                <a:cubicBezTo>
                  <a:pt x="11" y="253"/>
                  <a:pt x="17" y="271"/>
                  <a:pt x="32" y="286"/>
                </a:cubicBezTo>
                <a:cubicBezTo>
                  <a:pt x="37" y="292"/>
                  <a:pt x="43" y="295"/>
                  <a:pt x="50" y="296"/>
                </a:cubicBezTo>
                <a:cubicBezTo>
                  <a:pt x="62" y="299"/>
                  <a:pt x="74" y="300"/>
                  <a:pt x="85" y="297"/>
                </a:cubicBezTo>
                <a:cubicBezTo>
                  <a:pt x="96" y="294"/>
                  <a:pt x="107" y="290"/>
                  <a:pt x="118" y="287"/>
                </a:cubicBezTo>
                <a:cubicBezTo>
                  <a:pt x="122" y="285"/>
                  <a:pt x="124" y="283"/>
                  <a:pt x="124" y="279"/>
                </a:cubicBezTo>
                <a:cubicBezTo>
                  <a:pt x="123" y="269"/>
                  <a:pt x="123" y="260"/>
                  <a:pt x="124" y="250"/>
                </a:cubicBezTo>
                <a:cubicBezTo>
                  <a:pt x="125" y="243"/>
                  <a:pt x="122" y="236"/>
                  <a:pt x="119" y="230"/>
                </a:cubicBezTo>
                <a:cubicBezTo>
                  <a:pt x="115" y="224"/>
                  <a:pt x="111" y="218"/>
                  <a:pt x="106" y="212"/>
                </a:cubicBezTo>
                <a:cubicBezTo>
                  <a:pt x="89" y="192"/>
                  <a:pt x="78" y="169"/>
                  <a:pt x="70" y="144"/>
                </a:cubicBezTo>
                <a:cubicBezTo>
                  <a:pt x="68" y="137"/>
                  <a:pt x="67" y="129"/>
                  <a:pt x="67" y="122"/>
                </a:cubicBezTo>
                <a:cubicBezTo>
                  <a:pt x="66" y="114"/>
                  <a:pt x="67" y="107"/>
                  <a:pt x="67" y="99"/>
                </a:cubicBezTo>
                <a:cubicBezTo>
                  <a:pt x="67" y="85"/>
                  <a:pt x="72" y="72"/>
                  <a:pt x="81" y="61"/>
                </a:cubicBezTo>
                <a:cubicBezTo>
                  <a:pt x="85" y="55"/>
                  <a:pt x="90" y="49"/>
                  <a:pt x="95" y="44"/>
                </a:cubicBezTo>
                <a:cubicBezTo>
                  <a:pt x="106" y="33"/>
                  <a:pt x="118" y="25"/>
                  <a:pt x="134" y="20"/>
                </a:cubicBezTo>
                <a:cubicBezTo>
                  <a:pt x="152" y="14"/>
                  <a:pt x="171" y="7"/>
                  <a:pt x="190" y="3"/>
                </a:cubicBezTo>
                <a:cubicBezTo>
                  <a:pt x="199" y="1"/>
                  <a:pt x="207" y="0"/>
                  <a:pt x="216" y="0"/>
                </a:cubicBezTo>
                <a:cubicBezTo>
                  <a:pt x="229" y="1"/>
                  <a:pt x="242" y="1"/>
                  <a:pt x="255" y="5"/>
                </a:cubicBezTo>
                <a:cubicBezTo>
                  <a:pt x="269" y="9"/>
                  <a:pt x="282" y="15"/>
                  <a:pt x="292" y="27"/>
                </a:cubicBezTo>
                <a:cubicBezTo>
                  <a:pt x="300" y="36"/>
                  <a:pt x="308" y="45"/>
                  <a:pt x="313" y="57"/>
                </a:cubicBezTo>
                <a:cubicBezTo>
                  <a:pt x="321" y="75"/>
                  <a:pt x="324" y="93"/>
                  <a:pt x="322" y="113"/>
                </a:cubicBezTo>
                <a:cubicBezTo>
                  <a:pt x="321" y="128"/>
                  <a:pt x="319" y="143"/>
                  <a:pt x="316" y="158"/>
                </a:cubicBezTo>
                <a:cubicBezTo>
                  <a:pt x="314" y="171"/>
                  <a:pt x="309" y="183"/>
                  <a:pt x="302" y="194"/>
                </a:cubicBezTo>
                <a:cubicBezTo>
                  <a:pt x="292" y="209"/>
                  <a:pt x="282" y="222"/>
                  <a:pt x="268" y="234"/>
                </a:cubicBezTo>
                <a:cubicBezTo>
                  <a:pt x="260" y="241"/>
                  <a:pt x="254" y="251"/>
                  <a:pt x="250" y="261"/>
                </a:cubicBezTo>
                <a:cubicBezTo>
                  <a:pt x="247" y="268"/>
                  <a:pt x="246" y="276"/>
                  <a:pt x="242" y="287"/>
                </a:cubicBezTo>
                <a:close/>
                <a:moveTo>
                  <a:pt x="151" y="56"/>
                </a:moveTo>
                <a:cubicBezTo>
                  <a:pt x="146" y="56"/>
                  <a:pt x="140" y="56"/>
                  <a:pt x="135" y="56"/>
                </a:cubicBezTo>
                <a:cubicBezTo>
                  <a:pt x="134" y="56"/>
                  <a:pt x="133" y="55"/>
                  <a:pt x="133" y="54"/>
                </a:cubicBezTo>
                <a:cubicBezTo>
                  <a:pt x="133" y="53"/>
                  <a:pt x="134" y="52"/>
                  <a:pt x="134" y="51"/>
                </a:cubicBezTo>
                <a:cubicBezTo>
                  <a:pt x="135" y="51"/>
                  <a:pt x="136" y="50"/>
                  <a:pt x="137" y="50"/>
                </a:cubicBezTo>
                <a:cubicBezTo>
                  <a:pt x="146" y="49"/>
                  <a:pt x="155" y="49"/>
                  <a:pt x="164" y="48"/>
                </a:cubicBezTo>
                <a:cubicBezTo>
                  <a:pt x="165" y="48"/>
                  <a:pt x="166" y="48"/>
                  <a:pt x="167" y="49"/>
                </a:cubicBezTo>
                <a:cubicBezTo>
                  <a:pt x="168" y="50"/>
                  <a:pt x="170" y="52"/>
                  <a:pt x="170" y="53"/>
                </a:cubicBezTo>
                <a:cubicBezTo>
                  <a:pt x="171" y="55"/>
                  <a:pt x="168" y="57"/>
                  <a:pt x="166" y="57"/>
                </a:cubicBezTo>
                <a:cubicBezTo>
                  <a:pt x="161" y="56"/>
                  <a:pt x="156" y="56"/>
                  <a:pt x="151" y="56"/>
                </a:cubicBezTo>
                <a:cubicBezTo>
                  <a:pt x="151" y="56"/>
                  <a:pt x="151" y="56"/>
                  <a:pt x="151" y="56"/>
                </a:cubicBezTo>
                <a:close/>
                <a:moveTo>
                  <a:pt x="267" y="51"/>
                </a:moveTo>
                <a:cubicBezTo>
                  <a:pt x="267" y="52"/>
                  <a:pt x="266" y="53"/>
                  <a:pt x="266" y="54"/>
                </a:cubicBezTo>
                <a:cubicBezTo>
                  <a:pt x="264" y="54"/>
                  <a:pt x="263" y="55"/>
                  <a:pt x="262" y="54"/>
                </a:cubicBezTo>
                <a:cubicBezTo>
                  <a:pt x="252" y="50"/>
                  <a:pt x="242" y="50"/>
                  <a:pt x="232" y="53"/>
                </a:cubicBezTo>
                <a:cubicBezTo>
                  <a:pt x="230" y="53"/>
                  <a:pt x="229" y="53"/>
                  <a:pt x="227" y="52"/>
                </a:cubicBezTo>
                <a:cubicBezTo>
                  <a:pt x="226" y="52"/>
                  <a:pt x="225" y="51"/>
                  <a:pt x="224" y="49"/>
                </a:cubicBezTo>
                <a:cubicBezTo>
                  <a:pt x="224" y="48"/>
                  <a:pt x="225" y="46"/>
                  <a:pt x="226" y="46"/>
                </a:cubicBezTo>
                <a:cubicBezTo>
                  <a:pt x="232" y="45"/>
                  <a:pt x="238" y="44"/>
                  <a:pt x="244" y="43"/>
                </a:cubicBezTo>
                <a:cubicBezTo>
                  <a:pt x="252" y="42"/>
                  <a:pt x="259" y="45"/>
                  <a:pt x="266" y="49"/>
                </a:cubicBezTo>
                <a:cubicBezTo>
                  <a:pt x="266" y="49"/>
                  <a:pt x="266" y="50"/>
                  <a:pt x="267" y="51"/>
                </a:cubicBezTo>
                <a:close/>
                <a:moveTo>
                  <a:pt x="133" y="100"/>
                </a:moveTo>
                <a:cubicBezTo>
                  <a:pt x="133" y="92"/>
                  <a:pt x="136" y="86"/>
                  <a:pt x="140" y="81"/>
                </a:cubicBezTo>
                <a:cubicBezTo>
                  <a:pt x="141" y="79"/>
                  <a:pt x="145" y="79"/>
                  <a:pt x="148" y="79"/>
                </a:cubicBezTo>
                <a:cubicBezTo>
                  <a:pt x="151" y="79"/>
                  <a:pt x="153" y="81"/>
                  <a:pt x="154" y="84"/>
                </a:cubicBezTo>
                <a:cubicBezTo>
                  <a:pt x="157" y="92"/>
                  <a:pt x="155" y="99"/>
                  <a:pt x="151" y="106"/>
                </a:cubicBezTo>
                <a:cubicBezTo>
                  <a:pt x="150" y="109"/>
                  <a:pt x="148" y="111"/>
                  <a:pt x="144" y="111"/>
                </a:cubicBezTo>
                <a:cubicBezTo>
                  <a:pt x="140" y="111"/>
                  <a:pt x="136" y="109"/>
                  <a:pt x="134" y="105"/>
                </a:cubicBezTo>
                <a:cubicBezTo>
                  <a:pt x="134" y="103"/>
                  <a:pt x="133" y="101"/>
                  <a:pt x="133" y="100"/>
                </a:cubicBezTo>
                <a:close/>
                <a:moveTo>
                  <a:pt x="248" y="86"/>
                </a:moveTo>
                <a:cubicBezTo>
                  <a:pt x="249" y="93"/>
                  <a:pt x="246" y="98"/>
                  <a:pt x="242" y="103"/>
                </a:cubicBezTo>
                <a:cubicBezTo>
                  <a:pt x="240" y="107"/>
                  <a:pt x="236" y="108"/>
                  <a:pt x="232" y="107"/>
                </a:cubicBezTo>
                <a:cubicBezTo>
                  <a:pt x="228" y="107"/>
                  <a:pt x="226" y="105"/>
                  <a:pt x="225" y="102"/>
                </a:cubicBezTo>
                <a:cubicBezTo>
                  <a:pt x="221" y="91"/>
                  <a:pt x="226" y="79"/>
                  <a:pt x="237" y="74"/>
                </a:cubicBezTo>
                <a:cubicBezTo>
                  <a:pt x="243" y="72"/>
                  <a:pt x="247" y="74"/>
                  <a:pt x="248" y="80"/>
                </a:cubicBezTo>
                <a:cubicBezTo>
                  <a:pt x="248" y="82"/>
                  <a:pt x="248" y="84"/>
                  <a:pt x="248" y="86"/>
                </a:cubicBezTo>
                <a:close/>
                <a:moveTo>
                  <a:pt x="184" y="94"/>
                </a:moveTo>
                <a:cubicBezTo>
                  <a:pt x="182" y="105"/>
                  <a:pt x="180" y="118"/>
                  <a:pt x="178" y="131"/>
                </a:cubicBezTo>
                <a:cubicBezTo>
                  <a:pt x="177" y="138"/>
                  <a:pt x="176" y="146"/>
                  <a:pt x="176" y="153"/>
                </a:cubicBezTo>
                <a:cubicBezTo>
                  <a:pt x="176" y="159"/>
                  <a:pt x="177" y="159"/>
                  <a:pt x="183" y="161"/>
                </a:cubicBezTo>
                <a:cubicBezTo>
                  <a:pt x="184" y="161"/>
                  <a:pt x="185" y="161"/>
                  <a:pt x="186" y="161"/>
                </a:cubicBezTo>
                <a:cubicBezTo>
                  <a:pt x="187" y="162"/>
                  <a:pt x="188" y="163"/>
                  <a:pt x="188" y="165"/>
                </a:cubicBezTo>
                <a:cubicBezTo>
                  <a:pt x="188" y="166"/>
                  <a:pt x="187" y="168"/>
                  <a:pt x="186" y="168"/>
                </a:cubicBezTo>
                <a:cubicBezTo>
                  <a:pt x="174" y="173"/>
                  <a:pt x="168" y="167"/>
                  <a:pt x="168" y="158"/>
                </a:cubicBezTo>
                <a:cubicBezTo>
                  <a:pt x="168" y="151"/>
                  <a:pt x="169" y="143"/>
                  <a:pt x="170" y="136"/>
                </a:cubicBezTo>
                <a:cubicBezTo>
                  <a:pt x="173" y="118"/>
                  <a:pt x="176" y="101"/>
                  <a:pt x="178" y="83"/>
                </a:cubicBezTo>
                <a:cubicBezTo>
                  <a:pt x="179" y="83"/>
                  <a:pt x="180" y="81"/>
                  <a:pt x="180" y="81"/>
                </a:cubicBezTo>
                <a:cubicBezTo>
                  <a:pt x="181" y="81"/>
                  <a:pt x="182" y="82"/>
                  <a:pt x="182" y="83"/>
                </a:cubicBezTo>
                <a:cubicBezTo>
                  <a:pt x="183" y="86"/>
                  <a:pt x="183" y="89"/>
                  <a:pt x="184" y="94"/>
                </a:cubicBezTo>
                <a:close/>
                <a:moveTo>
                  <a:pt x="200" y="216"/>
                </a:moveTo>
                <a:cubicBezTo>
                  <a:pt x="170" y="217"/>
                  <a:pt x="145" y="205"/>
                  <a:pt x="125" y="182"/>
                </a:cubicBezTo>
                <a:cubicBezTo>
                  <a:pt x="123" y="180"/>
                  <a:pt x="122" y="177"/>
                  <a:pt x="120" y="174"/>
                </a:cubicBezTo>
                <a:cubicBezTo>
                  <a:pt x="119" y="172"/>
                  <a:pt x="120" y="168"/>
                  <a:pt x="122" y="168"/>
                </a:cubicBezTo>
                <a:cubicBezTo>
                  <a:pt x="123" y="168"/>
                  <a:pt x="126" y="169"/>
                  <a:pt x="126" y="170"/>
                </a:cubicBezTo>
                <a:cubicBezTo>
                  <a:pt x="133" y="182"/>
                  <a:pt x="143" y="190"/>
                  <a:pt x="153" y="197"/>
                </a:cubicBezTo>
                <a:cubicBezTo>
                  <a:pt x="169" y="207"/>
                  <a:pt x="186" y="210"/>
                  <a:pt x="204" y="209"/>
                </a:cubicBezTo>
                <a:cubicBezTo>
                  <a:pt x="210" y="208"/>
                  <a:pt x="215" y="207"/>
                  <a:pt x="221" y="207"/>
                </a:cubicBezTo>
                <a:cubicBezTo>
                  <a:pt x="232" y="205"/>
                  <a:pt x="243" y="199"/>
                  <a:pt x="251" y="191"/>
                </a:cubicBezTo>
                <a:cubicBezTo>
                  <a:pt x="257" y="184"/>
                  <a:pt x="262" y="178"/>
                  <a:pt x="268" y="171"/>
                </a:cubicBezTo>
                <a:cubicBezTo>
                  <a:pt x="269" y="169"/>
                  <a:pt x="271" y="167"/>
                  <a:pt x="273" y="166"/>
                </a:cubicBezTo>
                <a:cubicBezTo>
                  <a:pt x="273" y="165"/>
                  <a:pt x="275" y="165"/>
                  <a:pt x="275" y="165"/>
                </a:cubicBezTo>
                <a:cubicBezTo>
                  <a:pt x="276" y="166"/>
                  <a:pt x="277" y="168"/>
                  <a:pt x="277" y="169"/>
                </a:cubicBezTo>
                <a:cubicBezTo>
                  <a:pt x="276" y="171"/>
                  <a:pt x="275" y="173"/>
                  <a:pt x="274" y="174"/>
                </a:cubicBezTo>
                <a:cubicBezTo>
                  <a:pt x="268" y="181"/>
                  <a:pt x="262" y="188"/>
                  <a:pt x="256" y="195"/>
                </a:cubicBezTo>
                <a:cubicBezTo>
                  <a:pt x="244" y="208"/>
                  <a:pt x="228" y="215"/>
                  <a:pt x="210" y="216"/>
                </a:cubicBezTo>
                <a:cubicBezTo>
                  <a:pt x="207" y="216"/>
                  <a:pt x="204" y="216"/>
                  <a:pt x="200" y="216"/>
                </a:cubicBezTo>
                <a:close/>
                <a:moveTo>
                  <a:pt x="27" y="166"/>
                </a:moveTo>
                <a:cubicBezTo>
                  <a:pt x="27" y="167"/>
                  <a:pt x="27" y="169"/>
                  <a:pt x="26" y="171"/>
                </a:cubicBezTo>
                <a:cubicBezTo>
                  <a:pt x="25" y="174"/>
                  <a:pt x="23" y="177"/>
                  <a:pt x="19" y="177"/>
                </a:cubicBezTo>
                <a:cubicBezTo>
                  <a:pt x="15" y="178"/>
                  <a:pt x="12" y="176"/>
                  <a:pt x="10" y="173"/>
                </a:cubicBezTo>
                <a:cubicBezTo>
                  <a:pt x="9" y="170"/>
                  <a:pt x="8" y="167"/>
                  <a:pt x="8" y="164"/>
                </a:cubicBezTo>
                <a:cubicBezTo>
                  <a:pt x="7" y="157"/>
                  <a:pt x="16" y="151"/>
                  <a:pt x="22" y="155"/>
                </a:cubicBezTo>
                <a:cubicBezTo>
                  <a:pt x="26" y="157"/>
                  <a:pt x="27" y="161"/>
                  <a:pt x="27" y="166"/>
                </a:cubicBezTo>
                <a:close/>
                <a:moveTo>
                  <a:pt x="38" y="70"/>
                </a:moveTo>
                <a:cubicBezTo>
                  <a:pt x="38" y="86"/>
                  <a:pt x="37" y="101"/>
                  <a:pt x="33" y="116"/>
                </a:cubicBezTo>
                <a:cubicBezTo>
                  <a:pt x="31" y="124"/>
                  <a:pt x="28" y="130"/>
                  <a:pt x="22" y="136"/>
                </a:cubicBezTo>
                <a:cubicBezTo>
                  <a:pt x="19" y="139"/>
                  <a:pt x="16" y="138"/>
                  <a:pt x="15" y="134"/>
                </a:cubicBezTo>
                <a:cubicBezTo>
                  <a:pt x="13" y="125"/>
                  <a:pt x="11" y="115"/>
                  <a:pt x="10" y="106"/>
                </a:cubicBezTo>
                <a:cubicBezTo>
                  <a:pt x="9" y="92"/>
                  <a:pt x="9" y="79"/>
                  <a:pt x="9" y="66"/>
                </a:cubicBezTo>
                <a:cubicBezTo>
                  <a:pt x="9" y="56"/>
                  <a:pt x="13" y="48"/>
                  <a:pt x="18" y="39"/>
                </a:cubicBezTo>
                <a:cubicBezTo>
                  <a:pt x="20" y="37"/>
                  <a:pt x="21" y="35"/>
                  <a:pt x="23" y="34"/>
                </a:cubicBezTo>
                <a:cubicBezTo>
                  <a:pt x="26" y="31"/>
                  <a:pt x="32" y="31"/>
                  <a:pt x="33" y="35"/>
                </a:cubicBezTo>
                <a:cubicBezTo>
                  <a:pt x="35" y="39"/>
                  <a:pt x="36" y="43"/>
                  <a:pt x="37" y="47"/>
                </a:cubicBezTo>
                <a:cubicBezTo>
                  <a:pt x="38" y="55"/>
                  <a:pt x="38" y="63"/>
                  <a:pt x="38" y="70"/>
                </a:cubicBezTo>
                <a:close/>
                <a:moveTo>
                  <a:pt x="241" y="256"/>
                </a:moveTo>
                <a:cubicBezTo>
                  <a:pt x="237" y="251"/>
                  <a:pt x="234" y="248"/>
                  <a:pt x="231" y="244"/>
                </a:cubicBezTo>
                <a:cubicBezTo>
                  <a:pt x="230" y="243"/>
                  <a:pt x="231" y="240"/>
                  <a:pt x="232" y="240"/>
                </a:cubicBezTo>
                <a:cubicBezTo>
                  <a:pt x="232" y="239"/>
                  <a:pt x="235" y="239"/>
                  <a:pt x="236" y="240"/>
                </a:cubicBezTo>
                <a:cubicBezTo>
                  <a:pt x="239" y="241"/>
                  <a:pt x="242" y="244"/>
                  <a:pt x="246" y="246"/>
                </a:cubicBezTo>
                <a:cubicBezTo>
                  <a:pt x="247" y="247"/>
                  <a:pt x="250" y="244"/>
                  <a:pt x="249" y="242"/>
                </a:cubicBezTo>
                <a:cubicBezTo>
                  <a:pt x="248" y="240"/>
                  <a:pt x="247" y="238"/>
                  <a:pt x="246" y="236"/>
                </a:cubicBezTo>
                <a:cubicBezTo>
                  <a:pt x="244" y="234"/>
                  <a:pt x="242" y="232"/>
                  <a:pt x="243" y="229"/>
                </a:cubicBezTo>
                <a:cubicBezTo>
                  <a:pt x="244" y="227"/>
                  <a:pt x="247" y="228"/>
                  <a:pt x="251" y="230"/>
                </a:cubicBezTo>
                <a:cubicBezTo>
                  <a:pt x="252" y="231"/>
                  <a:pt x="253" y="233"/>
                  <a:pt x="254" y="233"/>
                </a:cubicBezTo>
                <a:cubicBezTo>
                  <a:pt x="256" y="233"/>
                  <a:pt x="258" y="233"/>
                  <a:pt x="260" y="232"/>
                </a:cubicBezTo>
                <a:cubicBezTo>
                  <a:pt x="260" y="231"/>
                  <a:pt x="261" y="229"/>
                  <a:pt x="261" y="228"/>
                </a:cubicBezTo>
                <a:cubicBezTo>
                  <a:pt x="259" y="225"/>
                  <a:pt x="257" y="222"/>
                  <a:pt x="256" y="220"/>
                </a:cubicBezTo>
                <a:cubicBezTo>
                  <a:pt x="256" y="219"/>
                  <a:pt x="256" y="218"/>
                  <a:pt x="257" y="217"/>
                </a:cubicBezTo>
                <a:cubicBezTo>
                  <a:pt x="257" y="216"/>
                  <a:pt x="259" y="216"/>
                  <a:pt x="259" y="216"/>
                </a:cubicBezTo>
                <a:cubicBezTo>
                  <a:pt x="262" y="217"/>
                  <a:pt x="264" y="219"/>
                  <a:pt x="266" y="220"/>
                </a:cubicBezTo>
                <a:cubicBezTo>
                  <a:pt x="268" y="220"/>
                  <a:pt x="270" y="221"/>
                  <a:pt x="271" y="220"/>
                </a:cubicBezTo>
                <a:cubicBezTo>
                  <a:pt x="274" y="219"/>
                  <a:pt x="273" y="216"/>
                  <a:pt x="272" y="215"/>
                </a:cubicBezTo>
                <a:cubicBezTo>
                  <a:pt x="271" y="214"/>
                  <a:pt x="271" y="214"/>
                  <a:pt x="271" y="213"/>
                </a:cubicBezTo>
                <a:cubicBezTo>
                  <a:pt x="270" y="211"/>
                  <a:pt x="267" y="209"/>
                  <a:pt x="270" y="207"/>
                </a:cubicBezTo>
                <a:cubicBezTo>
                  <a:pt x="271" y="206"/>
                  <a:pt x="274" y="207"/>
                  <a:pt x="275" y="208"/>
                </a:cubicBezTo>
                <a:cubicBezTo>
                  <a:pt x="276" y="208"/>
                  <a:pt x="277" y="209"/>
                  <a:pt x="278" y="209"/>
                </a:cubicBezTo>
                <a:cubicBezTo>
                  <a:pt x="279" y="209"/>
                  <a:pt x="281" y="209"/>
                  <a:pt x="282" y="209"/>
                </a:cubicBezTo>
                <a:cubicBezTo>
                  <a:pt x="283" y="208"/>
                  <a:pt x="283" y="206"/>
                  <a:pt x="282" y="204"/>
                </a:cubicBezTo>
                <a:cubicBezTo>
                  <a:pt x="282" y="202"/>
                  <a:pt x="280" y="201"/>
                  <a:pt x="280" y="199"/>
                </a:cubicBezTo>
                <a:cubicBezTo>
                  <a:pt x="280" y="198"/>
                  <a:pt x="280" y="196"/>
                  <a:pt x="281" y="195"/>
                </a:cubicBezTo>
                <a:cubicBezTo>
                  <a:pt x="282" y="194"/>
                  <a:pt x="284" y="195"/>
                  <a:pt x="285" y="195"/>
                </a:cubicBezTo>
                <a:cubicBezTo>
                  <a:pt x="287" y="197"/>
                  <a:pt x="289" y="198"/>
                  <a:pt x="292" y="196"/>
                </a:cubicBezTo>
                <a:cubicBezTo>
                  <a:pt x="294" y="194"/>
                  <a:pt x="295" y="191"/>
                  <a:pt x="293" y="188"/>
                </a:cubicBezTo>
                <a:cubicBezTo>
                  <a:pt x="293" y="188"/>
                  <a:pt x="293" y="187"/>
                  <a:pt x="293" y="187"/>
                </a:cubicBezTo>
                <a:cubicBezTo>
                  <a:pt x="292" y="182"/>
                  <a:pt x="292" y="182"/>
                  <a:pt x="297" y="181"/>
                </a:cubicBezTo>
                <a:cubicBezTo>
                  <a:pt x="304" y="181"/>
                  <a:pt x="304" y="181"/>
                  <a:pt x="301" y="175"/>
                </a:cubicBezTo>
                <a:cubicBezTo>
                  <a:pt x="299" y="170"/>
                  <a:pt x="299" y="169"/>
                  <a:pt x="303" y="168"/>
                </a:cubicBezTo>
                <a:cubicBezTo>
                  <a:pt x="307" y="167"/>
                  <a:pt x="309" y="164"/>
                  <a:pt x="310" y="160"/>
                </a:cubicBezTo>
                <a:cubicBezTo>
                  <a:pt x="315" y="136"/>
                  <a:pt x="318" y="112"/>
                  <a:pt x="316" y="87"/>
                </a:cubicBezTo>
                <a:cubicBezTo>
                  <a:pt x="314" y="74"/>
                  <a:pt x="310" y="61"/>
                  <a:pt x="302" y="49"/>
                </a:cubicBezTo>
                <a:cubicBezTo>
                  <a:pt x="294" y="40"/>
                  <a:pt x="287" y="30"/>
                  <a:pt x="277" y="23"/>
                </a:cubicBezTo>
                <a:cubicBezTo>
                  <a:pt x="263" y="14"/>
                  <a:pt x="248" y="10"/>
                  <a:pt x="233" y="8"/>
                </a:cubicBezTo>
                <a:cubicBezTo>
                  <a:pt x="210" y="6"/>
                  <a:pt x="188" y="9"/>
                  <a:pt x="167" y="16"/>
                </a:cubicBezTo>
                <a:cubicBezTo>
                  <a:pt x="158" y="18"/>
                  <a:pt x="150" y="22"/>
                  <a:pt x="142" y="24"/>
                </a:cubicBezTo>
                <a:cubicBezTo>
                  <a:pt x="117" y="31"/>
                  <a:pt x="100" y="47"/>
                  <a:pt x="85" y="67"/>
                </a:cubicBezTo>
                <a:cubicBezTo>
                  <a:pt x="77" y="77"/>
                  <a:pt x="72" y="90"/>
                  <a:pt x="72" y="103"/>
                </a:cubicBezTo>
                <a:cubicBezTo>
                  <a:pt x="72" y="109"/>
                  <a:pt x="72" y="116"/>
                  <a:pt x="72" y="122"/>
                </a:cubicBezTo>
                <a:cubicBezTo>
                  <a:pt x="72" y="132"/>
                  <a:pt x="74" y="142"/>
                  <a:pt x="78" y="151"/>
                </a:cubicBezTo>
                <a:cubicBezTo>
                  <a:pt x="86" y="173"/>
                  <a:pt x="97" y="193"/>
                  <a:pt x="112" y="210"/>
                </a:cubicBezTo>
                <a:cubicBezTo>
                  <a:pt x="124" y="224"/>
                  <a:pt x="130" y="239"/>
                  <a:pt x="131" y="257"/>
                </a:cubicBezTo>
                <a:cubicBezTo>
                  <a:pt x="131" y="261"/>
                  <a:pt x="132" y="265"/>
                  <a:pt x="133" y="269"/>
                </a:cubicBezTo>
                <a:cubicBezTo>
                  <a:pt x="134" y="271"/>
                  <a:pt x="136" y="273"/>
                  <a:pt x="138" y="274"/>
                </a:cubicBezTo>
                <a:cubicBezTo>
                  <a:pt x="140" y="275"/>
                  <a:pt x="142" y="275"/>
                  <a:pt x="144" y="275"/>
                </a:cubicBezTo>
                <a:cubicBezTo>
                  <a:pt x="170" y="279"/>
                  <a:pt x="195" y="281"/>
                  <a:pt x="221" y="279"/>
                </a:cubicBezTo>
                <a:cubicBezTo>
                  <a:pt x="223" y="279"/>
                  <a:pt x="226" y="279"/>
                  <a:pt x="226" y="276"/>
                </a:cubicBezTo>
                <a:cubicBezTo>
                  <a:pt x="225" y="275"/>
                  <a:pt x="224" y="274"/>
                  <a:pt x="224" y="273"/>
                </a:cubicBezTo>
                <a:cubicBezTo>
                  <a:pt x="222" y="269"/>
                  <a:pt x="223" y="267"/>
                  <a:pt x="226" y="266"/>
                </a:cubicBezTo>
                <a:cubicBezTo>
                  <a:pt x="229" y="266"/>
                  <a:pt x="233" y="269"/>
                  <a:pt x="234" y="266"/>
                </a:cubicBezTo>
                <a:cubicBezTo>
                  <a:pt x="235" y="261"/>
                  <a:pt x="229" y="262"/>
                  <a:pt x="226" y="261"/>
                </a:cubicBezTo>
                <a:cubicBezTo>
                  <a:pt x="226" y="260"/>
                  <a:pt x="225" y="260"/>
                  <a:pt x="225" y="260"/>
                </a:cubicBezTo>
                <a:cubicBezTo>
                  <a:pt x="224" y="259"/>
                  <a:pt x="222" y="257"/>
                  <a:pt x="222" y="255"/>
                </a:cubicBezTo>
                <a:cubicBezTo>
                  <a:pt x="222" y="253"/>
                  <a:pt x="225" y="252"/>
                  <a:pt x="227" y="253"/>
                </a:cubicBezTo>
                <a:cubicBezTo>
                  <a:pt x="231" y="254"/>
                  <a:pt x="235" y="255"/>
                  <a:pt x="241" y="256"/>
                </a:cubicBezTo>
                <a:close/>
                <a:moveTo>
                  <a:pt x="219" y="375"/>
                </a:moveTo>
                <a:cubicBezTo>
                  <a:pt x="218" y="374"/>
                  <a:pt x="216" y="372"/>
                  <a:pt x="216" y="370"/>
                </a:cubicBezTo>
                <a:cubicBezTo>
                  <a:pt x="216" y="368"/>
                  <a:pt x="217" y="366"/>
                  <a:pt x="218" y="365"/>
                </a:cubicBezTo>
                <a:cubicBezTo>
                  <a:pt x="219" y="364"/>
                  <a:pt x="224" y="364"/>
                  <a:pt x="218" y="362"/>
                </a:cubicBezTo>
                <a:cubicBezTo>
                  <a:pt x="216" y="361"/>
                  <a:pt x="213" y="359"/>
                  <a:pt x="214" y="356"/>
                </a:cubicBezTo>
                <a:cubicBezTo>
                  <a:pt x="215" y="355"/>
                  <a:pt x="217" y="354"/>
                  <a:pt x="219" y="353"/>
                </a:cubicBezTo>
                <a:cubicBezTo>
                  <a:pt x="220" y="353"/>
                  <a:pt x="222" y="353"/>
                  <a:pt x="223" y="352"/>
                </a:cubicBezTo>
                <a:cubicBezTo>
                  <a:pt x="224" y="352"/>
                  <a:pt x="224" y="352"/>
                  <a:pt x="224" y="351"/>
                </a:cubicBezTo>
                <a:cubicBezTo>
                  <a:pt x="224" y="351"/>
                  <a:pt x="224" y="349"/>
                  <a:pt x="223" y="349"/>
                </a:cubicBezTo>
                <a:cubicBezTo>
                  <a:pt x="222" y="349"/>
                  <a:pt x="220" y="348"/>
                  <a:pt x="219" y="348"/>
                </a:cubicBezTo>
                <a:cubicBezTo>
                  <a:pt x="216" y="347"/>
                  <a:pt x="214" y="347"/>
                  <a:pt x="214" y="343"/>
                </a:cubicBezTo>
                <a:cubicBezTo>
                  <a:pt x="214" y="342"/>
                  <a:pt x="217" y="341"/>
                  <a:pt x="219" y="340"/>
                </a:cubicBezTo>
                <a:cubicBezTo>
                  <a:pt x="220" y="340"/>
                  <a:pt x="222" y="340"/>
                  <a:pt x="223" y="340"/>
                </a:cubicBezTo>
                <a:cubicBezTo>
                  <a:pt x="225" y="339"/>
                  <a:pt x="226" y="337"/>
                  <a:pt x="227" y="336"/>
                </a:cubicBezTo>
                <a:cubicBezTo>
                  <a:pt x="226" y="335"/>
                  <a:pt x="225" y="334"/>
                  <a:pt x="224" y="334"/>
                </a:cubicBezTo>
                <a:cubicBezTo>
                  <a:pt x="222" y="333"/>
                  <a:pt x="221" y="333"/>
                  <a:pt x="219" y="333"/>
                </a:cubicBezTo>
                <a:cubicBezTo>
                  <a:pt x="218" y="332"/>
                  <a:pt x="217" y="330"/>
                  <a:pt x="217" y="329"/>
                </a:cubicBezTo>
                <a:cubicBezTo>
                  <a:pt x="217" y="328"/>
                  <a:pt x="219" y="327"/>
                  <a:pt x="220" y="326"/>
                </a:cubicBezTo>
                <a:cubicBezTo>
                  <a:pt x="222" y="325"/>
                  <a:pt x="225" y="325"/>
                  <a:pt x="227" y="324"/>
                </a:cubicBezTo>
                <a:cubicBezTo>
                  <a:pt x="228" y="324"/>
                  <a:pt x="229" y="323"/>
                  <a:pt x="229" y="322"/>
                </a:cubicBezTo>
                <a:cubicBezTo>
                  <a:pt x="229" y="321"/>
                  <a:pt x="228" y="320"/>
                  <a:pt x="227" y="320"/>
                </a:cubicBezTo>
                <a:cubicBezTo>
                  <a:pt x="224" y="318"/>
                  <a:pt x="221" y="318"/>
                  <a:pt x="219" y="317"/>
                </a:cubicBezTo>
                <a:cubicBezTo>
                  <a:pt x="218" y="316"/>
                  <a:pt x="216" y="314"/>
                  <a:pt x="217" y="313"/>
                </a:cubicBezTo>
                <a:cubicBezTo>
                  <a:pt x="217" y="312"/>
                  <a:pt x="218" y="311"/>
                  <a:pt x="219" y="310"/>
                </a:cubicBezTo>
                <a:cubicBezTo>
                  <a:pt x="221" y="310"/>
                  <a:pt x="223" y="310"/>
                  <a:pt x="225" y="310"/>
                </a:cubicBezTo>
                <a:cubicBezTo>
                  <a:pt x="227" y="310"/>
                  <a:pt x="229" y="310"/>
                  <a:pt x="229" y="307"/>
                </a:cubicBezTo>
                <a:cubicBezTo>
                  <a:pt x="227" y="307"/>
                  <a:pt x="225" y="307"/>
                  <a:pt x="223" y="307"/>
                </a:cubicBezTo>
                <a:cubicBezTo>
                  <a:pt x="221" y="307"/>
                  <a:pt x="219" y="307"/>
                  <a:pt x="217" y="307"/>
                </a:cubicBezTo>
                <a:cubicBezTo>
                  <a:pt x="215" y="306"/>
                  <a:pt x="214" y="304"/>
                  <a:pt x="213" y="303"/>
                </a:cubicBezTo>
                <a:cubicBezTo>
                  <a:pt x="213" y="302"/>
                  <a:pt x="215" y="300"/>
                  <a:pt x="216" y="300"/>
                </a:cubicBezTo>
                <a:cubicBezTo>
                  <a:pt x="217" y="299"/>
                  <a:pt x="219" y="299"/>
                  <a:pt x="220" y="299"/>
                </a:cubicBezTo>
                <a:cubicBezTo>
                  <a:pt x="224" y="298"/>
                  <a:pt x="227" y="297"/>
                  <a:pt x="231" y="296"/>
                </a:cubicBezTo>
                <a:cubicBezTo>
                  <a:pt x="233" y="296"/>
                  <a:pt x="234" y="293"/>
                  <a:pt x="234" y="290"/>
                </a:cubicBezTo>
                <a:cubicBezTo>
                  <a:pt x="234" y="287"/>
                  <a:pt x="232" y="286"/>
                  <a:pt x="229" y="286"/>
                </a:cubicBezTo>
                <a:cubicBezTo>
                  <a:pt x="225" y="286"/>
                  <a:pt x="220" y="285"/>
                  <a:pt x="215" y="286"/>
                </a:cubicBezTo>
                <a:cubicBezTo>
                  <a:pt x="193" y="287"/>
                  <a:pt x="171" y="286"/>
                  <a:pt x="149" y="282"/>
                </a:cubicBezTo>
                <a:cubicBezTo>
                  <a:pt x="146" y="282"/>
                  <a:pt x="144" y="282"/>
                  <a:pt x="141" y="282"/>
                </a:cubicBezTo>
                <a:cubicBezTo>
                  <a:pt x="134" y="283"/>
                  <a:pt x="133" y="284"/>
                  <a:pt x="131" y="291"/>
                </a:cubicBezTo>
                <a:cubicBezTo>
                  <a:pt x="127" y="316"/>
                  <a:pt x="126" y="341"/>
                  <a:pt x="124" y="366"/>
                </a:cubicBezTo>
                <a:cubicBezTo>
                  <a:pt x="124" y="367"/>
                  <a:pt x="124" y="367"/>
                  <a:pt x="124" y="368"/>
                </a:cubicBezTo>
                <a:cubicBezTo>
                  <a:pt x="124" y="371"/>
                  <a:pt x="126" y="374"/>
                  <a:pt x="129" y="375"/>
                </a:cubicBezTo>
                <a:cubicBezTo>
                  <a:pt x="131" y="375"/>
                  <a:pt x="133" y="376"/>
                  <a:pt x="135" y="377"/>
                </a:cubicBezTo>
                <a:cubicBezTo>
                  <a:pt x="158" y="380"/>
                  <a:pt x="181" y="382"/>
                  <a:pt x="204" y="380"/>
                </a:cubicBezTo>
                <a:cubicBezTo>
                  <a:pt x="209" y="380"/>
                  <a:pt x="214" y="379"/>
                  <a:pt x="219" y="375"/>
                </a:cubicBezTo>
                <a:close/>
                <a:moveTo>
                  <a:pt x="166" y="404"/>
                </a:moveTo>
                <a:cubicBezTo>
                  <a:pt x="165" y="405"/>
                  <a:pt x="161" y="405"/>
                  <a:pt x="161" y="407"/>
                </a:cubicBezTo>
                <a:cubicBezTo>
                  <a:pt x="159" y="410"/>
                  <a:pt x="159" y="414"/>
                  <a:pt x="160" y="417"/>
                </a:cubicBezTo>
                <a:cubicBezTo>
                  <a:pt x="161" y="421"/>
                  <a:pt x="165" y="423"/>
                  <a:pt x="169" y="423"/>
                </a:cubicBezTo>
                <a:cubicBezTo>
                  <a:pt x="173" y="422"/>
                  <a:pt x="175" y="420"/>
                  <a:pt x="176" y="417"/>
                </a:cubicBezTo>
                <a:cubicBezTo>
                  <a:pt x="177" y="416"/>
                  <a:pt x="177" y="414"/>
                  <a:pt x="178" y="412"/>
                </a:cubicBezTo>
                <a:cubicBezTo>
                  <a:pt x="178" y="409"/>
                  <a:pt x="177" y="407"/>
                  <a:pt x="174" y="406"/>
                </a:cubicBezTo>
                <a:cubicBezTo>
                  <a:pt x="172" y="405"/>
                  <a:pt x="169" y="405"/>
                  <a:pt x="166" y="404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3663774" y="1711678"/>
            <a:ext cx="1387475" cy="2166938"/>
          </a:xfrm>
          <a:custGeom>
            <a:avLst/>
            <a:gdLst>
              <a:gd name="T0" fmla="*/ 110 w 325"/>
              <a:gd name="T1" fmla="*/ 351 h 508"/>
              <a:gd name="T2" fmla="*/ 6 w 325"/>
              <a:gd name="T3" fmla="*/ 239 h 508"/>
              <a:gd name="T4" fmla="*/ 55 w 325"/>
              <a:gd name="T5" fmla="*/ 50 h 508"/>
              <a:gd name="T6" fmla="*/ 217 w 325"/>
              <a:gd name="T7" fmla="*/ 4 h 508"/>
              <a:gd name="T8" fmla="*/ 315 w 325"/>
              <a:gd name="T9" fmla="*/ 117 h 508"/>
              <a:gd name="T10" fmla="*/ 253 w 325"/>
              <a:gd name="T11" fmla="*/ 325 h 508"/>
              <a:gd name="T12" fmla="*/ 171 w 325"/>
              <a:gd name="T13" fmla="*/ 363 h 508"/>
              <a:gd name="T14" fmla="*/ 169 w 325"/>
              <a:gd name="T15" fmla="*/ 389 h 508"/>
              <a:gd name="T16" fmla="*/ 140 w 325"/>
              <a:gd name="T17" fmla="*/ 370 h 508"/>
              <a:gd name="T18" fmla="*/ 108 w 325"/>
              <a:gd name="T19" fmla="*/ 431 h 508"/>
              <a:gd name="T20" fmla="*/ 71 w 325"/>
              <a:gd name="T21" fmla="*/ 506 h 508"/>
              <a:gd name="T22" fmla="*/ 66 w 325"/>
              <a:gd name="T23" fmla="*/ 500 h 508"/>
              <a:gd name="T24" fmla="*/ 102 w 325"/>
              <a:gd name="T25" fmla="*/ 431 h 508"/>
              <a:gd name="T26" fmla="*/ 136 w 325"/>
              <a:gd name="T27" fmla="*/ 364 h 508"/>
              <a:gd name="T28" fmla="*/ 51 w 325"/>
              <a:gd name="T29" fmla="*/ 78 h 508"/>
              <a:gd name="T30" fmla="*/ 67 w 325"/>
              <a:gd name="T31" fmla="*/ 96 h 508"/>
              <a:gd name="T32" fmla="*/ 80 w 325"/>
              <a:gd name="T33" fmla="*/ 60 h 508"/>
              <a:gd name="T34" fmla="*/ 55 w 325"/>
              <a:gd name="T35" fmla="*/ 85 h 508"/>
              <a:gd name="T36" fmla="*/ 206 w 325"/>
              <a:gd name="T37" fmla="*/ 118 h 508"/>
              <a:gd name="T38" fmla="*/ 165 w 325"/>
              <a:gd name="T39" fmla="*/ 121 h 508"/>
              <a:gd name="T40" fmla="*/ 175 w 325"/>
              <a:gd name="T41" fmla="*/ 99 h 508"/>
              <a:gd name="T42" fmla="*/ 248 w 325"/>
              <a:gd name="T43" fmla="*/ 80 h 508"/>
              <a:gd name="T44" fmla="*/ 250 w 325"/>
              <a:gd name="T45" fmla="*/ 152 h 508"/>
              <a:gd name="T46" fmla="*/ 232 w 325"/>
              <a:gd name="T47" fmla="*/ 149 h 508"/>
              <a:gd name="T48" fmla="*/ 206 w 325"/>
              <a:gd name="T49" fmla="*/ 167 h 508"/>
              <a:gd name="T50" fmla="*/ 143 w 325"/>
              <a:gd name="T51" fmla="*/ 198 h 508"/>
              <a:gd name="T52" fmla="*/ 77 w 325"/>
              <a:gd name="T53" fmla="*/ 264 h 508"/>
              <a:gd name="T54" fmla="*/ 48 w 325"/>
              <a:gd name="T55" fmla="*/ 257 h 508"/>
              <a:gd name="T56" fmla="*/ 106 w 325"/>
              <a:gd name="T57" fmla="*/ 160 h 508"/>
              <a:gd name="T58" fmla="*/ 166 w 325"/>
              <a:gd name="T59" fmla="*/ 177 h 508"/>
              <a:gd name="T60" fmla="*/ 206 w 325"/>
              <a:gd name="T61" fmla="*/ 118 h 508"/>
              <a:gd name="T62" fmla="*/ 270 w 325"/>
              <a:gd name="T63" fmla="*/ 275 h 508"/>
              <a:gd name="T64" fmla="*/ 292 w 325"/>
              <a:gd name="T65" fmla="*/ 278 h 508"/>
              <a:gd name="T66" fmla="*/ 292 w 325"/>
              <a:gd name="T67" fmla="*/ 265 h 508"/>
              <a:gd name="T68" fmla="*/ 300 w 325"/>
              <a:gd name="T69" fmla="*/ 254 h 508"/>
              <a:gd name="T70" fmla="*/ 292 w 325"/>
              <a:gd name="T71" fmla="*/ 243 h 508"/>
              <a:gd name="T72" fmla="*/ 307 w 325"/>
              <a:gd name="T73" fmla="*/ 235 h 508"/>
              <a:gd name="T74" fmla="*/ 302 w 325"/>
              <a:gd name="T75" fmla="*/ 225 h 508"/>
              <a:gd name="T76" fmla="*/ 314 w 325"/>
              <a:gd name="T77" fmla="*/ 216 h 508"/>
              <a:gd name="T78" fmla="*/ 317 w 325"/>
              <a:gd name="T79" fmla="*/ 196 h 508"/>
              <a:gd name="T80" fmla="*/ 251 w 325"/>
              <a:gd name="T81" fmla="*/ 28 h 508"/>
              <a:gd name="T82" fmla="*/ 88 w 325"/>
              <a:gd name="T83" fmla="*/ 32 h 508"/>
              <a:gd name="T84" fmla="*/ 7 w 325"/>
              <a:gd name="T85" fmla="*/ 210 h 508"/>
              <a:gd name="T86" fmla="*/ 113 w 325"/>
              <a:gd name="T87" fmla="*/ 344 h 508"/>
              <a:gd name="T88" fmla="*/ 211 w 325"/>
              <a:gd name="T89" fmla="*/ 336 h 508"/>
              <a:gd name="T90" fmla="*/ 228 w 325"/>
              <a:gd name="T91" fmla="*/ 326 h 508"/>
              <a:gd name="T92" fmla="*/ 229 w 325"/>
              <a:gd name="T93" fmla="*/ 318 h 508"/>
              <a:gd name="T94" fmla="*/ 244 w 325"/>
              <a:gd name="T95" fmla="*/ 321 h 508"/>
              <a:gd name="T96" fmla="*/ 237 w 325"/>
              <a:gd name="T97" fmla="*/ 308 h 508"/>
              <a:gd name="T98" fmla="*/ 264 w 325"/>
              <a:gd name="T99" fmla="*/ 309 h 508"/>
              <a:gd name="T100" fmla="*/ 252 w 325"/>
              <a:gd name="T101" fmla="*/ 292 h 508"/>
              <a:gd name="T102" fmla="*/ 276 w 325"/>
              <a:gd name="T103" fmla="*/ 298 h 508"/>
              <a:gd name="T104" fmla="*/ 173 w 325"/>
              <a:gd name="T105" fmla="*/ 377 h 508"/>
              <a:gd name="T106" fmla="*/ 156 w 325"/>
              <a:gd name="T107" fmla="*/ 37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5" h="508">
                <a:moveTo>
                  <a:pt x="142" y="357"/>
                </a:moveTo>
                <a:cubicBezTo>
                  <a:pt x="134" y="356"/>
                  <a:pt x="129" y="355"/>
                  <a:pt x="123" y="354"/>
                </a:cubicBezTo>
                <a:cubicBezTo>
                  <a:pt x="119" y="353"/>
                  <a:pt x="114" y="353"/>
                  <a:pt x="110" y="351"/>
                </a:cubicBezTo>
                <a:cubicBezTo>
                  <a:pt x="95" y="344"/>
                  <a:pt x="79" y="337"/>
                  <a:pt x="64" y="330"/>
                </a:cubicBezTo>
                <a:cubicBezTo>
                  <a:pt x="58" y="327"/>
                  <a:pt x="52" y="321"/>
                  <a:pt x="47" y="316"/>
                </a:cubicBezTo>
                <a:cubicBezTo>
                  <a:pt x="26" y="294"/>
                  <a:pt x="13" y="268"/>
                  <a:pt x="6" y="239"/>
                </a:cubicBezTo>
                <a:cubicBezTo>
                  <a:pt x="1" y="217"/>
                  <a:pt x="0" y="196"/>
                  <a:pt x="3" y="174"/>
                </a:cubicBezTo>
                <a:cubicBezTo>
                  <a:pt x="4" y="164"/>
                  <a:pt x="5" y="154"/>
                  <a:pt x="8" y="144"/>
                </a:cubicBezTo>
                <a:cubicBezTo>
                  <a:pt x="16" y="109"/>
                  <a:pt x="32" y="78"/>
                  <a:pt x="55" y="50"/>
                </a:cubicBezTo>
                <a:cubicBezTo>
                  <a:pt x="69" y="34"/>
                  <a:pt x="88" y="22"/>
                  <a:pt x="107" y="14"/>
                </a:cubicBezTo>
                <a:cubicBezTo>
                  <a:pt x="124" y="8"/>
                  <a:pt x="141" y="4"/>
                  <a:pt x="159" y="2"/>
                </a:cubicBezTo>
                <a:cubicBezTo>
                  <a:pt x="178" y="0"/>
                  <a:pt x="197" y="1"/>
                  <a:pt x="217" y="4"/>
                </a:cubicBezTo>
                <a:cubicBezTo>
                  <a:pt x="231" y="6"/>
                  <a:pt x="244" y="11"/>
                  <a:pt x="254" y="22"/>
                </a:cubicBezTo>
                <a:cubicBezTo>
                  <a:pt x="256" y="24"/>
                  <a:pt x="259" y="26"/>
                  <a:pt x="261" y="28"/>
                </a:cubicBezTo>
                <a:cubicBezTo>
                  <a:pt x="290" y="51"/>
                  <a:pt x="306" y="82"/>
                  <a:pt x="315" y="117"/>
                </a:cubicBezTo>
                <a:cubicBezTo>
                  <a:pt x="322" y="141"/>
                  <a:pt x="325" y="166"/>
                  <a:pt x="323" y="191"/>
                </a:cubicBezTo>
                <a:cubicBezTo>
                  <a:pt x="321" y="225"/>
                  <a:pt x="314" y="257"/>
                  <a:pt x="295" y="286"/>
                </a:cubicBezTo>
                <a:cubicBezTo>
                  <a:pt x="284" y="302"/>
                  <a:pt x="270" y="315"/>
                  <a:pt x="253" y="325"/>
                </a:cubicBezTo>
                <a:cubicBezTo>
                  <a:pt x="228" y="340"/>
                  <a:pt x="201" y="350"/>
                  <a:pt x="173" y="357"/>
                </a:cubicBezTo>
                <a:cubicBezTo>
                  <a:pt x="172" y="357"/>
                  <a:pt x="170" y="359"/>
                  <a:pt x="169" y="360"/>
                </a:cubicBezTo>
                <a:cubicBezTo>
                  <a:pt x="170" y="361"/>
                  <a:pt x="170" y="362"/>
                  <a:pt x="171" y="363"/>
                </a:cubicBezTo>
                <a:cubicBezTo>
                  <a:pt x="174" y="366"/>
                  <a:pt x="178" y="368"/>
                  <a:pt x="181" y="371"/>
                </a:cubicBezTo>
                <a:cubicBezTo>
                  <a:pt x="184" y="374"/>
                  <a:pt x="184" y="380"/>
                  <a:pt x="180" y="383"/>
                </a:cubicBezTo>
                <a:cubicBezTo>
                  <a:pt x="177" y="385"/>
                  <a:pt x="173" y="387"/>
                  <a:pt x="169" y="389"/>
                </a:cubicBezTo>
                <a:cubicBezTo>
                  <a:pt x="162" y="392"/>
                  <a:pt x="157" y="391"/>
                  <a:pt x="153" y="383"/>
                </a:cubicBezTo>
                <a:cubicBezTo>
                  <a:pt x="151" y="379"/>
                  <a:pt x="149" y="375"/>
                  <a:pt x="147" y="371"/>
                </a:cubicBezTo>
                <a:cubicBezTo>
                  <a:pt x="145" y="368"/>
                  <a:pt x="143" y="367"/>
                  <a:pt x="140" y="370"/>
                </a:cubicBezTo>
                <a:cubicBezTo>
                  <a:pt x="134" y="374"/>
                  <a:pt x="130" y="379"/>
                  <a:pt x="131" y="386"/>
                </a:cubicBezTo>
                <a:cubicBezTo>
                  <a:pt x="131" y="402"/>
                  <a:pt x="125" y="414"/>
                  <a:pt x="114" y="424"/>
                </a:cubicBezTo>
                <a:cubicBezTo>
                  <a:pt x="112" y="427"/>
                  <a:pt x="110" y="429"/>
                  <a:pt x="108" y="431"/>
                </a:cubicBezTo>
                <a:cubicBezTo>
                  <a:pt x="104" y="436"/>
                  <a:pt x="101" y="442"/>
                  <a:pt x="101" y="449"/>
                </a:cubicBezTo>
                <a:cubicBezTo>
                  <a:pt x="101" y="463"/>
                  <a:pt x="96" y="475"/>
                  <a:pt x="84" y="483"/>
                </a:cubicBezTo>
                <a:cubicBezTo>
                  <a:pt x="77" y="489"/>
                  <a:pt x="72" y="497"/>
                  <a:pt x="71" y="506"/>
                </a:cubicBezTo>
                <a:cubicBezTo>
                  <a:pt x="71" y="507"/>
                  <a:pt x="69" y="508"/>
                  <a:pt x="67" y="508"/>
                </a:cubicBezTo>
                <a:cubicBezTo>
                  <a:pt x="67" y="508"/>
                  <a:pt x="66" y="507"/>
                  <a:pt x="66" y="506"/>
                </a:cubicBezTo>
                <a:cubicBezTo>
                  <a:pt x="66" y="504"/>
                  <a:pt x="65" y="502"/>
                  <a:pt x="66" y="500"/>
                </a:cubicBezTo>
                <a:cubicBezTo>
                  <a:pt x="69" y="491"/>
                  <a:pt x="74" y="483"/>
                  <a:pt x="81" y="478"/>
                </a:cubicBezTo>
                <a:cubicBezTo>
                  <a:pt x="90" y="471"/>
                  <a:pt x="95" y="462"/>
                  <a:pt x="94" y="450"/>
                </a:cubicBezTo>
                <a:cubicBezTo>
                  <a:pt x="94" y="443"/>
                  <a:pt x="97" y="436"/>
                  <a:pt x="102" y="431"/>
                </a:cubicBezTo>
                <a:cubicBezTo>
                  <a:pt x="106" y="426"/>
                  <a:pt x="110" y="422"/>
                  <a:pt x="114" y="417"/>
                </a:cubicBezTo>
                <a:cubicBezTo>
                  <a:pt x="119" y="410"/>
                  <a:pt x="124" y="403"/>
                  <a:pt x="124" y="394"/>
                </a:cubicBezTo>
                <a:cubicBezTo>
                  <a:pt x="123" y="382"/>
                  <a:pt x="128" y="372"/>
                  <a:pt x="136" y="364"/>
                </a:cubicBezTo>
                <a:cubicBezTo>
                  <a:pt x="137" y="363"/>
                  <a:pt x="139" y="361"/>
                  <a:pt x="142" y="357"/>
                </a:cubicBezTo>
                <a:close/>
                <a:moveTo>
                  <a:pt x="49" y="84"/>
                </a:moveTo>
                <a:cubicBezTo>
                  <a:pt x="50" y="83"/>
                  <a:pt x="50" y="80"/>
                  <a:pt x="51" y="78"/>
                </a:cubicBezTo>
                <a:cubicBezTo>
                  <a:pt x="55" y="66"/>
                  <a:pt x="62" y="58"/>
                  <a:pt x="73" y="53"/>
                </a:cubicBezTo>
                <a:cubicBezTo>
                  <a:pt x="81" y="49"/>
                  <a:pt x="89" y="55"/>
                  <a:pt x="88" y="63"/>
                </a:cubicBezTo>
                <a:cubicBezTo>
                  <a:pt x="86" y="77"/>
                  <a:pt x="80" y="89"/>
                  <a:pt x="67" y="96"/>
                </a:cubicBezTo>
                <a:cubicBezTo>
                  <a:pt x="58" y="101"/>
                  <a:pt x="49" y="95"/>
                  <a:pt x="49" y="84"/>
                </a:cubicBezTo>
                <a:close/>
                <a:moveTo>
                  <a:pt x="82" y="66"/>
                </a:moveTo>
                <a:cubicBezTo>
                  <a:pt x="82" y="64"/>
                  <a:pt x="82" y="61"/>
                  <a:pt x="80" y="60"/>
                </a:cubicBezTo>
                <a:cubicBezTo>
                  <a:pt x="78" y="57"/>
                  <a:pt x="75" y="58"/>
                  <a:pt x="72" y="59"/>
                </a:cubicBezTo>
                <a:cubicBezTo>
                  <a:pt x="62" y="63"/>
                  <a:pt x="58" y="71"/>
                  <a:pt x="55" y="81"/>
                </a:cubicBezTo>
                <a:cubicBezTo>
                  <a:pt x="55" y="82"/>
                  <a:pt x="55" y="84"/>
                  <a:pt x="55" y="85"/>
                </a:cubicBezTo>
                <a:cubicBezTo>
                  <a:pt x="56" y="90"/>
                  <a:pt x="60" y="93"/>
                  <a:pt x="64" y="91"/>
                </a:cubicBezTo>
                <a:cubicBezTo>
                  <a:pt x="74" y="86"/>
                  <a:pt x="80" y="78"/>
                  <a:pt x="82" y="66"/>
                </a:cubicBezTo>
                <a:close/>
                <a:moveTo>
                  <a:pt x="206" y="118"/>
                </a:moveTo>
                <a:cubicBezTo>
                  <a:pt x="201" y="115"/>
                  <a:pt x="196" y="118"/>
                  <a:pt x="192" y="119"/>
                </a:cubicBezTo>
                <a:cubicBezTo>
                  <a:pt x="185" y="121"/>
                  <a:pt x="179" y="122"/>
                  <a:pt x="172" y="122"/>
                </a:cubicBezTo>
                <a:cubicBezTo>
                  <a:pt x="170" y="123"/>
                  <a:pt x="167" y="122"/>
                  <a:pt x="165" y="121"/>
                </a:cubicBezTo>
                <a:cubicBezTo>
                  <a:pt x="158" y="118"/>
                  <a:pt x="157" y="111"/>
                  <a:pt x="162" y="106"/>
                </a:cubicBezTo>
                <a:cubicBezTo>
                  <a:pt x="164" y="104"/>
                  <a:pt x="166" y="103"/>
                  <a:pt x="168" y="102"/>
                </a:cubicBezTo>
                <a:cubicBezTo>
                  <a:pt x="170" y="100"/>
                  <a:pt x="173" y="100"/>
                  <a:pt x="175" y="99"/>
                </a:cubicBezTo>
                <a:cubicBezTo>
                  <a:pt x="196" y="94"/>
                  <a:pt x="215" y="84"/>
                  <a:pt x="235" y="76"/>
                </a:cubicBezTo>
                <a:cubicBezTo>
                  <a:pt x="236" y="76"/>
                  <a:pt x="237" y="75"/>
                  <a:pt x="239" y="74"/>
                </a:cubicBezTo>
                <a:cubicBezTo>
                  <a:pt x="244" y="72"/>
                  <a:pt x="247" y="74"/>
                  <a:pt x="248" y="80"/>
                </a:cubicBezTo>
                <a:cubicBezTo>
                  <a:pt x="248" y="81"/>
                  <a:pt x="248" y="81"/>
                  <a:pt x="248" y="82"/>
                </a:cubicBezTo>
                <a:cubicBezTo>
                  <a:pt x="249" y="101"/>
                  <a:pt x="250" y="120"/>
                  <a:pt x="251" y="140"/>
                </a:cubicBezTo>
                <a:cubicBezTo>
                  <a:pt x="251" y="144"/>
                  <a:pt x="251" y="148"/>
                  <a:pt x="250" y="152"/>
                </a:cubicBezTo>
                <a:cubicBezTo>
                  <a:pt x="250" y="155"/>
                  <a:pt x="248" y="158"/>
                  <a:pt x="247" y="162"/>
                </a:cubicBezTo>
                <a:cubicBezTo>
                  <a:pt x="245" y="165"/>
                  <a:pt x="240" y="165"/>
                  <a:pt x="238" y="162"/>
                </a:cubicBezTo>
                <a:cubicBezTo>
                  <a:pt x="234" y="158"/>
                  <a:pt x="232" y="154"/>
                  <a:pt x="232" y="149"/>
                </a:cubicBezTo>
                <a:cubicBezTo>
                  <a:pt x="231" y="143"/>
                  <a:pt x="231" y="138"/>
                  <a:pt x="229" y="132"/>
                </a:cubicBezTo>
                <a:cubicBezTo>
                  <a:pt x="227" y="133"/>
                  <a:pt x="226" y="134"/>
                  <a:pt x="226" y="134"/>
                </a:cubicBezTo>
                <a:cubicBezTo>
                  <a:pt x="219" y="145"/>
                  <a:pt x="212" y="156"/>
                  <a:pt x="206" y="167"/>
                </a:cubicBezTo>
                <a:cubicBezTo>
                  <a:pt x="200" y="177"/>
                  <a:pt x="194" y="187"/>
                  <a:pt x="188" y="197"/>
                </a:cubicBezTo>
                <a:cubicBezTo>
                  <a:pt x="183" y="206"/>
                  <a:pt x="180" y="209"/>
                  <a:pt x="169" y="205"/>
                </a:cubicBezTo>
                <a:cubicBezTo>
                  <a:pt x="160" y="203"/>
                  <a:pt x="151" y="200"/>
                  <a:pt x="143" y="198"/>
                </a:cubicBezTo>
                <a:cubicBezTo>
                  <a:pt x="139" y="196"/>
                  <a:pt x="136" y="195"/>
                  <a:pt x="133" y="193"/>
                </a:cubicBezTo>
                <a:cubicBezTo>
                  <a:pt x="117" y="186"/>
                  <a:pt x="115" y="187"/>
                  <a:pt x="108" y="203"/>
                </a:cubicBezTo>
                <a:cubicBezTo>
                  <a:pt x="99" y="224"/>
                  <a:pt x="87" y="244"/>
                  <a:pt x="77" y="264"/>
                </a:cubicBezTo>
                <a:cubicBezTo>
                  <a:pt x="75" y="267"/>
                  <a:pt x="73" y="271"/>
                  <a:pt x="71" y="273"/>
                </a:cubicBezTo>
                <a:cubicBezTo>
                  <a:pt x="68" y="277"/>
                  <a:pt x="63" y="279"/>
                  <a:pt x="57" y="277"/>
                </a:cubicBezTo>
                <a:cubicBezTo>
                  <a:pt x="46" y="274"/>
                  <a:pt x="43" y="267"/>
                  <a:pt x="48" y="257"/>
                </a:cubicBezTo>
                <a:cubicBezTo>
                  <a:pt x="54" y="245"/>
                  <a:pt x="60" y="234"/>
                  <a:pt x="67" y="224"/>
                </a:cubicBezTo>
                <a:cubicBezTo>
                  <a:pt x="78" y="205"/>
                  <a:pt x="90" y="186"/>
                  <a:pt x="101" y="167"/>
                </a:cubicBezTo>
                <a:cubicBezTo>
                  <a:pt x="103" y="165"/>
                  <a:pt x="104" y="162"/>
                  <a:pt x="106" y="160"/>
                </a:cubicBezTo>
                <a:cubicBezTo>
                  <a:pt x="108" y="157"/>
                  <a:pt x="111" y="156"/>
                  <a:pt x="115" y="158"/>
                </a:cubicBezTo>
                <a:cubicBezTo>
                  <a:pt x="130" y="164"/>
                  <a:pt x="146" y="170"/>
                  <a:pt x="162" y="176"/>
                </a:cubicBezTo>
                <a:cubicBezTo>
                  <a:pt x="163" y="176"/>
                  <a:pt x="164" y="177"/>
                  <a:pt x="166" y="177"/>
                </a:cubicBezTo>
                <a:cubicBezTo>
                  <a:pt x="170" y="178"/>
                  <a:pt x="173" y="177"/>
                  <a:pt x="175" y="173"/>
                </a:cubicBezTo>
                <a:cubicBezTo>
                  <a:pt x="185" y="156"/>
                  <a:pt x="196" y="138"/>
                  <a:pt x="206" y="120"/>
                </a:cubicBezTo>
                <a:cubicBezTo>
                  <a:pt x="206" y="119"/>
                  <a:pt x="206" y="119"/>
                  <a:pt x="206" y="118"/>
                </a:cubicBezTo>
                <a:close/>
                <a:moveTo>
                  <a:pt x="282" y="291"/>
                </a:moveTo>
                <a:cubicBezTo>
                  <a:pt x="277" y="286"/>
                  <a:pt x="274" y="282"/>
                  <a:pt x="270" y="278"/>
                </a:cubicBezTo>
                <a:cubicBezTo>
                  <a:pt x="270" y="277"/>
                  <a:pt x="270" y="276"/>
                  <a:pt x="270" y="275"/>
                </a:cubicBezTo>
                <a:cubicBezTo>
                  <a:pt x="271" y="274"/>
                  <a:pt x="272" y="274"/>
                  <a:pt x="273" y="274"/>
                </a:cubicBezTo>
                <a:cubicBezTo>
                  <a:pt x="276" y="276"/>
                  <a:pt x="279" y="279"/>
                  <a:pt x="282" y="280"/>
                </a:cubicBezTo>
                <a:cubicBezTo>
                  <a:pt x="286" y="283"/>
                  <a:pt x="290" y="282"/>
                  <a:pt x="292" y="278"/>
                </a:cubicBezTo>
                <a:cubicBezTo>
                  <a:pt x="294" y="275"/>
                  <a:pt x="291" y="273"/>
                  <a:pt x="289" y="271"/>
                </a:cubicBezTo>
                <a:cubicBezTo>
                  <a:pt x="286" y="269"/>
                  <a:pt x="280" y="266"/>
                  <a:pt x="282" y="262"/>
                </a:cubicBezTo>
                <a:cubicBezTo>
                  <a:pt x="285" y="257"/>
                  <a:pt x="288" y="264"/>
                  <a:pt x="292" y="265"/>
                </a:cubicBezTo>
                <a:cubicBezTo>
                  <a:pt x="292" y="265"/>
                  <a:pt x="293" y="265"/>
                  <a:pt x="293" y="265"/>
                </a:cubicBezTo>
                <a:cubicBezTo>
                  <a:pt x="296" y="266"/>
                  <a:pt x="300" y="265"/>
                  <a:pt x="301" y="263"/>
                </a:cubicBezTo>
                <a:cubicBezTo>
                  <a:pt x="302" y="260"/>
                  <a:pt x="303" y="257"/>
                  <a:pt x="300" y="254"/>
                </a:cubicBezTo>
                <a:cubicBezTo>
                  <a:pt x="297" y="252"/>
                  <a:pt x="294" y="250"/>
                  <a:pt x="290" y="247"/>
                </a:cubicBezTo>
                <a:cubicBezTo>
                  <a:pt x="290" y="247"/>
                  <a:pt x="290" y="245"/>
                  <a:pt x="290" y="244"/>
                </a:cubicBezTo>
                <a:cubicBezTo>
                  <a:pt x="290" y="244"/>
                  <a:pt x="292" y="243"/>
                  <a:pt x="292" y="243"/>
                </a:cubicBezTo>
                <a:cubicBezTo>
                  <a:pt x="296" y="244"/>
                  <a:pt x="299" y="246"/>
                  <a:pt x="302" y="247"/>
                </a:cubicBezTo>
                <a:cubicBezTo>
                  <a:pt x="305" y="247"/>
                  <a:pt x="307" y="246"/>
                  <a:pt x="308" y="243"/>
                </a:cubicBezTo>
                <a:cubicBezTo>
                  <a:pt x="309" y="240"/>
                  <a:pt x="310" y="237"/>
                  <a:pt x="307" y="235"/>
                </a:cubicBezTo>
                <a:cubicBezTo>
                  <a:pt x="305" y="232"/>
                  <a:pt x="303" y="230"/>
                  <a:pt x="301" y="228"/>
                </a:cubicBezTo>
                <a:cubicBezTo>
                  <a:pt x="300" y="228"/>
                  <a:pt x="301" y="226"/>
                  <a:pt x="301" y="225"/>
                </a:cubicBezTo>
                <a:cubicBezTo>
                  <a:pt x="301" y="225"/>
                  <a:pt x="302" y="225"/>
                  <a:pt x="302" y="225"/>
                </a:cubicBezTo>
                <a:cubicBezTo>
                  <a:pt x="303" y="225"/>
                  <a:pt x="304" y="225"/>
                  <a:pt x="305" y="225"/>
                </a:cubicBezTo>
                <a:cubicBezTo>
                  <a:pt x="308" y="226"/>
                  <a:pt x="311" y="228"/>
                  <a:pt x="312" y="225"/>
                </a:cubicBezTo>
                <a:cubicBezTo>
                  <a:pt x="313" y="223"/>
                  <a:pt x="314" y="219"/>
                  <a:pt x="314" y="216"/>
                </a:cubicBezTo>
                <a:cubicBezTo>
                  <a:pt x="314" y="215"/>
                  <a:pt x="312" y="213"/>
                  <a:pt x="310" y="212"/>
                </a:cubicBezTo>
                <a:cubicBezTo>
                  <a:pt x="309" y="210"/>
                  <a:pt x="309" y="207"/>
                  <a:pt x="311" y="207"/>
                </a:cubicBezTo>
                <a:cubicBezTo>
                  <a:pt x="317" y="205"/>
                  <a:pt x="317" y="201"/>
                  <a:pt x="317" y="196"/>
                </a:cubicBezTo>
                <a:cubicBezTo>
                  <a:pt x="318" y="172"/>
                  <a:pt x="316" y="147"/>
                  <a:pt x="310" y="124"/>
                </a:cubicBezTo>
                <a:cubicBezTo>
                  <a:pt x="302" y="88"/>
                  <a:pt x="286" y="56"/>
                  <a:pt x="256" y="33"/>
                </a:cubicBezTo>
                <a:cubicBezTo>
                  <a:pt x="254" y="31"/>
                  <a:pt x="252" y="29"/>
                  <a:pt x="251" y="28"/>
                </a:cubicBezTo>
                <a:cubicBezTo>
                  <a:pt x="242" y="19"/>
                  <a:pt x="232" y="14"/>
                  <a:pt x="220" y="11"/>
                </a:cubicBezTo>
                <a:cubicBezTo>
                  <a:pt x="191" y="5"/>
                  <a:pt x="162" y="7"/>
                  <a:pt x="133" y="13"/>
                </a:cubicBezTo>
                <a:cubicBezTo>
                  <a:pt x="117" y="17"/>
                  <a:pt x="103" y="24"/>
                  <a:pt x="88" y="32"/>
                </a:cubicBezTo>
                <a:cubicBezTo>
                  <a:pt x="74" y="39"/>
                  <a:pt x="62" y="50"/>
                  <a:pt x="53" y="62"/>
                </a:cubicBezTo>
                <a:cubicBezTo>
                  <a:pt x="40" y="78"/>
                  <a:pt x="30" y="96"/>
                  <a:pt x="23" y="114"/>
                </a:cubicBezTo>
                <a:cubicBezTo>
                  <a:pt x="10" y="145"/>
                  <a:pt x="5" y="177"/>
                  <a:pt x="7" y="210"/>
                </a:cubicBezTo>
                <a:cubicBezTo>
                  <a:pt x="9" y="252"/>
                  <a:pt x="26" y="288"/>
                  <a:pt x="56" y="318"/>
                </a:cubicBezTo>
                <a:cubicBezTo>
                  <a:pt x="60" y="321"/>
                  <a:pt x="65" y="325"/>
                  <a:pt x="70" y="327"/>
                </a:cubicBezTo>
                <a:cubicBezTo>
                  <a:pt x="84" y="334"/>
                  <a:pt x="99" y="340"/>
                  <a:pt x="113" y="344"/>
                </a:cubicBezTo>
                <a:cubicBezTo>
                  <a:pt x="127" y="349"/>
                  <a:pt x="142" y="350"/>
                  <a:pt x="157" y="350"/>
                </a:cubicBezTo>
                <a:cubicBezTo>
                  <a:pt x="174" y="350"/>
                  <a:pt x="191" y="346"/>
                  <a:pt x="207" y="339"/>
                </a:cubicBezTo>
                <a:cubicBezTo>
                  <a:pt x="209" y="338"/>
                  <a:pt x="211" y="337"/>
                  <a:pt x="211" y="336"/>
                </a:cubicBezTo>
                <a:cubicBezTo>
                  <a:pt x="212" y="327"/>
                  <a:pt x="217" y="329"/>
                  <a:pt x="222" y="331"/>
                </a:cubicBezTo>
                <a:cubicBezTo>
                  <a:pt x="223" y="332"/>
                  <a:pt x="224" y="331"/>
                  <a:pt x="225" y="331"/>
                </a:cubicBezTo>
                <a:cubicBezTo>
                  <a:pt x="227" y="331"/>
                  <a:pt x="229" y="328"/>
                  <a:pt x="228" y="326"/>
                </a:cubicBezTo>
                <a:cubicBezTo>
                  <a:pt x="227" y="325"/>
                  <a:pt x="225" y="324"/>
                  <a:pt x="225" y="323"/>
                </a:cubicBezTo>
                <a:cubicBezTo>
                  <a:pt x="224" y="321"/>
                  <a:pt x="223" y="319"/>
                  <a:pt x="223" y="318"/>
                </a:cubicBezTo>
                <a:cubicBezTo>
                  <a:pt x="225" y="315"/>
                  <a:pt x="227" y="317"/>
                  <a:pt x="229" y="318"/>
                </a:cubicBezTo>
                <a:cubicBezTo>
                  <a:pt x="230" y="319"/>
                  <a:pt x="231" y="320"/>
                  <a:pt x="232" y="321"/>
                </a:cubicBezTo>
                <a:cubicBezTo>
                  <a:pt x="234" y="322"/>
                  <a:pt x="236" y="324"/>
                  <a:pt x="239" y="324"/>
                </a:cubicBezTo>
                <a:cubicBezTo>
                  <a:pt x="240" y="324"/>
                  <a:pt x="242" y="323"/>
                  <a:pt x="244" y="321"/>
                </a:cubicBezTo>
                <a:cubicBezTo>
                  <a:pt x="244" y="321"/>
                  <a:pt x="243" y="319"/>
                  <a:pt x="243" y="317"/>
                </a:cubicBezTo>
                <a:cubicBezTo>
                  <a:pt x="243" y="317"/>
                  <a:pt x="242" y="316"/>
                  <a:pt x="241" y="315"/>
                </a:cubicBezTo>
                <a:cubicBezTo>
                  <a:pt x="239" y="313"/>
                  <a:pt x="235" y="310"/>
                  <a:pt x="237" y="308"/>
                </a:cubicBezTo>
                <a:cubicBezTo>
                  <a:pt x="240" y="304"/>
                  <a:pt x="242" y="308"/>
                  <a:pt x="245" y="310"/>
                </a:cubicBezTo>
                <a:cubicBezTo>
                  <a:pt x="247" y="311"/>
                  <a:pt x="249" y="313"/>
                  <a:pt x="251" y="314"/>
                </a:cubicBezTo>
                <a:cubicBezTo>
                  <a:pt x="255" y="316"/>
                  <a:pt x="262" y="314"/>
                  <a:pt x="264" y="309"/>
                </a:cubicBezTo>
                <a:cubicBezTo>
                  <a:pt x="266" y="305"/>
                  <a:pt x="262" y="304"/>
                  <a:pt x="260" y="302"/>
                </a:cubicBezTo>
                <a:cubicBezTo>
                  <a:pt x="258" y="301"/>
                  <a:pt x="255" y="299"/>
                  <a:pt x="254" y="297"/>
                </a:cubicBezTo>
                <a:cubicBezTo>
                  <a:pt x="253" y="296"/>
                  <a:pt x="251" y="294"/>
                  <a:pt x="252" y="292"/>
                </a:cubicBezTo>
                <a:cubicBezTo>
                  <a:pt x="253" y="290"/>
                  <a:pt x="255" y="291"/>
                  <a:pt x="257" y="292"/>
                </a:cubicBezTo>
                <a:cubicBezTo>
                  <a:pt x="260" y="294"/>
                  <a:pt x="264" y="297"/>
                  <a:pt x="267" y="299"/>
                </a:cubicBezTo>
                <a:cubicBezTo>
                  <a:pt x="271" y="302"/>
                  <a:pt x="272" y="302"/>
                  <a:pt x="276" y="298"/>
                </a:cubicBezTo>
                <a:cubicBezTo>
                  <a:pt x="278" y="296"/>
                  <a:pt x="280" y="294"/>
                  <a:pt x="282" y="291"/>
                </a:cubicBezTo>
                <a:close/>
                <a:moveTo>
                  <a:pt x="167" y="383"/>
                </a:moveTo>
                <a:cubicBezTo>
                  <a:pt x="169" y="381"/>
                  <a:pt x="172" y="380"/>
                  <a:pt x="173" y="377"/>
                </a:cubicBezTo>
                <a:cubicBezTo>
                  <a:pt x="175" y="374"/>
                  <a:pt x="172" y="372"/>
                  <a:pt x="169" y="370"/>
                </a:cubicBezTo>
                <a:cubicBezTo>
                  <a:pt x="166" y="369"/>
                  <a:pt x="162" y="368"/>
                  <a:pt x="159" y="367"/>
                </a:cubicBezTo>
                <a:cubicBezTo>
                  <a:pt x="158" y="367"/>
                  <a:pt x="156" y="369"/>
                  <a:pt x="156" y="370"/>
                </a:cubicBezTo>
                <a:cubicBezTo>
                  <a:pt x="158" y="373"/>
                  <a:pt x="159" y="377"/>
                  <a:pt x="161" y="380"/>
                </a:cubicBezTo>
                <a:cubicBezTo>
                  <a:pt x="162" y="382"/>
                  <a:pt x="164" y="382"/>
                  <a:pt x="167" y="38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464990" y="324986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78"/>
          <p:cNvSpPr txBox="1"/>
          <p:nvPr/>
        </p:nvSpPr>
        <p:spPr>
          <a:xfrm>
            <a:off x="6468534" y="3549859"/>
            <a:ext cx="3973688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第四节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4933" y="1219199"/>
            <a:ext cx="2955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CONTENTS</a:t>
            </a:r>
            <a:endParaRPr lang="zh-CN" altLang="en-US" sz="3600" b="1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94933" y="178364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目录</a:t>
            </a:r>
            <a:endParaRPr lang="zh-CN" altLang="en-US" sz="3600" b="1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 rot="702213">
            <a:off x="6151597" y="2493298"/>
            <a:ext cx="116873" cy="560137"/>
          </a:xfrm>
          <a:custGeom>
            <a:avLst/>
            <a:gdLst>
              <a:gd name="T0" fmla="*/ 213 w 223"/>
              <a:gd name="T1" fmla="*/ 275 h 1079"/>
              <a:gd name="T2" fmla="*/ 189 w 223"/>
              <a:gd name="T3" fmla="*/ 646 h 1079"/>
              <a:gd name="T4" fmla="*/ 70 w 223"/>
              <a:gd name="T5" fmla="*/ 928 h 1079"/>
              <a:gd name="T6" fmla="*/ 1 w 223"/>
              <a:gd name="T7" fmla="*/ 441 h 1079"/>
              <a:gd name="T8" fmla="*/ 99 w 223"/>
              <a:gd name="T9" fmla="*/ 10 h 1079"/>
              <a:gd name="T10" fmla="*/ 125 w 223"/>
              <a:gd name="T11" fmla="*/ 785 h 1079"/>
              <a:gd name="T12" fmla="*/ 119 w 223"/>
              <a:gd name="T13" fmla="*/ 795 h 1079"/>
              <a:gd name="T14" fmla="*/ 116 w 223"/>
              <a:gd name="T15" fmla="*/ 984 h 1079"/>
              <a:gd name="T16" fmla="*/ 116 w 223"/>
              <a:gd name="T17" fmla="*/ 984 h 1079"/>
              <a:gd name="T18" fmla="*/ 99 w 223"/>
              <a:gd name="T19" fmla="*/ 1055 h 1079"/>
              <a:gd name="T20" fmla="*/ 19 w 223"/>
              <a:gd name="T21" fmla="*/ 1015 h 1079"/>
              <a:gd name="T22" fmla="*/ 42 w 223"/>
              <a:gd name="T23" fmla="*/ 1057 h 1079"/>
              <a:gd name="T24" fmla="*/ 119 w 223"/>
              <a:gd name="T25" fmla="*/ 96 h 1079"/>
              <a:gd name="T26" fmla="*/ 64 w 223"/>
              <a:gd name="T27" fmla="*/ 609 h 1079"/>
              <a:gd name="T28" fmla="*/ 72 w 223"/>
              <a:gd name="T29" fmla="*/ 536 h 1079"/>
              <a:gd name="T30" fmla="*/ 116 w 223"/>
              <a:gd name="T31" fmla="*/ 130 h 1079"/>
              <a:gd name="T32" fmla="*/ 119 w 223"/>
              <a:gd name="T33" fmla="*/ 163 h 1079"/>
              <a:gd name="T34" fmla="*/ 81 w 223"/>
              <a:gd name="T35" fmla="*/ 863 h 1079"/>
              <a:gd name="T36" fmla="*/ 142 w 223"/>
              <a:gd name="T37" fmla="*/ 751 h 1079"/>
              <a:gd name="T38" fmla="*/ 52 w 223"/>
              <a:gd name="T39" fmla="*/ 745 h 1079"/>
              <a:gd name="T40" fmla="*/ 42 w 223"/>
              <a:gd name="T41" fmla="*/ 114 h 1079"/>
              <a:gd name="T42" fmla="*/ 19 w 223"/>
              <a:gd name="T43" fmla="*/ 327 h 1079"/>
              <a:gd name="T44" fmla="*/ 28 w 223"/>
              <a:gd name="T45" fmla="*/ 386 h 1079"/>
              <a:gd name="T46" fmla="*/ 84 w 223"/>
              <a:gd name="T47" fmla="*/ 465 h 1079"/>
              <a:gd name="T48" fmla="*/ 143 w 223"/>
              <a:gd name="T49" fmla="*/ 311 h 1079"/>
              <a:gd name="T50" fmla="*/ 92 w 223"/>
              <a:gd name="T51" fmla="*/ 657 h 1079"/>
              <a:gd name="T52" fmla="*/ 138 w 223"/>
              <a:gd name="T53" fmla="*/ 92 h 1079"/>
              <a:gd name="T54" fmla="*/ 66 w 223"/>
              <a:gd name="T55" fmla="*/ 893 h 1079"/>
              <a:gd name="T56" fmla="*/ 138 w 223"/>
              <a:gd name="T57" fmla="*/ 657 h 1079"/>
              <a:gd name="T58" fmla="*/ 143 w 223"/>
              <a:gd name="T59" fmla="*/ 522 h 1079"/>
              <a:gd name="T60" fmla="*/ 112 w 223"/>
              <a:gd name="T61" fmla="*/ 262 h 1079"/>
              <a:gd name="T62" fmla="*/ 102 w 223"/>
              <a:gd name="T63" fmla="*/ 567 h 1079"/>
              <a:gd name="T64" fmla="*/ 48 w 223"/>
              <a:gd name="T65" fmla="*/ 462 h 1079"/>
              <a:gd name="T66" fmla="*/ 205 w 223"/>
              <a:gd name="T67" fmla="*/ 213 h 1079"/>
              <a:gd name="T68" fmla="*/ 160 w 223"/>
              <a:gd name="T69" fmla="*/ 618 h 1079"/>
              <a:gd name="T70" fmla="*/ 180 w 223"/>
              <a:gd name="T71" fmla="*/ 415 h 1079"/>
              <a:gd name="T72" fmla="*/ 59 w 223"/>
              <a:gd name="T73" fmla="*/ 326 h 1079"/>
              <a:gd name="T74" fmla="*/ 111 w 223"/>
              <a:gd name="T75" fmla="*/ 246 h 1079"/>
              <a:gd name="T76" fmla="*/ 202 w 223"/>
              <a:gd name="T77" fmla="*/ 322 h 1079"/>
              <a:gd name="T78" fmla="*/ 147 w 223"/>
              <a:gd name="T79" fmla="*/ 223 h 1079"/>
              <a:gd name="T80" fmla="*/ 69 w 223"/>
              <a:gd name="T81" fmla="*/ 24 h 1079"/>
              <a:gd name="T82" fmla="*/ 200 w 223"/>
              <a:gd name="T83" fmla="*/ 351 h 1079"/>
              <a:gd name="T84" fmla="*/ 202 w 223"/>
              <a:gd name="T85" fmla="*/ 308 h 1079"/>
              <a:gd name="T86" fmla="*/ 178 w 223"/>
              <a:gd name="T87" fmla="*/ 322 h 1079"/>
              <a:gd name="T88" fmla="*/ 128 w 223"/>
              <a:gd name="T89" fmla="*/ 718 h 1079"/>
              <a:gd name="T90" fmla="*/ 83 w 223"/>
              <a:gd name="T91" fmla="*/ 708 h 1079"/>
              <a:gd name="T92" fmla="*/ 205 w 223"/>
              <a:gd name="T93" fmla="*/ 258 h 1079"/>
              <a:gd name="T94" fmla="*/ 89 w 223"/>
              <a:gd name="T95" fmla="*/ 409 h 1079"/>
              <a:gd name="T96" fmla="*/ 112 w 223"/>
              <a:gd name="T97" fmla="*/ 22 h 1079"/>
              <a:gd name="T98" fmla="*/ 115 w 223"/>
              <a:gd name="T99" fmla="*/ 177 h 1079"/>
              <a:gd name="T100" fmla="*/ 142 w 223"/>
              <a:gd name="T101" fmla="*/ 376 h 1079"/>
              <a:gd name="T102" fmla="*/ 191 w 223"/>
              <a:gd name="T103" fmla="*/ 452 h 1079"/>
              <a:gd name="T104" fmla="*/ 201 w 223"/>
              <a:gd name="T105" fmla="*/ 90 h 1079"/>
              <a:gd name="T106" fmla="*/ 210 w 223"/>
              <a:gd name="T107" fmla="*/ 182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3" h="1079">
                <a:moveTo>
                  <a:pt x="220" y="38"/>
                </a:moveTo>
                <a:cubicBezTo>
                  <a:pt x="220" y="66"/>
                  <a:pt x="220" y="92"/>
                  <a:pt x="220" y="119"/>
                </a:cubicBezTo>
                <a:cubicBezTo>
                  <a:pt x="220" y="127"/>
                  <a:pt x="223" y="135"/>
                  <a:pt x="221" y="143"/>
                </a:cubicBezTo>
                <a:cubicBezTo>
                  <a:pt x="217" y="164"/>
                  <a:pt x="219" y="186"/>
                  <a:pt x="219" y="207"/>
                </a:cubicBezTo>
                <a:cubicBezTo>
                  <a:pt x="218" y="224"/>
                  <a:pt x="216" y="242"/>
                  <a:pt x="214" y="259"/>
                </a:cubicBezTo>
                <a:cubicBezTo>
                  <a:pt x="214" y="264"/>
                  <a:pt x="213" y="269"/>
                  <a:pt x="213" y="275"/>
                </a:cubicBezTo>
                <a:cubicBezTo>
                  <a:pt x="213" y="278"/>
                  <a:pt x="215" y="282"/>
                  <a:pt x="215" y="284"/>
                </a:cubicBezTo>
                <a:cubicBezTo>
                  <a:pt x="214" y="296"/>
                  <a:pt x="212" y="306"/>
                  <a:pt x="212" y="317"/>
                </a:cubicBezTo>
                <a:cubicBezTo>
                  <a:pt x="211" y="340"/>
                  <a:pt x="209" y="363"/>
                  <a:pt x="207" y="386"/>
                </a:cubicBezTo>
                <a:cubicBezTo>
                  <a:pt x="203" y="434"/>
                  <a:pt x="199" y="482"/>
                  <a:pt x="199" y="530"/>
                </a:cubicBezTo>
                <a:cubicBezTo>
                  <a:pt x="199" y="545"/>
                  <a:pt x="196" y="559"/>
                  <a:pt x="195" y="574"/>
                </a:cubicBezTo>
                <a:cubicBezTo>
                  <a:pt x="193" y="598"/>
                  <a:pt x="191" y="622"/>
                  <a:pt x="189" y="646"/>
                </a:cubicBezTo>
                <a:cubicBezTo>
                  <a:pt x="187" y="660"/>
                  <a:pt x="186" y="674"/>
                  <a:pt x="185" y="688"/>
                </a:cubicBezTo>
                <a:cubicBezTo>
                  <a:pt x="185" y="712"/>
                  <a:pt x="178" y="735"/>
                  <a:pt x="170" y="757"/>
                </a:cubicBezTo>
                <a:cubicBezTo>
                  <a:pt x="156" y="797"/>
                  <a:pt x="141" y="837"/>
                  <a:pt x="126" y="877"/>
                </a:cubicBezTo>
                <a:cubicBezTo>
                  <a:pt x="120" y="894"/>
                  <a:pt x="111" y="909"/>
                  <a:pt x="100" y="922"/>
                </a:cubicBezTo>
                <a:cubicBezTo>
                  <a:pt x="96" y="927"/>
                  <a:pt x="91" y="932"/>
                  <a:pt x="88" y="935"/>
                </a:cubicBezTo>
                <a:cubicBezTo>
                  <a:pt x="79" y="937"/>
                  <a:pt x="73" y="933"/>
                  <a:pt x="70" y="928"/>
                </a:cubicBezTo>
                <a:cubicBezTo>
                  <a:pt x="65" y="921"/>
                  <a:pt x="60" y="913"/>
                  <a:pt x="57" y="906"/>
                </a:cubicBezTo>
                <a:cubicBezTo>
                  <a:pt x="45" y="875"/>
                  <a:pt x="33" y="844"/>
                  <a:pt x="23" y="813"/>
                </a:cubicBezTo>
                <a:cubicBezTo>
                  <a:pt x="14" y="786"/>
                  <a:pt x="9" y="759"/>
                  <a:pt x="8" y="731"/>
                </a:cubicBezTo>
                <a:cubicBezTo>
                  <a:pt x="7" y="708"/>
                  <a:pt x="8" y="686"/>
                  <a:pt x="9" y="663"/>
                </a:cubicBezTo>
                <a:cubicBezTo>
                  <a:pt x="11" y="616"/>
                  <a:pt x="10" y="568"/>
                  <a:pt x="4" y="521"/>
                </a:cubicBezTo>
                <a:cubicBezTo>
                  <a:pt x="1" y="495"/>
                  <a:pt x="1" y="468"/>
                  <a:pt x="1" y="441"/>
                </a:cubicBezTo>
                <a:cubicBezTo>
                  <a:pt x="0" y="370"/>
                  <a:pt x="0" y="299"/>
                  <a:pt x="0" y="227"/>
                </a:cubicBezTo>
                <a:cubicBezTo>
                  <a:pt x="0" y="204"/>
                  <a:pt x="0" y="181"/>
                  <a:pt x="1" y="157"/>
                </a:cubicBezTo>
                <a:cubicBezTo>
                  <a:pt x="2" y="126"/>
                  <a:pt x="7" y="95"/>
                  <a:pt x="16" y="65"/>
                </a:cubicBezTo>
                <a:cubicBezTo>
                  <a:pt x="20" y="53"/>
                  <a:pt x="26" y="42"/>
                  <a:pt x="35" y="32"/>
                </a:cubicBezTo>
                <a:cubicBezTo>
                  <a:pt x="42" y="24"/>
                  <a:pt x="50" y="18"/>
                  <a:pt x="61" y="16"/>
                </a:cubicBezTo>
                <a:cubicBezTo>
                  <a:pt x="74" y="13"/>
                  <a:pt x="86" y="11"/>
                  <a:pt x="99" y="10"/>
                </a:cubicBezTo>
                <a:cubicBezTo>
                  <a:pt x="112" y="9"/>
                  <a:pt x="125" y="7"/>
                  <a:pt x="138" y="4"/>
                </a:cubicBezTo>
                <a:cubicBezTo>
                  <a:pt x="148" y="2"/>
                  <a:pt x="159" y="1"/>
                  <a:pt x="170" y="0"/>
                </a:cubicBezTo>
                <a:cubicBezTo>
                  <a:pt x="177" y="0"/>
                  <a:pt x="185" y="1"/>
                  <a:pt x="191" y="3"/>
                </a:cubicBezTo>
                <a:cubicBezTo>
                  <a:pt x="202" y="6"/>
                  <a:pt x="211" y="14"/>
                  <a:pt x="215" y="24"/>
                </a:cubicBezTo>
                <a:cubicBezTo>
                  <a:pt x="217" y="29"/>
                  <a:pt x="219" y="34"/>
                  <a:pt x="220" y="38"/>
                </a:cubicBezTo>
                <a:close/>
                <a:moveTo>
                  <a:pt x="125" y="785"/>
                </a:moveTo>
                <a:cubicBezTo>
                  <a:pt x="123" y="783"/>
                  <a:pt x="121" y="782"/>
                  <a:pt x="119" y="781"/>
                </a:cubicBezTo>
                <a:cubicBezTo>
                  <a:pt x="121" y="780"/>
                  <a:pt x="123" y="780"/>
                  <a:pt x="124" y="779"/>
                </a:cubicBezTo>
                <a:cubicBezTo>
                  <a:pt x="124" y="781"/>
                  <a:pt x="125" y="782"/>
                  <a:pt x="125" y="785"/>
                </a:cubicBezTo>
                <a:close/>
                <a:moveTo>
                  <a:pt x="117" y="799"/>
                </a:moveTo>
                <a:cubicBezTo>
                  <a:pt x="116" y="798"/>
                  <a:pt x="116" y="797"/>
                  <a:pt x="115" y="796"/>
                </a:cubicBezTo>
                <a:cubicBezTo>
                  <a:pt x="116" y="796"/>
                  <a:pt x="118" y="795"/>
                  <a:pt x="119" y="795"/>
                </a:cubicBezTo>
                <a:cubicBezTo>
                  <a:pt x="120" y="796"/>
                  <a:pt x="120" y="797"/>
                  <a:pt x="120" y="798"/>
                </a:cubicBezTo>
                <a:cubicBezTo>
                  <a:pt x="119" y="799"/>
                  <a:pt x="118" y="799"/>
                  <a:pt x="117" y="799"/>
                </a:cubicBezTo>
                <a:close/>
                <a:moveTo>
                  <a:pt x="101" y="813"/>
                </a:moveTo>
                <a:cubicBezTo>
                  <a:pt x="107" y="812"/>
                  <a:pt x="111" y="813"/>
                  <a:pt x="111" y="820"/>
                </a:cubicBezTo>
                <a:cubicBezTo>
                  <a:pt x="106" y="821"/>
                  <a:pt x="103" y="819"/>
                  <a:pt x="101" y="813"/>
                </a:cubicBezTo>
                <a:close/>
                <a:moveTo>
                  <a:pt x="116" y="984"/>
                </a:moveTo>
                <a:cubicBezTo>
                  <a:pt x="128" y="1000"/>
                  <a:pt x="131" y="1016"/>
                  <a:pt x="126" y="1033"/>
                </a:cubicBezTo>
                <a:cubicBezTo>
                  <a:pt x="122" y="1049"/>
                  <a:pt x="113" y="1061"/>
                  <a:pt x="98" y="1068"/>
                </a:cubicBezTo>
                <a:cubicBezTo>
                  <a:pt x="76" y="1077"/>
                  <a:pt x="55" y="1079"/>
                  <a:pt x="35" y="1066"/>
                </a:cubicBezTo>
                <a:cubicBezTo>
                  <a:pt x="7" y="1050"/>
                  <a:pt x="1" y="1023"/>
                  <a:pt x="17" y="997"/>
                </a:cubicBezTo>
                <a:cubicBezTo>
                  <a:pt x="27" y="980"/>
                  <a:pt x="42" y="971"/>
                  <a:pt x="61" y="969"/>
                </a:cubicBezTo>
                <a:cubicBezTo>
                  <a:pt x="81" y="968"/>
                  <a:pt x="99" y="973"/>
                  <a:pt x="116" y="984"/>
                </a:cubicBezTo>
                <a:close/>
                <a:moveTo>
                  <a:pt x="34" y="1002"/>
                </a:moveTo>
                <a:cubicBezTo>
                  <a:pt x="38" y="1007"/>
                  <a:pt x="43" y="1008"/>
                  <a:pt x="49" y="1006"/>
                </a:cubicBezTo>
                <a:cubicBezTo>
                  <a:pt x="53" y="1004"/>
                  <a:pt x="57" y="1002"/>
                  <a:pt x="57" y="995"/>
                </a:cubicBezTo>
                <a:cubicBezTo>
                  <a:pt x="53" y="990"/>
                  <a:pt x="47" y="988"/>
                  <a:pt x="41" y="990"/>
                </a:cubicBezTo>
                <a:cubicBezTo>
                  <a:pt x="35" y="992"/>
                  <a:pt x="32" y="995"/>
                  <a:pt x="34" y="1002"/>
                </a:cubicBezTo>
                <a:close/>
                <a:moveTo>
                  <a:pt x="99" y="1055"/>
                </a:moveTo>
                <a:cubicBezTo>
                  <a:pt x="99" y="1054"/>
                  <a:pt x="99" y="1054"/>
                  <a:pt x="98" y="1053"/>
                </a:cubicBezTo>
                <a:cubicBezTo>
                  <a:pt x="95" y="1055"/>
                  <a:pt x="92" y="1057"/>
                  <a:pt x="88" y="1058"/>
                </a:cubicBezTo>
                <a:cubicBezTo>
                  <a:pt x="89" y="1059"/>
                  <a:pt x="89" y="1059"/>
                  <a:pt x="89" y="1059"/>
                </a:cubicBezTo>
                <a:cubicBezTo>
                  <a:pt x="92" y="1058"/>
                  <a:pt x="96" y="1056"/>
                  <a:pt x="99" y="1055"/>
                </a:cubicBezTo>
                <a:close/>
                <a:moveTo>
                  <a:pt x="20" y="1015"/>
                </a:moveTo>
                <a:cubicBezTo>
                  <a:pt x="19" y="1015"/>
                  <a:pt x="19" y="1015"/>
                  <a:pt x="19" y="1015"/>
                </a:cubicBezTo>
                <a:cubicBezTo>
                  <a:pt x="19" y="1016"/>
                  <a:pt x="19" y="1016"/>
                  <a:pt x="19" y="1016"/>
                </a:cubicBezTo>
                <a:lnTo>
                  <a:pt x="20" y="1015"/>
                </a:lnTo>
                <a:close/>
                <a:moveTo>
                  <a:pt x="42" y="1057"/>
                </a:moveTo>
                <a:cubicBezTo>
                  <a:pt x="41" y="1056"/>
                  <a:pt x="41" y="1056"/>
                  <a:pt x="41" y="1056"/>
                </a:cubicBezTo>
                <a:cubicBezTo>
                  <a:pt x="40" y="1057"/>
                  <a:pt x="40" y="1057"/>
                  <a:pt x="40" y="1057"/>
                </a:cubicBezTo>
                <a:lnTo>
                  <a:pt x="42" y="1057"/>
                </a:lnTo>
                <a:close/>
                <a:moveTo>
                  <a:pt x="120" y="95"/>
                </a:moveTo>
                <a:cubicBezTo>
                  <a:pt x="121" y="101"/>
                  <a:pt x="125" y="104"/>
                  <a:pt x="130" y="104"/>
                </a:cubicBezTo>
                <a:cubicBezTo>
                  <a:pt x="141" y="113"/>
                  <a:pt x="141" y="113"/>
                  <a:pt x="152" y="107"/>
                </a:cubicBezTo>
                <a:cubicBezTo>
                  <a:pt x="147" y="107"/>
                  <a:pt x="144" y="108"/>
                  <a:pt x="141" y="107"/>
                </a:cubicBezTo>
                <a:cubicBezTo>
                  <a:pt x="137" y="107"/>
                  <a:pt x="134" y="105"/>
                  <a:pt x="130" y="105"/>
                </a:cubicBezTo>
                <a:cubicBezTo>
                  <a:pt x="127" y="102"/>
                  <a:pt x="123" y="99"/>
                  <a:pt x="119" y="96"/>
                </a:cubicBezTo>
                <a:cubicBezTo>
                  <a:pt x="118" y="95"/>
                  <a:pt x="117" y="95"/>
                  <a:pt x="119" y="95"/>
                </a:cubicBezTo>
                <a:cubicBezTo>
                  <a:pt x="117" y="95"/>
                  <a:pt x="119" y="95"/>
                  <a:pt x="120" y="95"/>
                </a:cubicBezTo>
                <a:close/>
                <a:moveTo>
                  <a:pt x="56" y="603"/>
                </a:moveTo>
                <a:cubicBezTo>
                  <a:pt x="56" y="600"/>
                  <a:pt x="55" y="597"/>
                  <a:pt x="49" y="596"/>
                </a:cubicBezTo>
                <a:cubicBezTo>
                  <a:pt x="52" y="599"/>
                  <a:pt x="54" y="601"/>
                  <a:pt x="56" y="602"/>
                </a:cubicBezTo>
                <a:cubicBezTo>
                  <a:pt x="57" y="606"/>
                  <a:pt x="57" y="610"/>
                  <a:pt x="64" y="609"/>
                </a:cubicBezTo>
                <a:cubicBezTo>
                  <a:pt x="60" y="606"/>
                  <a:pt x="58" y="605"/>
                  <a:pt x="56" y="603"/>
                </a:cubicBezTo>
                <a:close/>
                <a:moveTo>
                  <a:pt x="72" y="536"/>
                </a:moveTo>
                <a:cubicBezTo>
                  <a:pt x="69" y="530"/>
                  <a:pt x="67" y="524"/>
                  <a:pt x="60" y="521"/>
                </a:cubicBezTo>
                <a:cubicBezTo>
                  <a:pt x="55" y="511"/>
                  <a:pt x="55" y="511"/>
                  <a:pt x="48" y="510"/>
                </a:cubicBezTo>
                <a:cubicBezTo>
                  <a:pt x="51" y="515"/>
                  <a:pt x="55" y="519"/>
                  <a:pt x="60" y="521"/>
                </a:cubicBezTo>
                <a:cubicBezTo>
                  <a:pt x="62" y="528"/>
                  <a:pt x="65" y="534"/>
                  <a:pt x="72" y="536"/>
                </a:cubicBezTo>
                <a:cubicBezTo>
                  <a:pt x="72" y="540"/>
                  <a:pt x="72" y="543"/>
                  <a:pt x="79" y="544"/>
                </a:cubicBezTo>
                <a:cubicBezTo>
                  <a:pt x="76" y="541"/>
                  <a:pt x="74" y="538"/>
                  <a:pt x="72" y="536"/>
                </a:cubicBezTo>
                <a:close/>
                <a:moveTo>
                  <a:pt x="123" y="135"/>
                </a:moveTo>
                <a:cubicBezTo>
                  <a:pt x="131" y="144"/>
                  <a:pt x="131" y="144"/>
                  <a:pt x="139" y="145"/>
                </a:cubicBezTo>
                <a:cubicBezTo>
                  <a:pt x="135" y="139"/>
                  <a:pt x="129" y="136"/>
                  <a:pt x="123" y="135"/>
                </a:cubicBezTo>
                <a:cubicBezTo>
                  <a:pt x="120" y="134"/>
                  <a:pt x="118" y="132"/>
                  <a:pt x="116" y="130"/>
                </a:cubicBezTo>
                <a:cubicBezTo>
                  <a:pt x="117" y="134"/>
                  <a:pt x="120" y="136"/>
                  <a:pt x="123" y="135"/>
                </a:cubicBezTo>
                <a:close/>
                <a:moveTo>
                  <a:pt x="119" y="163"/>
                </a:moveTo>
                <a:cubicBezTo>
                  <a:pt x="122" y="171"/>
                  <a:pt x="129" y="174"/>
                  <a:pt x="137" y="176"/>
                </a:cubicBezTo>
                <a:cubicBezTo>
                  <a:pt x="133" y="169"/>
                  <a:pt x="127" y="164"/>
                  <a:pt x="118" y="163"/>
                </a:cubicBezTo>
                <a:cubicBezTo>
                  <a:pt x="117" y="159"/>
                  <a:pt x="115" y="157"/>
                  <a:pt x="110" y="159"/>
                </a:cubicBezTo>
                <a:cubicBezTo>
                  <a:pt x="113" y="161"/>
                  <a:pt x="116" y="162"/>
                  <a:pt x="119" y="163"/>
                </a:cubicBezTo>
                <a:close/>
                <a:moveTo>
                  <a:pt x="20" y="726"/>
                </a:moveTo>
                <a:cubicBezTo>
                  <a:pt x="17" y="736"/>
                  <a:pt x="16" y="747"/>
                  <a:pt x="18" y="757"/>
                </a:cubicBezTo>
                <a:cubicBezTo>
                  <a:pt x="23" y="784"/>
                  <a:pt x="29" y="812"/>
                  <a:pt x="39" y="838"/>
                </a:cubicBezTo>
                <a:cubicBezTo>
                  <a:pt x="41" y="842"/>
                  <a:pt x="44" y="847"/>
                  <a:pt x="46" y="851"/>
                </a:cubicBezTo>
                <a:cubicBezTo>
                  <a:pt x="55" y="851"/>
                  <a:pt x="59" y="840"/>
                  <a:pt x="67" y="845"/>
                </a:cubicBezTo>
                <a:cubicBezTo>
                  <a:pt x="75" y="849"/>
                  <a:pt x="73" y="860"/>
                  <a:pt x="81" y="863"/>
                </a:cubicBezTo>
                <a:cubicBezTo>
                  <a:pt x="90" y="859"/>
                  <a:pt x="92" y="847"/>
                  <a:pt x="103" y="847"/>
                </a:cubicBezTo>
                <a:cubicBezTo>
                  <a:pt x="108" y="852"/>
                  <a:pt x="112" y="857"/>
                  <a:pt x="117" y="862"/>
                </a:cubicBezTo>
                <a:cubicBezTo>
                  <a:pt x="125" y="859"/>
                  <a:pt x="127" y="852"/>
                  <a:pt x="129" y="846"/>
                </a:cubicBezTo>
                <a:cubicBezTo>
                  <a:pt x="140" y="818"/>
                  <a:pt x="150" y="789"/>
                  <a:pt x="160" y="761"/>
                </a:cubicBezTo>
                <a:cubicBezTo>
                  <a:pt x="161" y="757"/>
                  <a:pt x="160" y="753"/>
                  <a:pt x="160" y="749"/>
                </a:cubicBezTo>
                <a:cubicBezTo>
                  <a:pt x="154" y="750"/>
                  <a:pt x="148" y="750"/>
                  <a:pt x="142" y="751"/>
                </a:cubicBezTo>
                <a:cubicBezTo>
                  <a:pt x="137" y="745"/>
                  <a:pt x="133" y="740"/>
                  <a:pt x="128" y="734"/>
                </a:cubicBezTo>
                <a:cubicBezTo>
                  <a:pt x="118" y="738"/>
                  <a:pt x="117" y="751"/>
                  <a:pt x="105" y="754"/>
                </a:cubicBezTo>
                <a:cubicBezTo>
                  <a:pt x="96" y="750"/>
                  <a:pt x="98" y="738"/>
                  <a:pt x="91" y="732"/>
                </a:cubicBezTo>
                <a:cubicBezTo>
                  <a:pt x="89" y="732"/>
                  <a:pt x="87" y="731"/>
                  <a:pt x="85" y="730"/>
                </a:cubicBezTo>
                <a:cubicBezTo>
                  <a:pt x="79" y="736"/>
                  <a:pt x="76" y="745"/>
                  <a:pt x="65" y="747"/>
                </a:cubicBezTo>
                <a:cubicBezTo>
                  <a:pt x="62" y="747"/>
                  <a:pt x="57" y="746"/>
                  <a:pt x="52" y="745"/>
                </a:cubicBezTo>
                <a:cubicBezTo>
                  <a:pt x="47" y="736"/>
                  <a:pt x="42" y="729"/>
                  <a:pt x="38" y="722"/>
                </a:cubicBezTo>
                <a:cubicBezTo>
                  <a:pt x="31" y="719"/>
                  <a:pt x="26" y="720"/>
                  <a:pt x="20" y="726"/>
                </a:cubicBezTo>
                <a:close/>
                <a:moveTo>
                  <a:pt x="34" y="350"/>
                </a:moveTo>
                <a:cubicBezTo>
                  <a:pt x="38" y="340"/>
                  <a:pt x="39" y="331"/>
                  <a:pt x="39" y="322"/>
                </a:cubicBezTo>
                <a:cubicBezTo>
                  <a:pt x="40" y="284"/>
                  <a:pt x="42" y="246"/>
                  <a:pt x="42" y="208"/>
                </a:cubicBezTo>
                <a:cubicBezTo>
                  <a:pt x="43" y="177"/>
                  <a:pt x="42" y="145"/>
                  <a:pt x="42" y="114"/>
                </a:cubicBezTo>
                <a:cubicBezTo>
                  <a:pt x="42" y="99"/>
                  <a:pt x="43" y="85"/>
                  <a:pt x="43" y="70"/>
                </a:cubicBezTo>
                <a:cubicBezTo>
                  <a:pt x="43" y="66"/>
                  <a:pt x="41" y="61"/>
                  <a:pt x="39" y="54"/>
                </a:cubicBezTo>
                <a:cubicBezTo>
                  <a:pt x="38" y="59"/>
                  <a:pt x="37" y="60"/>
                  <a:pt x="36" y="62"/>
                </a:cubicBezTo>
                <a:cubicBezTo>
                  <a:pt x="32" y="82"/>
                  <a:pt x="30" y="103"/>
                  <a:pt x="27" y="124"/>
                </a:cubicBezTo>
                <a:cubicBezTo>
                  <a:pt x="23" y="156"/>
                  <a:pt x="20" y="189"/>
                  <a:pt x="21" y="222"/>
                </a:cubicBezTo>
                <a:cubicBezTo>
                  <a:pt x="22" y="257"/>
                  <a:pt x="22" y="292"/>
                  <a:pt x="19" y="327"/>
                </a:cubicBezTo>
                <a:cubicBezTo>
                  <a:pt x="18" y="336"/>
                  <a:pt x="19" y="344"/>
                  <a:pt x="25" y="351"/>
                </a:cubicBezTo>
                <a:cubicBezTo>
                  <a:pt x="28" y="351"/>
                  <a:pt x="31" y="350"/>
                  <a:pt x="34" y="350"/>
                </a:cubicBezTo>
                <a:close/>
                <a:moveTo>
                  <a:pt x="23" y="451"/>
                </a:moveTo>
                <a:cubicBezTo>
                  <a:pt x="25" y="445"/>
                  <a:pt x="27" y="440"/>
                  <a:pt x="27" y="436"/>
                </a:cubicBezTo>
                <a:cubicBezTo>
                  <a:pt x="28" y="421"/>
                  <a:pt x="29" y="406"/>
                  <a:pt x="29" y="392"/>
                </a:cubicBezTo>
                <a:cubicBezTo>
                  <a:pt x="29" y="390"/>
                  <a:pt x="29" y="388"/>
                  <a:pt x="28" y="386"/>
                </a:cubicBezTo>
                <a:cubicBezTo>
                  <a:pt x="27" y="383"/>
                  <a:pt x="26" y="380"/>
                  <a:pt x="22" y="380"/>
                </a:cubicBezTo>
                <a:cubicBezTo>
                  <a:pt x="15" y="392"/>
                  <a:pt x="12" y="413"/>
                  <a:pt x="13" y="432"/>
                </a:cubicBezTo>
                <a:cubicBezTo>
                  <a:pt x="14" y="439"/>
                  <a:pt x="16" y="445"/>
                  <a:pt x="23" y="451"/>
                </a:cubicBezTo>
                <a:close/>
                <a:moveTo>
                  <a:pt x="114" y="498"/>
                </a:moveTo>
                <a:cubicBezTo>
                  <a:pt x="111" y="485"/>
                  <a:pt x="103" y="476"/>
                  <a:pt x="96" y="466"/>
                </a:cubicBezTo>
                <a:cubicBezTo>
                  <a:pt x="93" y="465"/>
                  <a:pt x="89" y="465"/>
                  <a:pt x="84" y="465"/>
                </a:cubicBezTo>
                <a:cubicBezTo>
                  <a:pt x="91" y="481"/>
                  <a:pt x="102" y="490"/>
                  <a:pt x="114" y="498"/>
                </a:cubicBezTo>
                <a:close/>
                <a:moveTo>
                  <a:pt x="143" y="311"/>
                </a:moveTo>
                <a:cubicBezTo>
                  <a:pt x="142" y="312"/>
                  <a:pt x="141" y="313"/>
                  <a:pt x="140" y="314"/>
                </a:cubicBezTo>
                <a:cubicBezTo>
                  <a:pt x="146" y="320"/>
                  <a:pt x="152" y="327"/>
                  <a:pt x="159" y="333"/>
                </a:cubicBezTo>
                <a:cubicBezTo>
                  <a:pt x="163" y="337"/>
                  <a:pt x="167" y="338"/>
                  <a:pt x="173" y="334"/>
                </a:cubicBezTo>
                <a:cubicBezTo>
                  <a:pt x="164" y="324"/>
                  <a:pt x="153" y="318"/>
                  <a:pt x="143" y="311"/>
                </a:cubicBezTo>
                <a:close/>
                <a:moveTo>
                  <a:pt x="100" y="638"/>
                </a:moveTo>
                <a:cubicBezTo>
                  <a:pt x="99" y="639"/>
                  <a:pt x="98" y="640"/>
                  <a:pt x="97" y="641"/>
                </a:cubicBezTo>
                <a:cubicBezTo>
                  <a:pt x="105" y="651"/>
                  <a:pt x="114" y="661"/>
                  <a:pt x="122" y="671"/>
                </a:cubicBezTo>
                <a:cubicBezTo>
                  <a:pt x="124" y="673"/>
                  <a:pt x="126" y="675"/>
                  <a:pt x="129" y="670"/>
                </a:cubicBezTo>
                <a:cubicBezTo>
                  <a:pt x="119" y="660"/>
                  <a:pt x="110" y="649"/>
                  <a:pt x="100" y="638"/>
                </a:cubicBezTo>
                <a:close/>
                <a:moveTo>
                  <a:pt x="92" y="657"/>
                </a:moveTo>
                <a:cubicBezTo>
                  <a:pt x="91" y="658"/>
                  <a:pt x="90" y="659"/>
                  <a:pt x="89" y="660"/>
                </a:cubicBezTo>
                <a:cubicBezTo>
                  <a:pt x="94" y="669"/>
                  <a:pt x="101" y="677"/>
                  <a:pt x="110" y="683"/>
                </a:cubicBezTo>
                <a:cubicBezTo>
                  <a:pt x="111" y="684"/>
                  <a:pt x="113" y="683"/>
                  <a:pt x="116" y="683"/>
                </a:cubicBezTo>
                <a:cubicBezTo>
                  <a:pt x="115" y="680"/>
                  <a:pt x="114" y="678"/>
                  <a:pt x="113" y="677"/>
                </a:cubicBezTo>
                <a:cubicBezTo>
                  <a:pt x="106" y="670"/>
                  <a:pt x="99" y="664"/>
                  <a:pt x="92" y="657"/>
                </a:cubicBezTo>
                <a:close/>
                <a:moveTo>
                  <a:pt x="138" y="92"/>
                </a:moveTo>
                <a:cubicBezTo>
                  <a:pt x="125" y="80"/>
                  <a:pt x="119" y="76"/>
                  <a:pt x="103" y="72"/>
                </a:cubicBezTo>
                <a:cubicBezTo>
                  <a:pt x="116" y="81"/>
                  <a:pt x="125" y="89"/>
                  <a:pt x="138" y="92"/>
                </a:cubicBezTo>
                <a:close/>
                <a:moveTo>
                  <a:pt x="66" y="893"/>
                </a:moveTo>
                <a:cubicBezTo>
                  <a:pt x="71" y="887"/>
                  <a:pt x="72" y="882"/>
                  <a:pt x="69" y="877"/>
                </a:cubicBezTo>
                <a:cubicBezTo>
                  <a:pt x="67" y="873"/>
                  <a:pt x="66" y="868"/>
                  <a:pt x="59" y="870"/>
                </a:cubicBezTo>
                <a:cubicBezTo>
                  <a:pt x="58" y="879"/>
                  <a:pt x="59" y="886"/>
                  <a:pt x="66" y="893"/>
                </a:cubicBezTo>
                <a:close/>
                <a:moveTo>
                  <a:pt x="162" y="220"/>
                </a:moveTo>
                <a:cubicBezTo>
                  <a:pt x="173" y="235"/>
                  <a:pt x="179" y="239"/>
                  <a:pt x="193" y="244"/>
                </a:cubicBezTo>
                <a:cubicBezTo>
                  <a:pt x="182" y="234"/>
                  <a:pt x="173" y="226"/>
                  <a:pt x="162" y="220"/>
                </a:cubicBezTo>
                <a:close/>
                <a:moveTo>
                  <a:pt x="118" y="640"/>
                </a:moveTo>
                <a:cubicBezTo>
                  <a:pt x="123" y="646"/>
                  <a:pt x="126" y="651"/>
                  <a:pt x="128" y="655"/>
                </a:cubicBezTo>
                <a:cubicBezTo>
                  <a:pt x="132" y="656"/>
                  <a:pt x="135" y="657"/>
                  <a:pt x="138" y="657"/>
                </a:cubicBezTo>
                <a:cubicBezTo>
                  <a:pt x="141" y="658"/>
                  <a:pt x="143" y="664"/>
                  <a:pt x="149" y="658"/>
                </a:cubicBezTo>
                <a:cubicBezTo>
                  <a:pt x="143" y="656"/>
                  <a:pt x="138" y="653"/>
                  <a:pt x="134" y="650"/>
                </a:cubicBezTo>
                <a:cubicBezTo>
                  <a:pt x="130" y="647"/>
                  <a:pt x="127" y="642"/>
                  <a:pt x="118" y="640"/>
                </a:cubicBezTo>
                <a:close/>
                <a:moveTo>
                  <a:pt x="143" y="522"/>
                </a:moveTo>
                <a:cubicBezTo>
                  <a:pt x="152" y="541"/>
                  <a:pt x="152" y="541"/>
                  <a:pt x="163" y="546"/>
                </a:cubicBezTo>
                <a:cubicBezTo>
                  <a:pt x="158" y="538"/>
                  <a:pt x="153" y="531"/>
                  <a:pt x="143" y="522"/>
                </a:cubicBezTo>
                <a:close/>
                <a:moveTo>
                  <a:pt x="151" y="584"/>
                </a:moveTo>
                <a:cubicBezTo>
                  <a:pt x="150" y="574"/>
                  <a:pt x="148" y="571"/>
                  <a:pt x="136" y="565"/>
                </a:cubicBezTo>
                <a:cubicBezTo>
                  <a:pt x="140" y="572"/>
                  <a:pt x="144" y="579"/>
                  <a:pt x="151" y="584"/>
                </a:cubicBezTo>
                <a:close/>
                <a:moveTo>
                  <a:pt x="112" y="262"/>
                </a:moveTo>
                <a:cubicBezTo>
                  <a:pt x="122" y="278"/>
                  <a:pt x="122" y="278"/>
                  <a:pt x="132" y="280"/>
                </a:cubicBezTo>
                <a:cubicBezTo>
                  <a:pt x="128" y="272"/>
                  <a:pt x="121" y="267"/>
                  <a:pt x="112" y="262"/>
                </a:cubicBezTo>
                <a:close/>
                <a:moveTo>
                  <a:pt x="170" y="512"/>
                </a:moveTo>
                <a:cubicBezTo>
                  <a:pt x="179" y="530"/>
                  <a:pt x="179" y="530"/>
                  <a:pt x="188" y="532"/>
                </a:cubicBezTo>
                <a:cubicBezTo>
                  <a:pt x="184" y="525"/>
                  <a:pt x="179" y="518"/>
                  <a:pt x="170" y="512"/>
                </a:cubicBezTo>
                <a:close/>
                <a:moveTo>
                  <a:pt x="119" y="581"/>
                </a:moveTo>
                <a:cubicBezTo>
                  <a:pt x="116" y="576"/>
                  <a:pt x="113" y="572"/>
                  <a:pt x="109" y="567"/>
                </a:cubicBezTo>
                <a:cubicBezTo>
                  <a:pt x="108" y="565"/>
                  <a:pt x="105" y="564"/>
                  <a:pt x="102" y="567"/>
                </a:cubicBezTo>
                <a:cubicBezTo>
                  <a:pt x="106" y="574"/>
                  <a:pt x="111" y="579"/>
                  <a:pt x="119" y="581"/>
                </a:cubicBezTo>
                <a:close/>
                <a:moveTo>
                  <a:pt x="89" y="679"/>
                </a:moveTo>
                <a:cubicBezTo>
                  <a:pt x="92" y="687"/>
                  <a:pt x="95" y="691"/>
                  <a:pt x="104" y="694"/>
                </a:cubicBezTo>
                <a:cubicBezTo>
                  <a:pt x="98" y="688"/>
                  <a:pt x="95" y="685"/>
                  <a:pt x="89" y="679"/>
                </a:cubicBezTo>
                <a:close/>
                <a:moveTo>
                  <a:pt x="38" y="461"/>
                </a:moveTo>
                <a:cubicBezTo>
                  <a:pt x="41" y="463"/>
                  <a:pt x="43" y="467"/>
                  <a:pt x="48" y="462"/>
                </a:cubicBezTo>
                <a:cubicBezTo>
                  <a:pt x="46" y="460"/>
                  <a:pt x="44" y="458"/>
                  <a:pt x="42" y="455"/>
                </a:cubicBezTo>
                <a:cubicBezTo>
                  <a:pt x="40" y="457"/>
                  <a:pt x="39" y="459"/>
                  <a:pt x="38" y="461"/>
                </a:cubicBezTo>
                <a:close/>
                <a:moveTo>
                  <a:pt x="203" y="225"/>
                </a:moveTo>
                <a:cubicBezTo>
                  <a:pt x="205" y="225"/>
                  <a:pt x="206" y="226"/>
                  <a:pt x="208" y="226"/>
                </a:cubicBezTo>
                <a:cubicBezTo>
                  <a:pt x="208" y="223"/>
                  <a:pt x="209" y="220"/>
                  <a:pt x="209" y="217"/>
                </a:cubicBezTo>
                <a:cubicBezTo>
                  <a:pt x="210" y="216"/>
                  <a:pt x="208" y="215"/>
                  <a:pt x="205" y="213"/>
                </a:cubicBezTo>
                <a:cubicBezTo>
                  <a:pt x="205" y="218"/>
                  <a:pt x="204" y="221"/>
                  <a:pt x="203" y="225"/>
                </a:cubicBezTo>
                <a:close/>
                <a:moveTo>
                  <a:pt x="153" y="634"/>
                </a:moveTo>
                <a:cubicBezTo>
                  <a:pt x="151" y="631"/>
                  <a:pt x="148" y="628"/>
                  <a:pt x="144" y="624"/>
                </a:cubicBezTo>
                <a:cubicBezTo>
                  <a:pt x="145" y="631"/>
                  <a:pt x="148" y="633"/>
                  <a:pt x="153" y="634"/>
                </a:cubicBezTo>
                <a:close/>
                <a:moveTo>
                  <a:pt x="152" y="606"/>
                </a:moveTo>
                <a:cubicBezTo>
                  <a:pt x="153" y="614"/>
                  <a:pt x="153" y="614"/>
                  <a:pt x="160" y="618"/>
                </a:cubicBezTo>
                <a:cubicBezTo>
                  <a:pt x="157" y="613"/>
                  <a:pt x="155" y="611"/>
                  <a:pt x="152" y="606"/>
                </a:cubicBezTo>
                <a:close/>
                <a:moveTo>
                  <a:pt x="180" y="415"/>
                </a:moveTo>
                <a:cubicBezTo>
                  <a:pt x="180" y="415"/>
                  <a:pt x="181" y="414"/>
                  <a:pt x="181" y="414"/>
                </a:cubicBezTo>
                <a:cubicBezTo>
                  <a:pt x="180" y="412"/>
                  <a:pt x="179" y="411"/>
                  <a:pt x="178" y="409"/>
                </a:cubicBezTo>
                <a:cubicBezTo>
                  <a:pt x="177" y="410"/>
                  <a:pt x="177" y="410"/>
                  <a:pt x="176" y="410"/>
                </a:cubicBezTo>
                <a:cubicBezTo>
                  <a:pt x="178" y="412"/>
                  <a:pt x="179" y="413"/>
                  <a:pt x="180" y="415"/>
                </a:cubicBezTo>
                <a:close/>
                <a:moveTo>
                  <a:pt x="194" y="397"/>
                </a:moveTo>
                <a:cubicBezTo>
                  <a:pt x="198" y="393"/>
                  <a:pt x="198" y="393"/>
                  <a:pt x="194" y="390"/>
                </a:cubicBezTo>
                <a:cubicBezTo>
                  <a:pt x="194" y="392"/>
                  <a:pt x="194" y="395"/>
                  <a:pt x="194" y="397"/>
                </a:cubicBezTo>
                <a:close/>
                <a:moveTo>
                  <a:pt x="60" y="333"/>
                </a:moveTo>
                <a:cubicBezTo>
                  <a:pt x="61" y="332"/>
                  <a:pt x="62" y="331"/>
                  <a:pt x="63" y="330"/>
                </a:cubicBezTo>
                <a:cubicBezTo>
                  <a:pt x="62" y="329"/>
                  <a:pt x="61" y="328"/>
                  <a:pt x="59" y="326"/>
                </a:cubicBezTo>
                <a:cubicBezTo>
                  <a:pt x="59" y="327"/>
                  <a:pt x="58" y="327"/>
                  <a:pt x="58" y="328"/>
                </a:cubicBezTo>
                <a:cubicBezTo>
                  <a:pt x="58" y="329"/>
                  <a:pt x="59" y="331"/>
                  <a:pt x="60" y="333"/>
                </a:cubicBezTo>
                <a:close/>
                <a:moveTo>
                  <a:pt x="132" y="17"/>
                </a:moveTo>
                <a:cubicBezTo>
                  <a:pt x="136" y="22"/>
                  <a:pt x="138" y="19"/>
                  <a:pt x="139" y="15"/>
                </a:cubicBezTo>
                <a:cubicBezTo>
                  <a:pt x="137" y="16"/>
                  <a:pt x="135" y="16"/>
                  <a:pt x="132" y="17"/>
                </a:cubicBezTo>
                <a:close/>
                <a:moveTo>
                  <a:pt x="111" y="246"/>
                </a:moveTo>
                <a:cubicBezTo>
                  <a:pt x="112" y="241"/>
                  <a:pt x="111" y="236"/>
                  <a:pt x="104" y="239"/>
                </a:cubicBezTo>
                <a:cubicBezTo>
                  <a:pt x="107" y="242"/>
                  <a:pt x="109" y="244"/>
                  <a:pt x="111" y="246"/>
                </a:cubicBezTo>
                <a:close/>
                <a:moveTo>
                  <a:pt x="198" y="319"/>
                </a:moveTo>
                <a:cubicBezTo>
                  <a:pt x="197" y="320"/>
                  <a:pt x="197" y="321"/>
                  <a:pt x="196" y="321"/>
                </a:cubicBezTo>
                <a:cubicBezTo>
                  <a:pt x="197" y="322"/>
                  <a:pt x="198" y="323"/>
                  <a:pt x="199" y="325"/>
                </a:cubicBezTo>
                <a:cubicBezTo>
                  <a:pt x="200" y="324"/>
                  <a:pt x="201" y="323"/>
                  <a:pt x="202" y="322"/>
                </a:cubicBezTo>
                <a:cubicBezTo>
                  <a:pt x="200" y="321"/>
                  <a:pt x="199" y="320"/>
                  <a:pt x="198" y="319"/>
                </a:cubicBezTo>
                <a:close/>
                <a:moveTo>
                  <a:pt x="147" y="223"/>
                </a:moveTo>
                <a:cubicBezTo>
                  <a:pt x="147" y="223"/>
                  <a:pt x="147" y="224"/>
                  <a:pt x="146" y="224"/>
                </a:cubicBezTo>
                <a:cubicBezTo>
                  <a:pt x="147" y="225"/>
                  <a:pt x="148" y="226"/>
                  <a:pt x="148" y="227"/>
                </a:cubicBezTo>
                <a:cubicBezTo>
                  <a:pt x="149" y="227"/>
                  <a:pt x="149" y="227"/>
                  <a:pt x="149" y="227"/>
                </a:cubicBezTo>
                <a:cubicBezTo>
                  <a:pt x="149" y="225"/>
                  <a:pt x="148" y="224"/>
                  <a:pt x="147" y="223"/>
                </a:cubicBezTo>
                <a:close/>
                <a:moveTo>
                  <a:pt x="174" y="269"/>
                </a:moveTo>
                <a:cubicBezTo>
                  <a:pt x="174" y="270"/>
                  <a:pt x="173" y="270"/>
                  <a:pt x="173" y="270"/>
                </a:cubicBezTo>
                <a:cubicBezTo>
                  <a:pt x="174" y="271"/>
                  <a:pt x="174" y="272"/>
                  <a:pt x="175" y="274"/>
                </a:cubicBezTo>
                <a:cubicBezTo>
                  <a:pt x="175" y="273"/>
                  <a:pt x="176" y="273"/>
                  <a:pt x="176" y="273"/>
                </a:cubicBezTo>
                <a:cubicBezTo>
                  <a:pt x="176" y="272"/>
                  <a:pt x="175" y="271"/>
                  <a:pt x="174" y="269"/>
                </a:cubicBezTo>
                <a:close/>
                <a:moveTo>
                  <a:pt x="69" y="24"/>
                </a:moveTo>
                <a:cubicBezTo>
                  <a:pt x="68" y="28"/>
                  <a:pt x="68" y="30"/>
                  <a:pt x="72" y="28"/>
                </a:cubicBezTo>
                <a:cubicBezTo>
                  <a:pt x="71" y="26"/>
                  <a:pt x="70" y="25"/>
                  <a:pt x="69" y="24"/>
                </a:cubicBezTo>
                <a:close/>
                <a:moveTo>
                  <a:pt x="105" y="456"/>
                </a:moveTo>
                <a:cubicBezTo>
                  <a:pt x="106" y="457"/>
                  <a:pt x="106" y="460"/>
                  <a:pt x="109" y="457"/>
                </a:cubicBezTo>
                <a:cubicBezTo>
                  <a:pt x="107" y="457"/>
                  <a:pt x="106" y="456"/>
                  <a:pt x="105" y="456"/>
                </a:cubicBezTo>
                <a:close/>
                <a:moveTo>
                  <a:pt x="200" y="351"/>
                </a:moveTo>
                <a:cubicBezTo>
                  <a:pt x="200" y="351"/>
                  <a:pt x="199" y="350"/>
                  <a:pt x="199" y="350"/>
                </a:cubicBezTo>
                <a:cubicBezTo>
                  <a:pt x="198" y="351"/>
                  <a:pt x="198" y="351"/>
                  <a:pt x="197" y="352"/>
                </a:cubicBezTo>
                <a:cubicBezTo>
                  <a:pt x="197" y="352"/>
                  <a:pt x="198" y="353"/>
                  <a:pt x="198" y="354"/>
                </a:cubicBezTo>
                <a:cubicBezTo>
                  <a:pt x="199" y="353"/>
                  <a:pt x="200" y="352"/>
                  <a:pt x="200" y="351"/>
                </a:cubicBezTo>
                <a:close/>
                <a:moveTo>
                  <a:pt x="201" y="308"/>
                </a:moveTo>
                <a:cubicBezTo>
                  <a:pt x="201" y="308"/>
                  <a:pt x="202" y="308"/>
                  <a:pt x="202" y="308"/>
                </a:cubicBezTo>
                <a:cubicBezTo>
                  <a:pt x="202" y="307"/>
                  <a:pt x="202" y="306"/>
                  <a:pt x="201" y="305"/>
                </a:cubicBezTo>
                <a:cubicBezTo>
                  <a:pt x="201" y="305"/>
                  <a:pt x="200" y="305"/>
                  <a:pt x="200" y="305"/>
                </a:cubicBezTo>
                <a:cubicBezTo>
                  <a:pt x="200" y="306"/>
                  <a:pt x="200" y="307"/>
                  <a:pt x="201" y="308"/>
                </a:cubicBezTo>
                <a:close/>
                <a:moveTo>
                  <a:pt x="176" y="321"/>
                </a:moveTo>
                <a:cubicBezTo>
                  <a:pt x="176" y="321"/>
                  <a:pt x="176" y="322"/>
                  <a:pt x="177" y="322"/>
                </a:cubicBezTo>
                <a:cubicBezTo>
                  <a:pt x="177" y="322"/>
                  <a:pt x="178" y="322"/>
                  <a:pt x="178" y="322"/>
                </a:cubicBezTo>
                <a:cubicBezTo>
                  <a:pt x="178" y="321"/>
                  <a:pt x="178" y="321"/>
                  <a:pt x="177" y="320"/>
                </a:cubicBezTo>
                <a:cubicBezTo>
                  <a:pt x="177" y="320"/>
                  <a:pt x="176" y="321"/>
                  <a:pt x="176" y="321"/>
                </a:cubicBezTo>
                <a:close/>
                <a:moveTo>
                  <a:pt x="108" y="291"/>
                </a:moveTo>
                <a:cubicBezTo>
                  <a:pt x="110" y="285"/>
                  <a:pt x="109" y="284"/>
                  <a:pt x="103" y="286"/>
                </a:cubicBezTo>
                <a:cubicBezTo>
                  <a:pt x="105" y="288"/>
                  <a:pt x="106" y="289"/>
                  <a:pt x="108" y="291"/>
                </a:cubicBezTo>
                <a:close/>
                <a:moveTo>
                  <a:pt x="128" y="718"/>
                </a:moveTo>
                <a:cubicBezTo>
                  <a:pt x="127" y="717"/>
                  <a:pt x="126" y="716"/>
                  <a:pt x="125" y="715"/>
                </a:cubicBezTo>
                <a:cubicBezTo>
                  <a:pt x="125" y="716"/>
                  <a:pt x="125" y="717"/>
                  <a:pt x="124" y="718"/>
                </a:cubicBezTo>
                <a:cubicBezTo>
                  <a:pt x="125" y="718"/>
                  <a:pt x="127" y="718"/>
                  <a:pt x="128" y="718"/>
                </a:cubicBezTo>
                <a:close/>
                <a:moveTo>
                  <a:pt x="82" y="709"/>
                </a:moveTo>
                <a:cubicBezTo>
                  <a:pt x="82" y="709"/>
                  <a:pt x="83" y="709"/>
                  <a:pt x="83" y="710"/>
                </a:cubicBezTo>
                <a:cubicBezTo>
                  <a:pt x="83" y="709"/>
                  <a:pt x="83" y="708"/>
                  <a:pt x="83" y="708"/>
                </a:cubicBezTo>
                <a:cubicBezTo>
                  <a:pt x="83" y="708"/>
                  <a:pt x="82" y="708"/>
                  <a:pt x="81" y="708"/>
                </a:cubicBezTo>
                <a:cubicBezTo>
                  <a:pt x="81" y="708"/>
                  <a:pt x="81" y="709"/>
                  <a:pt x="82" y="709"/>
                </a:cubicBezTo>
                <a:close/>
                <a:moveTo>
                  <a:pt x="205" y="259"/>
                </a:moveTo>
                <a:cubicBezTo>
                  <a:pt x="206" y="259"/>
                  <a:pt x="206" y="259"/>
                  <a:pt x="206" y="258"/>
                </a:cubicBezTo>
                <a:cubicBezTo>
                  <a:pt x="207" y="258"/>
                  <a:pt x="206" y="257"/>
                  <a:pt x="206" y="257"/>
                </a:cubicBezTo>
                <a:cubicBezTo>
                  <a:pt x="206" y="257"/>
                  <a:pt x="205" y="257"/>
                  <a:pt x="205" y="258"/>
                </a:cubicBezTo>
                <a:cubicBezTo>
                  <a:pt x="205" y="258"/>
                  <a:pt x="205" y="259"/>
                  <a:pt x="205" y="259"/>
                </a:cubicBezTo>
                <a:close/>
                <a:moveTo>
                  <a:pt x="89" y="409"/>
                </a:moveTo>
                <a:cubicBezTo>
                  <a:pt x="89" y="410"/>
                  <a:pt x="89" y="410"/>
                  <a:pt x="89" y="410"/>
                </a:cubicBezTo>
                <a:cubicBezTo>
                  <a:pt x="90" y="411"/>
                  <a:pt x="91" y="411"/>
                  <a:pt x="93" y="412"/>
                </a:cubicBezTo>
                <a:cubicBezTo>
                  <a:pt x="93" y="411"/>
                  <a:pt x="93" y="411"/>
                  <a:pt x="93" y="410"/>
                </a:cubicBezTo>
                <a:cubicBezTo>
                  <a:pt x="92" y="410"/>
                  <a:pt x="91" y="410"/>
                  <a:pt x="89" y="409"/>
                </a:cubicBezTo>
                <a:close/>
                <a:moveTo>
                  <a:pt x="209" y="157"/>
                </a:moveTo>
                <a:cubicBezTo>
                  <a:pt x="208" y="157"/>
                  <a:pt x="207" y="157"/>
                  <a:pt x="207" y="157"/>
                </a:cubicBezTo>
                <a:cubicBezTo>
                  <a:pt x="207" y="157"/>
                  <a:pt x="207" y="157"/>
                  <a:pt x="208" y="157"/>
                </a:cubicBezTo>
                <a:cubicBezTo>
                  <a:pt x="208" y="157"/>
                  <a:pt x="208" y="157"/>
                  <a:pt x="209" y="157"/>
                </a:cubicBezTo>
                <a:close/>
                <a:moveTo>
                  <a:pt x="110" y="21"/>
                </a:moveTo>
                <a:cubicBezTo>
                  <a:pt x="111" y="21"/>
                  <a:pt x="111" y="22"/>
                  <a:pt x="112" y="22"/>
                </a:cubicBezTo>
                <a:cubicBezTo>
                  <a:pt x="112" y="22"/>
                  <a:pt x="112" y="21"/>
                  <a:pt x="112" y="20"/>
                </a:cubicBezTo>
                <a:cubicBezTo>
                  <a:pt x="112" y="20"/>
                  <a:pt x="111" y="20"/>
                  <a:pt x="111" y="20"/>
                </a:cubicBezTo>
                <a:cubicBezTo>
                  <a:pt x="111" y="20"/>
                  <a:pt x="111" y="21"/>
                  <a:pt x="110" y="21"/>
                </a:cubicBezTo>
                <a:close/>
                <a:moveTo>
                  <a:pt x="114" y="176"/>
                </a:moveTo>
                <a:cubicBezTo>
                  <a:pt x="114" y="177"/>
                  <a:pt x="114" y="177"/>
                  <a:pt x="114" y="177"/>
                </a:cubicBezTo>
                <a:cubicBezTo>
                  <a:pt x="115" y="177"/>
                  <a:pt x="115" y="177"/>
                  <a:pt x="115" y="177"/>
                </a:cubicBezTo>
                <a:lnTo>
                  <a:pt x="114" y="176"/>
                </a:lnTo>
                <a:close/>
                <a:moveTo>
                  <a:pt x="142" y="376"/>
                </a:moveTo>
                <a:cubicBezTo>
                  <a:pt x="142" y="376"/>
                  <a:pt x="143" y="376"/>
                  <a:pt x="143" y="375"/>
                </a:cubicBezTo>
                <a:cubicBezTo>
                  <a:pt x="143" y="375"/>
                  <a:pt x="142" y="374"/>
                  <a:pt x="142" y="374"/>
                </a:cubicBezTo>
                <a:cubicBezTo>
                  <a:pt x="141" y="375"/>
                  <a:pt x="141" y="375"/>
                  <a:pt x="140" y="376"/>
                </a:cubicBezTo>
                <a:cubicBezTo>
                  <a:pt x="141" y="376"/>
                  <a:pt x="141" y="376"/>
                  <a:pt x="142" y="376"/>
                </a:cubicBezTo>
                <a:close/>
                <a:moveTo>
                  <a:pt x="143" y="737"/>
                </a:moveTo>
                <a:cubicBezTo>
                  <a:pt x="144" y="738"/>
                  <a:pt x="144" y="738"/>
                  <a:pt x="144" y="738"/>
                </a:cubicBezTo>
                <a:cubicBezTo>
                  <a:pt x="144" y="739"/>
                  <a:pt x="145" y="738"/>
                  <a:pt x="145" y="738"/>
                </a:cubicBezTo>
                <a:cubicBezTo>
                  <a:pt x="145" y="738"/>
                  <a:pt x="145" y="737"/>
                  <a:pt x="145" y="736"/>
                </a:cubicBezTo>
                <a:cubicBezTo>
                  <a:pt x="144" y="737"/>
                  <a:pt x="144" y="737"/>
                  <a:pt x="143" y="737"/>
                </a:cubicBezTo>
                <a:close/>
                <a:moveTo>
                  <a:pt x="191" y="452"/>
                </a:moveTo>
                <a:cubicBezTo>
                  <a:pt x="191" y="452"/>
                  <a:pt x="192" y="452"/>
                  <a:pt x="192" y="451"/>
                </a:cubicBezTo>
                <a:cubicBezTo>
                  <a:pt x="192" y="451"/>
                  <a:pt x="192" y="450"/>
                  <a:pt x="192" y="450"/>
                </a:cubicBezTo>
                <a:cubicBezTo>
                  <a:pt x="191" y="450"/>
                  <a:pt x="190" y="450"/>
                  <a:pt x="190" y="451"/>
                </a:cubicBezTo>
                <a:cubicBezTo>
                  <a:pt x="190" y="451"/>
                  <a:pt x="190" y="452"/>
                  <a:pt x="191" y="452"/>
                </a:cubicBezTo>
                <a:close/>
                <a:moveTo>
                  <a:pt x="202" y="89"/>
                </a:moveTo>
                <a:cubicBezTo>
                  <a:pt x="202" y="89"/>
                  <a:pt x="202" y="90"/>
                  <a:pt x="201" y="90"/>
                </a:cubicBezTo>
                <a:cubicBezTo>
                  <a:pt x="202" y="90"/>
                  <a:pt x="202" y="91"/>
                  <a:pt x="203" y="91"/>
                </a:cubicBezTo>
                <a:cubicBezTo>
                  <a:pt x="203" y="90"/>
                  <a:pt x="203" y="90"/>
                  <a:pt x="203" y="89"/>
                </a:cubicBezTo>
                <a:cubicBezTo>
                  <a:pt x="203" y="89"/>
                  <a:pt x="202" y="89"/>
                  <a:pt x="202" y="89"/>
                </a:cubicBezTo>
                <a:close/>
                <a:moveTo>
                  <a:pt x="209" y="182"/>
                </a:moveTo>
                <a:cubicBezTo>
                  <a:pt x="210" y="183"/>
                  <a:pt x="210" y="183"/>
                  <a:pt x="210" y="183"/>
                </a:cubicBezTo>
                <a:cubicBezTo>
                  <a:pt x="210" y="182"/>
                  <a:pt x="210" y="182"/>
                  <a:pt x="210" y="182"/>
                </a:cubicBezTo>
                <a:lnTo>
                  <a:pt x="209" y="1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702213">
            <a:off x="6151596" y="3351255"/>
            <a:ext cx="116873" cy="560137"/>
          </a:xfrm>
          <a:custGeom>
            <a:avLst/>
            <a:gdLst>
              <a:gd name="T0" fmla="*/ 213 w 223"/>
              <a:gd name="T1" fmla="*/ 275 h 1079"/>
              <a:gd name="T2" fmla="*/ 189 w 223"/>
              <a:gd name="T3" fmla="*/ 646 h 1079"/>
              <a:gd name="T4" fmla="*/ 70 w 223"/>
              <a:gd name="T5" fmla="*/ 928 h 1079"/>
              <a:gd name="T6" fmla="*/ 1 w 223"/>
              <a:gd name="T7" fmla="*/ 441 h 1079"/>
              <a:gd name="T8" fmla="*/ 99 w 223"/>
              <a:gd name="T9" fmla="*/ 10 h 1079"/>
              <a:gd name="T10" fmla="*/ 125 w 223"/>
              <a:gd name="T11" fmla="*/ 785 h 1079"/>
              <a:gd name="T12" fmla="*/ 119 w 223"/>
              <a:gd name="T13" fmla="*/ 795 h 1079"/>
              <a:gd name="T14" fmla="*/ 116 w 223"/>
              <a:gd name="T15" fmla="*/ 984 h 1079"/>
              <a:gd name="T16" fmla="*/ 116 w 223"/>
              <a:gd name="T17" fmla="*/ 984 h 1079"/>
              <a:gd name="T18" fmla="*/ 99 w 223"/>
              <a:gd name="T19" fmla="*/ 1055 h 1079"/>
              <a:gd name="T20" fmla="*/ 19 w 223"/>
              <a:gd name="T21" fmla="*/ 1015 h 1079"/>
              <a:gd name="T22" fmla="*/ 42 w 223"/>
              <a:gd name="T23" fmla="*/ 1057 h 1079"/>
              <a:gd name="T24" fmla="*/ 119 w 223"/>
              <a:gd name="T25" fmla="*/ 96 h 1079"/>
              <a:gd name="T26" fmla="*/ 64 w 223"/>
              <a:gd name="T27" fmla="*/ 609 h 1079"/>
              <a:gd name="T28" fmla="*/ 72 w 223"/>
              <a:gd name="T29" fmla="*/ 536 h 1079"/>
              <a:gd name="T30" fmla="*/ 116 w 223"/>
              <a:gd name="T31" fmla="*/ 130 h 1079"/>
              <a:gd name="T32" fmla="*/ 119 w 223"/>
              <a:gd name="T33" fmla="*/ 163 h 1079"/>
              <a:gd name="T34" fmla="*/ 81 w 223"/>
              <a:gd name="T35" fmla="*/ 863 h 1079"/>
              <a:gd name="T36" fmla="*/ 142 w 223"/>
              <a:gd name="T37" fmla="*/ 751 h 1079"/>
              <a:gd name="T38" fmla="*/ 52 w 223"/>
              <a:gd name="T39" fmla="*/ 745 h 1079"/>
              <a:gd name="T40" fmla="*/ 42 w 223"/>
              <a:gd name="T41" fmla="*/ 114 h 1079"/>
              <a:gd name="T42" fmla="*/ 19 w 223"/>
              <a:gd name="T43" fmla="*/ 327 h 1079"/>
              <a:gd name="T44" fmla="*/ 28 w 223"/>
              <a:gd name="T45" fmla="*/ 386 h 1079"/>
              <a:gd name="T46" fmla="*/ 84 w 223"/>
              <a:gd name="T47" fmla="*/ 465 h 1079"/>
              <a:gd name="T48" fmla="*/ 143 w 223"/>
              <a:gd name="T49" fmla="*/ 311 h 1079"/>
              <a:gd name="T50" fmla="*/ 92 w 223"/>
              <a:gd name="T51" fmla="*/ 657 h 1079"/>
              <a:gd name="T52" fmla="*/ 138 w 223"/>
              <a:gd name="T53" fmla="*/ 92 h 1079"/>
              <a:gd name="T54" fmla="*/ 66 w 223"/>
              <a:gd name="T55" fmla="*/ 893 h 1079"/>
              <a:gd name="T56" fmla="*/ 138 w 223"/>
              <a:gd name="T57" fmla="*/ 657 h 1079"/>
              <a:gd name="T58" fmla="*/ 143 w 223"/>
              <a:gd name="T59" fmla="*/ 522 h 1079"/>
              <a:gd name="T60" fmla="*/ 112 w 223"/>
              <a:gd name="T61" fmla="*/ 262 h 1079"/>
              <a:gd name="T62" fmla="*/ 102 w 223"/>
              <a:gd name="T63" fmla="*/ 567 h 1079"/>
              <a:gd name="T64" fmla="*/ 48 w 223"/>
              <a:gd name="T65" fmla="*/ 462 h 1079"/>
              <a:gd name="T66" fmla="*/ 205 w 223"/>
              <a:gd name="T67" fmla="*/ 213 h 1079"/>
              <a:gd name="T68" fmla="*/ 160 w 223"/>
              <a:gd name="T69" fmla="*/ 618 h 1079"/>
              <a:gd name="T70" fmla="*/ 180 w 223"/>
              <a:gd name="T71" fmla="*/ 415 h 1079"/>
              <a:gd name="T72" fmla="*/ 59 w 223"/>
              <a:gd name="T73" fmla="*/ 326 h 1079"/>
              <a:gd name="T74" fmla="*/ 111 w 223"/>
              <a:gd name="T75" fmla="*/ 246 h 1079"/>
              <a:gd name="T76" fmla="*/ 202 w 223"/>
              <a:gd name="T77" fmla="*/ 322 h 1079"/>
              <a:gd name="T78" fmla="*/ 147 w 223"/>
              <a:gd name="T79" fmla="*/ 223 h 1079"/>
              <a:gd name="T80" fmla="*/ 69 w 223"/>
              <a:gd name="T81" fmla="*/ 24 h 1079"/>
              <a:gd name="T82" fmla="*/ 200 w 223"/>
              <a:gd name="T83" fmla="*/ 351 h 1079"/>
              <a:gd name="T84" fmla="*/ 202 w 223"/>
              <a:gd name="T85" fmla="*/ 308 h 1079"/>
              <a:gd name="T86" fmla="*/ 178 w 223"/>
              <a:gd name="T87" fmla="*/ 322 h 1079"/>
              <a:gd name="T88" fmla="*/ 128 w 223"/>
              <a:gd name="T89" fmla="*/ 718 h 1079"/>
              <a:gd name="T90" fmla="*/ 83 w 223"/>
              <a:gd name="T91" fmla="*/ 708 h 1079"/>
              <a:gd name="T92" fmla="*/ 205 w 223"/>
              <a:gd name="T93" fmla="*/ 258 h 1079"/>
              <a:gd name="T94" fmla="*/ 89 w 223"/>
              <a:gd name="T95" fmla="*/ 409 h 1079"/>
              <a:gd name="T96" fmla="*/ 112 w 223"/>
              <a:gd name="T97" fmla="*/ 22 h 1079"/>
              <a:gd name="T98" fmla="*/ 115 w 223"/>
              <a:gd name="T99" fmla="*/ 177 h 1079"/>
              <a:gd name="T100" fmla="*/ 142 w 223"/>
              <a:gd name="T101" fmla="*/ 376 h 1079"/>
              <a:gd name="T102" fmla="*/ 191 w 223"/>
              <a:gd name="T103" fmla="*/ 452 h 1079"/>
              <a:gd name="T104" fmla="*/ 201 w 223"/>
              <a:gd name="T105" fmla="*/ 90 h 1079"/>
              <a:gd name="T106" fmla="*/ 210 w 223"/>
              <a:gd name="T107" fmla="*/ 182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3" h="1079">
                <a:moveTo>
                  <a:pt x="220" y="38"/>
                </a:moveTo>
                <a:cubicBezTo>
                  <a:pt x="220" y="66"/>
                  <a:pt x="220" y="92"/>
                  <a:pt x="220" y="119"/>
                </a:cubicBezTo>
                <a:cubicBezTo>
                  <a:pt x="220" y="127"/>
                  <a:pt x="223" y="135"/>
                  <a:pt x="221" y="143"/>
                </a:cubicBezTo>
                <a:cubicBezTo>
                  <a:pt x="217" y="164"/>
                  <a:pt x="219" y="186"/>
                  <a:pt x="219" y="207"/>
                </a:cubicBezTo>
                <a:cubicBezTo>
                  <a:pt x="218" y="224"/>
                  <a:pt x="216" y="242"/>
                  <a:pt x="214" y="259"/>
                </a:cubicBezTo>
                <a:cubicBezTo>
                  <a:pt x="214" y="264"/>
                  <a:pt x="213" y="269"/>
                  <a:pt x="213" y="275"/>
                </a:cubicBezTo>
                <a:cubicBezTo>
                  <a:pt x="213" y="278"/>
                  <a:pt x="215" y="282"/>
                  <a:pt x="215" y="284"/>
                </a:cubicBezTo>
                <a:cubicBezTo>
                  <a:pt x="214" y="296"/>
                  <a:pt x="212" y="306"/>
                  <a:pt x="212" y="317"/>
                </a:cubicBezTo>
                <a:cubicBezTo>
                  <a:pt x="211" y="340"/>
                  <a:pt x="209" y="363"/>
                  <a:pt x="207" y="386"/>
                </a:cubicBezTo>
                <a:cubicBezTo>
                  <a:pt x="203" y="434"/>
                  <a:pt x="199" y="482"/>
                  <a:pt x="199" y="530"/>
                </a:cubicBezTo>
                <a:cubicBezTo>
                  <a:pt x="199" y="545"/>
                  <a:pt x="196" y="559"/>
                  <a:pt x="195" y="574"/>
                </a:cubicBezTo>
                <a:cubicBezTo>
                  <a:pt x="193" y="598"/>
                  <a:pt x="191" y="622"/>
                  <a:pt x="189" y="646"/>
                </a:cubicBezTo>
                <a:cubicBezTo>
                  <a:pt x="187" y="660"/>
                  <a:pt x="186" y="674"/>
                  <a:pt x="185" y="688"/>
                </a:cubicBezTo>
                <a:cubicBezTo>
                  <a:pt x="185" y="712"/>
                  <a:pt x="178" y="735"/>
                  <a:pt x="170" y="757"/>
                </a:cubicBezTo>
                <a:cubicBezTo>
                  <a:pt x="156" y="797"/>
                  <a:pt x="141" y="837"/>
                  <a:pt x="126" y="877"/>
                </a:cubicBezTo>
                <a:cubicBezTo>
                  <a:pt x="120" y="894"/>
                  <a:pt x="111" y="909"/>
                  <a:pt x="100" y="922"/>
                </a:cubicBezTo>
                <a:cubicBezTo>
                  <a:pt x="96" y="927"/>
                  <a:pt x="91" y="932"/>
                  <a:pt x="88" y="935"/>
                </a:cubicBezTo>
                <a:cubicBezTo>
                  <a:pt x="79" y="937"/>
                  <a:pt x="73" y="933"/>
                  <a:pt x="70" y="928"/>
                </a:cubicBezTo>
                <a:cubicBezTo>
                  <a:pt x="65" y="921"/>
                  <a:pt x="60" y="913"/>
                  <a:pt x="57" y="906"/>
                </a:cubicBezTo>
                <a:cubicBezTo>
                  <a:pt x="45" y="875"/>
                  <a:pt x="33" y="844"/>
                  <a:pt x="23" y="813"/>
                </a:cubicBezTo>
                <a:cubicBezTo>
                  <a:pt x="14" y="786"/>
                  <a:pt x="9" y="759"/>
                  <a:pt x="8" y="731"/>
                </a:cubicBezTo>
                <a:cubicBezTo>
                  <a:pt x="7" y="708"/>
                  <a:pt x="8" y="686"/>
                  <a:pt x="9" y="663"/>
                </a:cubicBezTo>
                <a:cubicBezTo>
                  <a:pt x="11" y="616"/>
                  <a:pt x="10" y="568"/>
                  <a:pt x="4" y="521"/>
                </a:cubicBezTo>
                <a:cubicBezTo>
                  <a:pt x="1" y="495"/>
                  <a:pt x="1" y="468"/>
                  <a:pt x="1" y="441"/>
                </a:cubicBezTo>
                <a:cubicBezTo>
                  <a:pt x="0" y="370"/>
                  <a:pt x="0" y="299"/>
                  <a:pt x="0" y="227"/>
                </a:cubicBezTo>
                <a:cubicBezTo>
                  <a:pt x="0" y="204"/>
                  <a:pt x="0" y="181"/>
                  <a:pt x="1" y="157"/>
                </a:cubicBezTo>
                <a:cubicBezTo>
                  <a:pt x="2" y="126"/>
                  <a:pt x="7" y="95"/>
                  <a:pt x="16" y="65"/>
                </a:cubicBezTo>
                <a:cubicBezTo>
                  <a:pt x="20" y="53"/>
                  <a:pt x="26" y="42"/>
                  <a:pt x="35" y="32"/>
                </a:cubicBezTo>
                <a:cubicBezTo>
                  <a:pt x="42" y="24"/>
                  <a:pt x="50" y="18"/>
                  <a:pt x="61" y="16"/>
                </a:cubicBezTo>
                <a:cubicBezTo>
                  <a:pt x="74" y="13"/>
                  <a:pt x="86" y="11"/>
                  <a:pt x="99" y="10"/>
                </a:cubicBezTo>
                <a:cubicBezTo>
                  <a:pt x="112" y="9"/>
                  <a:pt x="125" y="7"/>
                  <a:pt x="138" y="4"/>
                </a:cubicBezTo>
                <a:cubicBezTo>
                  <a:pt x="148" y="2"/>
                  <a:pt x="159" y="1"/>
                  <a:pt x="170" y="0"/>
                </a:cubicBezTo>
                <a:cubicBezTo>
                  <a:pt x="177" y="0"/>
                  <a:pt x="185" y="1"/>
                  <a:pt x="191" y="3"/>
                </a:cubicBezTo>
                <a:cubicBezTo>
                  <a:pt x="202" y="6"/>
                  <a:pt x="211" y="14"/>
                  <a:pt x="215" y="24"/>
                </a:cubicBezTo>
                <a:cubicBezTo>
                  <a:pt x="217" y="29"/>
                  <a:pt x="219" y="34"/>
                  <a:pt x="220" y="38"/>
                </a:cubicBezTo>
                <a:close/>
                <a:moveTo>
                  <a:pt x="125" y="785"/>
                </a:moveTo>
                <a:cubicBezTo>
                  <a:pt x="123" y="783"/>
                  <a:pt x="121" y="782"/>
                  <a:pt x="119" y="781"/>
                </a:cubicBezTo>
                <a:cubicBezTo>
                  <a:pt x="121" y="780"/>
                  <a:pt x="123" y="780"/>
                  <a:pt x="124" y="779"/>
                </a:cubicBezTo>
                <a:cubicBezTo>
                  <a:pt x="124" y="781"/>
                  <a:pt x="125" y="782"/>
                  <a:pt x="125" y="785"/>
                </a:cubicBezTo>
                <a:close/>
                <a:moveTo>
                  <a:pt x="117" y="799"/>
                </a:moveTo>
                <a:cubicBezTo>
                  <a:pt x="116" y="798"/>
                  <a:pt x="116" y="797"/>
                  <a:pt x="115" y="796"/>
                </a:cubicBezTo>
                <a:cubicBezTo>
                  <a:pt x="116" y="796"/>
                  <a:pt x="118" y="795"/>
                  <a:pt x="119" y="795"/>
                </a:cubicBezTo>
                <a:cubicBezTo>
                  <a:pt x="120" y="796"/>
                  <a:pt x="120" y="797"/>
                  <a:pt x="120" y="798"/>
                </a:cubicBezTo>
                <a:cubicBezTo>
                  <a:pt x="119" y="799"/>
                  <a:pt x="118" y="799"/>
                  <a:pt x="117" y="799"/>
                </a:cubicBezTo>
                <a:close/>
                <a:moveTo>
                  <a:pt x="101" y="813"/>
                </a:moveTo>
                <a:cubicBezTo>
                  <a:pt x="107" y="812"/>
                  <a:pt x="111" y="813"/>
                  <a:pt x="111" y="820"/>
                </a:cubicBezTo>
                <a:cubicBezTo>
                  <a:pt x="106" y="821"/>
                  <a:pt x="103" y="819"/>
                  <a:pt x="101" y="813"/>
                </a:cubicBezTo>
                <a:close/>
                <a:moveTo>
                  <a:pt x="116" y="984"/>
                </a:moveTo>
                <a:cubicBezTo>
                  <a:pt x="128" y="1000"/>
                  <a:pt x="131" y="1016"/>
                  <a:pt x="126" y="1033"/>
                </a:cubicBezTo>
                <a:cubicBezTo>
                  <a:pt x="122" y="1049"/>
                  <a:pt x="113" y="1061"/>
                  <a:pt x="98" y="1068"/>
                </a:cubicBezTo>
                <a:cubicBezTo>
                  <a:pt x="76" y="1077"/>
                  <a:pt x="55" y="1079"/>
                  <a:pt x="35" y="1066"/>
                </a:cubicBezTo>
                <a:cubicBezTo>
                  <a:pt x="7" y="1050"/>
                  <a:pt x="1" y="1023"/>
                  <a:pt x="17" y="997"/>
                </a:cubicBezTo>
                <a:cubicBezTo>
                  <a:pt x="27" y="980"/>
                  <a:pt x="42" y="971"/>
                  <a:pt x="61" y="969"/>
                </a:cubicBezTo>
                <a:cubicBezTo>
                  <a:pt x="81" y="968"/>
                  <a:pt x="99" y="973"/>
                  <a:pt x="116" y="984"/>
                </a:cubicBezTo>
                <a:close/>
                <a:moveTo>
                  <a:pt x="34" y="1002"/>
                </a:moveTo>
                <a:cubicBezTo>
                  <a:pt x="38" y="1007"/>
                  <a:pt x="43" y="1008"/>
                  <a:pt x="49" y="1006"/>
                </a:cubicBezTo>
                <a:cubicBezTo>
                  <a:pt x="53" y="1004"/>
                  <a:pt x="57" y="1002"/>
                  <a:pt x="57" y="995"/>
                </a:cubicBezTo>
                <a:cubicBezTo>
                  <a:pt x="53" y="990"/>
                  <a:pt x="47" y="988"/>
                  <a:pt x="41" y="990"/>
                </a:cubicBezTo>
                <a:cubicBezTo>
                  <a:pt x="35" y="992"/>
                  <a:pt x="32" y="995"/>
                  <a:pt x="34" y="1002"/>
                </a:cubicBezTo>
                <a:close/>
                <a:moveTo>
                  <a:pt x="99" y="1055"/>
                </a:moveTo>
                <a:cubicBezTo>
                  <a:pt x="99" y="1054"/>
                  <a:pt x="99" y="1054"/>
                  <a:pt x="98" y="1053"/>
                </a:cubicBezTo>
                <a:cubicBezTo>
                  <a:pt x="95" y="1055"/>
                  <a:pt x="92" y="1057"/>
                  <a:pt x="88" y="1058"/>
                </a:cubicBezTo>
                <a:cubicBezTo>
                  <a:pt x="89" y="1059"/>
                  <a:pt x="89" y="1059"/>
                  <a:pt x="89" y="1059"/>
                </a:cubicBezTo>
                <a:cubicBezTo>
                  <a:pt x="92" y="1058"/>
                  <a:pt x="96" y="1056"/>
                  <a:pt x="99" y="1055"/>
                </a:cubicBezTo>
                <a:close/>
                <a:moveTo>
                  <a:pt x="20" y="1015"/>
                </a:moveTo>
                <a:cubicBezTo>
                  <a:pt x="19" y="1015"/>
                  <a:pt x="19" y="1015"/>
                  <a:pt x="19" y="1015"/>
                </a:cubicBezTo>
                <a:cubicBezTo>
                  <a:pt x="19" y="1016"/>
                  <a:pt x="19" y="1016"/>
                  <a:pt x="19" y="1016"/>
                </a:cubicBezTo>
                <a:lnTo>
                  <a:pt x="20" y="1015"/>
                </a:lnTo>
                <a:close/>
                <a:moveTo>
                  <a:pt x="42" y="1057"/>
                </a:moveTo>
                <a:cubicBezTo>
                  <a:pt x="41" y="1056"/>
                  <a:pt x="41" y="1056"/>
                  <a:pt x="41" y="1056"/>
                </a:cubicBezTo>
                <a:cubicBezTo>
                  <a:pt x="40" y="1057"/>
                  <a:pt x="40" y="1057"/>
                  <a:pt x="40" y="1057"/>
                </a:cubicBezTo>
                <a:lnTo>
                  <a:pt x="42" y="1057"/>
                </a:lnTo>
                <a:close/>
                <a:moveTo>
                  <a:pt x="120" y="95"/>
                </a:moveTo>
                <a:cubicBezTo>
                  <a:pt x="121" y="101"/>
                  <a:pt x="125" y="104"/>
                  <a:pt x="130" y="104"/>
                </a:cubicBezTo>
                <a:cubicBezTo>
                  <a:pt x="141" y="113"/>
                  <a:pt x="141" y="113"/>
                  <a:pt x="152" y="107"/>
                </a:cubicBezTo>
                <a:cubicBezTo>
                  <a:pt x="147" y="107"/>
                  <a:pt x="144" y="108"/>
                  <a:pt x="141" y="107"/>
                </a:cubicBezTo>
                <a:cubicBezTo>
                  <a:pt x="137" y="107"/>
                  <a:pt x="134" y="105"/>
                  <a:pt x="130" y="105"/>
                </a:cubicBezTo>
                <a:cubicBezTo>
                  <a:pt x="127" y="102"/>
                  <a:pt x="123" y="99"/>
                  <a:pt x="119" y="96"/>
                </a:cubicBezTo>
                <a:cubicBezTo>
                  <a:pt x="118" y="95"/>
                  <a:pt x="117" y="95"/>
                  <a:pt x="119" y="95"/>
                </a:cubicBezTo>
                <a:cubicBezTo>
                  <a:pt x="117" y="95"/>
                  <a:pt x="119" y="95"/>
                  <a:pt x="120" y="95"/>
                </a:cubicBezTo>
                <a:close/>
                <a:moveTo>
                  <a:pt x="56" y="603"/>
                </a:moveTo>
                <a:cubicBezTo>
                  <a:pt x="56" y="600"/>
                  <a:pt x="55" y="597"/>
                  <a:pt x="49" y="596"/>
                </a:cubicBezTo>
                <a:cubicBezTo>
                  <a:pt x="52" y="599"/>
                  <a:pt x="54" y="601"/>
                  <a:pt x="56" y="602"/>
                </a:cubicBezTo>
                <a:cubicBezTo>
                  <a:pt x="57" y="606"/>
                  <a:pt x="57" y="610"/>
                  <a:pt x="64" y="609"/>
                </a:cubicBezTo>
                <a:cubicBezTo>
                  <a:pt x="60" y="606"/>
                  <a:pt x="58" y="605"/>
                  <a:pt x="56" y="603"/>
                </a:cubicBezTo>
                <a:close/>
                <a:moveTo>
                  <a:pt x="72" y="536"/>
                </a:moveTo>
                <a:cubicBezTo>
                  <a:pt x="69" y="530"/>
                  <a:pt x="67" y="524"/>
                  <a:pt x="60" y="521"/>
                </a:cubicBezTo>
                <a:cubicBezTo>
                  <a:pt x="55" y="511"/>
                  <a:pt x="55" y="511"/>
                  <a:pt x="48" y="510"/>
                </a:cubicBezTo>
                <a:cubicBezTo>
                  <a:pt x="51" y="515"/>
                  <a:pt x="55" y="519"/>
                  <a:pt x="60" y="521"/>
                </a:cubicBezTo>
                <a:cubicBezTo>
                  <a:pt x="62" y="528"/>
                  <a:pt x="65" y="534"/>
                  <a:pt x="72" y="536"/>
                </a:cubicBezTo>
                <a:cubicBezTo>
                  <a:pt x="72" y="540"/>
                  <a:pt x="72" y="543"/>
                  <a:pt x="79" y="544"/>
                </a:cubicBezTo>
                <a:cubicBezTo>
                  <a:pt x="76" y="541"/>
                  <a:pt x="74" y="538"/>
                  <a:pt x="72" y="536"/>
                </a:cubicBezTo>
                <a:close/>
                <a:moveTo>
                  <a:pt x="123" y="135"/>
                </a:moveTo>
                <a:cubicBezTo>
                  <a:pt x="131" y="144"/>
                  <a:pt x="131" y="144"/>
                  <a:pt x="139" y="145"/>
                </a:cubicBezTo>
                <a:cubicBezTo>
                  <a:pt x="135" y="139"/>
                  <a:pt x="129" y="136"/>
                  <a:pt x="123" y="135"/>
                </a:cubicBezTo>
                <a:cubicBezTo>
                  <a:pt x="120" y="134"/>
                  <a:pt x="118" y="132"/>
                  <a:pt x="116" y="130"/>
                </a:cubicBezTo>
                <a:cubicBezTo>
                  <a:pt x="117" y="134"/>
                  <a:pt x="120" y="136"/>
                  <a:pt x="123" y="135"/>
                </a:cubicBezTo>
                <a:close/>
                <a:moveTo>
                  <a:pt x="119" y="163"/>
                </a:moveTo>
                <a:cubicBezTo>
                  <a:pt x="122" y="171"/>
                  <a:pt x="129" y="174"/>
                  <a:pt x="137" y="176"/>
                </a:cubicBezTo>
                <a:cubicBezTo>
                  <a:pt x="133" y="169"/>
                  <a:pt x="127" y="164"/>
                  <a:pt x="118" y="163"/>
                </a:cubicBezTo>
                <a:cubicBezTo>
                  <a:pt x="117" y="159"/>
                  <a:pt x="115" y="157"/>
                  <a:pt x="110" y="159"/>
                </a:cubicBezTo>
                <a:cubicBezTo>
                  <a:pt x="113" y="161"/>
                  <a:pt x="116" y="162"/>
                  <a:pt x="119" y="163"/>
                </a:cubicBezTo>
                <a:close/>
                <a:moveTo>
                  <a:pt x="20" y="726"/>
                </a:moveTo>
                <a:cubicBezTo>
                  <a:pt x="17" y="736"/>
                  <a:pt x="16" y="747"/>
                  <a:pt x="18" y="757"/>
                </a:cubicBezTo>
                <a:cubicBezTo>
                  <a:pt x="23" y="784"/>
                  <a:pt x="29" y="812"/>
                  <a:pt x="39" y="838"/>
                </a:cubicBezTo>
                <a:cubicBezTo>
                  <a:pt x="41" y="842"/>
                  <a:pt x="44" y="847"/>
                  <a:pt x="46" y="851"/>
                </a:cubicBezTo>
                <a:cubicBezTo>
                  <a:pt x="55" y="851"/>
                  <a:pt x="59" y="840"/>
                  <a:pt x="67" y="845"/>
                </a:cubicBezTo>
                <a:cubicBezTo>
                  <a:pt x="75" y="849"/>
                  <a:pt x="73" y="860"/>
                  <a:pt x="81" y="863"/>
                </a:cubicBezTo>
                <a:cubicBezTo>
                  <a:pt x="90" y="859"/>
                  <a:pt x="92" y="847"/>
                  <a:pt x="103" y="847"/>
                </a:cubicBezTo>
                <a:cubicBezTo>
                  <a:pt x="108" y="852"/>
                  <a:pt x="112" y="857"/>
                  <a:pt x="117" y="862"/>
                </a:cubicBezTo>
                <a:cubicBezTo>
                  <a:pt x="125" y="859"/>
                  <a:pt x="127" y="852"/>
                  <a:pt x="129" y="846"/>
                </a:cubicBezTo>
                <a:cubicBezTo>
                  <a:pt x="140" y="818"/>
                  <a:pt x="150" y="789"/>
                  <a:pt x="160" y="761"/>
                </a:cubicBezTo>
                <a:cubicBezTo>
                  <a:pt x="161" y="757"/>
                  <a:pt x="160" y="753"/>
                  <a:pt x="160" y="749"/>
                </a:cubicBezTo>
                <a:cubicBezTo>
                  <a:pt x="154" y="750"/>
                  <a:pt x="148" y="750"/>
                  <a:pt x="142" y="751"/>
                </a:cubicBezTo>
                <a:cubicBezTo>
                  <a:pt x="137" y="745"/>
                  <a:pt x="133" y="740"/>
                  <a:pt x="128" y="734"/>
                </a:cubicBezTo>
                <a:cubicBezTo>
                  <a:pt x="118" y="738"/>
                  <a:pt x="117" y="751"/>
                  <a:pt x="105" y="754"/>
                </a:cubicBezTo>
                <a:cubicBezTo>
                  <a:pt x="96" y="750"/>
                  <a:pt x="98" y="738"/>
                  <a:pt x="91" y="732"/>
                </a:cubicBezTo>
                <a:cubicBezTo>
                  <a:pt x="89" y="732"/>
                  <a:pt x="87" y="731"/>
                  <a:pt x="85" y="730"/>
                </a:cubicBezTo>
                <a:cubicBezTo>
                  <a:pt x="79" y="736"/>
                  <a:pt x="76" y="745"/>
                  <a:pt x="65" y="747"/>
                </a:cubicBezTo>
                <a:cubicBezTo>
                  <a:pt x="62" y="747"/>
                  <a:pt x="57" y="746"/>
                  <a:pt x="52" y="745"/>
                </a:cubicBezTo>
                <a:cubicBezTo>
                  <a:pt x="47" y="736"/>
                  <a:pt x="42" y="729"/>
                  <a:pt x="38" y="722"/>
                </a:cubicBezTo>
                <a:cubicBezTo>
                  <a:pt x="31" y="719"/>
                  <a:pt x="26" y="720"/>
                  <a:pt x="20" y="726"/>
                </a:cubicBezTo>
                <a:close/>
                <a:moveTo>
                  <a:pt x="34" y="350"/>
                </a:moveTo>
                <a:cubicBezTo>
                  <a:pt x="38" y="340"/>
                  <a:pt x="39" y="331"/>
                  <a:pt x="39" y="322"/>
                </a:cubicBezTo>
                <a:cubicBezTo>
                  <a:pt x="40" y="284"/>
                  <a:pt x="42" y="246"/>
                  <a:pt x="42" y="208"/>
                </a:cubicBezTo>
                <a:cubicBezTo>
                  <a:pt x="43" y="177"/>
                  <a:pt x="42" y="145"/>
                  <a:pt x="42" y="114"/>
                </a:cubicBezTo>
                <a:cubicBezTo>
                  <a:pt x="42" y="99"/>
                  <a:pt x="43" y="85"/>
                  <a:pt x="43" y="70"/>
                </a:cubicBezTo>
                <a:cubicBezTo>
                  <a:pt x="43" y="66"/>
                  <a:pt x="41" y="61"/>
                  <a:pt x="39" y="54"/>
                </a:cubicBezTo>
                <a:cubicBezTo>
                  <a:pt x="38" y="59"/>
                  <a:pt x="37" y="60"/>
                  <a:pt x="36" y="62"/>
                </a:cubicBezTo>
                <a:cubicBezTo>
                  <a:pt x="32" y="82"/>
                  <a:pt x="30" y="103"/>
                  <a:pt x="27" y="124"/>
                </a:cubicBezTo>
                <a:cubicBezTo>
                  <a:pt x="23" y="156"/>
                  <a:pt x="20" y="189"/>
                  <a:pt x="21" y="222"/>
                </a:cubicBezTo>
                <a:cubicBezTo>
                  <a:pt x="22" y="257"/>
                  <a:pt x="22" y="292"/>
                  <a:pt x="19" y="327"/>
                </a:cubicBezTo>
                <a:cubicBezTo>
                  <a:pt x="18" y="336"/>
                  <a:pt x="19" y="344"/>
                  <a:pt x="25" y="351"/>
                </a:cubicBezTo>
                <a:cubicBezTo>
                  <a:pt x="28" y="351"/>
                  <a:pt x="31" y="350"/>
                  <a:pt x="34" y="350"/>
                </a:cubicBezTo>
                <a:close/>
                <a:moveTo>
                  <a:pt x="23" y="451"/>
                </a:moveTo>
                <a:cubicBezTo>
                  <a:pt x="25" y="445"/>
                  <a:pt x="27" y="440"/>
                  <a:pt x="27" y="436"/>
                </a:cubicBezTo>
                <a:cubicBezTo>
                  <a:pt x="28" y="421"/>
                  <a:pt x="29" y="406"/>
                  <a:pt x="29" y="392"/>
                </a:cubicBezTo>
                <a:cubicBezTo>
                  <a:pt x="29" y="390"/>
                  <a:pt x="29" y="388"/>
                  <a:pt x="28" y="386"/>
                </a:cubicBezTo>
                <a:cubicBezTo>
                  <a:pt x="27" y="383"/>
                  <a:pt x="26" y="380"/>
                  <a:pt x="22" y="380"/>
                </a:cubicBezTo>
                <a:cubicBezTo>
                  <a:pt x="15" y="392"/>
                  <a:pt x="12" y="413"/>
                  <a:pt x="13" y="432"/>
                </a:cubicBezTo>
                <a:cubicBezTo>
                  <a:pt x="14" y="439"/>
                  <a:pt x="16" y="445"/>
                  <a:pt x="23" y="451"/>
                </a:cubicBezTo>
                <a:close/>
                <a:moveTo>
                  <a:pt x="114" y="498"/>
                </a:moveTo>
                <a:cubicBezTo>
                  <a:pt x="111" y="485"/>
                  <a:pt x="103" y="476"/>
                  <a:pt x="96" y="466"/>
                </a:cubicBezTo>
                <a:cubicBezTo>
                  <a:pt x="93" y="465"/>
                  <a:pt x="89" y="465"/>
                  <a:pt x="84" y="465"/>
                </a:cubicBezTo>
                <a:cubicBezTo>
                  <a:pt x="91" y="481"/>
                  <a:pt x="102" y="490"/>
                  <a:pt x="114" y="498"/>
                </a:cubicBezTo>
                <a:close/>
                <a:moveTo>
                  <a:pt x="143" y="311"/>
                </a:moveTo>
                <a:cubicBezTo>
                  <a:pt x="142" y="312"/>
                  <a:pt x="141" y="313"/>
                  <a:pt x="140" y="314"/>
                </a:cubicBezTo>
                <a:cubicBezTo>
                  <a:pt x="146" y="320"/>
                  <a:pt x="152" y="327"/>
                  <a:pt x="159" y="333"/>
                </a:cubicBezTo>
                <a:cubicBezTo>
                  <a:pt x="163" y="337"/>
                  <a:pt x="167" y="338"/>
                  <a:pt x="173" y="334"/>
                </a:cubicBezTo>
                <a:cubicBezTo>
                  <a:pt x="164" y="324"/>
                  <a:pt x="153" y="318"/>
                  <a:pt x="143" y="311"/>
                </a:cubicBezTo>
                <a:close/>
                <a:moveTo>
                  <a:pt x="100" y="638"/>
                </a:moveTo>
                <a:cubicBezTo>
                  <a:pt x="99" y="639"/>
                  <a:pt x="98" y="640"/>
                  <a:pt x="97" y="641"/>
                </a:cubicBezTo>
                <a:cubicBezTo>
                  <a:pt x="105" y="651"/>
                  <a:pt x="114" y="661"/>
                  <a:pt x="122" y="671"/>
                </a:cubicBezTo>
                <a:cubicBezTo>
                  <a:pt x="124" y="673"/>
                  <a:pt x="126" y="675"/>
                  <a:pt x="129" y="670"/>
                </a:cubicBezTo>
                <a:cubicBezTo>
                  <a:pt x="119" y="660"/>
                  <a:pt x="110" y="649"/>
                  <a:pt x="100" y="638"/>
                </a:cubicBezTo>
                <a:close/>
                <a:moveTo>
                  <a:pt x="92" y="657"/>
                </a:moveTo>
                <a:cubicBezTo>
                  <a:pt x="91" y="658"/>
                  <a:pt x="90" y="659"/>
                  <a:pt x="89" y="660"/>
                </a:cubicBezTo>
                <a:cubicBezTo>
                  <a:pt x="94" y="669"/>
                  <a:pt x="101" y="677"/>
                  <a:pt x="110" y="683"/>
                </a:cubicBezTo>
                <a:cubicBezTo>
                  <a:pt x="111" y="684"/>
                  <a:pt x="113" y="683"/>
                  <a:pt x="116" y="683"/>
                </a:cubicBezTo>
                <a:cubicBezTo>
                  <a:pt x="115" y="680"/>
                  <a:pt x="114" y="678"/>
                  <a:pt x="113" y="677"/>
                </a:cubicBezTo>
                <a:cubicBezTo>
                  <a:pt x="106" y="670"/>
                  <a:pt x="99" y="664"/>
                  <a:pt x="92" y="657"/>
                </a:cubicBezTo>
                <a:close/>
                <a:moveTo>
                  <a:pt x="138" y="92"/>
                </a:moveTo>
                <a:cubicBezTo>
                  <a:pt x="125" y="80"/>
                  <a:pt x="119" y="76"/>
                  <a:pt x="103" y="72"/>
                </a:cubicBezTo>
                <a:cubicBezTo>
                  <a:pt x="116" y="81"/>
                  <a:pt x="125" y="89"/>
                  <a:pt x="138" y="92"/>
                </a:cubicBezTo>
                <a:close/>
                <a:moveTo>
                  <a:pt x="66" y="893"/>
                </a:moveTo>
                <a:cubicBezTo>
                  <a:pt x="71" y="887"/>
                  <a:pt x="72" y="882"/>
                  <a:pt x="69" y="877"/>
                </a:cubicBezTo>
                <a:cubicBezTo>
                  <a:pt x="67" y="873"/>
                  <a:pt x="66" y="868"/>
                  <a:pt x="59" y="870"/>
                </a:cubicBezTo>
                <a:cubicBezTo>
                  <a:pt x="58" y="879"/>
                  <a:pt x="59" y="886"/>
                  <a:pt x="66" y="893"/>
                </a:cubicBezTo>
                <a:close/>
                <a:moveTo>
                  <a:pt x="162" y="220"/>
                </a:moveTo>
                <a:cubicBezTo>
                  <a:pt x="173" y="235"/>
                  <a:pt x="179" y="239"/>
                  <a:pt x="193" y="244"/>
                </a:cubicBezTo>
                <a:cubicBezTo>
                  <a:pt x="182" y="234"/>
                  <a:pt x="173" y="226"/>
                  <a:pt x="162" y="220"/>
                </a:cubicBezTo>
                <a:close/>
                <a:moveTo>
                  <a:pt x="118" y="640"/>
                </a:moveTo>
                <a:cubicBezTo>
                  <a:pt x="123" y="646"/>
                  <a:pt x="126" y="651"/>
                  <a:pt x="128" y="655"/>
                </a:cubicBezTo>
                <a:cubicBezTo>
                  <a:pt x="132" y="656"/>
                  <a:pt x="135" y="657"/>
                  <a:pt x="138" y="657"/>
                </a:cubicBezTo>
                <a:cubicBezTo>
                  <a:pt x="141" y="658"/>
                  <a:pt x="143" y="664"/>
                  <a:pt x="149" y="658"/>
                </a:cubicBezTo>
                <a:cubicBezTo>
                  <a:pt x="143" y="656"/>
                  <a:pt x="138" y="653"/>
                  <a:pt x="134" y="650"/>
                </a:cubicBezTo>
                <a:cubicBezTo>
                  <a:pt x="130" y="647"/>
                  <a:pt x="127" y="642"/>
                  <a:pt x="118" y="640"/>
                </a:cubicBezTo>
                <a:close/>
                <a:moveTo>
                  <a:pt x="143" y="522"/>
                </a:moveTo>
                <a:cubicBezTo>
                  <a:pt x="152" y="541"/>
                  <a:pt x="152" y="541"/>
                  <a:pt x="163" y="546"/>
                </a:cubicBezTo>
                <a:cubicBezTo>
                  <a:pt x="158" y="538"/>
                  <a:pt x="153" y="531"/>
                  <a:pt x="143" y="522"/>
                </a:cubicBezTo>
                <a:close/>
                <a:moveTo>
                  <a:pt x="151" y="584"/>
                </a:moveTo>
                <a:cubicBezTo>
                  <a:pt x="150" y="574"/>
                  <a:pt x="148" y="571"/>
                  <a:pt x="136" y="565"/>
                </a:cubicBezTo>
                <a:cubicBezTo>
                  <a:pt x="140" y="572"/>
                  <a:pt x="144" y="579"/>
                  <a:pt x="151" y="584"/>
                </a:cubicBezTo>
                <a:close/>
                <a:moveTo>
                  <a:pt x="112" y="262"/>
                </a:moveTo>
                <a:cubicBezTo>
                  <a:pt x="122" y="278"/>
                  <a:pt x="122" y="278"/>
                  <a:pt x="132" y="280"/>
                </a:cubicBezTo>
                <a:cubicBezTo>
                  <a:pt x="128" y="272"/>
                  <a:pt x="121" y="267"/>
                  <a:pt x="112" y="262"/>
                </a:cubicBezTo>
                <a:close/>
                <a:moveTo>
                  <a:pt x="170" y="512"/>
                </a:moveTo>
                <a:cubicBezTo>
                  <a:pt x="179" y="530"/>
                  <a:pt x="179" y="530"/>
                  <a:pt x="188" y="532"/>
                </a:cubicBezTo>
                <a:cubicBezTo>
                  <a:pt x="184" y="525"/>
                  <a:pt x="179" y="518"/>
                  <a:pt x="170" y="512"/>
                </a:cubicBezTo>
                <a:close/>
                <a:moveTo>
                  <a:pt x="119" y="581"/>
                </a:moveTo>
                <a:cubicBezTo>
                  <a:pt x="116" y="576"/>
                  <a:pt x="113" y="572"/>
                  <a:pt x="109" y="567"/>
                </a:cubicBezTo>
                <a:cubicBezTo>
                  <a:pt x="108" y="565"/>
                  <a:pt x="105" y="564"/>
                  <a:pt x="102" y="567"/>
                </a:cubicBezTo>
                <a:cubicBezTo>
                  <a:pt x="106" y="574"/>
                  <a:pt x="111" y="579"/>
                  <a:pt x="119" y="581"/>
                </a:cubicBezTo>
                <a:close/>
                <a:moveTo>
                  <a:pt x="89" y="679"/>
                </a:moveTo>
                <a:cubicBezTo>
                  <a:pt x="92" y="687"/>
                  <a:pt x="95" y="691"/>
                  <a:pt x="104" y="694"/>
                </a:cubicBezTo>
                <a:cubicBezTo>
                  <a:pt x="98" y="688"/>
                  <a:pt x="95" y="685"/>
                  <a:pt x="89" y="679"/>
                </a:cubicBezTo>
                <a:close/>
                <a:moveTo>
                  <a:pt x="38" y="461"/>
                </a:moveTo>
                <a:cubicBezTo>
                  <a:pt x="41" y="463"/>
                  <a:pt x="43" y="467"/>
                  <a:pt x="48" y="462"/>
                </a:cubicBezTo>
                <a:cubicBezTo>
                  <a:pt x="46" y="460"/>
                  <a:pt x="44" y="458"/>
                  <a:pt x="42" y="455"/>
                </a:cubicBezTo>
                <a:cubicBezTo>
                  <a:pt x="40" y="457"/>
                  <a:pt x="39" y="459"/>
                  <a:pt x="38" y="461"/>
                </a:cubicBezTo>
                <a:close/>
                <a:moveTo>
                  <a:pt x="203" y="225"/>
                </a:moveTo>
                <a:cubicBezTo>
                  <a:pt x="205" y="225"/>
                  <a:pt x="206" y="226"/>
                  <a:pt x="208" y="226"/>
                </a:cubicBezTo>
                <a:cubicBezTo>
                  <a:pt x="208" y="223"/>
                  <a:pt x="209" y="220"/>
                  <a:pt x="209" y="217"/>
                </a:cubicBezTo>
                <a:cubicBezTo>
                  <a:pt x="210" y="216"/>
                  <a:pt x="208" y="215"/>
                  <a:pt x="205" y="213"/>
                </a:cubicBezTo>
                <a:cubicBezTo>
                  <a:pt x="205" y="218"/>
                  <a:pt x="204" y="221"/>
                  <a:pt x="203" y="225"/>
                </a:cubicBezTo>
                <a:close/>
                <a:moveTo>
                  <a:pt x="153" y="634"/>
                </a:moveTo>
                <a:cubicBezTo>
                  <a:pt x="151" y="631"/>
                  <a:pt x="148" y="628"/>
                  <a:pt x="144" y="624"/>
                </a:cubicBezTo>
                <a:cubicBezTo>
                  <a:pt x="145" y="631"/>
                  <a:pt x="148" y="633"/>
                  <a:pt x="153" y="634"/>
                </a:cubicBezTo>
                <a:close/>
                <a:moveTo>
                  <a:pt x="152" y="606"/>
                </a:moveTo>
                <a:cubicBezTo>
                  <a:pt x="153" y="614"/>
                  <a:pt x="153" y="614"/>
                  <a:pt x="160" y="618"/>
                </a:cubicBezTo>
                <a:cubicBezTo>
                  <a:pt x="157" y="613"/>
                  <a:pt x="155" y="611"/>
                  <a:pt x="152" y="606"/>
                </a:cubicBezTo>
                <a:close/>
                <a:moveTo>
                  <a:pt x="180" y="415"/>
                </a:moveTo>
                <a:cubicBezTo>
                  <a:pt x="180" y="415"/>
                  <a:pt x="181" y="414"/>
                  <a:pt x="181" y="414"/>
                </a:cubicBezTo>
                <a:cubicBezTo>
                  <a:pt x="180" y="412"/>
                  <a:pt x="179" y="411"/>
                  <a:pt x="178" y="409"/>
                </a:cubicBezTo>
                <a:cubicBezTo>
                  <a:pt x="177" y="410"/>
                  <a:pt x="177" y="410"/>
                  <a:pt x="176" y="410"/>
                </a:cubicBezTo>
                <a:cubicBezTo>
                  <a:pt x="178" y="412"/>
                  <a:pt x="179" y="413"/>
                  <a:pt x="180" y="415"/>
                </a:cubicBezTo>
                <a:close/>
                <a:moveTo>
                  <a:pt x="194" y="397"/>
                </a:moveTo>
                <a:cubicBezTo>
                  <a:pt x="198" y="393"/>
                  <a:pt x="198" y="393"/>
                  <a:pt x="194" y="390"/>
                </a:cubicBezTo>
                <a:cubicBezTo>
                  <a:pt x="194" y="392"/>
                  <a:pt x="194" y="395"/>
                  <a:pt x="194" y="397"/>
                </a:cubicBezTo>
                <a:close/>
                <a:moveTo>
                  <a:pt x="60" y="333"/>
                </a:moveTo>
                <a:cubicBezTo>
                  <a:pt x="61" y="332"/>
                  <a:pt x="62" y="331"/>
                  <a:pt x="63" y="330"/>
                </a:cubicBezTo>
                <a:cubicBezTo>
                  <a:pt x="62" y="329"/>
                  <a:pt x="61" y="328"/>
                  <a:pt x="59" y="326"/>
                </a:cubicBezTo>
                <a:cubicBezTo>
                  <a:pt x="59" y="327"/>
                  <a:pt x="58" y="327"/>
                  <a:pt x="58" y="328"/>
                </a:cubicBezTo>
                <a:cubicBezTo>
                  <a:pt x="58" y="329"/>
                  <a:pt x="59" y="331"/>
                  <a:pt x="60" y="333"/>
                </a:cubicBezTo>
                <a:close/>
                <a:moveTo>
                  <a:pt x="132" y="17"/>
                </a:moveTo>
                <a:cubicBezTo>
                  <a:pt x="136" y="22"/>
                  <a:pt x="138" y="19"/>
                  <a:pt x="139" y="15"/>
                </a:cubicBezTo>
                <a:cubicBezTo>
                  <a:pt x="137" y="16"/>
                  <a:pt x="135" y="16"/>
                  <a:pt x="132" y="17"/>
                </a:cubicBezTo>
                <a:close/>
                <a:moveTo>
                  <a:pt x="111" y="246"/>
                </a:moveTo>
                <a:cubicBezTo>
                  <a:pt x="112" y="241"/>
                  <a:pt x="111" y="236"/>
                  <a:pt x="104" y="239"/>
                </a:cubicBezTo>
                <a:cubicBezTo>
                  <a:pt x="107" y="242"/>
                  <a:pt x="109" y="244"/>
                  <a:pt x="111" y="246"/>
                </a:cubicBezTo>
                <a:close/>
                <a:moveTo>
                  <a:pt x="198" y="319"/>
                </a:moveTo>
                <a:cubicBezTo>
                  <a:pt x="197" y="320"/>
                  <a:pt x="197" y="321"/>
                  <a:pt x="196" y="321"/>
                </a:cubicBezTo>
                <a:cubicBezTo>
                  <a:pt x="197" y="322"/>
                  <a:pt x="198" y="323"/>
                  <a:pt x="199" y="325"/>
                </a:cubicBezTo>
                <a:cubicBezTo>
                  <a:pt x="200" y="324"/>
                  <a:pt x="201" y="323"/>
                  <a:pt x="202" y="322"/>
                </a:cubicBezTo>
                <a:cubicBezTo>
                  <a:pt x="200" y="321"/>
                  <a:pt x="199" y="320"/>
                  <a:pt x="198" y="319"/>
                </a:cubicBezTo>
                <a:close/>
                <a:moveTo>
                  <a:pt x="147" y="223"/>
                </a:moveTo>
                <a:cubicBezTo>
                  <a:pt x="147" y="223"/>
                  <a:pt x="147" y="224"/>
                  <a:pt x="146" y="224"/>
                </a:cubicBezTo>
                <a:cubicBezTo>
                  <a:pt x="147" y="225"/>
                  <a:pt x="148" y="226"/>
                  <a:pt x="148" y="227"/>
                </a:cubicBezTo>
                <a:cubicBezTo>
                  <a:pt x="149" y="227"/>
                  <a:pt x="149" y="227"/>
                  <a:pt x="149" y="227"/>
                </a:cubicBezTo>
                <a:cubicBezTo>
                  <a:pt x="149" y="225"/>
                  <a:pt x="148" y="224"/>
                  <a:pt x="147" y="223"/>
                </a:cubicBezTo>
                <a:close/>
                <a:moveTo>
                  <a:pt x="174" y="269"/>
                </a:moveTo>
                <a:cubicBezTo>
                  <a:pt x="174" y="270"/>
                  <a:pt x="173" y="270"/>
                  <a:pt x="173" y="270"/>
                </a:cubicBezTo>
                <a:cubicBezTo>
                  <a:pt x="174" y="271"/>
                  <a:pt x="174" y="272"/>
                  <a:pt x="175" y="274"/>
                </a:cubicBezTo>
                <a:cubicBezTo>
                  <a:pt x="175" y="273"/>
                  <a:pt x="176" y="273"/>
                  <a:pt x="176" y="273"/>
                </a:cubicBezTo>
                <a:cubicBezTo>
                  <a:pt x="176" y="272"/>
                  <a:pt x="175" y="271"/>
                  <a:pt x="174" y="269"/>
                </a:cubicBezTo>
                <a:close/>
                <a:moveTo>
                  <a:pt x="69" y="24"/>
                </a:moveTo>
                <a:cubicBezTo>
                  <a:pt x="68" y="28"/>
                  <a:pt x="68" y="30"/>
                  <a:pt x="72" y="28"/>
                </a:cubicBezTo>
                <a:cubicBezTo>
                  <a:pt x="71" y="26"/>
                  <a:pt x="70" y="25"/>
                  <a:pt x="69" y="24"/>
                </a:cubicBezTo>
                <a:close/>
                <a:moveTo>
                  <a:pt x="105" y="456"/>
                </a:moveTo>
                <a:cubicBezTo>
                  <a:pt x="106" y="457"/>
                  <a:pt x="106" y="460"/>
                  <a:pt x="109" y="457"/>
                </a:cubicBezTo>
                <a:cubicBezTo>
                  <a:pt x="107" y="457"/>
                  <a:pt x="106" y="456"/>
                  <a:pt x="105" y="456"/>
                </a:cubicBezTo>
                <a:close/>
                <a:moveTo>
                  <a:pt x="200" y="351"/>
                </a:moveTo>
                <a:cubicBezTo>
                  <a:pt x="200" y="351"/>
                  <a:pt x="199" y="350"/>
                  <a:pt x="199" y="350"/>
                </a:cubicBezTo>
                <a:cubicBezTo>
                  <a:pt x="198" y="351"/>
                  <a:pt x="198" y="351"/>
                  <a:pt x="197" y="352"/>
                </a:cubicBezTo>
                <a:cubicBezTo>
                  <a:pt x="197" y="352"/>
                  <a:pt x="198" y="353"/>
                  <a:pt x="198" y="354"/>
                </a:cubicBezTo>
                <a:cubicBezTo>
                  <a:pt x="199" y="353"/>
                  <a:pt x="200" y="352"/>
                  <a:pt x="200" y="351"/>
                </a:cubicBezTo>
                <a:close/>
                <a:moveTo>
                  <a:pt x="201" y="308"/>
                </a:moveTo>
                <a:cubicBezTo>
                  <a:pt x="201" y="308"/>
                  <a:pt x="202" y="308"/>
                  <a:pt x="202" y="308"/>
                </a:cubicBezTo>
                <a:cubicBezTo>
                  <a:pt x="202" y="307"/>
                  <a:pt x="202" y="306"/>
                  <a:pt x="201" y="305"/>
                </a:cubicBezTo>
                <a:cubicBezTo>
                  <a:pt x="201" y="305"/>
                  <a:pt x="200" y="305"/>
                  <a:pt x="200" y="305"/>
                </a:cubicBezTo>
                <a:cubicBezTo>
                  <a:pt x="200" y="306"/>
                  <a:pt x="200" y="307"/>
                  <a:pt x="201" y="308"/>
                </a:cubicBezTo>
                <a:close/>
                <a:moveTo>
                  <a:pt x="176" y="321"/>
                </a:moveTo>
                <a:cubicBezTo>
                  <a:pt x="176" y="321"/>
                  <a:pt x="176" y="322"/>
                  <a:pt x="177" y="322"/>
                </a:cubicBezTo>
                <a:cubicBezTo>
                  <a:pt x="177" y="322"/>
                  <a:pt x="178" y="322"/>
                  <a:pt x="178" y="322"/>
                </a:cubicBezTo>
                <a:cubicBezTo>
                  <a:pt x="178" y="321"/>
                  <a:pt x="178" y="321"/>
                  <a:pt x="177" y="320"/>
                </a:cubicBezTo>
                <a:cubicBezTo>
                  <a:pt x="177" y="320"/>
                  <a:pt x="176" y="321"/>
                  <a:pt x="176" y="321"/>
                </a:cubicBezTo>
                <a:close/>
                <a:moveTo>
                  <a:pt x="108" y="291"/>
                </a:moveTo>
                <a:cubicBezTo>
                  <a:pt x="110" y="285"/>
                  <a:pt x="109" y="284"/>
                  <a:pt x="103" y="286"/>
                </a:cubicBezTo>
                <a:cubicBezTo>
                  <a:pt x="105" y="288"/>
                  <a:pt x="106" y="289"/>
                  <a:pt x="108" y="291"/>
                </a:cubicBezTo>
                <a:close/>
                <a:moveTo>
                  <a:pt x="128" y="718"/>
                </a:moveTo>
                <a:cubicBezTo>
                  <a:pt x="127" y="717"/>
                  <a:pt x="126" y="716"/>
                  <a:pt x="125" y="715"/>
                </a:cubicBezTo>
                <a:cubicBezTo>
                  <a:pt x="125" y="716"/>
                  <a:pt x="125" y="717"/>
                  <a:pt x="124" y="718"/>
                </a:cubicBezTo>
                <a:cubicBezTo>
                  <a:pt x="125" y="718"/>
                  <a:pt x="127" y="718"/>
                  <a:pt x="128" y="718"/>
                </a:cubicBezTo>
                <a:close/>
                <a:moveTo>
                  <a:pt x="82" y="709"/>
                </a:moveTo>
                <a:cubicBezTo>
                  <a:pt x="82" y="709"/>
                  <a:pt x="83" y="709"/>
                  <a:pt x="83" y="710"/>
                </a:cubicBezTo>
                <a:cubicBezTo>
                  <a:pt x="83" y="709"/>
                  <a:pt x="83" y="708"/>
                  <a:pt x="83" y="708"/>
                </a:cubicBezTo>
                <a:cubicBezTo>
                  <a:pt x="83" y="708"/>
                  <a:pt x="82" y="708"/>
                  <a:pt x="81" y="708"/>
                </a:cubicBezTo>
                <a:cubicBezTo>
                  <a:pt x="81" y="708"/>
                  <a:pt x="81" y="709"/>
                  <a:pt x="82" y="709"/>
                </a:cubicBezTo>
                <a:close/>
                <a:moveTo>
                  <a:pt x="205" y="259"/>
                </a:moveTo>
                <a:cubicBezTo>
                  <a:pt x="206" y="259"/>
                  <a:pt x="206" y="259"/>
                  <a:pt x="206" y="258"/>
                </a:cubicBezTo>
                <a:cubicBezTo>
                  <a:pt x="207" y="258"/>
                  <a:pt x="206" y="257"/>
                  <a:pt x="206" y="257"/>
                </a:cubicBezTo>
                <a:cubicBezTo>
                  <a:pt x="206" y="257"/>
                  <a:pt x="205" y="257"/>
                  <a:pt x="205" y="258"/>
                </a:cubicBezTo>
                <a:cubicBezTo>
                  <a:pt x="205" y="258"/>
                  <a:pt x="205" y="259"/>
                  <a:pt x="205" y="259"/>
                </a:cubicBezTo>
                <a:close/>
                <a:moveTo>
                  <a:pt x="89" y="409"/>
                </a:moveTo>
                <a:cubicBezTo>
                  <a:pt x="89" y="410"/>
                  <a:pt x="89" y="410"/>
                  <a:pt x="89" y="410"/>
                </a:cubicBezTo>
                <a:cubicBezTo>
                  <a:pt x="90" y="411"/>
                  <a:pt x="91" y="411"/>
                  <a:pt x="93" y="412"/>
                </a:cubicBezTo>
                <a:cubicBezTo>
                  <a:pt x="93" y="411"/>
                  <a:pt x="93" y="411"/>
                  <a:pt x="93" y="410"/>
                </a:cubicBezTo>
                <a:cubicBezTo>
                  <a:pt x="92" y="410"/>
                  <a:pt x="91" y="410"/>
                  <a:pt x="89" y="409"/>
                </a:cubicBezTo>
                <a:close/>
                <a:moveTo>
                  <a:pt x="209" y="157"/>
                </a:moveTo>
                <a:cubicBezTo>
                  <a:pt x="208" y="157"/>
                  <a:pt x="207" y="157"/>
                  <a:pt x="207" y="157"/>
                </a:cubicBezTo>
                <a:cubicBezTo>
                  <a:pt x="207" y="157"/>
                  <a:pt x="207" y="157"/>
                  <a:pt x="208" y="157"/>
                </a:cubicBezTo>
                <a:cubicBezTo>
                  <a:pt x="208" y="157"/>
                  <a:pt x="208" y="157"/>
                  <a:pt x="209" y="157"/>
                </a:cubicBezTo>
                <a:close/>
                <a:moveTo>
                  <a:pt x="110" y="21"/>
                </a:moveTo>
                <a:cubicBezTo>
                  <a:pt x="111" y="21"/>
                  <a:pt x="111" y="22"/>
                  <a:pt x="112" y="22"/>
                </a:cubicBezTo>
                <a:cubicBezTo>
                  <a:pt x="112" y="22"/>
                  <a:pt x="112" y="21"/>
                  <a:pt x="112" y="20"/>
                </a:cubicBezTo>
                <a:cubicBezTo>
                  <a:pt x="112" y="20"/>
                  <a:pt x="111" y="20"/>
                  <a:pt x="111" y="20"/>
                </a:cubicBezTo>
                <a:cubicBezTo>
                  <a:pt x="111" y="20"/>
                  <a:pt x="111" y="21"/>
                  <a:pt x="110" y="21"/>
                </a:cubicBezTo>
                <a:close/>
                <a:moveTo>
                  <a:pt x="114" y="176"/>
                </a:moveTo>
                <a:cubicBezTo>
                  <a:pt x="114" y="177"/>
                  <a:pt x="114" y="177"/>
                  <a:pt x="114" y="177"/>
                </a:cubicBezTo>
                <a:cubicBezTo>
                  <a:pt x="115" y="177"/>
                  <a:pt x="115" y="177"/>
                  <a:pt x="115" y="177"/>
                </a:cubicBezTo>
                <a:lnTo>
                  <a:pt x="114" y="176"/>
                </a:lnTo>
                <a:close/>
                <a:moveTo>
                  <a:pt x="142" y="376"/>
                </a:moveTo>
                <a:cubicBezTo>
                  <a:pt x="142" y="376"/>
                  <a:pt x="143" y="376"/>
                  <a:pt x="143" y="375"/>
                </a:cubicBezTo>
                <a:cubicBezTo>
                  <a:pt x="143" y="375"/>
                  <a:pt x="142" y="374"/>
                  <a:pt x="142" y="374"/>
                </a:cubicBezTo>
                <a:cubicBezTo>
                  <a:pt x="141" y="375"/>
                  <a:pt x="141" y="375"/>
                  <a:pt x="140" y="376"/>
                </a:cubicBezTo>
                <a:cubicBezTo>
                  <a:pt x="141" y="376"/>
                  <a:pt x="141" y="376"/>
                  <a:pt x="142" y="376"/>
                </a:cubicBezTo>
                <a:close/>
                <a:moveTo>
                  <a:pt x="143" y="737"/>
                </a:moveTo>
                <a:cubicBezTo>
                  <a:pt x="144" y="738"/>
                  <a:pt x="144" y="738"/>
                  <a:pt x="144" y="738"/>
                </a:cubicBezTo>
                <a:cubicBezTo>
                  <a:pt x="144" y="739"/>
                  <a:pt x="145" y="738"/>
                  <a:pt x="145" y="738"/>
                </a:cubicBezTo>
                <a:cubicBezTo>
                  <a:pt x="145" y="738"/>
                  <a:pt x="145" y="737"/>
                  <a:pt x="145" y="736"/>
                </a:cubicBezTo>
                <a:cubicBezTo>
                  <a:pt x="144" y="737"/>
                  <a:pt x="144" y="737"/>
                  <a:pt x="143" y="737"/>
                </a:cubicBezTo>
                <a:close/>
                <a:moveTo>
                  <a:pt x="191" y="452"/>
                </a:moveTo>
                <a:cubicBezTo>
                  <a:pt x="191" y="452"/>
                  <a:pt x="192" y="452"/>
                  <a:pt x="192" y="451"/>
                </a:cubicBezTo>
                <a:cubicBezTo>
                  <a:pt x="192" y="451"/>
                  <a:pt x="192" y="450"/>
                  <a:pt x="192" y="450"/>
                </a:cubicBezTo>
                <a:cubicBezTo>
                  <a:pt x="191" y="450"/>
                  <a:pt x="190" y="450"/>
                  <a:pt x="190" y="451"/>
                </a:cubicBezTo>
                <a:cubicBezTo>
                  <a:pt x="190" y="451"/>
                  <a:pt x="190" y="452"/>
                  <a:pt x="191" y="452"/>
                </a:cubicBezTo>
                <a:close/>
                <a:moveTo>
                  <a:pt x="202" y="89"/>
                </a:moveTo>
                <a:cubicBezTo>
                  <a:pt x="202" y="89"/>
                  <a:pt x="202" y="90"/>
                  <a:pt x="201" y="90"/>
                </a:cubicBezTo>
                <a:cubicBezTo>
                  <a:pt x="202" y="90"/>
                  <a:pt x="202" y="91"/>
                  <a:pt x="203" y="91"/>
                </a:cubicBezTo>
                <a:cubicBezTo>
                  <a:pt x="203" y="90"/>
                  <a:pt x="203" y="90"/>
                  <a:pt x="203" y="89"/>
                </a:cubicBezTo>
                <a:cubicBezTo>
                  <a:pt x="203" y="89"/>
                  <a:pt x="202" y="89"/>
                  <a:pt x="202" y="89"/>
                </a:cubicBezTo>
                <a:close/>
                <a:moveTo>
                  <a:pt x="209" y="182"/>
                </a:moveTo>
                <a:cubicBezTo>
                  <a:pt x="210" y="183"/>
                  <a:pt x="210" y="183"/>
                  <a:pt x="210" y="183"/>
                </a:cubicBezTo>
                <a:cubicBezTo>
                  <a:pt x="210" y="182"/>
                  <a:pt x="210" y="182"/>
                  <a:pt x="210" y="182"/>
                </a:cubicBezTo>
                <a:lnTo>
                  <a:pt x="209" y="1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 rot="702213">
            <a:off x="6151596" y="4254366"/>
            <a:ext cx="116873" cy="560137"/>
          </a:xfrm>
          <a:custGeom>
            <a:avLst/>
            <a:gdLst>
              <a:gd name="T0" fmla="*/ 213 w 223"/>
              <a:gd name="T1" fmla="*/ 275 h 1079"/>
              <a:gd name="T2" fmla="*/ 189 w 223"/>
              <a:gd name="T3" fmla="*/ 646 h 1079"/>
              <a:gd name="T4" fmla="*/ 70 w 223"/>
              <a:gd name="T5" fmla="*/ 928 h 1079"/>
              <a:gd name="T6" fmla="*/ 1 w 223"/>
              <a:gd name="T7" fmla="*/ 441 h 1079"/>
              <a:gd name="T8" fmla="*/ 99 w 223"/>
              <a:gd name="T9" fmla="*/ 10 h 1079"/>
              <a:gd name="T10" fmla="*/ 125 w 223"/>
              <a:gd name="T11" fmla="*/ 785 h 1079"/>
              <a:gd name="T12" fmla="*/ 119 w 223"/>
              <a:gd name="T13" fmla="*/ 795 h 1079"/>
              <a:gd name="T14" fmla="*/ 116 w 223"/>
              <a:gd name="T15" fmla="*/ 984 h 1079"/>
              <a:gd name="T16" fmla="*/ 116 w 223"/>
              <a:gd name="T17" fmla="*/ 984 h 1079"/>
              <a:gd name="T18" fmla="*/ 99 w 223"/>
              <a:gd name="T19" fmla="*/ 1055 h 1079"/>
              <a:gd name="T20" fmla="*/ 19 w 223"/>
              <a:gd name="T21" fmla="*/ 1015 h 1079"/>
              <a:gd name="T22" fmla="*/ 42 w 223"/>
              <a:gd name="T23" fmla="*/ 1057 h 1079"/>
              <a:gd name="T24" fmla="*/ 119 w 223"/>
              <a:gd name="T25" fmla="*/ 96 h 1079"/>
              <a:gd name="T26" fmla="*/ 64 w 223"/>
              <a:gd name="T27" fmla="*/ 609 h 1079"/>
              <a:gd name="T28" fmla="*/ 72 w 223"/>
              <a:gd name="T29" fmla="*/ 536 h 1079"/>
              <a:gd name="T30" fmla="*/ 116 w 223"/>
              <a:gd name="T31" fmla="*/ 130 h 1079"/>
              <a:gd name="T32" fmla="*/ 119 w 223"/>
              <a:gd name="T33" fmla="*/ 163 h 1079"/>
              <a:gd name="T34" fmla="*/ 81 w 223"/>
              <a:gd name="T35" fmla="*/ 863 h 1079"/>
              <a:gd name="T36" fmla="*/ 142 w 223"/>
              <a:gd name="T37" fmla="*/ 751 h 1079"/>
              <a:gd name="T38" fmla="*/ 52 w 223"/>
              <a:gd name="T39" fmla="*/ 745 h 1079"/>
              <a:gd name="T40" fmla="*/ 42 w 223"/>
              <a:gd name="T41" fmla="*/ 114 h 1079"/>
              <a:gd name="T42" fmla="*/ 19 w 223"/>
              <a:gd name="T43" fmla="*/ 327 h 1079"/>
              <a:gd name="T44" fmla="*/ 28 w 223"/>
              <a:gd name="T45" fmla="*/ 386 h 1079"/>
              <a:gd name="T46" fmla="*/ 84 w 223"/>
              <a:gd name="T47" fmla="*/ 465 h 1079"/>
              <a:gd name="T48" fmla="*/ 143 w 223"/>
              <a:gd name="T49" fmla="*/ 311 h 1079"/>
              <a:gd name="T50" fmla="*/ 92 w 223"/>
              <a:gd name="T51" fmla="*/ 657 h 1079"/>
              <a:gd name="T52" fmla="*/ 138 w 223"/>
              <a:gd name="T53" fmla="*/ 92 h 1079"/>
              <a:gd name="T54" fmla="*/ 66 w 223"/>
              <a:gd name="T55" fmla="*/ 893 h 1079"/>
              <a:gd name="T56" fmla="*/ 138 w 223"/>
              <a:gd name="T57" fmla="*/ 657 h 1079"/>
              <a:gd name="T58" fmla="*/ 143 w 223"/>
              <a:gd name="T59" fmla="*/ 522 h 1079"/>
              <a:gd name="T60" fmla="*/ 112 w 223"/>
              <a:gd name="T61" fmla="*/ 262 h 1079"/>
              <a:gd name="T62" fmla="*/ 102 w 223"/>
              <a:gd name="T63" fmla="*/ 567 h 1079"/>
              <a:gd name="T64" fmla="*/ 48 w 223"/>
              <a:gd name="T65" fmla="*/ 462 h 1079"/>
              <a:gd name="T66" fmla="*/ 205 w 223"/>
              <a:gd name="T67" fmla="*/ 213 h 1079"/>
              <a:gd name="T68" fmla="*/ 160 w 223"/>
              <a:gd name="T69" fmla="*/ 618 h 1079"/>
              <a:gd name="T70" fmla="*/ 180 w 223"/>
              <a:gd name="T71" fmla="*/ 415 h 1079"/>
              <a:gd name="T72" fmla="*/ 59 w 223"/>
              <a:gd name="T73" fmla="*/ 326 h 1079"/>
              <a:gd name="T74" fmla="*/ 111 w 223"/>
              <a:gd name="T75" fmla="*/ 246 h 1079"/>
              <a:gd name="T76" fmla="*/ 202 w 223"/>
              <a:gd name="T77" fmla="*/ 322 h 1079"/>
              <a:gd name="T78" fmla="*/ 147 w 223"/>
              <a:gd name="T79" fmla="*/ 223 h 1079"/>
              <a:gd name="T80" fmla="*/ 69 w 223"/>
              <a:gd name="T81" fmla="*/ 24 h 1079"/>
              <a:gd name="T82" fmla="*/ 200 w 223"/>
              <a:gd name="T83" fmla="*/ 351 h 1079"/>
              <a:gd name="T84" fmla="*/ 202 w 223"/>
              <a:gd name="T85" fmla="*/ 308 h 1079"/>
              <a:gd name="T86" fmla="*/ 178 w 223"/>
              <a:gd name="T87" fmla="*/ 322 h 1079"/>
              <a:gd name="T88" fmla="*/ 128 w 223"/>
              <a:gd name="T89" fmla="*/ 718 h 1079"/>
              <a:gd name="T90" fmla="*/ 83 w 223"/>
              <a:gd name="T91" fmla="*/ 708 h 1079"/>
              <a:gd name="T92" fmla="*/ 205 w 223"/>
              <a:gd name="T93" fmla="*/ 258 h 1079"/>
              <a:gd name="T94" fmla="*/ 89 w 223"/>
              <a:gd name="T95" fmla="*/ 409 h 1079"/>
              <a:gd name="T96" fmla="*/ 112 w 223"/>
              <a:gd name="T97" fmla="*/ 22 h 1079"/>
              <a:gd name="T98" fmla="*/ 115 w 223"/>
              <a:gd name="T99" fmla="*/ 177 h 1079"/>
              <a:gd name="T100" fmla="*/ 142 w 223"/>
              <a:gd name="T101" fmla="*/ 376 h 1079"/>
              <a:gd name="T102" fmla="*/ 191 w 223"/>
              <a:gd name="T103" fmla="*/ 452 h 1079"/>
              <a:gd name="T104" fmla="*/ 201 w 223"/>
              <a:gd name="T105" fmla="*/ 90 h 1079"/>
              <a:gd name="T106" fmla="*/ 210 w 223"/>
              <a:gd name="T107" fmla="*/ 182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3" h="1079">
                <a:moveTo>
                  <a:pt x="220" y="38"/>
                </a:moveTo>
                <a:cubicBezTo>
                  <a:pt x="220" y="66"/>
                  <a:pt x="220" y="92"/>
                  <a:pt x="220" y="119"/>
                </a:cubicBezTo>
                <a:cubicBezTo>
                  <a:pt x="220" y="127"/>
                  <a:pt x="223" y="135"/>
                  <a:pt x="221" y="143"/>
                </a:cubicBezTo>
                <a:cubicBezTo>
                  <a:pt x="217" y="164"/>
                  <a:pt x="219" y="186"/>
                  <a:pt x="219" y="207"/>
                </a:cubicBezTo>
                <a:cubicBezTo>
                  <a:pt x="218" y="224"/>
                  <a:pt x="216" y="242"/>
                  <a:pt x="214" y="259"/>
                </a:cubicBezTo>
                <a:cubicBezTo>
                  <a:pt x="214" y="264"/>
                  <a:pt x="213" y="269"/>
                  <a:pt x="213" y="275"/>
                </a:cubicBezTo>
                <a:cubicBezTo>
                  <a:pt x="213" y="278"/>
                  <a:pt x="215" y="282"/>
                  <a:pt x="215" y="284"/>
                </a:cubicBezTo>
                <a:cubicBezTo>
                  <a:pt x="214" y="296"/>
                  <a:pt x="212" y="306"/>
                  <a:pt x="212" y="317"/>
                </a:cubicBezTo>
                <a:cubicBezTo>
                  <a:pt x="211" y="340"/>
                  <a:pt x="209" y="363"/>
                  <a:pt x="207" y="386"/>
                </a:cubicBezTo>
                <a:cubicBezTo>
                  <a:pt x="203" y="434"/>
                  <a:pt x="199" y="482"/>
                  <a:pt x="199" y="530"/>
                </a:cubicBezTo>
                <a:cubicBezTo>
                  <a:pt x="199" y="545"/>
                  <a:pt x="196" y="559"/>
                  <a:pt x="195" y="574"/>
                </a:cubicBezTo>
                <a:cubicBezTo>
                  <a:pt x="193" y="598"/>
                  <a:pt x="191" y="622"/>
                  <a:pt x="189" y="646"/>
                </a:cubicBezTo>
                <a:cubicBezTo>
                  <a:pt x="187" y="660"/>
                  <a:pt x="186" y="674"/>
                  <a:pt x="185" y="688"/>
                </a:cubicBezTo>
                <a:cubicBezTo>
                  <a:pt x="185" y="712"/>
                  <a:pt x="178" y="735"/>
                  <a:pt x="170" y="757"/>
                </a:cubicBezTo>
                <a:cubicBezTo>
                  <a:pt x="156" y="797"/>
                  <a:pt x="141" y="837"/>
                  <a:pt x="126" y="877"/>
                </a:cubicBezTo>
                <a:cubicBezTo>
                  <a:pt x="120" y="894"/>
                  <a:pt x="111" y="909"/>
                  <a:pt x="100" y="922"/>
                </a:cubicBezTo>
                <a:cubicBezTo>
                  <a:pt x="96" y="927"/>
                  <a:pt x="91" y="932"/>
                  <a:pt x="88" y="935"/>
                </a:cubicBezTo>
                <a:cubicBezTo>
                  <a:pt x="79" y="937"/>
                  <a:pt x="73" y="933"/>
                  <a:pt x="70" y="928"/>
                </a:cubicBezTo>
                <a:cubicBezTo>
                  <a:pt x="65" y="921"/>
                  <a:pt x="60" y="913"/>
                  <a:pt x="57" y="906"/>
                </a:cubicBezTo>
                <a:cubicBezTo>
                  <a:pt x="45" y="875"/>
                  <a:pt x="33" y="844"/>
                  <a:pt x="23" y="813"/>
                </a:cubicBezTo>
                <a:cubicBezTo>
                  <a:pt x="14" y="786"/>
                  <a:pt x="9" y="759"/>
                  <a:pt x="8" y="731"/>
                </a:cubicBezTo>
                <a:cubicBezTo>
                  <a:pt x="7" y="708"/>
                  <a:pt x="8" y="686"/>
                  <a:pt x="9" y="663"/>
                </a:cubicBezTo>
                <a:cubicBezTo>
                  <a:pt x="11" y="616"/>
                  <a:pt x="10" y="568"/>
                  <a:pt x="4" y="521"/>
                </a:cubicBezTo>
                <a:cubicBezTo>
                  <a:pt x="1" y="495"/>
                  <a:pt x="1" y="468"/>
                  <a:pt x="1" y="441"/>
                </a:cubicBezTo>
                <a:cubicBezTo>
                  <a:pt x="0" y="370"/>
                  <a:pt x="0" y="299"/>
                  <a:pt x="0" y="227"/>
                </a:cubicBezTo>
                <a:cubicBezTo>
                  <a:pt x="0" y="204"/>
                  <a:pt x="0" y="181"/>
                  <a:pt x="1" y="157"/>
                </a:cubicBezTo>
                <a:cubicBezTo>
                  <a:pt x="2" y="126"/>
                  <a:pt x="7" y="95"/>
                  <a:pt x="16" y="65"/>
                </a:cubicBezTo>
                <a:cubicBezTo>
                  <a:pt x="20" y="53"/>
                  <a:pt x="26" y="42"/>
                  <a:pt x="35" y="32"/>
                </a:cubicBezTo>
                <a:cubicBezTo>
                  <a:pt x="42" y="24"/>
                  <a:pt x="50" y="18"/>
                  <a:pt x="61" y="16"/>
                </a:cubicBezTo>
                <a:cubicBezTo>
                  <a:pt x="74" y="13"/>
                  <a:pt x="86" y="11"/>
                  <a:pt x="99" y="10"/>
                </a:cubicBezTo>
                <a:cubicBezTo>
                  <a:pt x="112" y="9"/>
                  <a:pt x="125" y="7"/>
                  <a:pt x="138" y="4"/>
                </a:cubicBezTo>
                <a:cubicBezTo>
                  <a:pt x="148" y="2"/>
                  <a:pt x="159" y="1"/>
                  <a:pt x="170" y="0"/>
                </a:cubicBezTo>
                <a:cubicBezTo>
                  <a:pt x="177" y="0"/>
                  <a:pt x="185" y="1"/>
                  <a:pt x="191" y="3"/>
                </a:cubicBezTo>
                <a:cubicBezTo>
                  <a:pt x="202" y="6"/>
                  <a:pt x="211" y="14"/>
                  <a:pt x="215" y="24"/>
                </a:cubicBezTo>
                <a:cubicBezTo>
                  <a:pt x="217" y="29"/>
                  <a:pt x="219" y="34"/>
                  <a:pt x="220" y="38"/>
                </a:cubicBezTo>
                <a:close/>
                <a:moveTo>
                  <a:pt x="125" y="785"/>
                </a:moveTo>
                <a:cubicBezTo>
                  <a:pt x="123" y="783"/>
                  <a:pt x="121" y="782"/>
                  <a:pt x="119" y="781"/>
                </a:cubicBezTo>
                <a:cubicBezTo>
                  <a:pt x="121" y="780"/>
                  <a:pt x="123" y="780"/>
                  <a:pt x="124" y="779"/>
                </a:cubicBezTo>
                <a:cubicBezTo>
                  <a:pt x="124" y="781"/>
                  <a:pt x="125" y="782"/>
                  <a:pt x="125" y="785"/>
                </a:cubicBezTo>
                <a:close/>
                <a:moveTo>
                  <a:pt x="117" y="799"/>
                </a:moveTo>
                <a:cubicBezTo>
                  <a:pt x="116" y="798"/>
                  <a:pt x="116" y="797"/>
                  <a:pt x="115" y="796"/>
                </a:cubicBezTo>
                <a:cubicBezTo>
                  <a:pt x="116" y="796"/>
                  <a:pt x="118" y="795"/>
                  <a:pt x="119" y="795"/>
                </a:cubicBezTo>
                <a:cubicBezTo>
                  <a:pt x="120" y="796"/>
                  <a:pt x="120" y="797"/>
                  <a:pt x="120" y="798"/>
                </a:cubicBezTo>
                <a:cubicBezTo>
                  <a:pt x="119" y="799"/>
                  <a:pt x="118" y="799"/>
                  <a:pt x="117" y="799"/>
                </a:cubicBezTo>
                <a:close/>
                <a:moveTo>
                  <a:pt x="101" y="813"/>
                </a:moveTo>
                <a:cubicBezTo>
                  <a:pt x="107" y="812"/>
                  <a:pt x="111" y="813"/>
                  <a:pt x="111" y="820"/>
                </a:cubicBezTo>
                <a:cubicBezTo>
                  <a:pt x="106" y="821"/>
                  <a:pt x="103" y="819"/>
                  <a:pt x="101" y="813"/>
                </a:cubicBezTo>
                <a:close/>
                <a:moveTo>
                  <a:pt x="116" y="984"/>
                </a:moveTo>
                <a:cubicBezTo>
                  <a:pt x="128" y="1000"/>
                  <a:pt x="131" y="1016"/>
                  <a:pt x="126" y="1033"/>
                </a:cubicBezTo>
                <a:cubicBezTo>
                  <a:pt x="122" y="1049"/>
                  <a:pt x="113" y="1061"/>
                  <a:pt x="98" y="1068"/>
                </a:cubicBezTo>
                <a:cubicBezTo>
                  <a:pt x="76" y="1077"/>
                  <a:pt x="55" y="1079"/>
                  <a:pt x="35" y="1066"/>
                </a:cubicBezTo>
                <a:cubicBezTo>
                  <a:pt x="7" y="1050"/>
                  <a:pt x="1" y="1023"/>
                  <a:pt x="17" y="997"/>
                </a:cubicBezTo>
                <a:cubicBezTo>
                  <a:pt x="27" y="980"/>
                  <a:pt x="42" y="971"/>
                  <a:pt x="61" y="969"/>
                </a:cubicBezTo>
                <a:cubicBezTo>
                  <a:pt x="81" y="968"/>
                  <a:pt x="99" y="973"/>
                  <a:pt x="116" y="984"/>
                </a:cubicBezTo>
                <a:close/>
                <a:moveTo>
                  <a:pt x="34" y="1002"/>
                </a:moveTo>
                <a:cubicBezTo>
                  <a:pt x="38" y="1007"/>
                  <a:pt x="43" y="1008"/>
                  <a:pt x="49" y="1006"/>
                </a:cubicBezTo>
                <a:cubicBezTo>
                  <a:pt x="53" y="1004"/>
                  <a:pt x="57" y="1002"/>
                  <a:pt x="57" y="995"/>
                </a:cubicBezTo>
                <a:cubicBezTo>
                  <a:pt x="53" y="990"/>
                  <a:pt x="47" y="988"/>
                  <a:pt x="41" y="990"/>
                </a:cubicBezTo>
                <a:cubicBezTo>
                  <a:pt x="35" y="992"/>
                  <a:pt x="32" y="995"/>
                  <a:pt x="34" y="1002"/>
                </a:cubicBezTo>
                <a:close/>
                <a:moveTo>
                  <a:pt x="99" y="1055"/>
                </a:moveTo>
                <a:cubicBezTo>
                  <a:pt x="99" y="1054"/>
                  <a:pt x="99" y="1054"/>
                  <a:pt x="98" y="1053"/>
                </a:cubicBezTo>
                <a:cubicBezTo>
                  <a:pt x="95" y="1055"/>
                  <a:pt x="92" y="1057"/>
                  <a:pt x="88" y="1058"/>
                </a:cubicBezTo>
                <a:cubicBezTo>
                  <a:pt x="89" y="1059"/>
                  <a:pt x="89" y="1059"/>
                  <a:pt x="89" y="1059"/>
                </a:cubicBezTo>
                <a:cubicBezTo>
                  <a:pt x="92" y="1058"/>
                  <a:pt x="96" y="1056"/>
                  <a:pt x="99" y="1055"/>
                </a:cubicBezTo>
                <a:close/>
                <a:moveTo>
                  <a:pt x="20" y="1015"/>
                </a:moveTo>
                <a:cubicBezTo>
                  <a:pt x="19" y="1015"/>
                  <a:pt x="19" y="1015"/>
                  <a:pt x="19" y="1015"/>
                </a:cubicBezTo>
                <a:cubicBezTo>
                  <a:pt x="19" y="1016"/>
                  <a:pt x="19" y="1016"/>
                  <a:pt x="19" y="1016"/>
                </a:cubicBezTo>
                <a:lnTo>
                  <a:pt x="20" y="1015"/>
                </a:lnTo>
                <a:close/>
                <a:moveTo>
                  <a:pt x="42" y="1057"/>
                </a:moveTo>
                <a:cubicBezTo>
                  <a:pt x="41" y="1056"/>
                  <a:pt x="41" y="1056"/>
                  <a:pt x="41" y="1056"/>
                </a:cubicBezTo>
                <a:cubicBezTo>
                  <a:pt x="40" y="1057"/>
                  <a:pt x="40" y="1057"/>
                  <a:pt x="40" y="1057"/>
                </a:cubicBezTo>
                <a:lnTo>
                  <a:pt x="42" y="1057"/>
                </a:lnTo>
                <a:close/>
                <a:moveTo>
                  <a:pt x="120" y="95"/>
                </a:moveTo>
                <a:cubicBezTo>
                  <a:pt x="121" y="101"/>
                  <a:pt x="125" y="104"/>
                  <a:pt x="130" y="104"/>
                </a:cubicBezTo>
                <a:cubicBezTo>
                  <a:pt x="141" y="113"/>
                  <a:pt x="141" y="113"/>
                  <a:pt x="152" y="107"/>
                </a:cubicBezTo>
                <a:cubicBezTo>
                  <a:pt x="147" y="107"/>
                  <a:pt x="144" y="108"/>
                  <a:pt x="141" y="107"/>
                </a:cubicBezTo>
                <a:cubicBezTo>
                  <a:pt x="137" y="107"/>
                  <a:pt x="134" y="105"/>
                  <a:pt x="130" y="105"/>
                </a:cubicBezTo>
                <a:cubicBezTo>
                  <a:pt x="127" y="102"/>
                  <a:pt x="123" y="99"/>
                  <a:pt x="119" y="96"/>
                </a:cubicBezTo>
                <a:cubicBezTo>
                  <a:pt x="118" y="95"/>
                  <a:pt x="117" y="95"/>
                  <a:pt x="119" y="95"/>
                </a:cubicBezTo>
                <a:cubicBezTo>
                  <a:pt x="117" y="95"/>
                  <a:pt x="119" y="95"/>
                  <a:pt x="120" y="95"/>
                </a:cubicBezTo>
                <a:close/>
                <a:moveTo>
                  <a:pt x="56" y="603"/>
                </a:moveTo>
                <a:cubicBezTo>
                  <a:pt x="56" y="600"/>
                  <a:pt x="55" y="597"/>
                  <a:pt x="49" y="596"/>
                </a:cubicBezTo>
                <a:cubicBezTo>
                  <a:pt x="52" y="599"/>
                  <a:pt x="54" y="601"/>
                  <a:pt x="56" y="602"/>
                </a:cubicBezTo>
                <a:cubicBezTo>
                  <a:pt x="57" y="606"/>
                  <a:pt x="57" y="610"/>
                  <a:pt x="64" y="609"/>
                </a:cubicBezTo>
                <a:cubicBezTo>
                  <a:pt x="60" y="606"/>
                  <a:pt x="58" y="605"/>
                  <a:pt x="56" y="603"/>
                </a:cubicBezTo>
                <a:close/>
                <a:moveTo>
                  <a:pt x="72" y="536"/>
                </a:moveTo>
                <a:cubicBezTo>
                  <a:pt x="69" y="530"/>
                  <a:pt x="67" y="524"/>
                  <a:pt x="60" y="521"/>
                </a:cubicBezTo>
                <a:cubicBezTo>
                  <a:pt x="55" y="511"/>
                  <a:pt x="55" y="511"/>
                  <a:pt x="48" y="510"/>
                </a:cubicBezTo>
                <a:cubicBezTo>
                  <a:pt x="51" y="515"/>
                  <a:pt x="55" y="519"/>
                  <a:pt x="60" y="521"/>
                </a:cubicBezTo>
                <a:cubicBezTo>
                  <a:pt x="62" y="528"/>
                  <a:pt x="65" y="534"/>
                  <a:pt x="72" y="536"/>
                </a:cubicBezTo>
                <a:cubicBezTo>
                  <a:pt x="72" y="540"/>
                  <a:pt x="72" y="543"/>
                  <a:pt x="79" y="544"/>
                </a:cubicBezTo>
                <a:cubicBezTo>
                  <a:pt x="76" y="541"/>
                  <a:pt x="74" y="538"/>
                  <a:pt x="72" y="536"/>
                </a:cubicBezTo>
                <a:close/>
                <a:moveTo>
                  <a:pt x="123" y="135"/>
                </a:moveTo>
                <a:cubicBezTo>
                  <a:pt x="131" y="144"/>
                  <a:pt x="131" y="144"/>
                  <a:pt x="139" y="145"/>
                </a:cubicBezTo>
                <a:cubicBezTo>
                  <a:pt x="135" y="139"/>
                  <a:pt x="129" y="136"/>
                  <a:pt x="123" y="135"/>
                </a:cubicBezTo>
                <a:cubicBezTo>
                  <a:pt x="120" y="134"/>
                  <a:pt x="118" y="132"/>
                  <a:pt x="116" y="130"/>
                </a:cubicBezTo>
                <a:cubicBezTo>
                  <a:pt x="117" y="134"/>
                  <a:pt x="120" y="136"/>
                  <a:pt x="123" y="135"/>
                </a:cubicBezTo>
                <a:close/>
                <a:moveTo>
                  <a:pt x="119" y="163"/>
                </a:moveTo>
                <a:cubicBezTo>
                  <a:pt x="122" y="171"/>
                  <a:pt x="129" y="174"/>
                  <a:pt x="137" y="176"/>
                </a:cubicBezTo>
                <a:cubicBezTo>
                  <a:pt x="133" y="169"/>
                  <a:pt x="127" y="164"/>
                  <a:pt x="118" y="163"/>
                </a:cubicBezTo>
                <a:cubicBezTo>
                  <a:pt x="117" y="159"/>
                  <a:pt x="115" y="157"/>
                  <a:pt x="110" y="159"/>
                </a:cubicBezTo>
                <a:cubicBezTo>
                  <a:pt x="113" y="161"/>
                  <a:pt x="116" y="162"/>
                  <a:pt x="119" y="163"/>
                </a:cubicBezTo>
                <a:close/>
                <a:moveTo>
                  <a:pt x="20" y="726"/>
                </a:moveTo>
                <a:cubicBezTo>
                  <a:pt x="17" y="736"/>
                  <a:pt x="16" y="747"/>
                  <a:pt x="18" y="757"/>
                </a:cubicBezTo>
                <a:cubicBezTo>
                  <a:pt x="23" y="784"/>
                  <a:pt x="29" y="812"/>
                  <a:pt x="39" y="838"/>
                </a:cubicBezTo>
                <a:cubicBezTo>
                  <a:pt x="41" y="842"/>
                  <a:pt x="44" y="847"/>
                  <a:pt x="46" y="851"/>
                </a:cubicBezTo>
                <a:cubicBezTo>
                  <a:pt x="55" y="851"/>
                  <a:pt x="59" y="840"/>
                  <a:pt x="67" y="845"/>
                </a:cubicBezTo>
                <a:cubicBezTo>
                  <a:pt x="75" y="849"/>
                  <a:pt x="73" y="860"/>
                  <a:pt x="81" y="863"/>
                </a:cubicBezTo>
                <a:cubicBezTo>
                  <a:pt x="90" y="859"/>
                  <a:pt x="92" y="847"/>
                  <a:pt x="103" y="847"/>
                </a:cubicBezTo>
                <a:cubicBezTo>
                  <a:pt x="108" y="852"/>
                  <a:pt x="112" y="857"/>
                  <a:pt x="117" y="862"/>
                </a:cubicBezTo>
                <a:cubicBezTo>
                  <a:pt x="125" y="859"/>
                  <a:pt x="127" y="852"/>
                  <a:pt x="129" y="846"/>
                </a:cubicBezTo>
                <a:cubicBezTo>
                  <a:pt x="140" y="818"/>
                  <a:pt x="150" y="789"/>
                  <a:pt x="160" y="761"/>
                </a:cubicBezTo>
                <a:cubicBezTo>
                  <a:pt x="161" y="757"/>
                  <a:pt x="160" y="753"/>
                  <a:pt x="160" y="749"/>
                </a:cubicBezTo>
                <a:cubicBezTo>
                  <a:pt x="154" y="750"/>
                  <a:pt x="148" y="750"/>
                  <a:pt x="142" y="751"/>
                </a:cubicBezTo>
                <a:cubicBezTo>
                  <a:pt x="137" y="745"/>
                  <a:pt x="133" y="740"/>
                  <a:pt x="128" y="734"/>
                </a:cubicBezTo>
                <a:cubicBezTo>
                  <a:pt x="118" y="738"/>
                  <a:pt x="117" y="751"/>
                  <a:pt x="105" y="754"/>
                </a:cubicBezTo>
                <a:cubicBezTo>
                  <a:pt x="96" y="750"/>
                  <a:pt x="98" y="738"/>
                  <a:pt x="91" y="732"/>
                </a:cubicBezTo>
                <a:cubicBezTo>
                  <a:pt x="89" y="732"/>
                  <a:pt x="87" y="731"/>
                  <a:pt x="85" y="730"/>
                </a:cubicBezTo>
                <a:cubicBezTo>
                  <a:pt x="79" y="736"/>
                  <a:pt x="76" y="745"/>
                  <a:pt x="65" y="747"/>
                </a:cubicBezTo>
                <a:cubicBezTo>
                  <a:pt x="62" y="747"/>
                  <a:pt x="57" y="746"/>
                  <a:pt x="52" y="745"/>
                </a:cubicBezTo>
                <a:cubicBezTo>
                  <a:pt x="47" y="736"/>
                  <a:pt x="42" y="729"/>
                  <a:pt x="38" y="722"/>
                </a:cubicBezTo>
                <a:cubicBezTo>
                  <a:pt x="31" y="719"/>
                  <a:pt x="26" y="720"/>
                  <a:pt x="20" y="726"/>
                </a:cubicBezTo>
                <a:close/>
                <a:moveTo>
                  <a:pt x="34" y="350"/>
                </a:moveTo>
                <a:cubicBezTo>
                  <a:pt x="38" y="340"/>
                  <a:pt x="39" y="331"/>
                  <a:pt x="39" y="322"/>
                </a:cubicBezTo>
                <a:cubicBezTo>
                  <a:pt x="40" y="284"/>
                  <a:pt x="42" y="246"/>
                  <a:pt x="42" y="208"/>
                </a:cubicBezTo>
                <a:cubicBezTo>
                  <a:pt x="43" y="177"/>
                  <a:pt x="42" y="145"/>
                  <a:pt x="42" y="114"/>
                </a:cubicBezTo>
                <a:cubicBezTo>
                  <a:pt x="42" y="99"/>
                  <a:pt x="43" y="85"/>
                  <a:pt x="43" y="70"/>
                </a:cubicBezTo>
                <a:cubicBezTo>
                  <a:pt x="43" y="66"/>
                  <a:pt x="41" y="61"/>
                  <a:pt x="39" y="54"/>
                </a:cubicBezTo>
                <a:cubicBezTo>
                  <a:pt x="38" y="59"/>
                  <a:pt x="37" y="60"/>
                  <a:pt x="36" y="62"/>
                </a:cubicBezTo>
                <a:cubicBezTo>
                  <a:pt x="32" y="82"/>
                  <a:pt x="30" y="103"/>
                  <a:pt x="27" y="124"/>
                </a:cubicBezTo>
                <a:cubicBezTo>
                  <a:pt x="23" y="156"/>
                  <a:pt x="20" y="189"/>
                  <a:pt x="21" y="222"/>
                </a:cubicBezTo>
                <a:cubicBezTo>
                  <a:pt x="22" y="257"/>
                  <a:pt x="22" y="292"/>
                  <a:pt x="19" y="327"/>
                </a:cubicBezTo>
                <a:cubicBezTo>
                  <a:pt x="18" y="336"/>
                  <a:pt x="19" y="344"/>
                  <a:pt x="25" y="351"/>
                </a:cubicBezTo>
                <a:cubicBezTo>
                  <a:pt x="28" y="351"/>
                  <a:pt x="31" y="350"/>
                  <a:pt x="34" y="350"/>
                </a:cubicBezTo>
                <a:close/>
                <a:moveTo>
                  <a:pt x="23" y="451"/>
                </a:moveTo>
                <a:cubicBezTo>
                  <a:pt x="25" y="445"/>
                  <a:pt x="27" y="440"/>
                  <a:pt x="27" y="436"/>
                </a:cubicBezTo>
                <a:cubicBezTo>
                  <a:pt x="28" y="421"/>
                  <a:pt x="29" y="406"/>
                  <a:pt x="29" y="392"/>
                </a:cubicBezTo>
                <a:cubicBezTo>
                  <a:pt x="29" y="390"/>
                  <a:pt x="29" y="388"/>
                  <a:pt x="28" y="386"/>
                </a:cubicBezTo>
                <a:cubicBezTo>
                  <a:pt x="27" y="383"/>
                  <a:pt x="26" y="380"/>
                  <a:pt x="22" y="380"/>
                </a:cubicBezTo>
                <a:cubicBezTo>
                  <a:pt x="15" y="392"/>
                  <a:pt x="12" y="413"/>
                  <a:pt x="13" y="432"/>
                </a:cubicBezTo>
                <a:cubicBezTo>
                  <a:pt x="14" y="439"/>
                  <a:pt x="16" y="445"/>
                  <a:pt x="23" y="451"/>
                </a:cubicBezTo>
                <a:close/>
                <a:moveTo>
                  <a:pt x="114" y="498"/>
                </a:moveTo>
                <a:cubicBezTo>
                  <a:pt x="111" y="485"/>
                  <a:pt x="103" y="476"/>
                  <a:pt x="96" y="466"/>
                </a:cubicBezTo>
                <a:cubicBezTo>
                  <a:pt x="93" y="465"/>
                  <a:pt x="89" y="465"/>
                  <a:pt x="84" y="465"/>
                </a:cubicBezTo>
                <a:cubicBezTo>
                  <a:pt x="91" y="481"/>
                  <a:pt x="102" y="490"/>
                  <a:pt x="114" y="498"/>
                </a:cubicBezTo>
                <a:close/>
                <a:moveTo>
                  <a:pt x="143" y="311"/>
                </a:moveTo>
                <a:cubicBezTo>
                  <a:pt x="142" y="312"/>
                  <a:pt x="141" y="313"/>
                  <a:pt x="140" y="314"/>
                </a:cubicBezTo>
                <a:cubicBezTo>
                  <a:pt x="146" y="320"/>
                  <a:pt x="152" y="327"/>
                  <a:pt x="159" y="333"/>
                </a:cubicBezTo>
                <a:cubicBezTo>
                  <a:pt x="163" y="337"/>
                  <a:pt x="167" y="338"/>
                  <a:pt x="173" y="334"/>
                </a:cubicBezTo>
                <a:cubicBezTo>
                  <a:pt x="164" y="324"/>
                  <a:pt x="153" y="318"/>
                  <a:pt x="143" y="311"/>
                </a:cubicBezTo>
                <a:close/>
                <a:moveTo>
                  <a:pt x="100" y="638"/>
                </a:moveTo>
                <a:cubicBezTo>
                  <a:pt x="99" y="639"/>
                  <a:pt x="98" y="640"/>
                  <a:pt x="97" y="641"/>
                </a:cubicBezTo>
                <a:cubicBezTo>
                  <a:pt x="105" y="651"/>
                  <a:pt x="114" y="661"/>
                  <a:pt x="122" y="671"/>
                </a:cubicBezTo>
                <a:cubicBezTo>
                  <a:pt x="124" y="673"/>
                  <a:pt x="126" y="675"/>
                  <a:pt x="129" y="670"/>
                </a:cubicBezTo>
                <a:cubicBezTo>
                  <a:pt x="119" y="660"/>
                  <a:pt x="110" y="649"/>
                  <a:pt x="100" y="638"/>
                </a:cubicBezTo>
                <a:close/>
                <a:moveTo>
                  <a:pt x="92" y="657"/>
                </a:moveTo>
                <a:cubicBezTo>
                  <a:pt x="91" y="658"/>
                  <a:pt x="90" y="659"/>
                  <a:pt x="89" y="660"/>
                </a:cubicBezTo>
                <a:cubicBezTo>
                  <a:pt x="94" y="669"/>
                  <a:pt x="101" y="677"/>
                  <a:pt x="110" y="683"/>
                </a:cubicBezTo>
                <a:cubicBezTo>
                  <a:pt x="111" y="684"/>
                  <a:pt x="113" y="683"/>
                  <a:pt x="116" y="683"/>
                </a:cubicBezTo>
                <a:cubicBezTo>
                  <a:pt x="115" y="680"/>
                  <a:pt x="114" y="678"/>
                  <a:pt x="113" y="677"/>
                </a:cubicBezTo>
                <a:cubicBezTo>
                  <a:pt x="106" y="670"/>
                  <a:pt x="99" y="664"/>
                  <a:pt x="92" y="657"/>
                </a:cubicBezTo>
                <a:close/>
                <a:moveTo>
                  <a:pt x="138" y="92"/>
                </a:moveTo>
                <a:cubicBezTo>
                  <a:pt x="125" y="80"/>
                  <a:pt x="119" y="76"/>
                  <a:pt x="103" y="72"/>
                </a:cubicBezTo>
                <a:cubicBezTo>
                  <a:pt x="116" y="81"/>
                  <a:pt x="125" y="89"/>
                  <a:pt x="138" y="92"/>
                </a:cubicBezTo>
                <a:close/>
                <a:moveTo>
                  <a:pt x="66" y="893"/>
                </a:moveTo>
                <a:cubicBezTo>
                  <a:pt x="71" y="887"/>
                  <a:pt x="72" y="882"/>
                  <a:pt x="69" y="877"/>
                </a:cubicBezTo>
                <a:cubicBezTo>
                  <a:pt x="67" y="873"/>
                  <a:pt x="66" y="868"/>
                  <a:pt x="59" y="870"/>
                </a:cubicBezTo>
                <a:cubicBezTo>
                  <a:pt x="58" y="879"/>
                  <a:pt x="59" y="886"/>
                  <a:pt x="66" y="893"/>
                </a:cubicBezTo>
                <a:close/>
                <a:moveTo>
                  <a:pt x="162" y="220"/>
                </a:moveTo>
                <a:cubicBezTo>
                  <a:pt x="173" y="235"/>
                  <a:pt x="179" y="239"/>
                  <a:pt x="193" y="244"/>
                </a:cubicBezTo>
                <a:cubicBezTo>
                  <a:pt x="182" y="234"/>
                  <a:pt x="173" y="226"/>
                  <a:pt x="162" y="220"/>
                </a:cubicBezTo>
                <a:close/>
                <a:moveTo>
                  <a:pt x="118" y="640"/>
                </a:moveTo>
                <a:cubicBezTo>
                  <a:pt x="123" y="646"/>
                  <a:pt x="126" y="651"/>
                  <a:pt x="128" y="655"/>
                </a:cubicBezTo>
                <a:cubicBezTo>
                  <a:pt x="132" y="656"/>
                  <a:pt x="135" y="657"/>
                  <a:pt x="138" y="657"/>
                </a:cubicBezTo>
                <a:cubicBezTo>
                  <a:pt x="141" y="658"/>
                  <a:pt x="143" y="664"/>
                  <a:pt x="149" y="658"/>
                </a:cubicBezTo>
                <a:cubicBezTo>
                  <a:pt x="143" y="656"/>
                  <a:pt x="138" y="653"/>
                  <a:pt x="134" y="650"/>
                </a:cubicBezTo>
                <a:cubicBezTo>
                  <a:pt x="130" y="647"/>
                  <a:pt x="127" y="642"/>
                  <a:pt x="118" y="640"/>
                </a:cubicBezTo>
                <a:close/>
                <a:moveTo>
                  <a:pt x="143" y="522"/>
                </a:moveTo>
                <a:cubicBezTo>
                  <a:pt x="152" y="541"/>
                  <a:pt x="152" y="541"/>
                  <a:pt x="163" y="546"/>
                </a:cubicBezTo>
                <a:cubicBezTo>
                  <a:pt x="158" y="538"/>
                  <a:pt x="153" y="531"/>
                  <a:pt x="143" y="522"/>
                </a:cubicBezTo>
                <a:close/>
                <a:moveTo>
                  <a:pt x="151" y="584"/>
                </a:moveTo>
                <a:cubicBezTo>
                  <a:pt x="150" y="574"/>
                  <a:pt x="148" y="571"/>
                  <a:pt x="136" y="565"/>
                </a:cubicBezTo>
                <a:cubicBezTo>
                  <a:pt x="140" y="572"/>
                  <a:pt x="144" y="579"/>
                  <a:pt x="151" y="584"/>
                </a:cubicBezTo>
                <a:close/>
                <a:moveTo>
                  <a:pt x="112" y="262"/>
                </a:moveTo>
                <a:cubicBezTo>
                  <a:pt x="122" y="278"/>
                  <a:pt x="122" y="278"/>
                  <a:pt x="132" y="280"/>
                </a:cubicBezTo>
                <a:cubicBezTo>
                  <a:pt x="128" y="272"/>
                  <a:pt x="121" y="267"/>
                  <a:pt x="112" y="262"/>
                </a:cubicBezTo>
                <a:close/>
                <a:moveTo>
                  <a:pt x="170" y="512"/>
                </a:moveTo>
                <a:cubicBezTo>
                  <a:pt x="179" y="530"/>
                  <a:pt x="179" y="530"/>
                  <a:pt x="188" y="532"/>
                </a:cubicBezTo>
                <a:cubicBezTo>
                  <a:pt x="184" y="525"/>
                  <a:pt x="179" y="518"/>
                  <a:pt x="170" y="512"/>
                </a:cubicBezTo>
                <a:close/>
                <a:moveTo>
                  <a:pt x="119" y="581"/>
                </a:moveTo>
                <a:cubicBezTo>
                  <a:pt x="116" y="576"/>
                  <a:pt x="113" y="572"/>
                  <a:pt x="109" y="567"/>
                </a:cubicBezTo>
                <a:cubicBezTo>
                  <a:pt x="108" y="565"/>
                  <a:pt x="105" y="564"/>
                  <a:pt x="102" y="567"/>
                </a:cubicBezTo>
                <a:cubicBezTo>
                  <a:pt x="106" y="574"/>
                  <a:pt x="111" y="579"/>
                  <a:pt x="119" y="581"/>
                </a:cubicBezTo>
                <a:close/>
                <a:moveTo>
                  <a:pt x="89" y="679"/>
                </a:moveTo>
                <a:cubicBezTo>
                  <a:pt x="92" y="687"/>
                  <a:pt x="95" y="691"/>
                  <a:pt x="104" y="694"/>
                </a:cubicBezTo>
                <a:cubicBezTo>
                  <a:pt x="98" y="688"/>
                  <a:pt x="95" y="685"/>
                  <a:pt x="89" y="679"/>
                </a:cubicBezTo>
                <a:close/>
                <a:moveTo>
                  <a:pt x="38" y="461"/>
                </a:moveTo>
                <a:cubicBezTo>
                  <a:pt x="41" y="463"/>
                  <a:pt x="43" y="467"/>
                  <a:pt x="48" y="462"/>
                </a:cubicBezTo>
                <a:cubicBezTo>
                  <a:pt x="46" y="460"/>
                  <a:pt x="44" y="458"/>
                  <a:pt x="42" y="455"/>
                </a:cubicBezTo>
                <a:cubicBezTo>
                  <a:pt x="40" y="457"/>
                  <a:pt x="39" y="459"/>
                  <a:pt x="38" y="461"/>
                </a:cubicBezTo>
                <a:close/>
                <a:moveTo>
                  <a:pt x="203" y="225"/>
                </a:moveTo>
                <a:cubicBezTo>
                  <a:pt x="205" y="225"/>
                  <a:pt x="206" y="226"/>
                  <a:pt x="208" y="226"/>
                </a:cubicBezTo>
                <a:cubicBezTo>
                  <a:pt x="208" y="223"/>
                  <a:pt x="209" y="220"/>
                  <a:pt x="209" y="217"/>
                </a:cubicBezTo>
                <a:cubicBezTo>
                  <a:pt x="210" y="216"/>
                  <a:pt x="208" y="215"/>
                  <a:pt x="205" y="213"/>
                </a:cubicBezTo>
                <a:cubicBezTo>
                  <a:pt x="205" y="218"/>
                  <a:pt x="204" y="221"/>
                  <a:pt x="203" y="225"/>
                </a:cubicBezTo>
                <a:close/>
                <a:moveTo>
                  <a:pt x="153" y="634"/>
                </a:moveTo>
                <a:cubicBezTo>
                  <a:pt x="151" y="631"/>
                  <a:pt x="148" y="628"/>
                  <a:pt x="144" y="624"/>
                </a:cubicBezTo>
                <a:cubicBezTo>
                  <a:pt x="145" y="631"/>
                  <a:pt x="148" y="633"/>
                  <a:pt x="153" y="634"/>
                </a:cubicBezTo>
                <a:close/>
                <a:moveTo>
                  <a:pt x="152" y="606"/>
                </a:moveTo>
                <a:cubicBezTo>
                  <a:pt x="153" y="614"/>
                  <a:pt x="153" y="614"/>
                  <a:pt x="160" y="618"/>
                </a:cubicBezTo>
                <a:cubicBezTo>
                  <a:pt x="157" y="613"/>
                  <a:pt x="155" y="611"/>
                  <a:pt x="152" y="606"/>
                </a:cubicBezTo>
                <a:close/>
                <a:moveTo>
                  <a:pt x="180" y="415"/>
                </a:moveTo>
                <a:cubicBezTo>
                  <a:pt x="180" y="415"/>
                  <a:pt x="181" y="414"/>
                  <a:pt x="181" y="414"/>
                </a:cubicBezTo>
                <a:cubicBezTo>
                  <a:pt x="180" y="412"/>
                  <a:pt x="179" y="411"/>
                  <a:pt x="178" y="409"/>
                </a:cubicBezTo>
                <a:cubicBezTo>
                  <a:pt x="177" y="410"/>
                  <a:pt x="177" y="410"/>
                  <a:pt x="176" y="410"/>
                </a:cubicBezTo>
                <a:cubicBezTo>
                  <a:pt x="178" y="412"/>
                  <a:pt x="179" y="413"/>
                  <a:pt x="180" y="415"/>
                </a:cubicBezTo>
                <a:close/>
                <a:moveTo>
                  <a:pt x="194" y="397"/>
                </a:moveTo>
                <a:cubicBezTo>
                  <a:pt x="198" y="393"/>
                  <a:pt x="198" y="393"/>
                  <a:pt x="194" y="390"/>
                </a:cubicBezTo>
                <a:cubicBezTo>
                  <a:pt x="194" y="392"/>
                  <a:pt x="194" y="395"/>
                  <a:pt x="194" y="397"/>
                </a:cubicBezTo>
                <a:close/>
                <a:moveTo>
                  <a:pt x="60" y="333"/>
                </a:moveTo>
                <a:cubicBezTo>
                  <a:pt x="61" y="332"/>
                  <a:pt x="62" y="331"/>
                  <a:pt x="63" y="330"/>
                </a:cubicBezTo>
                <a:cubicBezTo>
                  <a:pt x="62" y="329"/>
                  <a:pt x="61" y="328"/>
                  <a:pt x="59" y="326"/>
                </a:cubicBezTo>
                <a:cubicBezTo>
                  <a:pt x="59" y="327"/>
                  <a:pt x="58" y="327"/>
                  <a:pt x="58" y="328"/>
                </a:cubicBezTo>
                <a:cubicBezTo>
                  <a:pt x="58" y="329"/>
                  <a:pt x="59" y="331"/>
                  <a:pt x="60" y="333"/>
                </a:cubicBezTo>
                <a:close/>
                <a:moveTo>
                  <a:pt x="132" y="17"/>
                </a:moveTo>
                <a:cubicBezTo>
                  <a:pt x="136" y="22"/>
                  <a:pt x="138" y="19"/>
                  <a:pt x="139" y="15"/>
                </a:cubicBezTo>
                <a:cubicBezTo>
                  <a:pt x="137" y="16"/>
                  <a:pt x="135" y="16"/>
                  <a:pt x="132" y="17"/>
                </a:cubicBezTo>
                <a:close/>
                <a:moveTo>
                  <a:pt x="111" y="246"/>
                </a:moveTo>
                <a:cubicBezTo>
                  <a:pt x="112" y="241"/>
                  <a:pt x="111" y="236"/>
                  <a:pt x="104" y="239"/>
                </a:cubicBezTo>
                <a:cubicBezTo>
                  <a:pt x="107" y="242"/>
                  <a:pt x="109" y="244"/>
                  <a:pt x="111" y="246"/>
                </a:cubicBezTo>
                <a:close/>
                <a:moveTo>
                  <a:pt x="198" y="319"/>
                </a:moveTo>
                <a:cubicBezTo>
                  <a:pt x="197" y="320"/>
                  <a:pt x="197" y="321"/>
                  <a:pt x="196" y="321"/>
                </a:cubicBezTo>
                <a:cubicBezTo>
                  <a:pt x="197" y="322"/>
                  <a:pt x="198" y="323"/>
                  <a:pt x="199" y="325"/>
                </a:cubicBezTo>
                <a:cubicBezTo>
                  <a:pt x="200" y="324"/>
                  <a:pt x="201" y="323"/>
                  <a:pt x="202" y="322"/>
                </a:cubicBezTo>
                <a:cubicBezTo>
                  <a:pt x="200" y="321"/>
                  <a:pt x="199" y="320"/>
                  <a:pt x="198" y="319"/>
                </a:cubicBezTo>
                <a:close/>
                <a:moveTo>
                  <a:pt x="147" y="223"/>
                </a:moveTo>
                <a:cubicBezTo>
                  <a:pt x="147" y="223"/>
                  <a:pt x="147" y="224"/>
                  <a:pt x="146" y="224"/>
                </a:cubicBezTo>
                <a:cubicBezTo>
                  <a:pt x="147" y="225"/>
                  <a:pt x="148" y="226"/>
                  <a:pt x="148" y="227"/>
                </a:cubicBezTo>
                <a:cubicBezTo>
                  <a:pt x="149" y="227"/>
                  <a:pt x="149" y="227"/>
                  <a:pt x="149" y="227"/>
                </a:cubicBezTo>
                <a:cubicBezTo>
                  <a:pt x="149" y="225"/>
                  <a:pt x="148" y="224"/>
                  <a:pt x="147" y="223"/>
                </a:cubicBezTo>
                <a:close/>
                <a:moveTo>
                  <a:pt x="174" y="269"/>
                </a:moveTo>
                <a:cubicBezTo>
                  <a:pt x="174" y="270"/>
                  <a:pt x="173" y="270"/>
                  <a:pt x="173" y="270"/>
                </a:cubicBezTo>
                <a:cubicBezTo>
                  <a:pt x="174" y="271"/>
                  <a:pt x="174" y="272"/>
                  <a:pt x="175" y="274"/>
                </a:cubicBezTo>
                <a:cubicBezTo>
                  <a:pt x="175" y="273"/>
                  <a:pt x="176" y="273"/>
                  <a:pt x="176" y="273"/>
                </a:cubicBezTo>
                <a:cubicBezTo>
                  <a:pt x="176" y="272"/>
                  <a:pt x="175" y="271"/>
                  <a:pt x="174" y="269"/>
                </a:cubicBezTo>
                <a:close/>
                <a:moveTo>
                  <a:pt x="69" y="24"/>
                </a:moveTo>
                <a:cubicBezTo>
                  <a:pt x="68" y="28"/>
                  <a:pt x="68" y="30"/>
                  <a:pt x="72" y="28"/>
                </a:cubicBezTo>
                <a:cubicBezTo>
                  <a:pt x="71" y="26"/>
                  <a:pt x="70" y="25"/>
                  <a:pt x="69" y="24"/>
                </a:cubicBezTo>
                <a:close/>
                <a:moveTo>
                  <a:pt x="105" y="456"/>
                </a:moveTo>
                <a:cubicBezTo>
                  <a:pt x="106" y="457"/>
                  <a:pt x="106" y="460"/>
                  <a:pt x="109" y="457"/>
                </a:cubicBezTo>
                <a:cubicBezTo>
                  <a:pt x="107" y="457"/>
                  <a:pt x="106" y="456"/>
                  <a:pt x="105" y="456"/>
                </a:cubicBezTo>
                <a:close/>
                <a:moveTo>
                  <a:pt x="200" y="351"/>
                </a:moveTo>
                <a:cubicBezTo>
                  <a:pt x="200" y="351"/>
                  <a:pt x="199" y="350"/>
                  <a:pt x="199" y="350"/>
                </a:cubicBezTo>
                <a:cubicBezTo>
                  <a:pt x="198" y="351"/>
                  <a:pt x="198" y="351"/>
                  <a:pt x="197" y="352"/>
                </a:cubicBezTo>
                <a:cubicBezTo>
                  <a:pt x="197" y="352"/>
                  <a:pt x="198" y="353"/>
                  <a:pt x="198" y="354"/>
                </a:cubicBezTo>
                <a:cubicBezTo>
                  <a:pt x="199" y="353"/>
                  <a:pt x="200" y="352"/>
                  <a:pt x="200" y="351"/>
                </a:cubicBezTo>
                <a:close/>
                <a:moveTo>
                  <a:pt x="201" y="308"/>
                </a:moveTo>
                <a:cubicBezTo>
                  <a:pt x="201" y="308"/>
                  <a:pt x="202" y="308"/>
                  <a:pt x="202" y="308"/>
                </a:cubicBezTo>
                <a:cubicBezTo>
                  <a:pt x="202" y="307"/>
                  <a:pt x="202" y="306"/>
                  <a:pt x="201" y="305"/>
                </a:cubicBezTo>
                <a:cubicBezTo>
                  <a:pt x="201" y="305"/>
                  <a:pt x="200" y="305"/>
                  <a:pt x="200" y="305"/>
                </a:cubicBezTo>
                <a:cubicBezTo>
                  <a:pt x="200" y="306"/>
                  <a:pt x="200" y="307"/>
                  <a:pt x="201" y="308"/>
                </a:cubicBezTo>
                <a:close/>
                <a:moveTo>
                  <a:pt x="176" y="321"/>
                </a:moveTo>
                <a:cubicBezTo>
                  <a:pt x="176" y="321"/>
                  <a:pt x="176" y="322"/>
                  <a:pt x="177" y="322"/>
                </a:cubicBezTo>
                <a:cubicBezTo>
                  <a:pt x="177" y="322"/>
                  <a:pt x="178" y="322"/>
                  <a:pt x="178" y="322"/>
                </a:cubicBezTo>
                <a:cubicBezTo>
                  <a:pt x="178" y="321"/>
                  <a:pt x="178" y="321"/>
                  <a:pt x="177" y="320"/>
                </a:cubicBezTo>
                <a:cubicBezTo>
                  <a:pt x="177" y="320"/>
                  <a:pt x="176" y="321"/>
                  <a:pt x="176" y="321"/>
                </a:cubicBezTo>
                <a:close/>
                <a:moveTo>
                  <a:pt x="108" y="291"/>
                </a:moveTo>
                <a:cubicBezTo>
                  <a:pt x="110" y="285"/>
                  <a:pt x="109" y="284"/>
                  <a:pt x="103" y="286"/>
                </a:cubicBezTo>
                <a:cubicBezTo>
                  <a:pt x="105" y="288"/>
                  <a:pt x="106" y="289"/>
                  <a:pt x="108" y="291"/>
                </a:cubicBezTo>
                <a:close/>
                <a:moveTo>
                  <a:pt x="128" y="718"/>
                </a:moveTo>
                <a:cubicBezTo>
                  <a:pt x="127" y="717"/>
                  <a:pt x="126" y="716"/>
                  <a:pt x="125" y="715"/>
                </a:cubicBezTo>
                <a:cubicBezTo>
                  <a:pt x="125" y="716"/>
                  <a:pt x="125" y="717"/>
                  <a:pt x="124" y="718"/>
                </a:cubicBezTo>
                <a:cubicBezTo>
                  <a:pt x="125" y="718"/>
                  <a:pt x="127" y="718"/>
                  <a:pt x="128" y="718"/>
                </a:cubicBezTo>
                <a:close/>
                <a:moveTo>
                  <a:pt x="82" y="709"/>
                </a:moveTo>
                <a:cubicBezTo>
                  <a:pt x="82" y="709"/>
                  <a:pt x="83" y="709"/>
                  <a:pt x="83" y="710"/>
                </a:cubicBezTo>
                <a:cubicBezTo>
                  <a:pt x="83" y="709"/>
                  <a:pt x="83" y="708"/>
                  <a:pt x="83" y="708"/>
                </a:cubicBezTo>
                <a:cubicBezTo>
                  <a:pt x="83" y="708"/>
                  <a:pt x="82" y="708"/>
                  <a:pt x="81" y="708"/>
                </a:cubicBezTo>
                <a:cubicBezTo>
                  <a:pt x="81" y="708"/>
                  <a:pt x="81" y="709"/>
                  <a:pt x="82" y="709"/>
                </a:cubicBezTo>
                <a:close/>
                <a:moveTo>
                  <a:pt x="205" y="259"/>
                </a:moveTo>
                <a:cubicBezTo>
                  <a:pt x="206" y="259"/>
                  <a:pt x="206" y="259"/>
                  <a:pt x="206" y="258"/>
                </a:cubicBezTo>
                <a:cubicBezTo>
                  <a:pt x="207" y="258"/>
                  <a:pt x="206" y="257"/>
                  <a:pt x="206" y="257"/>
                </a:cubicBezTo>
                <a:cubicBezTo>
                  <a:pt x="206" y="257"/>
                  <a:pt x="205" y="257"/>
                  <a:pt x="205" y="258"/>
                </a:cubicBezTo>
                <a:cubicBezTo>
                  <a:pt x="205" y="258"/>
                  <a:pt x="205" y="259"/>
                  <a:pt x="205" y="259"/>
                </a:cubicBezTo>
                <a:close/>
                <a:moveTo>
                  <a:pt x="89" y="409"/>
                </a:moveTo>
                <a:cubicBezTo>
                  <a:pt x="89" y="410"/>
                  <a:pt x="89" y="410"/>
                  <a:pt x="89" y="410"/>
                </a:cubicBezTo>
                <a:cubicBezTo>
                  <a:pt x="90" y="411"/>
                  <a:pt x="91" y="411"/>
                  <a:pt x="93" y="412"/>
                </a:cubicBezTo>
                <a:cubicBezTo>
                  <a:pt x="93" y="411"/>
                  <a:pt x="93" y="411"/>
                  <a:pt x="93" y="410"/>
                </a:cubicBezTo>
                <a:cubicBezTo>
                  <a:pt x="92" y="410"/>
                  <a:pt x="91" y="410"/>
                  <a:pt x="89" y="409"/>
                </a:cubicBezTo>
                <a:close/>
                <a:moveTo>
                  <a:pt x="209" y="157"/>
                </a:moveTo>
                <a:cubicBezTo>
                  <a:pt x="208" y="157"/>
                  <a:pt x="207" y="157"/>
                  <a:pt x="207" y="157"/>
                </a:cubicBezTo>
                <a:cubicBezTo>
                  <a:pt x="207" y="157"/>
                  <a:pt x="207" y="157"/>
                  <a:pt x="208" y="157"/>
                </a:cubicBezTo>
                <a:cubicBezTo>
                  <a:pt x="208" y="157"/>
                  <a:pt x="208" y="157"/>
                  <a:pt x="209" y="157"/>
                </a:cubicBezTo>
                <a:close/>
                <a:moveTo>
                  <a:pt x="110" y="21"/>
                </a:moveTo>
                <a:cubicBezTo>
                  <a:pt x="111" y="21"/>
                  <a:pt x="111" y="22"/>
                  <a:pt x="112" y="22"/>
                </a:cubicBezTo>
                <a:cubicBezTo>
                  <a:pt x="112" y="22"/>
                  <a:pt x="112" y="21"/>
                  <a:pt x="112" y="20"/>
                </a:cubicBezTo>
                <a:cubicBezTo>
                  <a:pt x="112" y="20"/>
                  <a:pt x="111" y="20"/>
                  <a:pt x="111" y="20"/>
                </a:cubicBezTo>
                <a:cubicBezTo>
                  <a:pt x="111" y="20"/>
                  <a:pt x="111" y="21"/>
                  <a:pt x="110" y="21"/>
                </a:cubicBezTo>
                <a:close/>
                <a:moveTo>
                  <a:pt x="114" y="176"/>
                </a:moveTo>
                <a:cubicBezTo>
                  <a:pt x="114" y="177"/>
                  <a:pt x="114" y="177"/>
                  <a:pt x="114" y="177"/>
                </a:cubicBezTo>
                <a:cubicBezTo>
                  <a:pt x="115" y="177"/>
                  <a:pt x="115" y="177"/>
                  <a:pt x="115" y="177"/>
                </a:cubicBezTo>
                <a:lnTo>
                  <a:pt x="114" y="176"/>
                </a:lnTo>
                <a:close/>
                <a:moveTo>
                  <a:pt x="142" y="376"/>
                </a:moveTo>
                <a:cubicBezTo>
                  <a:pt x="142" y="376"/>
                  <a:pt x="143" y="376"/>
                  <a:pt x="143" y="375"/>
                </a:cubicBezTo>
                <a:cubicBezTo>
                  <a:pt x="143" y="375"/>
                  <a:pt x="142" y="374"/>
                  <a:pt x="142" y="374"/>
                </a:cubicBezTo>
                <a:cubicBezTo>
                  <a:pt x="141" y="375"/>
                  <a:pt x="141" y="375"/>
                  <a:pt x="140" y="376"/>
                </a:cubicBezTo>
                <a:cubicBezTo>
                  <a:pt x="141" y="376"/>
                  <a:pt x="141" y="376"/>
                  <a:pt x="142" y="376"/>
                </a:cubicBezTo>
                <a:close/>
                <a:moveTo>
                  <a:pt x="143" y="737"/>
                </a:moveTo>
                <a:cubicBezTo>
                  <a:pt x="144" y="738"/>
                  <a:pt x="144" y="738"/>
                  <a:pt x="144" y="738"/>
                </a:cubicBezTo>
                <a:cubicBezTo>
                  <a:pt x="144" y="739"/>
                  <a:pt x="145" y="738"/>
                  <a:pt x="145" y="738"/>
                </a:cubicBezTo>
                <a:cubicBezTo>
                  <a:pt x="145" y="738"/>
                  <a:pt x="145" y="737"/>
                  <a:pt x="145" y="736"/>
                </a:cubicBezTo>
                <a:cubicBezTo>
                  <a:pt x="144" y="737"/>
                  <a:pt x="144" y="737"/>
                  <a:pt x="143" y="737"/>
                </a:cubicBezTo>
                <a:close/>
                <a:moveTo>
                  <a:pt x="191" y="452"/>
                </a:moveTo>
                <a:cubicBezTo>
                  <a:pt x="191" y="452"/>
                  <a:pt x="192" y="452"/>
                  <a:pt x="192" y="451"/>
                </a:cubicBezTo>
                <a:cubicBezTo>
                  <a:pt x="192" y="451"/>
                  <a:pt x="192" y="450"/>
                  <a:pt x="192" y="450"/>
                </a:cubicBezTo>
                <a:cubicBezTo>
                  <a:pt x="191" y="450"/>
                  <a:pt x="190" y="450"/>
                  <a:pt x="190" y="451"/>
                </a:cubicBezTo>
                <a:cubicBezTo>
                  <a:pt x="190" y="451"/>
                  <a:pt x="190" y="452"/>
                  <a:pt x="191" y="452"/>
                </a:cubicBezTo>
                <a:close/>
                <a:moveTo>
                  <a:pt x="202" y="89"/>
                </a:moveTo>
                <a:cubicBezTo>
                  <a:pt x="202" y="89"/>
                  <a:pt x="202" y="90"/>
                  <a:pt x="201" y="90"/>
                </a:cubicBezTo>
                <a:cubicBezTo>
                  <a:pt x="202" y="90"/>
                  <a:pt x="202" y="91"/>
                  <a:pt x="203" y="91"/>
                </a:cubicBezTo>
                <a:cubicBezTo>
                  <a:pt x="203" y="90"/>
                  <a:pt x="203" y="90"/>
                  <a:pt x="203" y="89"/>
                </a:cubicBezTo>
                <a:cubicBezTo>
                  <a:pt x="203" y="89"/>
                  <a:pt x="202" y="89"/>
                  <a:pt x="202" y="89"/>
                </a:cubicBezTo>
                <a:close/>
                <a:moveTo>
                  <a:pt x="209" y="182"/>
                </a:moveTo>
                <a:cubicBezTo>
                  <a:pt x="210" y="183"/>
                  <a:pt x="210" y="183"/>
                  <a:pt x="210" y="183"/>
                </a:cubicBezTo>
                <a:cubicBezTo>
                  <a:pt x="210" y="182"/>
                  <a:pt x="210" y="182"/>
                  <a:pt x="210" y="182"/>
                </a:cubicBezTo>
                <a:lnTo>
                  <a:pt x="209" y="1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 rot="702213">
            <a:off x="6151596" y="5292944"/>
            <a:ext cx="116873" cy="560137"/>
          </a:xfrm>
          <a:custGeom>
            <a:avLst/>
            <a:gdLst>
              <a:gd name="T0" fmla="*/ 213 w 223"/>
              <a:gd name="T1" fmla="*/ 275 h 1079"/>
              <a:gd name="T2" fmla="*/ 189 w 223"/>
              <a:gd name="T3" fmla="*/ 646 h 1079"/>
              <a:gd name="T4" fmla="*/ 70 w 223"/>
              <a:gd name="T5" fmla="*/ 928 h 1079"/>
              <a:gd name="T6" fmla="*/ 1 w 223"/>
              <a:gd name="T7" fmla="*/ 441 h 1079"/>
              <a:gd name="T8" fmla="*/ 99 w 223"/>
              <a:gd name="T9" fmla="*/ 10 h 1079"/>
              <a:gd name="T10" fmla="*/ 125 w 223"/>
              <a:gd name="T11" fmla="*/ 785 h 1079"/>
              <a:gd name="T12" fmla="*/ 119 w 223"/>
              <a:gd name="T13" fmla="*/ 795 h 1079"/>
              <a:gd name="T14" fmla="*/ 116 w 223"/>
              <a:gd name="T15" fmla="*/ 984 h 1079"/>
              <a:gd name="T16" fmla="*/ 116 w 223"/>
              <a:gd name="T17" fmla="*/ 984 h 1079"/>
              <a:gd name="T18" fmla="*/ 99 w 223"/>
              <a:gd name="T19" fmla="*/ 1055 h 1079"/>
              <a:gd name="T20" fmla="*/ 19 w 223"/>
              <a:gd name="T21" fmla="*/ 1015 h 1079"/>
              <a:gd name="T22" fmla="*/ 42 w 223"/>
              <a:gd name="T23" fmla="*/ 1057 h 1079"/>
              <a:gd name="T24" fmla="*/ 119 w 223"/>
              <a:gd name="T25" fmla="*/ 96 h 1079"/>
              <a:gd name="T26" fmla="*/ 64 w 223"/>
              <a:gd name="T27" fmla="*/ 609 h 1079"/>
              <a:gd name="T28" fmla="*/ 72 w 223"/>
              <a:gd name="T29" fmla="*/ 536 h 1079"/>
              <a:gd name="T30" fmla="*/ 116 w 223"/>
              <a:gd name="T31" fmla="*/ 130 h 1079"/>
              <a:gd name="T32" fmla="*/ 119 w 223"/>
              <a:gd name="T33" fmla="*/ 163 h 1079"/>
              <a:gd name="T34" fmla="*/ 81 w 223"/>
              <a:gd name="T35" fmla="*/ 863 h 1079"/>
              <a:gd name="T36" fmla="*/ 142 w 223"/>
              <a:gd name="T37" fmla="*/ 751 h 1079"/>
              <a:gd name="T38" fmla="*/ 52 w 223"/>
              <a:gd name="T39" fmla="*/ 745 h 1079"/>
              <a:gd name="T40" fmla="*/ 42 w 223"/>
              <a:gd name="T41" fmla="*/ 114 h 1079"/>
              <a:gd name="T42" fmla="*/ 19 w 223"/>
              <a:gd name="T43" fmla="*/ 327 h 1079"/>
              <a:gd name="T44" fmla="*/ 28 w 223"/>
              <a:gd name="T45" fmla="*/ 386 h 1079"/>
              <a:gd name="T46" fmla="*/ 84 w 223"/>
              <a:gd name="T47" fmla="*/ 465 h 1079"/>
              <a:gd name="T48" fmla="*/ 143 w 223"/>
              <a:gd name="T49" fmla="*/ 311 h 1079"/>
              <a:gd name="T50" fmla="*/ 92 w 223"/>
              <a:gd name="T51" fmla="*/ 657 h 1079"/>
              <a:gd name="T52" fmla="*/ 138 w 223"/>
              <a:gd name="T53" fmla="*/ 92 h 1079"/>
              <a:gd name="T54" fmla="*/ 66 w 223"/>
              <a:gd name="T55" fmla="*/ 893 h 1079"/>
              <a:gd name="T56" fmla="*/ 138 w 223"/>
              <a:gd name="T57" fmla="*/ 657 h 1079"/>
              <a:gd name="T58" fmla="*/ 143 w 223"/>
              <a:gd name="T59" fmla="*/ 522 h 1079"/>
              <a:gd name="T60" fmla="*/ 112 w 223"/>
              <a:gd name="T61" fmla="*/ 262 h 1079"/>
              <a:gd name="T62" fmla="*/ 102 w 223"/>
              <a:gd name="T63" fmla="*/ 567 h 1079"/>
              <a:gd name="T64" fmla="*/ 48 w 223"/>
              <a:gd name="T65" fmla="*/ 462 h 1079"/>
              <a:gd name="T66" fmla="*/ 205 w 223"/>
              <a:gd name="T67" fmla="*/ 213 h 1079"/>
              <a:gd name="T68" fmla="*/ 160 w 223"/>
              <a:gd name="T69" fmla="*/ 618 h 1079"/>
              <a:gd name="T70" fmla="*/ 180 w 223"/>
              <a:gd name="T71" fmla="*/ 415 h 1079"/>
              <a:gd name="T72" fmla="*/ 59 w 223"/>
              <a:gd name="T73" fmla="*/ 326 h 1079"/>
              <a:gd name="T74" fmla="*/ 111 w 223"/>
              <a:gd name="T75" fmla="*/ 246 h 1079"/>
              <a:gd name="T76" fmla="*/ 202 w 223"/>
              <a:gd name="T77" fmla="*/ 322 h 1079"/>
              <a:gd name="T78" fmla="*/ 147 w 223"/>
              <a:gd name="T79" fmla="*/ 223 h 1079"/>
              <a:gd name="T80" fmla="*/ 69 w 223"/>
              <a:gd name="T81" fmla="*/ 24 h 1079"/>
              <a:gd name="T82" fmla="*/ 200 w 223"/>
              <a:gd name="T83" fmla="*/ 351 h 1079"/>
              <a:gd name="T84" fmla="*/ 202 w 223"/>
              <a:gd name="T85" fmla="*/ 308 h 1079"/>
              <a:gd name="T86" fmla="*/ 178 w 223"/>
              <a:gd name="T87" fmla="*/ 322 h 1079"/>
              <a:gd name="T88" fmla="*/ 128 w 223"/>
              <a:gd name="T89" fmla="*/ 718 h 1079"/>
              <a:gd name="T90" fmla="*/ 83 w 223"/>
              <a:gd name="T91" fmla="*/ 708 h 1079"/>
              <a:gd name="T92" fmla="*/ 205 w 223"/>
              <a:gd name="T93" fmla="*/ 258 h 1079"/>
              <a:gd name="T94" fmla="*/ 89 w 223"/>
              <a:gd name="T95" fmla="*/ 409 h 1079"/>
              <a:gd name="T96" fmla="*/ 112 w 223"/>
              <a:gd name="T97" fmla="*/ 22 h 1079"/>
              <a:gd name="T98" fmla="*/ 115 w 223"/>
              <a:gd name="T99" fmla="*/ 177 h 1079"/>
              <a:gd name="T100" fmla="*/ 142 w 223"/>
              <a:gd name="T101" fmla="*/ 376 h 1079"/>
              <a:gd name="T102" fmla="*/ 191 w 223"/>
              <a:gd name="T103" fmla="*/ 452 h 1079"/>
              <a:gd name="T104" fmla="*/ 201 w 223"/>
              <a:gd name="T105" fmla="*/ 90 h 1079"/>
              <a:gd name="T106" fmla="*/ 210 w 223"/>
              <a:gd name="T107" fmla="*/ 182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3" h="1079">
                <a:moveTo>
                  <a:pt x="220" y="38"/>
                </a:moveTo>
                <a:cubicBezTo>
                  <a:pt x="220" y="66"/>
                  <a:pt x="220" y="92"/>
                  <a:pt x="220" y="119"/>
                </a:cubicBezTo>
                <a:cubicBezTo>
                  <a:pt x="220" y="127"/>
                  <a:pt x="223" y="135"/>
                  <a:pt x="221" y="143"/>
                </a:cubicBezTo>
                <a:cubicBezTo>
                  <a:pt x="217" y="164"/>
                  <a:pt x="219" y="186"/>
                  <a:pt x="219" y="207"/>
                </a:cubicBezTo>
                <a:cubicBezTo>
                  <a:pt x="218" y="224"/>
                  <a:pt x="216" y="242"/>
                  <a:pt x="214" y="259"/>
                </a:cubicBezTo>
                <a:cubicBezTo>
                  <a:pt x="214" y="264"/>
                  <a:pt x="213" y="269"/>
                  <a:pt x="213" y="275"/>
                </a:cubicBezTo>
                <a:cubicBezTo>
                  <a:pt x="213" y="278"/>
                  <a:pt x="215" y="282"/>
                  <a:pt x="215" y="284"/>
                </a:cubicBezTo>
                <a:cubicBezTo>
                  <a:pt x="214" y="296"/>
                  <a:pt x="212" y="306"/>
                  <a:pt x="212" y="317"/>
                </a:cubicBezTo>
                <a:cubicBezTo>
                  <a:pt x="211" y="340"/>
                  <a:pt x="209" y="363"/>
                  <a:pt x="207" y="386"/>
                </a:cubicBezTo>
                <a:cubicBezTo>
                  <a:pt x="203" y="434"/>
                  <a:pt x="199" y="482"/>
                  <a:pt x="199" y="530"/>
                </a:cubicBezTo>
                <a:cubicBezTo>
                  <a:pt x="199" y="545"/>
                  <a:pt x="196" y="559"/>
                  <a:pt x="195" y="574"/>
                </a:cubicBezTo>
                <a:cubicBezTo>
                  <a:pt x="193" y="598"/>
                  <a:pt x="191" y="622"/>
                  <a:pt x="189" y="646"/>
                </a:cubicBezTo>
                <a:cubicBezTo>
                  <a:pt x="187" y="660"/>
                  <a:pt x="186" y="674"/>
                  <a:pt x="185" y="688"/>
                </a:cubicBezTo>
                <a:cubicBezTo>
                  <a:pt x="185" y="712"/>
                  <a:pt x="178" y="735"/>
                  <a:pt x="170" y="757"/>
                </a:cubicBezTo>
                <a:cubicBezTo>
                  <a:pt x="156" y="797"/>
                  <a:pt x="141" y="837"/>
                  <a:pt x="126" y="877"/>
                </a:cubicBezTo>
                <a:cubicBezTo>
                  <a:pt x="120" y="894"/>
                  <a:pt x="111" y="909"/>
                  <a:pt x="100" y="922"/>
                </a:cubicBezTo>
                <a:cubicBezTo>
                  <a:pt x="96" y="927"/>
                  <a:pt x="91" y="932"/>
                  <a:pt x="88" y="935"/>
                </a:cubicBezTo>
                <a:cubicBezTo>
                  <a:pt x="79" y="937"/>
                  <a:pt x="73" y="933"/>
                  <a:pt x="70" y="928"/>
                </a:cubicBezTo>
                <a:cubicBezTo>
                  <a:pt x="65" y="921"/>
                  <a:pt x="60" y="913"/>
                  <a:pt x="57" y="906"/>
                </a:cubicBezTo>
                <a:cubicBezTo>
                  <a:pt x="45" y="875"/>
                  <a:pt x="33" y="844"/>
                  <a:pt x="23" y="813"/>
                </a:cubicBezTo>
                <a:cubicBezTo>
                  <a:pt x="14" y="786"/>
                  <a:pt x="9" y="759"/>
                  <a:pt x="8" y="731"/>
                </a:cubicBezTo>
                <a:cubicBezTo>
                  <a:pt x="7" y="708"/>
                  <a:pt x="8" y="686"/>
                  <a:pt x="9" y="663"/>
                </a:cubicBezTo>
                <a:cubicBezTo>
                  <a:pt x="11" y="616"/>
                  <a:pt x="10" y="568"/>
                  <a:pt x="4" y="521"/>
                </a:cubicBezTo>
                <a:cubicBezTo>
                  <a:pt x="1" y="495"/>
                  <a:pt x="1" y="468"/>
                  <a:pt x="1" y="441"/>
                </a:cubicBezTo>
                <a:cubicBezTo>
                  <a:pt x="0" y="370"/>
                  <a:pt x="0" y="299"/>
                  <a:pt x="0" y="227"/>
                </a:cubicBezTo>
                <a:cubicBezTo>
                  <a:pt x="0" y="204"/>
                  <a:pt x="0" y="181"/>
                  <a:pt x="1" y="157"/>
                </a:cubicBezTo>
                <a:cubicBezTo>
                  <a:pt x="2" y="126"/>
                  <a:pt x="7" y="95"/>
                  <a:pt x="16" y="65"/>
                </a:cubicBezTo>
                <a:cubicBezTo>
                  <a:pt x="20" y="53"/>
                  <a:pt x="26" y="42"/>
                  <a:pt x="35" y="32"/>
                </a:cubicBezTo>
                <a:cubicBezTo>
                  <a:pt x="42" y="24"/>
                  <a:pt x="50" y="18"/>
                  <a:pt x="61" y="16"/>
                </a:cubicBezTo>
                <a:cubicBezTo>
                  <a:pt x="74" y="13"/>
                  <a:pt x="86" y="11"/>
                  <a:pt x="99" y="10"/>
                </a:cubicBezTo>
                <a:cubicBezTo>
                  <a:pt x="112" y="9"/>
                  <a:pt x="125" y="7"/>
                  <a:pt x="138" y="4"/>
                </a:cubicBezTo>
                <a:cubicBezTo>
                  <a:pt x="148" y="2"/>
                  <a:pt x="159" y="1"/>
                  <a:pt x="170" y="0"/>
                </a:cubicBezTo>
                <a:cubicBezTo>
                  <a:pt x="177" y="0"/>
                  <a:pt x="185" y="1"/>
                  <a:pt x="191" y="3"/>
                </a:cubicBezTo>
                <a:cubicBezTo>
                  <a:pt x="202" y="6"/>
                  <a:pt x="211" y="14"/>
                  <a:pt x="215" y="24"/>
                </a:cubicBezTo>
                <a:cubicBezTo>
                  <a:pt x="217" y="29"/>
                  <a:pt x="219" y="34"/>
                  <a:pt x="220" y="38"/>
                </a:cubicBezTo>
                <a:close/>
                <a:moveTo>
                  <a:pt x="125" y="785"/>
                </a:moveTo>
                <a:cubicBezTo>
                  <a:pt x="123" y="783"/>
                  <a:pt x="121" y="782"/>
                  <a:pt x="119" y="781"/>
                </a:cubicBezTo>
                <a:cubicBezTo>
                  <a:pt x="121" y="780"/>
                  <a:pt x="123" y="780"/>
                  <a:pt x="124" y="779"/>
                </a:cubicBezTo>
                <a:cubicBezTo>
                  <a:pt x="124" y="781"/>
                  <a:pt x="125" y="782"/>
                  <a:pt x="125" y="785"/>
                </a:cubicBezTo>
                <a:close/>
                <a:moveTo>
                  <a:pt x="117" y="799"/>
                </a:moveTo>
                <a:cubicBezTo>
                  <a:pt x="116" y="798"/>
                  <a:pt x="116" y="797"/>
                  <a:pt x="115" y="796"/>
                </a:cubicBezTo>
                <a:cubicBezTo>
                  <a:pt x="116" y="796"/>
                  <a:pt x="118" y="795"/>
                  <a:pt x="119" y="795"/>
                </a:cubicBezTo>
                <a:cubicBezTo>
                  <a:pt x="120" y="796"/>
                  <a:pt x="120" y="797"/>
                  <a:pt x="120" y="798"/>
                </a:cubicBezTo>
                <a:cubicBezTo>
                  <a:pt x="119" y="799"/>
                  <a:pt x="118" y="799"/>
                  <a:pt x="117" y="799"/>
                </a:cubicBezTo>
                <a:close/>
                <a:moveTo>
                  <a:pt x="101" y="813"/>
                </a:moveTo>
                <a:cubicBezTo>
                  <a:pt x="107" y="812"/>
                  <a:pt x="111" y="813"/>
                  <a:pt x="111" y="820"/>
                </a:cubicBezTo>
                <a:cubicBezTo>
                  <a:pt x="106" y="821"/>
                  <a:pt x="103" y="819"/>
                  <a:pt x="101" y="813"/>
                </a:cubicBezTo>
                <a:close/>
                <a:moveTo>
                  <a:pt x="116" y="984"/>
                </a:moveTo>
                <a:cubicBezTo>
                  <a:pt x="128" y="1000"/>
                  <a:pt x="131" y="1016"/>
                  <a:pt x="126" y="1033"/>
                </a:cubicBezTo>
                <a:cubicBezTo>
                  <a:pt x="122" y="1049"/>
                  <a:pt x="113" y="1061"/>
                  <a:pt x="98" y="1068"/>
                </a:cubicBezTo>
                <a:cubicBezTo>
                  <a:pt x="76" y="1077"/>
                  <a:pt x="55" y="1079"/>
                  <a:pt x="35" y="1066"/>
                </a:cubicBezTo>
                <a:cubicBezTo>
                  <a:pt x="7" y="1050"/>
                  <a:pt x="1" y="1023"/>
                  <a:pt x="17" y="997"/>
                </a:cubicBezTo>
                <a:cubicBezTo>
                  <a:pt x="27" y="980"/>
                  <a:pt x="42" y="971"/>
                  <a:pt x="61" y="969"/>
                </a:cubicBezTo>
                <a:cubicBezTo>
                  <a:pt x="81" y="968"/>
                  <a:pt x="99" y="973"/>
                  <a:pt x="116" y="984"/>
                </a:cubicBezTo>
                <a:close/>
                <a:moveTo>
                  <a:pt x="34" y="1002"/>
                </a:moveTo>
                <a:cubicBezTo>
                  <a:pt x="38" y="1007"/>
                  <a:pt x="43" y="1008"/>
                  <a:pt x="49" y="1006"/>
                </a:cubicBezTo>
                <a:cubicBezTo>
                  <a:pt x="53" y="1004"/>
                  <a:pt x="57" y="1002"/>
                  <a:pt x="57" y="995"/>
                </a:cubicBezTo>
                <a:cubicBezTo>
                  <a:pt x="53" y="990"/>
                  <a:pt x="47" y="988"/>
                  <a:pt x="41" y="990"/>
                </a:cubicBezTo>
                <a:cubicBezTo>
                  <a:pt x="35" y="992"/>
                  <a:pt x="32" y="995"/>
                  <a:pt x="34" y="1002"/>
                </a:cubicBezTo>
                <a:close/>
                <a:moveTo>
                  <a:pt x="99" y="1055"/>
                </a:moveTo>
                <a:cubicBezTo>
                  <a:pt x="99" y="1054"/>
                  <a:pt x="99" y="1054"/>
                  <a:pt x="98" y="1053"/>
                </a:cubicBezTo>
                <a:cubicBezTo>
                  <a:pt x="95" y="1055"/>
                  <a:pt x="92" y="1057"/>
                  <a:pt x="88" y="1058"/>
                </a:cubicBezTo>
                <a:cubicBezTo>
                  <a:pt x="89" y="1059"/>
                  <a:pt x="89" y="1059"/>
                  <a:pt x="89" y="1059"/>
                </a:cubicBezTo>
                <a:cubicBezTo>
                  <a:pt x="92" y="1058"/>
                  <a:pt x="96" y="1056"/>
                  <a:pt x="99" y="1055"/>
                </a:cubicBezTo>
                <a:close/>
                <a:moveTo>
                  <a:pt x="20" y="1015"/>
                </a:moveTo>
                <a:cubicBezTo>
                  <a:pt x="19" y="1015"/>
                  <a:pt x="19" y="1015"/>
                  <a:pt x="19" y="1015"/>
                </a:cubicBezTo>
                <a:cubicBezTo>
                  <a:pt x="19" y="1016"/>
                  <a:pt x="19" y="1016"/>
                  <a:pt x="19" y="1016"/>
                </a:cubicBezTo>
                <a:lnTo>
                  <a:pt x="20" y="1015"/>
                </a:lnTo>
                <a:close/>
                <a:moveTo>
                  <a:pt x="42" y="1057"/>
                </a:moveTo>
                <a:cubicBezTo>
                  <a:pt x="41" y="1056"/>
                  <a:pt x="41" y="1056"/>
                  <a:pt x="41" y="1056"/>
                </a:cubicBezTo>
                <a:cubicBezTo>
                  <a:pt x="40" y="1057"/>
                  <a:pt x="40" y="1057"/>
                  <a:pt x="40" y="1057"/>
                </a:cubicBezTo>
                <a:lnTo>
                  <a:pt x="42" y="1057"/>
                </a:lnTo>
                <a:close/>
                <a:moveTo>
                  <a:pt x="120" y="95"/>
                </a:moveTo>
                <a:cubicBezTo>
                  <a:pt x="121" y="101"/>
                  <a:pt x="125" y="104"/>
                  <a:pt x="130" y="104"/>
                </a:cubicBezTo>
                <a:cubicBezTo>
                  <a:pt x="141" y="113"/>
                  <a:pt x="141" y="113"/>
                  <a:pt x="152" y="107"/>
                </a:cubicBezTo>
                <a:cubicBezTo>
                  <a:pt x="147" y="107"/>
                  <a:pt x="144" y="108"/>
                  <a:pt x="141" y="107"/>
                </a:cubicBezTo>
                <a:cubicBezTo>
                  <a:pt x="137" y="107"/>
                  <a:pt x="134" y="105"/>
                  <a:pt x="130" y="105"/>
                </a:cubicBezTo>
                <a:cubicBezTo>
                  <a:pt x="127" y="102"/>
                  <a:pt x="123" y="99"/>
                  <a:pt x="119" y="96"/>
                </a:cubicBezTo>
                <a:cubicBezTo>
                  <a:pt x="118" y="95"/>
                  <a:pt x="117" y="95"/>
                  <a:pt x="119" y="95"/>
                </a:cubicBezTo>
                <a:cubicBezTo>
                  <a:pt x="117" y="95"/>
                  <a:pt x="119" y="95"/>
                  <a:pt x="120" y="95"/>
                </a:cubicBezTo>
                <a:close/>
                <a:moveTo>
                  <a:pt x="56" y="603"/>
                </a:moveTo>
                <a:cubicBezTo>
                  <a:pt x="56" y="600"/>
                  <a:pt x="55" y="597"/>
                  <a:pt x="49" y="596"/>
                </a:cubicBezTo>
                <a:cubicBezTo>
                  <a:pt x="52" y="599"/>
                  <a:pt x="54" y="601"/>
                  <a:pt x="56" y="602"/>
                </a:cubicBezTo>
                <a:cubicBezTo>
                  <a:pt x="57" y="606"/>
                  <a:pt x="57" y="610"/>
                  <a:pt x="64" y="609"/>
                </a:cubicBezTo>
                <a:cubicBezTo>
                  <a:pt x="60" y="606"/>
                  <a:pt x="58" y="605"/>
                  <a:pt x="56" y="603"/>
                </a:cubicBezTo>
                <a:close/>
                <a:moveTo>
                  <a:pt x="72" y="536"/>
                </a:moveTo>
                <a:cubicBezTo>
                  <a:pt x="69" y="530"/>
                  <a:pt x="67" y="524"/>
                  <a:pt x="60" y="521"/>
                </a:cubicBezTo>
                <a:cubicBezTo>
                  <a:pt x="55" y="511"/>
                  <a:pt x="55" y="511"/>
                  <a:pt x="48" y="510"/>
                </a:cubicBezTo>
                <a:cubicBezTo>
                  <a:pt x="51" y="515"/>
                  <a:pt x="55" y="519"/>
                  <a:pt x="60" y="521"/>
                </a:cubicBezTo>
                <a:cubicBezTo>
                  <a:pt x="62" y="528"/>
                  <a:pt x="65" y="534"/>
                  <a:pt x="72" y="536"/>
                </a:cubicBezTo>
                <a:cubicBezTo>
                  <a:pt x="72" y="540"/>
                  <a:pt x="72" y="543"/>
                  <a:pt x="79" y="544"/>
                </a:cubicBezTo>
                <a:cubicBezTo>
                  <a:pt x="76" y="541"/>
                  <a:pt x="74" y="538"/>
                  <a:pt x="72" y="536"/>
                </a:cubicBezTo>
                <a:close/>
                <a:moveTo>
                  <a:pt x="123" y="135"/>
                </a:moveTo>
                <a:cubicBezTo>
                  <a:pt x="131" y="144"/>
                  <a:pt x="131" y="144"/>
                  <a:pt x="139" y="145"/>
                </a:cubicBezTo>
                <a:cubicBezTo>
                  <a:pt x="135" y="139"/>
                  <a:pt x="129" y="136"/>
                  <a:pt x="123" y="135"/>
                </a:cubicBezTo>
                <a:cubicBezTo>
                  <a:pt x="120" y="134"/>
                  <a:pt x="118" y="132"/>
                  <a:pt x="116" y="130"/>
                </a:cubicBezTo>
                <a:cubicBezTo>
                  <a:pt x="117" y="134"/>
                  <a:pt x="120" y="136"/>
                  <a:pt x="123" y="135"/>
                </a:cubicBezTo>
                <a:close/>
                <a:moveTo>
                  <a:pt x="119" y="163"/>
                </a:moveTo>
                <a:cubicBezTo>
                  <a:pt x="122" y="171"/>
                  <a:pt x="129" y="174"/>
                  <a:pt x="137" y="176"/>
                </a:cubicBezTo>
                <a:cubicBezTo>
                  <a:pt x="133" y="169"/>
                  <a:pt x="127" y="164"/>
                  <a:pt x="118" y="163"/>
                </a:cubicBezTo>
                <a:cubicBezTo>
                  <a:pt x="117" y="159"/>
                  <a:pt x="115" y="157"/>
                  <a:pt x="110" y="159"/>
                </a:cubicBezTo>
                <a:cubicBezTo>
                  <a:pt x="113" y="161"/>
                  <a:pt x="116" y="162"/>
                  <a:pt x="119" y="163"/>
                </a:cubicBezTo>
                <a:close/>
                <a:moveTo>
                  <a:pt x="20" y="726"/>
                </a:moveTo>
                <a:cubicBezTo>
                  <a:pt x="17" y="736"/>
                  <a:pt x="16" y="747"/>
                  <a:pt x="18" y="757"/>
                </a:cubicBezTo>
                <a:cubicBezTo>
                  <a:pt x="23" y="784"/>
                  <a:pt x="29" y="812"/>
                  <a:pt x="39" y="838"/>
                </a:cubicBezTo>
                <a:cubicBezTo>
                  <a:pt x="41" y="842"/>
                  <a:pt x="44" y="847"/>
                  <a:pt x="46" y="851"/>
                </a:cubicBezTo>
                <a:cubicBezTo>
                  <a:pt x="55" y="851"/>
                  <a:pt x="59" y="840"/>
                  <a:pt x="67" y="845"/>
                </a:cubicBezTo>
                <a:cubicBezTo>
                  <a:pt x="75" y="849"/>
                  <a:pt x="73" y="860"/>
                  <a:pt x="81" y="863"/>
                </a:cubicBezTo>
                <a:cubicBezTo>
                  <a:pt x="90" y="859"/>
                  <a:pt x="92" y="847"/>
                  <a:pt x="103" y="847"/>
                </a:cubicBezTo>
                <a:cubicBezTo>
                  <a:pt x="108" y="852"/>
                  <a:pt x="112" y="857"/>
                  <a:pt x="117" y="862"/>
                </a:cubicBezTo>
                <a:cubicBezTo>
                  <a:pt x="125" y="859"/>
                  <a:pt x="127" y="852"/>
                  <a:pt x="129" y="846"/>
                </a:cubicBezTo>
                <a:cubicBezTo>
                  <a:pt x="140" y="818"/>
                  <a:pt x="150" y="789"/>
                  <a:pt x="160" y="761"/>
                </a:cubicBezTo>
                <a:cubicBezTo>
                  <a:pt x="161" y="757"/>
                  <a:pt x="160" y="753"/>
                  <a:pt x="160" y="749"/>
                </a:cubicBezTo>
                <a:cubicBezTo>
                  <a:pt x="154" y="750"/>
                  <a:pt x="148" y="750"/>
                  <a:pt x="142" y="751"/>
                </a:cubicBezTo>
                <a:cubicBezTo>
                  <a:pt x="137" y="745"/>
                  <a:pt x="133" y="740"/>
                  <a:pt x="128" y="734"/>
                </a:cubicBezTo>
                <a:cubicBezTo>
                  <a:pt x="118" y="738"/>
                  <a:pt x="117" y="751"/>
                  <a:pt x="105" y="754"/>
                </a:cubicBezTo>
                <a:cubicBezTo>
                  <a:pt x="96" y="750"/>
                  <a:pt x="98" y="738"/>
                  <a:pt x="91" y="732"/>
                </a:cubicBezTo>
                <a:cubicBezTo>
                  <a:pt x="89" y="732"/>
                  <a:pt x="87" y="731"/>
                  <a:pt x="85" y="730"/>
                </a:cubicBezTo>
                <a:cubicBezTo>
                  <a:pt x="79" y="736"/>
                  <a:pt x="76" y="745"/>
                  <a:pt x="65" y="747"/>
                </a:cubicBezTo>
                <a:cubicBezTo>
                  <a:pt x="62" y="747"/>
                  <a:pt x="57" y="746"/>
                  <a:pt x="52" y="745"/>
                </a:cubicBezTo>
                <a:cubicBezTo>
                  <a:pt x="47" y="736"/>
                  <a:pt x="42" y="729"/>
                  <a:pt x="38" y="722"/>
                </a:cubicBezTo>
                <a:cubicBezTo>
                  <a:pt x="31" y="719"/>
                  <a:pt x="26" y="720"/>
                  <a:pt x="20" y="726"/>
                </a:cubicBezTo>
                <a:close/>
                <a:moveTo>
                  <a:pt x="34" y="350"/>
                </a:moveTo>
                <a:cubicBezTo>
                  <a:pt x="38" y="340"/>
                  <a:pt x="39" y="331"/>
                  <a:pt x="39" y="322"/>
                </a:cubicBezTo>
                <a:cubicBezTo>
                  <a:pt x="40" y="284"/>
                  <a:pt x="42" y="246"/>
                  <a:pt x="42" y="208"/>
                </a:cubicBezTo>
                <a:cubicBezTo>
                  <a:pt x="43" y="177"/>
                  <a:pt x="42" y="145"/>
                  <a:pt x="42" y="114"/>
                </a:cubicBezTo>
                <a:cubicBezTo>
                  <a:pt x="42" y="99"/>
                  <a:pt x="43" y="85"/>
                  <a:pt x="43" y="70"/>
                </a:cubicBezTo>
                <a:cubicBezTo>
                  <a:pt x="43" y="66"/>
                  <a:pt x="41" y="61"/>
                  <a:pt x="39" y="54"/>
                </a:cubicBezTo>
                <a:cubicBezTo>
                  <a:pt x="38" y="59"/>
                  <a:pt x="37" y="60"/>
                  <a:pt x="36" y="62"/>
                </a:cubicBezTo>
                <a:cubicBezTo>
                  <a:pt x="32" y="82"/>
                  <a:pt x="30" y="103"/>
                  <a:pt x="27" y="124"/>
                </a:cubicBezTo>
                <a:cubicBezTo>
                  <a:pt x="23" y="156"/>
                  <a:pt x="20" y="189"/>
                  <a:pt x="21" y="222"/>
                </a:cubicBezTo>
                <a:cubicBezTo>
                  <a:pt x="22" y="257"/>
                  <a:pt x="22" y="292"/>
                  <a:pt x="19" y="327"/>
                </a:cubicBezTo>
                <a:cubicBezTo>
                  <a:pt x="18" y="336"/>
                  <a:pt x="19" y="344"/>
                  <a:pt x="25" y="351"/>
                </a:cubicBezTo>
                <a:cubicBezTo>
                  <a:pt x="28" y="351"/>
                  <a:pt x="31" y="350"/>
                  <a:pt x="34" y="350"/>
                </a:cubicBezTo>
                <a:close/>
                <a:moveTo>
                  <a:pt x="23" y="451"/>
                </a:moveTo>
                <a:cubicBezTo>
                  <a:pt x="25" y="445"/>
                  <a:pt x="27" y="440"/>
                  <a:pt x="27" y="436"/>
                </a:cubicBezTo>
                <a:cubicBezTo>
                  <a:pt x="28" y="421"/>
                  <a:pt x="29" y="406"/>
                  <a:pt x="29" y="392"/>
                </a:cubicBezTo>
                <a:cubicBezTo>
                  <a:pt x="29" y="390"/>
                  <a:pt x="29" y="388"/>
                  <a:pt x="28" y="386"/>
                </a:cubicBezTo>
                <a:cubicBezTo>
                  <a:pt x="27" y="383"/>
                  <a:pt x="26" y="380"/>
                  <a:pt x="22" y="380"/>
                </a:cubicBezTo>
                <a:cubicBezTo>
                  <a:pt x="15" y="392"/>
                  <a:pt x="12" y="413"/>
                  <a:pt x="13" y="432"/>
                </a:cubicBezTo>
                <a:cubicBezTo>
                  <a:pt x="14" y="439"/>
                  <a:pt x="16" y="445"/>
                  <a:pt x="23" y="451"/>
                </a:cubicBezTo>
                <a:close/>
                <a:moveTo>
                  <a:pt x="114" y="498"/>
                </a:moveTo>
                <a:cubicBezTo>
                  <a:pt x="111" y="485"/>
                  <a:pt x="103" y="476"/>
                  <a:pt x="96" y="466"/>
                </a:cubicBezTo>
                <a:cubicBezTo>
                  <a:pt x="93" y="465"/>
                  <a:pt x="89" y="465"/>
                  <a:pt x="84" y="465"/>
                </a:cubicBezTo>
                <a:cubicBezTo>
                  <a:pt x="91" y="481"/>
                  <a:pt x="102" y="490"/>
                  <a:pt x="114" y="498"/>
                </a:cubicBezTo>
                <a:close/>
                <a:moveTo>
                  <a:pt x="143" y="311"/>
                </a:moveTo>
                <a:cubicBezTo>
                  <a:pt x="142" y="312"/>
                  <a:pt x="141" y="313"/>
                  <a:pt x="140" y="314"/>
                </a:cubicBezTo>
                <a:cubicBezTo>
                  <a:pt x="146" y="320"/>
                  <a:pt x="152" y="327"/>
                  <a:pt x="159" y="333"/>
                </a:cubicBezTo>
                <a:cubicBezTo>
                  <a:pt x="163" y="337"/>
                  <a:pt x="167" y="338"/>
                  <a:pt x="173" y="334"/>
                </a:cubicBezTo>
                <a:cubicBezTo>
                  <a:pt x="164" y="324"/>
                  <a:pt x="153" y="318"/>
                  <a:pt x="143" y="311"/>
                </a:cubicBezTo>
                <a:close/>
                <a:moveTo>
                  <a:pt x="100" y="638"/>
                </a:moveTo>
                <a:cubicBezTo>
                  <a:pt x="99" y="639"/>
                  <a:pt x="98" y="640"/>
                  <a:pt x="97" y="641"/>
                </a:cubicBezTo>
                <a:cubicBezTo>
                  <a:pt x="105" y="651"/>
                  <a:pt x="114" y="661"/>
                  <a:pt x="122" y="671"/>
                </a:cubicBezTo>
                <a:cubicBezTo>
                  <a:pt x="124" y="673"/>
                  <a:pt x="126" y="675"/>
                  <a:pt x="129" y="670"/>
                </a:cubicBezTo>
                <a:cubicBezTo>
                  <a:pt x="119" y="660"/>
                  <a:pt x="110" y="649"/>
                  <a:pt x="100" y="638"/>
                </a:cubicBezTo>
                <a:close/>
                <a:moveTo>
                  <a:pt x="92" y="657"/>
                </a:moveTo>
                <a:cubicBezTo>
                  <a:pt x="91" y="658"/>
                  <a:pt x="90" y="659"/>
                  <a:pt x="89" y="660"/>
                </a:cubicBezTo>
                <a:cubicBezTo>
                  <a:pt x="94" y="669"/>
                  <a:pt x="101" y="677"/>
                  <a:pt x="110" y="683"/>
                </a:cubicBezTo>
                <a:cubicBezTo>
                  <a:pt x="111" y="684"/>
                  <a:pt x="113" y="683"/>
                  <a:pt x="116" y="683"/>
                </a:cubicBezTo>
                <a:cubicBezTo>
                  <a:pt x="115" y="680"/>
                  <a:pt x="114" y="678"/>
                  <a:pt x="113" y="677"/>
                </a:cubicBezTo>
                <a:cubicBezTo>
                  <a:pt x="106" y="670"/>
                  <a:pt x="99" y="664"/>
                  <a:pt x="92" y="657"/>
                </a:cubicBezTo>
                <a:close/>
                <a:moveTo>
                  <a:pt x="138" y="92"/>
                </a:moveTo>
                <a:cubicBezTo>
                  <a:pt x="125" y="80"/>
                  <a:pt x="119" y="76"/>
                  <a:pt x="103" y="72"/>
                </a:cubicBezTo>
                <a:cubicBezTo>
                  <a:pt x="116" y="81"/>
                  <a:pt x="125" y="89"/>
                  <a:pt x="138" y="92"/>
                </a:cubicBezTo>
                <a:close/>
                <a:moveTo>
                  <a:pt x="66" y="893"/>
                </a:moveTo>
                <a:cubicBezTo>
                  <a:pt x="71" y="887"/>
                  <a:pt x="72" y="882"/>
                  <a:pt x="69" y="877"/>
                </a:cubicBezTo>
                <a:cubicBezTo>
                  <a:pt x="67" y="873"/>
                  <a:pt x="66" y="868"/>
                  <a:pt x="59" y="870"/>
                </a:cubicBezTo>
                <a:cubicBezTo>
                  <a:pt x="58" y="879"/>
                  <a:pt x="59" y="886"/>
                  <a:pt x="66" y="893"/>
                </a:cubicBezTo>
                <a:close/>
                <a:moveTo>
                  <a:pt x="162" y="220"/>
                </a:moveTo>
                <a:cubicBezTo>
                  <a:pt x="173" y="235"/>
                  <a:pt x="179" y="239"/>
                  <a:pt x="193" y="244"/>
                </a:cubicBezTo>
                <a:cubicBezTo>
                  <a:pt x="182" y="234"/>
                  <a:pt x="173" y="226"/>
                  <a:pt x="162" y="220"/>
                </a:cubicBezTo>
                <a:close/>
                <a:moveTo>
                  <a:pt x="118" y="640"/>
                </a:moveTo>
                <a:cubicBezTo>
                  <a:pt x="123" y="646"/>
                  <a:pt x="126" y="651"/>
                  <a:pt x="128" y="655"/>
                </a:cubicBezTo>
                <a:cubicBezTo>
                  <a:pt x="132" y="656"/>
                  <a:pt x="135" y="657"/>
                  <a:pt x="138" y="657"/>
                </a:cubicBezTo>
                <a:cubicBezTo>
                  <a:pt x="141" y="658"/>
                  <a:pt x="143" y="664"/>
                  <a:pt x="149" y="658"/>
                </a:cubicBezTo>
                <a:cubicBezTo>
                  <a:pt x="143" y="656"/>
                  <a:pt x="138" y="653"/>
                  <a:pt x="134" y="650"/>
                </a:cubicBezTo>
                <a:cubicBezTo>
                  <a:pt x="130" y="647"/>
                  <a:pt x="127" y="642"/>
                  <a:pt x="118" y="640"/>
                </a:cubicBezTo>
                <a:close/>
                <a:moveTo>
                  <a:pt x="143" y="522"/>
                </a:moveTo>
                <a:cubicBezTo>
                  <a:pt x="152" y="541"/>
                  <a:pt x="152" y="541"/>
                  <a:pt x="163" y="546"/>
                </a:cubicBezTo>
                <a:cubicBezTo>
                  <a:pt x="158" y="538"/>
                  <a:pt x="153" y="531"/>
                  <a:pt x="143" y="522"/>
                </a:cubicBezTo>
                <a:close/>
                <a:moveTo>
                  <a:pt x="151" y="584"/>
                </a:moveTo>
                <a:cubicBezTo>
                  <a:pt x="150" y="574"/>
                  <a:pt x="148" y="571"/>
                  <a:pt x="136" y="565"/>
                </a:cubicBezTo>
                <a:cubicBezTo>
                  <a:pt x="140" y="572"/>
                  <a:pt x="144" y="579"/>
                  <a:pt x="151" y="584"/>
                </a:cubicBezTo>
                <a:close/>
                <a:moveTo>
                  <a:pt x="112" y="262"/>
                </a:moveTo>
                <a:cubicBezTo>
                  <a:pt x="122" y="278"/>
                  <a:pt x="122" y="278"/>
                  <a:pt x="132" y="280"/>
                </a:cubicBezTo>
                <a:cubicBezTo>
                  <a:pt x="128" y="272"/>
                  <a:pt x="121" y="267"/>
                  <a:pt x="112" y="262"/>
                </a:cubicBezTo>
                <a:close/>
                <a:moveTo>
                  <a:pt x="170" y="512"/>
                </a:moveTo>
                <a:cubicBezTo>
                  <a:pt x="179" y="530"/>
                  <a:pt x="179" y="530"/>
                  <a:pt x="188" y="532"/>
                </a:cubicBezTo>
                <a:cubicBezTo>
                  <a:pt x="184" y="525"/>
                  <a:pt x="179" y="518"/>
                  <a:pt x="170" y="512"/>
                </a:cubicBezTo>
                <a:close/>
                <a:moveTo>
                  <a:pt x="119" y="581"/>
                </a:moveTo>
                <a:cubicBezTo>
                  <a:pt x="116" y="576"/>
                  <a:pt x="113" y="572"/>
                  <a:pt x="109" y="567"/>
                </a:cubicBezTo>
                <a:cubicBezTo>
                  <a:pt x="108" y="565"/>
                  <a:pt x="105" y="564"/>
                  <a:pt x="102" y="567"/>
                </a:cubicBezTo>
                <a:cubicBezTo>
                  <a:pt x="106" y="574"/>
                  <a:pt x="111" y="579"/>
                  <a:pt x="119" y="581"/>
                </a:cubicBezTo>
                <a:close/>
                <a:moveTo>
                  <a:pt x="89" y="679"/>
                </a:moveTo>
                <a:cubicBezTo>
                  <a:pt x="92" y="687"/>
                  <a:pt x="95" y="691"/>
                  <a:pt x="104" y="694"/>
                </a:cubicBezTo>
                <a:cubicBezTo>
                  <a:pt x="98" y="688"/>
                  <a:pt x="95" y="685"/>
                  <a:pt x="89" y="679"/>
                </a:cubicBezTo>
                <a:close/>
                <a:moveTo>
                  <a:pt x="38" y="461"/>
                </a:moveTo>
                <a:cubicBezTo>
                  <a:pt x="41" y="463"/>
                  <a:pt x="43" y="467"/>
                  <a:pt x="48" y="462"/>
                </a:cubicBezTo>
                <a:cubicBezTo>
                  <a:pt x="46" y="460"/>
                  <a:pt x="44" y="458"/>
                  <a:pt x="42" y="455"/>
                </a:cubicBezTo>
                <a:cubicBezTo>
                  <a:pt x="40" y="457"/>
                  <a:pt x="39" y="459"/>
                  <a:pt x="38" y="461"/>
                </a:cubicBezTo>
                <a:close/>
                <a:moveTo>
                  <a:pt x="203" y="225"/>
                </a:moveTo>
                <a:cubicBezTo>
                  <a:pt x="205" y="225"/>
                  <a:pt x="206" y="226"/>
                  <a:pt x="208" y="226"/>
                </a:cubicBezTo>
                <a:cubicBezTo>
                  <a:pt x="208" y="223"/>
                  <a:pt x="209" y="220"/>
                  <a:pt x="209" y="217"/>
                </a:cubicBezTo>
                <a:cubicBezTo>
                  <a:pt x="210" y="216"/>
                  <a:pt x="208" y="215"/>
                  <a:pt x="205" y="213"/>
                </a:cubicBezTo>
                <a:cubicBezTo>
                  <a:pt x="205" y="218"/>
                  <a:pt x="204" y="221"/>
                  <a:pt x="203" y="225"/>
                </a:cubicBezTo>
                <a:close/>
                <a:moveTo>
                  <a:pt x="153" y="634"/>
                </a:moveTo>
                <a:cubicBezTo>
                  <a:pt x="151" y="631"/>
                  <a:pt x="148" y="628"/>
                  <a:pt x="144" y="624"/>
                </a:cubicBezTo>
                <a:cubicBezTo>
                  <a:pt x="145" y="631"/>
                  <a:pt x="148" y="633"/>
                  <a:pt x="153" y="634"/>
                </a:cubicBezTo>
                <a:close/>
                <a:moveTo>
                  <a:pt x="152" y="606"/>
                </a:moveTo>
                <a:cubicBezTo>
                  <a:pt x="153" y="614"/>
                  <a:pt x="153" y="614"/>
                  <a:pt x="160" y="618"/>
                </a:cubicBezTo>
                <a:cubicBezTo>
                  <a:pt x="157" y="613"/>
                  <a:pt x="155" y="611"/>
                  <a:pt x="152" y="606"/>
                </a:cubicBezTo>
                <a:close/>
                <a:moveTo>
                  <a:pt x="180" y="415"/>
                </a:moveTo>
                <a:cubicBezTo>
                  <a:pt x="180" y="415"/>
                  <a:pt x="181" y="414"/>
                  <a:pt x="181" y="414"/>
                </a:cubicBezTo>
                <a:cubicBezTo>
                  <a:pt x="180" y="412"/>
                  <a:pt x="179" y="411"/>
                  <a:pt x="178" y="409"/>
                </a:cubicBezTo>
                <a:cubicBezTo>
                  <a:pt x="177" y="410"/>
                  <a:pt x="177" y="410"/>
                  <a:pt x="176" y="410"/>
                </a:cubicBezTo>
                <a:cubicBezTo>
                  <a:pt x="178" y="412"/>
                  <a:pt x="179" y="413"/>
                  <a:pt x="180" y="415"/>
                </a:cubicBezTo>
                <a:close/>
                <a:moveTo>
                  <a:pt x="194" y="397"/>
                </a:moveTo>
                <a:cubicBezTo>
                  <a:pt x="198" y="393"/>
                  <a:pt x="198" y="393"/>
                  <a:pt x="194" y="390"/>
                </a:cubicBezTo>
                <a:cubicBezTo>
                  <a:pt x="194" y="392"/>
                  <a:pt x="194" y="395"/>
                  <a:pt x="194" y="397"/>
                </a:cubicBezTo>
                <a:close/>
                <a:moveTo>
                  <a:pt x="60" y="333"/>
                </a:moveTo>
                <a:cubicBezTo>
                  <a:pt x="61" y="332"/>
                  <a:pt x="62" y="331"/>
                  <a:pt x="63" y="330"/>
                </a:cubicBezTo>
                <a:cubicBezTo>
                  <a:pt x="62" y="329"/>
                  <a:pt x="61" y="328"/>
                  <a:pt x="59" y="326"/>
                </a:cubicBezTo>
                <a:cubicBezTo>
                  <a:pt x="59" y="327"/>
                  <a:pt x="58" y="327"/>
                  <a:pt x="58" y="328"/>
                </a:cubicBezTo>
                <a:cubicBezTo>
                  <a:pt x="58" y="329"/>
                  <a:pt x="59" y="331"/>
                  <a:pt x="60" y="333"/>
                </a:cubicBezTo>
                <a:close/>
                <a:moveTo>
                  <a:pt x="132" y="17"/>
                </a:moveTo>
                <a:cubicBezTo>
                  <a:pt x="136" y="22"/>
                  <a:pt x="138" y="19"/>
                  <a:pt x="139" y="15"/>
                </a:cubicBezTo>
                <a:cubicBezTo>
                  <a:pt x="137" y="16"/>
                  <a:pt x="135" y="16"/>
                  <a:pt x="132" y="17"/>
                </a:cubicBezTo>
                <a:close/>
                <a:moveTo>
                  <a:pt x="111" y="246"/>
                </a:moveTo>
                <a:cubicBezTo>
                  <a:pt x="112" y="241"/>
                  <a:pt x="111" y="236"/>
                  <a:pt x="104" y="239"/>
                </a:cubicBezTo>
                <a:cubicBezTo>
                  <a:pt x="107" y="242"/>
                  <a:pt x="109" y="244"/>
                  <a:pt x="111" y="246"/>
                </a:cubicBezTo>
                <a:close/>
                <a:moveTo>
                  <a:pt x="198" y="319"/>
                </a:moveTo>
                <a:cubicBezTo>
                  <a:pt x="197" y="320"/>
                  <a:pt x="197" y="321"/>
                  <a:pt x="196" y="321"/>
                </a:cubicBezTo>
                <a:cubicBezTo>
                  <a:pt x="197" y="322"/>
                  <a:pt x="198" y="323"/>
                  <a:pt x="199" y="325"/>
                </a:cubicBezTo>
                <a:cubicBezTo>
                  <a:pt x="200" y="324"/>
                  <a:pt x="201" y="323"/>
                  <a:pt x="202" y="322"/>
                </a:cubicBezTo>
                <a:cubicBezTo>
                  <a:pt x="200" y="321"/>
                  <a:pt x="199" y="320"/>
                  <a:pt x="198" y="319"/>
                </a:cubicBezTo>
                <a:close/>
                <a:moveTo>
                  <a:pt x="147" y="223"/>
                </a:moveTo>
                <a:cubicBezTo>
                  <a:pt x="147" y="223"/>
                  <a:pt x="147" y="224"/>
                  <a:pt x="146" y="224"/>
                </a:cubicBezTo>
                <a:cubicBezTo>
                  <a:pt x="147" y="225"/>
                  <a:pt x="148" y="226"/>
                  <a:pt x="148" y="227"/>
                </a:cubicBezTo>
                <a:cubicBezTo>
                  <a:pt x="149" y="227"/>
                  <a:pt x="149" y="227"/>
                  <a:pt x="149" y="227"/>
                </a:cubicBezTo>
                <a:cubicBezTo>
                  <a:pt x="149" y="225"/>
                  <a:pt x="148" y="224"/>
                  <a:pt x="147" y="223"/>
                </a:cubicBezTo>
                <a:close/>
                <a:moveTo>
                  <a:pt x="174" y="269"/>
                </a:moveTo>
                <a:cubicBezTo>
                  <a:pt x="174" y="270"/>
                  <a:pt x="173" y="270"/>
                  <a:pt x="173" y="270"/>
                </a:cubicBezTo>
                <a:cubicBezTo>
                  <a:pt x="174" y="271"/>
                  <a:pt x="174" y="272"/>
                  <a:pt x="175" y="274"/>
                </a:cubicBezTo>
                <a:cubicBezTo>
                  <a:pt x="175" y="273"/>
                  <a:pt x="176" y="273"/>
                  <a:pt x="176" y="273"/>
                </a:cubicBezTo>
                <a:cubicBezTo>
                  <a:pt x="176" y="272"/>
                  <a:pt x="175" y="271"/>
                  <a:pt x="174" y="269"/>
                </a:cubicBezTo>
                <a:close/>
                <a:moveTo>
                  <a:pt x="69" y="24"/>
                </a:moveTo>
                <a:cubicBezTo>
                  <a:pt x="68" y="28"/>
                  <a:pt x="68" y="30"/>
                  <a:pt x="72" y="28"/>
                </a:cubicBezTo>
                <a:cubicBezTo>
                  <a:pt x="71" y="26"/>
                  <a:pt x="70" y="25"/>
                  <a:pt x="69" y="24"/>
                </a:cubicBezTo>
                <a:close/>
                <a:moveTo>
                  <a:pt x="105" y="456"/>
                </a:moveTo>
                <a:cubicBezTo>
                  <a:pt x="106" y="457"/>
                  <a:pt x="106" y="460"/>
                  <a:pt x="109" y="457"/>
                </a:cubicBezTo>
                <a:cubicBezTo>
                  <a:pt x="107" y="457"/>
                  <a:pt x="106" y="456"/>
                  <a:pt x="105" y="456"/>
                </a:cubicBezTo>
                <a:close/>
                <a:moveTo>
                  <a:pt x="200" y="351"/>
                </a:moveTo>
                <a:cubicBezTo>
                  <a:pt x="200" y="351"/>
                  <a:pt x="199" y="350"/>
                  <a:pt x="199" y="350"/>
                </a:cubicBezTo>
                <a:cubicBezTo>
                  <a:pt x="198" y="351"/>
                  <a:pt x="198" y="351"/>
                  <a:pt x="197" y="352"/>
                </a:cubicBezTo>
                <a:cubicBezTo>
                  <a:pt x="197" y="352"/>
                  <a:pt x="198" y="353"/>
                  <a:pt x="198" y="354"/>
                </a:cubicBezTo>
                <a:cubicBezTo>
                  <a:pt x="199" y="353"/>
                  <a:pt x="200" y="352"/>
                  <a:pt x="200" y="351"/>
                </a:cubicBezTo>
                <a:close/>
                <a:moveTo>
                  <a:pt x="201" y="308"/>
                </a:moveTo>
                <a:cubicBezTo>
                  <a:pt x="201" y="308"/>
                  <a:pt x="202" y="308"/>
                  <a:pt x="202" y="308"/>
                </a:cubicBezTo>
                <a:cubicBezTo>
                  <a:pt x="202" y="307"/>
                  <a:pt x="202" y="306"/>
                  <a:pt x="201" y="305"/>
                </a:cubicBezTo>
                <a:cubicBezTo>
                  <a:pt x="201" y="305"/>
                  <a:pt x="200" y="305"/>
                  <a:pt x="200" y="305"/>
                </a:cubicBezTo>
                <a:cubicBezTo>
                  <a:pt x="200" y="306"/>
                  <a:pt x="200" y="307"/>
                  <a:pt x="201" y="308"/>
                </a:cubicBezTo>
                <a:close/>
                <a:moveTo>
                  <a:pt x="176" y="321"/>
                </a:moveTo>
                <a:cubicBezTo>
                  <a:pt x="176" y="321"/>
                  <a:pt x="176" y="322"/>
                  <a:pt x="177" y="322"/>
                </a:cubicBezTo>
                <a:cubicBezTo>
                  <a:pt x="177" y="322"/>
                  <a:pt x="178" y="322"/>
                  <a:pt x="178" y="322"/>
                </a:cubicBezTo>
                <a:cubicBezTo>
                  <a:pt x="178" y="321"/>
                  <a:pt x="178" y="321"/>
                  <a:pt x="177" y="320"/>
                </a:cubicBezTo>
                <a:cubicBezTo>
                  <a:pt x="177" y="320"/>
                  <a:pt x="176" y="321"/>
                  <a:pt x="176" y="321"/>
                </a:cubicBezTo>
                <a:close/>
                <a:moveTo>
                  <a:pt x="108" y="291"/>
                </a:moveTo>
                <a:cubicBezTo>
                  <a:pt x="110" y="285"/>
                  <a:pt x="109" y="284"/>
                  <a:pt x="103" y="286"/>
                </a:cubicBezTo>
                <a:cubicBezTo>
                  <a:pt x="105" y="288"/>
                  <a:pt x="106" y="289"/>
                  <a:pt x="108" y="291"/>
                </a:cubicBezTo>
                <a:close/>
                <a:moveTo>
                  <a:pt x="128" y="718"/>
                </a:moveTo>
                <a:cubicBezTo>
                  <a:pt x="127" y="717"/>
                  <a:pt x="126" y="716"/>
                  <a:pt x="125" y="715"/>
                </a:cubicBezTo>
                <a:cubicBezTo>
                  <a:pt x="125" y="716"/>
                  <a:pt x="125" y="717"/>
                  <a:pt x="124" y="718"/>
                </a:cubicBezTo>
                <a:cubicBezTo>
                  <a:pt x="125" y="718"/>
                  <a:pt x="127" y="718"/>
                  <a:pt x="128" y="718"/>
                </a:cubicBezTo>
                <a:close/>
                <a:moveTo>
                  <a:pt x="82" y="709"/>
                </a:moveTo>
                <a:cubicBezTo>
                  <a:pt x="82" y="709"/>
                  <a:pt x="83" y="709"/>
                  <a:pt x="83" y="710"/>
                </a:cubicBezTo>
                <a:cubicBezTo>
                  <a:pt x="83" y="709"/>
                  <a:pt x="83" y="708"/>
                  <a:pt x="83" y="708"/>
                </a:cubicBezTo>
                <a:cubicBezTo>
                  <a:pt x="83" y="708"/>
                  <a:pt x="82" y="708"/>
                  <a:pt x="81" y="708"/>
                </a:cubicBezTo>
                <a:cubicBezTo>
                  <a:pt x="81" y="708"/>
                  <a:pt x="81" y="709"/>
                  <a:pt x="82" y="709"/>
                </a:cubicBezTo>
                <a:close/>
                <a:moveTo>
                  <a:pt x="205" y="259"/>
                </a:moveTo>
                <a:cubicBezTo>
                  <a:pt x="206" y="259"/>
                  <a:pt x="206" y="259"/>
                  <a:pt x="206" y="258"/>
                </a:cubicBezTo>
                <a:cubicBezTo>
                  <a:pt x="207" y="258"/>
                  <a:pt x="206" y="257"/>
                  <a:pt x="206" y="257"/>
                </a:cubicBezTo>
                <a:cubicBezTo>
                  <a:pt x="206" y="257"/>
                  <a:pt x="205" y="257"/>
                  <a:pt x="205" y="258"/>
                </a:cubicBezTo>
                <a:cubicBezTo>
                  <a:pt x="205" y="258"/>
                  <a:pt x="205" y="259"/>
                  <a:pt x="205" y="259"/>
                </a:cubicBezTo>
                <a:close/>
                <a:moveTo>
                  <a:pt x="89" y="409"/>
                </a:moveTo>
                <a:cubicBezTo>
                  <a:pt x="89" y="410"/>
                  <a:pt x="89" y="410"/>
                  <a:pt x="89" y="410"/>
                </a:cubicBezTo>
                <a:cubicBezTo>
                  <a:pt x="90" y="411"/>
                  <a:pt x="91" y="411"/>
                  <a:pt x="93" y="412"/>
                </a:cubicBezTo>
                <a:cubicBezTo>
                  <a:pt x="93" y="411"/>
                  <a:pt x="93" y="411"/>
                  <a:pt x="93" y="410"/>
                </a:cubicBezTo>
                <a:cubicBezTo>
                  <a:pt x="92" y="410"/>
                  <a:pt x="91" y="410"/>
                  <a:pt x="89" y="409"/>
                </a:cubicBezTo>
                <a:close/>
                <a:moveTo>
                  <a:pt x="209" y="157"/>
                </a:moveTo>
                <a:cubicBezTo>
                  <a:pt x="208" y="157"/>
                  <a:pt x="207" y="157"/>
                  <a:pt x="207" y="157"/>
                </a:cubicBezTo>
                <a:cubicBezTo>
                  <a:pt x="207" y="157"/>
                  <a:pt x="207" y="157"/>
                  <a:pt x="208" y="157"/>
                </a:cubicBezTo>
                <a:cubicBezTo>
                  <a:pt x="208" y="157"/>
                  <a:pt x="208" y="157"/>
                  <a:pt x="209" y="157"/>
                </a:cubicBezTo>
                <a:close/>
                <a:moveTo>
                  <a:pt x="110" y="21"/>
                </a:moveTo>
                <a:cubicBezTo>
                  <a:pt x="111" y="21"/>
                  <a:pt x="111" y="22"/>
                  <a:pt x="112" y="22"/>
                </a:cubicBezTo>
                <a:cubicBezTo>
                  <a:pt x="112" y="22"/>
                  <a:pt x="112" y="21"/>
                  <a:pt x="112" y="20"/>
                </a:cubicBezTo>
                <a:cubicBezTo>
                  <a:pt x="112" y="20"/>
                  <a:pt x="111" y="20"/>
                  <a:pt x="111" y="20"/>
                </a:cubicBezTo>
                <a:cubicBezTo>
                  <a:pt x="111" y="20"/>
                  <a:pt x="111" y="21"/>
                  <a:pt x="110" y="21"/>
                </a:cubicBezTo>
                <a:close/>
                <a:moveTo>
                  <a:pt x="114" y="176"/>
                </a:moveTo>
                <a:cubicBezTo>
                  <a:pt x="114" y="177"/>
                  <a:pt x="114" y="177"/>
                  <a:pt x="114" y="177"/>
                </a:cubicBezTo>
                <a:cubicBezTo>
                  <a:pt x="115" y="177"/>
                  <a:pt x="115" y="177"/>
                  <a:pt x="115" y="177"/>
                </a:cubicBezTo>
                <a:lnTo>
                  <a:pt x="114" y="176"/>
                </a:lnTo>
                <a:close/>
                <a:moveTo>
                  <a:pt x="142" y="376"/>
                </a:moveTo>
                <a:cubicBezTo>
                  <a:pt x="142" y="376"/>
                  <a:pt x="143" y="376"/>
                  <a:pt x="143" y="375"/>
                </a:cubicBezTo>
                <a:cubicBezTo>
                  <a:pt x="143" y="375"/>
                  <a:pt x="142" y="374"/>
                  <a:pt x="142" y="374"/>
                </a:cubicBezTo>
                <a:cubicBezTo>
                  <a:pt x="141" y="375"/>
                  <a:pt x="141" y="375"/>
                  <a:pt x="140" y="376"/>
                </a:cubicBezTo>
                <a:cubicBezTo>
                  <a:pt x="141" y="376"/>
                  <a:pt x="141" y="376"/>
                  <a:pt x="142" y="376"/>
                </a:cubicBezTo>
                <a:close/>
                <a:moveTo>
                  <a:pt x="143" y="737"/>
                </a:moveTo>
                <a:cubicBezTo>
                  <a:pt x="144" y="738"/>
                  <a:pt x="144" y="738"/>
                  <a:pt x="144" y="738"/>
                </a:cubicBezTo>
                <a:cubicBezTo>
                  <a:pt x="144" y="739"/>
                  <a:pt x="145" y="738"/>
                  <a:pt x="145" y="738"/>
                </a:cubicBezTo>
                <a:cubicBezTo>
                  <a:pt x="145" y="738"/>
                  <a:pt x="145" y="737"/>
                  <a:pt x="145" y="736"/>
                </a:cubicBezTo>
                <a:cubicBezTo>
                  <a:pt x="144" y="737"/>
                  <a:pt x="144" y="737"/>
                  <a:pt x="143" y="737"/>
                </a:cubicBezTo>
                <a:close/>
                <a:moveTo>
                  <a:pt x="191" y="452"/>
                </a:moveTo>
                <a:cubicBezTo>
                  <a:pt x="191" y="452"/>
                  <a:pt x="192" y="452"/>
                  <a:pt x="192" y="451"/>
                </a:cubicBezTo>
                <a:cubicBezTo>
                  <a:pt x="192" y="451"/>
                  <a:pt x="192" y="450"/>
                  <a:pt x="192" y="450"/>
                </a:cubicBezTo>
                <a:cubicBezTo>
                  <a:pt x="191" y="450"/>
                  <a:pt x="190" y="450"/>
                  <a:pt x="190" y="451"/>
                </a:cubicBezTo>
                <a:cubicBezTo>
                  <a:pt x="190" y="451"/>
                  <a:pt x="190" y="452"/>
                  <a:pt x="191" y="452"/>
                </a:cubicBezTo>
                <a:close/>
                <a:moveTo>
                  <a:pt x="202" y="89"/>
                </a:moveTo>
                <a:cubicBezTo>
                  <a:pt x="202" y="89"/>
                  <a:pt x="202" y="90"/>
                  <a:pt x="201" y="90"/>
                </a:cubicBezTo>
                <a:cubicBezTo>
                  <a:pt x="202" y="90"/>
                  <a:pt x="202" y="91"/>
                  <a:pt x="203" y="91"/>
                </a:cubicBezTo>
                <a:cubicBezTo>
                  <a:pt x="203" y="90"/>
                  <a:pt x="203" y="90"/>
                  <a:pt x="203" y="89"/>
                </a:cubicBezTo>
                <a:cubicBezTo>
                  <a:pt x="203" y="89"/>
                  <a:pt x="202" y="89"/>
                  <a:pt x="202" y="89"/>
                </a:cubicBezTo>
                <a:close/>
                <a:moveTo>
                  <a:pt x="209" y="182"/>
                </a:moveTo>
                <a:cubicBezTo>
                  <a:pt x="210" y="183"/>
                  <a:pt x="210" y="183"/>
                  <a:pt x="210" y="183"/>
                </a:cubicBezTo>
                <a:cubicBezTo>
                  <a:pt x="210" y="182"/>
                  <a:pt x="210" y="182"/>
                  <a:pt x="210" y="182"/>
                </a:cubicBezTo>
                <a:lnTo>
                  <a:pt x="209" y="18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3"/>
          <p:cNvSpPr>
            <a:spLocks noEditPoints="1"/>
          </p:cNvSpPr>
          <p:nvPr/>
        </p:nvSpPr>
        <p:spPr bwMode="auto">
          <a:xfrm>
            <a:off x="2945871" y="2088444"/>
            <a:ext cx="2428991" cy="1800402"/>
          </a:xfrm>
          <a:custGeom>
            <a:avLst/>
            <a:gdLst>
              <a:gd name="T0" fmla="*/ 206 w 702"/>
              <a:gd name="T1" fmla="*/ 456 h 518"/>
              <a:gd name="T2" fmla="*/ 137 w 702"/>
              <a:gd name="T3" fmla="*/ 137 h 518"/>
              <a:gd name="T4" fmla="*/ 538 w 702"/>
              <a:gd name="T5" fmla="*/ 71 h 518"/>
              <a:gd name="T6" fmla="*/ 615 w 702"/>
              <a:gd name="T7" fmla="*/ 348 h 518"/>
              <a:gd name="T8" fmla="*/ 405 w 702"/>
              <a:gd name="T9" fmla="*/ 439 h 518"/>
              <a:gd name="T10" fmla="*/ 155 w 702"/>
              <a:gd name="T11" fmla="*/ 216 h 518"/>
              <a:gd name="T12" fmla="*/ 164 w 702"/>
              <a:gd name="T13" fmla="*/ 261 h 518"/>
              <a:gd name="T14" fmla="*/ 483 w 702"/>
              <a:gd name="T15" fmla="*/ 201 h 518"/>
              <a:gd name="T16" fmla="*/ 475 w 702"/>
              <a:gd name="T17" fmla="*/ 191 h 518"/>
              <a:gd name="T18" fmla="*/ 428 w 702"/>
              <a:gd name="T19" fmla="*/ 250 h 518"/>
              <a:gd name="T20" fmla="*/ 390 w 702"/>
              <a:gd name="T21" fmla="*/ 313 h 518"/>
              <a:gd name="T22" fmla="*/ 421 w 702"/>
              <a:gd name="T23" fmla="*/ 274 h 518"/>
              <a:gd name="T24" fmla="*/ 328 w 702"/>
              <a:gd name="T25" fmla="*/ 320 h 518"/>
              <a:gd name="T26" fmla="*/ 333 w 702"/>
              <a:gd name="T27" fmla="*/ 267 h 518"/>
              <a:gd name="T28" fmla="*/ 316 w 702"/>
              <a:gd name="T29" fmla="*/ 272 h 518"/>
              <a:gd name="T30" fmla="*/ 253 w 702"/>
              <a:gd name="T31" fmla="*/ 232 h 518"/>
              <a:gd name="T32" fmla="*/ 214 w 702"/>
              <a:gd name="T33" fmla="*/ 333 h 518"/>
              <a:gd name="T34" fmla="*/ 247 w 702"/>
              <a:gd name="T35" fmla="*/ 217 h 518"/>
              <a:gd name="T36" fmla="*/ 214 w 702"/>
              <a:gd name="T37" fmla="*/ 298 h 518"/>
              <a:gd name="T38" fmla="*/ 413 w 702"/>
              <a:gd name="T39" fmla="*/ 476 h 518"/>
              <a:gd name="T40" fmla="*/ 417 w 702"/>
              <a:gd name="T41" fmla="*/ 0 h 518"/>
              <a:gd name="T42" fmla="*/ 596 w 702"/>
              <a:gd name="T43" fmla="*/ 89 h 518"/>
              <a:gd name="T44" fmla="*/ 608 w 702"/>
              <a:gd name="T45" fmla="*/ 113 h 518"/>
              <a:gd name="T46" fmla="*/ 322 w 702"/>
              <a:gd name="T47" fmla="*/ 486 h 518"/>
              <a:gd name="T48" fmla="*/ 107 w 702"/>
              <a:gd name="T49" fmla="*/ 120 h 518"/>
              <a:gd name="T50" fmla="*/ 666 w 702"/>
              <a:gd name="T51" fmla="*/ 336 h 518"/>
              <a:gd name="T52" fmla="*/ 306 w 702"/>
              <a:gd name="T53" fmla="*/ 487 h 518"/>
              <a:gd name="T54" fmla="*/ 536 w 702"/>
              <a:gd name="T55" fmla="*/ 46 h 518"/>
              <a:gd name="T56" fmla="*/ 120 w 702"/>
              <a:gd name="T57" fmla="*/ 83 h 518"/>
              <a:gd name="T58" fmla="*/ 686 w 702"/>
              <a:gd name="T59" fmla="*/ 174 h 518"/>
              <a:gd name="T60" fmla="*/ 559 w 702"/>
              <a:gd name="T61" fmla="*/ 60 h 518"/>
              <a:gd name="T62" fmla="*/ 106 w 702"/>
              <a:gd name="T63" fmla="*/ 445 h 518"/>
              <a:gd name="T64" fmla="*/ 284 w 702"/>
              <a:gd name="T65" fmla="*/ 19 h 518"/>
              <a:gd name="T66" fmla="*/ 278 w 702"/>
              <a:gd name="T67" fmla="*/ 518 h 518"/>
              <a:gd name="T68" fmla="*/ 532 w 702"/>
              <a:gd name="T69" fmla="*/ 19 h 518"/>
              <a:gd name="T70" fmla="*/ 37 w 702"/>
              <a:gd name="T71" fmla="*/ 358 h 518"/>
              <a:gd name="T72" fmla="*/ 68 w 702"/>
              <a:gd name="T73" fmla="*/ 136 h 518"/>
              <a:gd name="T74" fmla="*/ 702 w 702"/>
              <a:gd name="T75" fmla="*/ 225 h 518"/>
              <a:gd name="T76" fmla="*/ 481 w 702"/>
              <a:gd name="T77" fmla="*/ 455 h 518"/>
              <a:gd name="T78" fmla="*/ 65 w 702"/>
              <a:gd name="T79" fmla="*/ 186 h 518"/>
              <a:gd name="T80" fmla="*/ 695 w 702"/>
              <a:gd name="T81" fmla="*/ 197 h 518"/>
              <a:gd name="T82" fmla="*/ 64 w 702"/>
              <a:gd name="T83" fmla="*/ 421 h 518"/>
              <a:gd name="T84" fmla="*/ 488 w 702"/>
              <a:gd name="T85" fmla="*/ 18 h 518"/>
              <a:gd name="T86" fmla="*/ 647 w 702"/>
              <a:gd name="T87" fmla="*/ 159 h 518"/>
              <a:gd name="T88" fmla="*/ 64 w 702"/>
              <a:gd name="T89" fmla="*/ 150 h 518"/>
              <a:gd name="T90" fmla="*/ 382 w 702"/>
              <a:gd name="T91" fmla="*/ 487 h 518"/>
              <a:gd name="T92" fmla="*/ 70 w 702"/>
              <a:gd name="T93" fmla="*/ 465 h 518"/>
              <a:gd name="T94" fmla="*/ 271 w 702"/>
              <a:gd name="T95" fmla="*/ 60 h 518"/>
              <a:gd name="T96" fmla="*/ 235 w 702"/>
              <a:gd name="T97" fmla="*/ 28 h 518"/>
              <a:gd name="T98" fmla="*/ 664 w 702"/>
              <a:gd name="T99" fmla="*/ 287 h 518"/>
              <a:gd name="T100" fmla="*/ 167 w 702"/>
              <a:gd name="T101" fmla="*/ 475 h 518"/>
              <a:gd name="T102" fmla="*/ 218 w 702"/>
              <a:gd name="T103" fmla="*/ 59 h 518"/>
              <a:gd name="T104" fmla="*/ 381 w 702"/>
              <a:gd name="T105" fmla="*/ 19 h 518"/>
              <a:gd name="T106" fmla="*/ 38 w 702"/>
              <a:gd name="T107" fmla="*/ 209 h 518"/>
              <a:gd name="T108" fmla="*/ 11 w 702"/>
              <a:gd name="T109" fmla="*/ 300 h 518"/>
              <a:gd name="T110" fmla="*/ 638 w 702"/>
              <a:gd name="T111" fmla="*/ 352 h 518"/>
              <a:gd name="T112" fmla="*/ 606 w 702"/>
              <a:gd name="T113" fmla="*/ 379 h 518"/>
              <a:gd name="T114" fmla="*/ 524 w 702"/>
              <a:gd name="T115" fmla="*/ 404 h 518"/>
              <a:gd name="T116" fmla="*/ 627 w 702"/>
              <a:gd name="T117" fmla="*/ 209 h 518"/>
              <a:gd name="T118" fmla="*/ 334 w 702"/>
              <a:gd name="T119" fmla="*/ 66 h 518"/>
              <a:gd name="T120" fmla="*/ 88 w 702"/>
              <a:gd name="T121" fmla="*/ 380 h 518"/>
              <a:gd name="T122" fmla="*/ 397 w 702"/>
              <a:gd name="T123" fmla="*/ 44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02" h="518">
                <a:moveTo>
                  <a:pt x="405" y="439"/>
                </a:moveTo>
                <a:cubicBezTo>
                  <a:pt x="403" y="442"/>
                  <a:pt x="402" y="444"/>
                  <a:pt x="401" y="447"/>
                </a:cubicBezTo>
                <a:cubicBezTo>
                  <a:pt x="397" y="449"/>
                  <a:pt x="392" y="452"/>
                  <a:pt x="387" y="455"/>
                </a:cubicBezTo>
                <a:cubicBezTo>
                  <a:pt x="369" y="467"/>
                  <a:pt x="349" y="469"/>
                  <a:pt x="327" y="465"/>
                </a:cubicBezTo>
                <a:cubicBezTo>
                  <a:pt x="311" y="462"/>
                  <a:pt x="293" y="462"/>
                  <a:pt x="276" y="461"/>
                </a:cubicBezTo>
                <a:cubicBezTo>
                  <a:pt x="253" y="459"/>
                  <a:pt x="229" y="460"/>
                  <a:pt x="206" y="456"/>
                </a:cubicBezTo>
                <a:cubicBezTo>
                  <a:pt x="165" y="450"/>
                  <a:pt x="128" y="433"/>
                  <a:pt x="99" y="402"/>
                </a:cubicBezTo>
                <a:cubicBezTo>
                  <a:pt x="84" y="387"/>
                  <a:pt x="73" y="371"/>
                  <a:pt x="63" y="353"/>
                </a:cubicBezTo>
                <a:cubicBezTo>
                  <a:pt x="56" y="339"/>
                  <a:pt x="51" y="324"/>
                  <a:pt x="49" y="308"/>
                </a:cubicBezTo>
                <a:cubicBezTo>
                  <a:pt x="47" y="287"/>
                  <a:pt x="47" y="266"/>
                  <a:pt x="52" y="246"/>
                </a:cubicBezTo>
                <a:cubicBezTo>
                  <a:pt x="57" y="227"/>
                  <a:pt x="66" y="210"/>
                  <a:pt x="77" y="194"/>
                </a:cubicBezTo>
                <a:cubicBezTo>
                  <a:pt x="93" y="171"/>
                  <a:pt x="112" y="151"/>
                  <a:pt x="137" y="137"/>
                </a:cubicBezTo>
                <a:cubicBezTo>
                  <a:pt x="153" y="127"/>
                  <a:pt x="169" y="116"/>
                  <a:pt x="186" y="106"/>
                </a:cubicBezTo>
                <a:cubicBezTo>
                  <a:pt x="214" y="90"/>
                  <a:pt x="243" y="77"/>
                  <a:pt x="276" y="72"/>
                </a:cubicBezTo>
                <a:cubicBezTo>
                  <a:pt x="281" y="71"/>
                  <a:pt x="286" y="70"/>
                  <a:pt x="291" y="69"/>
                </a:cubicBezTo>
                <a:cubicBezTo>
                  <a:pt x="335" y="57"/>
                  <a:pt x="380" y="48"/>
                  <a:pt x="425" y="45"/>
                </a:cubicBezTo>
                <a:cubicBezTo>
                  <a:pt x="452" y="43"/>
                  <a:pt x="478" y="46"/>
                  <a:pt x="502" y="57"/>
                </a:cubicBezTo>
                <a:cubicBezTo>
                  <a:pt x="514" y="63"/>
                  <a:pt x="526" y="67"/>
                  <a:pt x="538" y="71"/>
                </a:cubicBezTo>
                <a:cubicBezTo>
                  <a:pt x="559" y="79"/>
                  <a:pt x="574" y="95"/>
                  <a:pt x="587" y="112"/>
                </a:cubicBezTo>
                <a:cubicBezTo>
                  <a:pt x="591" y="117"/>
                  <a:pt x="595" y="123"/>
                  <a:pt x="599" y="128"/>
                </a:cubicBezTo>
                <a:cubicBezTo>
                  <a:pt x="618" y="155"/>
                  <a:pt x="629" y="184"/>
                  <a:pt x="636" y="216"/>
                </a:cubicBezTo>
                <a:cubicBezTo>
                  <a:pt x="638" y="225"/>
                  <a:pt x="640" y="235"/>
                  <a:pt x="642" y="244"/>
                </a:cubicBezTo>
                <a:cubicBezTo>
                  <a:pt x="645" y="265"/>
                  <a:pt x="643" y="284"/>
                  <a:pt x="636" y="304"/>
                </a:cubicBezTo>
                <a:cubicBezTo>
                  <a:pt x="631" y="320"/>
                  <a:pt x="625" y="334"/>
                  <a:pt x="615" y="348"/>
                </a:cubicBezTo>
                <a:cubicBezTo>
                  <a:pt x="610" y="356"/>
                  <a:pt x="604" y="363"/>
                  <a:pt x="595" y="368"/>
                </a:cubicBezTo>
                <a:cubicBezTo>
                  <a:pt x="581" y="378"/>
                  <a:pt x="567" y="387"/>
                  <a:pt x="551" y="395"/>
                </a:cubicBezTo>
                <a:cubicBezTo>
                  <a:pt x="542" y="400"/>
                  <a:pt x="533" y="406"/>
                  <a:pt x="524" y="411"/>
                </a:cubicBezTo>
                <a:cubicBezTo>
                  <a:pt x="506" y="420"/>
                  <a:pt x="489" y="429"/>
                  <a:pt x="469" y="434"/>
                </a:cubicBezTo>
                <a:cubicBezTo>
                  <a:pt x="450" y="439"/>
                  <a:pt x="431" y="440"/>
                  <a:pt x="412" y="439"/>
                </a:cubicBezTo>
                <a:cubicBezTo>
                  <a:pt x="410" y="439"/>
                  <a:pt x="407" y="439"/>
                  <a:pt x="405" y="439"/>
                </a:cubicBezTo>
                <a:close/>
                <a:moveTo>
                  <a:pt x="483" y="316"/>
                </a:moveTo>
                <a:cubicBezTo>
                  <a:pt x="481" y="313"/>
                  <a:pt x="479" y="311"/>
                  <a:pt x="478" y="309"/>
                </a:cubicBezTo>
                <a:cubicBezTo>
                  <a:pt x="479" y="303"/>
                  <a:pt x="483" y="301"/>
                  <a:pt x="488" y="301"/>
                </a:cubicBezTo>
                <a:cubicBezTo>
                  <a:pt x="491" y="307"/>
                  <a:pt x="489" y="311"/>
                  <a:pt x="483" y="316"/>
                </a:cubicBezTo>
                <a:close/>
                <a:moveTo>
                  <a:pt x="155" y="224"/>
                </a:moveTo>
                <a:cubicBezTo>
                  <a:pt x="155" y="221"/>
                  <a:pt x="155" y="219"/>
                  <a:pt x="155" y="216"/>
                </a:cubicBezTo>
                <a:cubicBezTo>
                  <a:pt x="159" y="213"/>
                  <a:pt x="162" y="214"/>
                  <a:pt x="165" y="217"/>
                </a:cubicBezTo>
                <a:cubicBezTo>
                  <a:pt x="165" y="220"/>
                  <a:pt x="166" y="222"/>
                  <a:pt x="166" y="225"/>
                </a:cubicBezTo>
                <a:cubicBezTo>
                  <a:pt x="162" y="228"/>
                  <a:pt x="159" y="227"/>
                  <a:pt x="155" y="224"/>
                </a:cubicBezTo>
                <a:close/>
                <a:moveTo>
                  <a:pt x="168" y="338"/>
                </a:moveTo>
                <a:cubicBezTo>
                  <a:pt x="166" y="331"/>
                  <a:pt x="165" y="328"/>
                  <a:pt x="165" y="325"/>
                </a:cubicBezTo>
                <a:cubicBezTo>
                  <a:pt x="163" y="310"/>
                  <a:pt x="163" y="268"/>
                  <a:pt x="164" y="261"/>
                </a:cubicBezTo>
                <a:cubicBezTo>
                  <a:pt x="165" y="262"/>
                  <a:pt x="167" y="263"/>
                  <a:pt x="167" y="264"/>
                </a:cubicBezTo>
                <a:cubicBezTo>
                  <a:pt x="168" y="268"/>
                  <a:pt x="169" y="273"/>
                  <a:pt x="169" y="277"/>
                </a:cubicBezTo>
                <a:cubicBezTo>
                  <a:pt x="170" y="295"/>
                  <a:pt x="171" y="313"/>
                  <a:pt x="172" y="332"/>
                </a:cubicBezTo>
                <a:cubicBezTo>
                  <a:pt x="172" y="333"/>
                  <a:pt x="171" y="334"/>
                  <a:pt x="168" y="338"/>
                </a:cubicBezTo>
                <a:close/>
                <a:moveTo>
                  <a:pt x="477" y="181"/>
                </a:moveTo>
                <a:cubicBezTo>
                  <a:pt x="483" y="189"/>
                  <a:pt x="483" y="195"/>
                  <a:pt x="483" y="201"/>
                </a:cubicBezTo>
                <a:cubicBezTo>
                  <a:pt x="484" y="212"/>
                  <a:pt x="485" y="222"/>
                  <a:pt x="485" y="233"/>
                </a:cubicBezTo>
                <a:cubicBezTo>
                  <a:pt x="485" y="248"/>
                  <a:pt x="486" y="263"/>
                  <a:pt x="486" y="278"/>
                </a:cubicBezTo>
                <a:cubicBezTo>
                  <a:pt x="486" y="280"/>
                  <a:pt x="485" y="281"/>
                  <a:pt x="485" y="282"/>
                </a:cubicBezTo>
                <a:cubicBezTo>
                  <a:pt x="481" y="282"/>
                  <a:pt x="481" y="279"/>
                  <a:pt x="480" y="277"/>
                </a:cubicBezTo>
                <a:cubicBezTo>
                  <a:pt x="479" y="264"/>
                  <a:pt x="479" y="250"/>
                  <a:pt x="478" y="237"/>
                </a:cubicBezTo>
                <a:cubicBezTo>
                  <a:pt x="477" y="222"/>
                  <a:pt x="476" y="206"/>
                  <a:pt x="475" y="191"/>
                </a:cubicBezTo>
                <a:cubicBezTo>
                  <a:pt x="475" y="188"/>
                  <a:pt x="476" y="186"/>
                  <a:pt x="477" y="181"/>
                </a:cubicBezTo>
                <a:close/>
                <a:moveTo>
                  <a:pt x="367" y="301"/>
                </a:moveTo>
                <a:cubicBezTo>
                  <a:pt x="368" y="298"/>
                  <a:pt x="368" y="294"/>
                  <a:pt x="369" y="291"/>
                </a:cubicBezTo>
                <a:cubicBezTo>
                  <a:pt x="377" y="281"/>
                  <a:pt x="385" y="272"/>
                  <a:pt x="397" y="269"/>
                </a:cubicBezTo>
                <a:cubicBezTo>
                  <a:pt x="405" y="267"/>
                  <a:pt x="412" y="265"/>
                  <a:pt x="418" y="263"/>
                </a:cubicBezTo>
                <a:cubicBezTo>
                  <a:pt x="423" y="260"/>
                  <a:pt x="421" y="253"/>
                  <a:pt x="428" y="250"/>
                </a:cubicBezTo>
                <a:cubicBezTo>
                  <a:pt x="431" y="261"/>
                  <a:pt x="428" y="272"/>
                  <a:pt x="430" y="282"/>
                </a:cubicBezTo>
                <a:cubicBezTo>
                  <a:pt x="431" y="292"/>
                  <a:pt x="432" y="302"/>
                  <a:pt x="433" y="312"/>
                </a:cubicBezTo>
                <a:cubicBezTo>
                  <a:pt x="432" y="312"/>
                  <a:pt x="431" y="313"/>
                  <a:pt x="429" y="314"/>
                </a:cubicBezTo>
                <a:cubicBezTo>
                  <a:pt x="426" y="312"/>
                  <a:pt x="423" y="311"/>
                  <a:pt x="420" y="309"/>
                </a:cubicBezTo>
                <a:cubicBezTo>
                  <a:pt x="415" y="310"/>
                  <a:pt x="410" y="311"/>
                  <a:pt x="405" y="311"/>
                </a:cubicBezTo>
                <a:cubicBezTo>
                  <a:pt x="400" y="312"/>
                  <a:pt x="395" y="313"/>
                  <a:pt x="390" y="313"/>
                </a:cubicBezTo>
                <a:cubicBezTo>
                  <a:pt x="380" y="313"/>
                  <a:pt x="377" y="312"/>
                  <a:pt x="367" y="301"/>
                </a:cubicBezTo>
                <a:close/>
                <a:moveTo>
                  <a:pt x="421" y="274"/>
                </a:moveTo>
                <a:cubicBezTo>
                  <a:pt x="400" y="270"/>
                  <a:pt x="382" y="279"/>
                  <a:pt x="375" y="297"/>
                </a:cubicBezTo>
                <a:cubicBezTo>
                  <a:pt x="377" y="303"/>
                  <a:pt x="381" y="306"/>
                  <a:pt x="387" y="306"/>
                </a:cubicBezTo>
                <a:cubicBezTo>
                  <a:pt x="399" y="306"/>
                  <a:pt x="411" y="303"/>
                  <a:pt x="422" y="300"/>
                </a:cubicBezTo>
                <a:cubicBezTo>
                  <a:pt x="425" y="291"/>
                  <a:pt x="424" y="283"/>
                  <a:pt x="421" y="274"/>
                </a:cubicBezTo>
                <a:close/>
                <a:moveTo>
                  <a:pt x="294" y="312"/>
                </a:moveTo>
                <a:cubicBezTo>
                  <a:pt x="305" y="319"/>
                  <a:pt x="317" y="317"/>
                  <a:pt x="328" y="313"/>
                </a:cubicBezTo>
                <a:cubicBezTo>
                  <a:pt x="334" y="310"/>
                  <a:pt x="340" y="307"/>
                  <a:pt x="347" y="304"/>
                </a:cubicBezTo>
                <a:cubicBezTo>
                  <a:pt x="349" y="303"/>
                  <a:pt x="351" y="302"/>
                  <a:pt x="355" y="301"/>
                </a:cubicBezTo>
                <a:cubicBezTo>
                  <a:pt x="354" y="304"/>
                  <a:pt x="354" y="306"/>
                  <a:pt x="353" y="306"/>
                </a:cubicBezTo>
                <a:cubicBezTo>
                  <a:pt x="345" y="311"/>
                  <a:pt x="337" y="316"/>
                  <a:pt x="328" y="320"/>
                </a:cubicBezTo>
                <a:cubicBezTo>
                  <a:pt x="319" y="324"/>
                  <a:pt x="310" y="325"/>
                  <a:pt x="300" y="323"/>
                </a:cubicBezTo>
                <a:cubicBezTo>
                  <a:pt x="293" y="322"/>
                  <a:pt x="286" y="319"/>
                  <a:pt x="283" y="312"/>
                </a:cubicBezTo>
                <a:cubicBezTo>
                  <a:pt x="281" y="303"/>
                  <a:pt x="285" y="296"/>
                  <a:pt x="289" y="289"/>
                </a:cubicBezTo>
                <a:cubicBezTo>
                  <a:pt x="292" y="283"/>
                  <a:pt x="296" y="277"/>
                  <a:pt x="300" y="272"/>
                </a:cubicBezTo>
                <a:cubicBezTo>
                  <a:pt x="303" y="269"/>
                  <a:pt x="308" y="267"/>
                  <a:pt x="312" y="266"/>
                </a:cubicBezTo>
                <a:cubicBezTo>
                  <a:pt x="319" y="264"/>
                  <a:pt x="326" y="264"/>
                  <a:pt x="333" y="267"/>
                </a:cubicBezTo>
                <a:cubicBezTo>
                  <a:pt x="338" y="270"/>
                  <a:pt x="341" y="275"/>
                  <a:pt x="340" y="283"/>
                </a:cubicBezTo>
                <a:cubicBezTo>
                  <a:pt x="330" y="299"/>
                  <a:pt x="314" y="308"/>
                  <a:pt x="294" y="312"/>
                </a:cubicBezTo>
                <a:cubicBezTo>
                  <a:pt x="295" y="310"/>
                  <a:pt x="296" y="307"/>
                  <a:pt x="296" y="305"/>
                </a:cubicBezTo>
                <a:cubicBezTo>
                  <a:pt x="304" y="301"/>
                  <a:pt x="312" y="299"/>
                  <a:pt x="319" y="294"/>
                </a:cubicBezTo>
                <a:cubicBezTo>
                  <a:pt x="325" y="290"/>
                  <a:pt x="333" y="286"/>
                  <a:pt x="333" y="277"/>
                </a:cubicBezTo>
                <a:cubicBezTo>
                  <a:pt x="326" y="272"/>
                  <a:pt x="324" y="271"/>
                  <a:pt x="316" y="272"/>
                </a:cubicBezTo>
                <a:cubicBezTo>
                  <a:pt x="311" y="272"/>
                  <a:pt x="305" y="274"/>
                  <a:pt x="302" y="279"/>
                </a:cubicBezTo>
                <a:cubicBezTo>
                  <a:pt x="295" y="287"/>
                  <a:pt x="291" y="297"/>
                  <a:pt x="290" y="309"/>
                </a:cubicBezTo>
                <a:cubicBezTo>
                  <a:pt x="291" y="310"/>
                  <a:pt x="293" y="311"/>
                  <a:pt x="294" y="312"/>
                </a:cubicBezTo>
                <a:close/>
                <a:moveTo>
                  <a:pt x="247" y="217"/>
                </a:moveTo>
                <a:cubicBezTo>
                  <a:pt x="248" y="218"/>
                  <a:pt x="249" y="218"/>
                  <a:pt x="251" y="218"/>
                </a:cubicBezTo>
                <a:cubicBezTo>
                  <a:pt x="253" y="222"/>
                  <a:pt x="254" y="227"/>
                  <a:pt x="253" y="232"/>
                </a:cubicBezTo>
                <a:cubicBezTo>
                  <a:pt x="251" y="253"/>
                  <a:pt x="253" y="274"/>
                  <a:pt x="255" y="294"/>
                </a:cubicBezTo>
                <a:cubicBezTo>
                  <a:pt x="256" y="302"/>
                  <a:pt x="258" y="310"/>
                  <a:pt x="262" y="317"/>
                </a:cubicBezTo>
                <a:cubicBezTo>
                  <a:pt x="264" y="321"/>
                  <a:pt x="266" y="325"/>
                  <a:pt x="263" y="330"/>
                </a:cubicBezTo>
                <a:cubicBezTo>
                  <a:pt x="259" y="328"/>
                  <a:pt x="256" y="327"/>
                  <a:pt x="252" y="325"/>
                </a:cubicBezTo>
                <a:cubicBezTo>
                  <a:pt x="249" y="327"/>
                  <a:pt x="245" y="328"/>
                  <a:pt x="242" y="330"/>
                </a:cubicBezTo>
                <a:cubicBezTo>
                  <a:pt x="233" y="335"/>
                  <a:pt x="224" y="334"/>
                  <a:pt x="214" y="333"/>
                </a:cubicBezTo>
                <a:cubicBezTo>
                  <a:pt x="201" y="330"/>
                  <a:pt x="195" y="321"/>
                  <a:pt x="200" y="308"/>
                </a:cubicBezTo>
                <a:cubicBezTo>
                  <a:pt x="203" y="298"/>
                  <a:pt x="209" y="290"/>
                  <a:pt x="220" y="287"/>
                </a:cubicBezTo>
                <a:cubicBezTo>
                  <a:pt x="227" y="285"/>
                  <a:pt x="235" y="284"/>
                  <a:pt x="245" y="282"/>
                </a:cubicBezTo>
                <a:cubicBezTo>
                  <a:pt x="245" y="280"/>
                  <a:pt x="247" y="276"/>
                  <a:pt x="246" y="273"/>
                </a:cubicBezTo>
                <a:cubicBezTo>
                  <a:pt x="246" y="261"/>
                  <a:pt x="246" y="249"/>
                  <a:pt x="245" y="237"/>
                </a:cubicBezTo>
                <a:cubicBezTo>
                  <a:pt x="245" y="230"/>
                  <a:pt x="244" y="224"/>
                  <a:pt x="247" y="217"/>
                </a:cubicBezTo>
                <a:close/>
                <a:moveTo>
                  <a:pt x="207" y="320"/>
                </a:moveTo>
                <a:cubicBezTo>
                  <a:pt x="222" y="330"/>
                  <a:pt x="235" y="329"/>
                  <a:pt x="251" y="315"/>
                </a:cubicBezTo>
                <a:cubicBezTo>
                  <a:pt x="251" y="314"/>
                  <a:pt x="252" y="313"/>
                  <a:pt x="251" y="311"/>
                </a:cubicBezTo>
                <a:cubicBezTo>
                  <a:pt x="250" y="305"/>
                  <a:pt x="249" y="299"/>
                  <a:pt x="248" y="295"/>
                </a:cubicBezTo>
                <a:cubicBezTo>
                  <a:pt x="244" y="290"/>
                  <a:pt x="239" y="289"/>
                  <a:pt x="235" y="290"/>
                </a:cubicBezTo>
                <a:cubicBezTo>
                  <a:pt x="227" y="291"/>
                  <a:pt x="220" y="293"/>
                  <a:pt x="214" y="298"/>
                </a:cubicBezTo>
                <a:cubicBezTo>
                  <a:pt x="207" y="304"/>
                  <a:pt x="203" y="311"/>
                  <a:pt x="207" y="320"/>
                </a:cubicBezTo>
                <a:close/>
                <a:moveTo>
                  <a:pt x="418" y="476"/>
                </a:moveTo>
                <a:cubicBezTo>
                  <a:pt x="419" y="479"/>
                  <a:pt x="420" y="482"/>
                  <a:pt x="421" y="485"/>
                </a:cubicBezTo>
                <a:cubicBezTo>
                  <a:pt x="419" y="485"/>
                  <a:pt x="417" y="486"/>
                  <a:pt x="416" y="486"/>
                </a:cubicBezTo>
                <a:cubicBezTo>
                  <a:pt x="413" y="484"/>
                  <a:pt x="411" y="481"/>
                  <a:pt x="412" y="477"/>
                </a:cubicBezTo>
                <a:cubicBezTo>
                  <a:pt x="412" y="477"/>
                  <a:pt x="413" y="476"/>
                  <a:pt x="413" y="476"/>
                </a:cubicBezTo>
                <a:cubicBezTo>
                  <a:pt x="415" y="476"/>
                  <a:pt x="416" y="476"/>
                  <a:pt x="418" y="476"/>
                </a:cubicBezTo>
                <a:close/>
                <a:moveTo>
                  <a:pt x="194" y="496"/>
                </a:moveTo>
                <a:cubicBezTo>
                  <a:pt x="189" y="495"/>
                  <a:pt x="189" y="492"/>
                  <a:pt x="189" y="489"/>
                </a:cubicBezTo>
                <a:cubicBezTo>
                  <a:pt x="190" y="485"/>
                  <a:pt x="190" y="480"/>
                  <a:pt x="196" y="479"/>
                </a:cubicBezTo>
                <a:cubicBezTo>
                  <a:pt x="197" y="485"/>
                  <a:pt x="195" y="490"/>
                  <a:pt x="194" y="496"/>
                </a:cubicBezTo>
                <a:close/>
                <a:moveTo>
                  <a:pt x="417" y="0"/>
                </a:moveTo>
                <a:cubicBezTo>
                  <a:pt x="419" y="14"/>
                  <a:pt x="418" y="16"/>
                  <a:pt x="411" y="20"/>
                </a:cubicBezTo>
                <a:cubicBezTo>
                  <a:pt x="410" y="14"/>
                  <a:pt x="411" y="8"/>
                  <a:pt x="417" y="0"/>
                </a:cubicBezTo>
                <a:close/>
                <a:moveTo>
                  <a:pt x="440" y="471"/>
                </a:moveTo>
                <a:cubicBezTo>
                  <a:pt x="448" y="468"/>
                  <a:pt x="453" y="470"/>
                  <a:pt x="459" y="471"/>
                </a:cubicBezTo>
                <a:cubicBezTo>
                  <a:pt x="453" y="477"/>
                  <a:pt x="450" y="477"/>
                  <a:pt x="440" y="471"/>
                </a:cubicBezTo>
                <a:close/>
                <a:moveTo>
                  <a:pt x="596" y="89"/>
                </a:moveTo>
                <a:cubicBezTo>
                  <a:pt x="586" y="85"/>
                  <a:pt x="583" y="78"/>
                  <a:pt x="576" y="73"/>
                </a:cubicBezTo>
                <a:cubicBezTo>
                  <a:pt x="586" y="72"/>
                  <a:pt x="589" y="74"/>
                  <a:pt x="596" y="89"/>
                </a:cubicBezTo>
                <a:close/>
                <a:moveTo>
                  <a:pt x="608" y="113"/>
                </a:moveTo>
                <a:cubicBezTo>
                  <a:pt x="610" y="107"/>
                  <a:pt x="614" y="103"/>
                  <a:pt x="620" y="100"/>
                </a:cubicBezTo>
                <a:cubicBezTo>
                  <a:pt x="622" y="107"/>
                  <a:pt x="619" y="110"/>
                  <a:pt x="616" y="113"/>
                </a:cubicBezTo>
                <a:cubicBezTo>
                  <a:pt x="614" y="115"/>
                  <a:pt x="612" y="116"/>
                  <a:pt x="608" y="113"/>
                </a:cubicBezTo>
                <a:close/>
                <a:moveTo>
                  <a:pt x="524" y="443"/>
                </a:moveTo>
                <a:cubicBezTo>
                  <a:pt x="532" y="453"/>
                  <a:pt x="534" y="456"/>
                  <a:pt x="533" y="467"/>
                </a:cubicBezTo>
                <a:cubicBezTo>
                  <a:pt x="527" y="461"/>
                  <a:pt x="524" y="454"/>
                  <a:pt x="522" y="447"/>
                </a:cubicBezTo>
                <a:cubicBezTo>
                  <a:pt x="522" y="446"/>
                  <a:pt x="523" y="445"/>
                  <a:pt x="524" y="443"/>
                </a:cubicBezTo>
                <a:close/>
                <a:moveTo>
                  <a:pt x="319" y="510"/>
                </a:moveTo>
                <a:cubicBezTo>
                  <a:pt x="315" y="502"/>
                  <a:pt x="318" y="495"/>
                  <a:pt x="322" y="486"/>
                </a:cubicBezTo>
                <a:cubicBezTo>
                  <a:pt x="325" y="495"/>
                  <a:pt x="325" y="495"/>
                  <a:pt x="319" y="510"/>
                </a:cubicBezTo>
                <a:close/>
                <a:moveTo>
                  <a:pt x="249" y="493"/>
                </a:moveTo>
                <a:cubicBezTo>
                  <a:pt x="236" y="495"/>
                  <a:pt x="231" y="495"/>
                  <a:pt x="223" y="489"/>
                </a:cubicBezTo>
                <a:cubicBezTo>
                  <a:pt x="232" y="487"/>
                  <a:pt x="241" y="486"/>
                  <a:pt x="249" y="493"/>
                </a:cubicBezTo>
                <a:close/>
                <a:moveTo>
                  <a:pt x="132" y="103"/>
                </a:moveTo>
                <a:cubicBezTo>
                  <a:pt x="124" y="110"/>
                  <a:pt x="115" y="113"/>
                  <a:pt x="107" y="120"/>
                </a:cubicBezTo>
                <a:cubicBezTo>
                  <a:pt x="106" y="114"/>
                  <a:pt x="110" y="112"/>
                  <a:pt x="112" y="110"/>
                </a:cubicBezTo>
                <a:cubicBezTo>
                  <a:pt x="119" y="103"/>
                  <a:pt x="122" y="102"/>
                  <a:pt x="132" y="103"/>
                </a:cubicBezTo>
                <a:close/>
                <a:moveTo>
                  <a:pt x="641" y="335"/>
                </a:moveTo>
                <a:cubicBezTo>
                  <a:pt x="641" y="333"/>
                  <a:pt x="641" y="332"/>
                  <a:pt x="641" y="331"/>
                </a:cubicBezTo>
                <a:cubicBezTo>
                  <a:pt x="642" y="330"/>
                  <a:pt x="643" y="329"/>
                  <a:pt x="644" y="329"/>
                </a:cubicBezTo>
                <a:cubicBezTo>
                  <a:pt x="652" y="332"/>
                  <a:pt x="659" y="334"/>
                  <a:pt x="666" y="336"/>
                </a:cubicBezTo>
                <a:cubicBezTo>
                  <a:pt x="667" y="340"/>
                  <a:pt x="665" y="341"/>
                  <a:pt x="663" y="340"/>
                </a:cubicBezTo>
                <a:cubicBezTo>
                  <a:pt x="656" y="339"/>
                  <a:pt x="648" y="338"/>
                  <a:pt x="641" y="335"/>
                </a:cubicBezTo>
                <a:close/>
                <a:moveTo>
                  <a:pt x="304" y="515"/>
                </a:moveTo>
                <a:cubicBezTo>
                  <a:pt x="302" y="515"/>
                  <a:pt x="301" y="515"/>
                  <a:pt x="300" y="515"/>
                </a:cubicBezTo>
                <a:cubicBezTo>
                  <a:pt x="298" y="503"/>
                  <a:pt x="299" y="493"/>
                  <a:pt x="304" y="485"/>
                </a:cubicBezTo>
                <a:cubicBezTo>
                  <a:pt x="305" y="486"/>
                  <a:pt x="306" y="486"/>
                  <a:pt x="306" y="487"/>
                </a:cubicBezTo>
                <a:cubicBezTo>
                  <a:pt x="305" y="496"/>
                  <a:pt x="305" y="506"/>
                  <a:pt x="304" y="515"/>
                </a:cubicBezTo>
                <a:close/>
                <a:moveTo>
                  <a:pt x="536" y="46"/>
                </a:moveTo>
                <a:cubicBezTo>
                  <a:pt x="534" y="44"/>
                  <a:pt x="533" y="43"/>
                  <a:pt x="533" y="43"/>
                </a:cubicBezTo>
                <a:cubicBezTo>
                  <a:pt x="538" y="29"/>
                  <a:pt x="542" y="26"/>
                  <a:pt x="553" y="25"/>
                </a:cubicBezTo>
                <a:cubicBezTo>
                  <a:pt x="553" y="25"/>
                  <a:pt x="554" y="26"/>
                  <a:pt x="553" y="26"/>
                </a:cubicBezTo>
                <a:cubicBezTo>
                  <a:pt x="548" y="32"/>
                  <a:pt x="542" y="39"/>
                  <a:pt x="536" y="46"/>
                </a:cubicBezTo>
                <a:close/>
                <a:moveTo>
                  <a:pt x="513" y="480"/>
                </a:moveTo>
                <a:cubicBezTo>
                  <a:pt x="503" y="470"/>
                  <a:pt x="502" y="461"/>
                  <a:pt x="503" y="450"/>
                </a:cubicBezTo>
                <a:cubicBezTo>
                  <a:pt x="509" y="457"/>
                  <a:pt x="511" y="462"/>
                  <a:pt x="513" y="480"/>
                </a:cubicBezTo>
                <a:close/>
                <a:moveTo>
                  <a:pt x="122" y="78"/>
                </a:moveTo>
                <a:cubicBezTo>
                  <a:pt x="132" y="84"/>
                  <a:pt x="141" y="87"/>
                  <a:pt x="149" y="95"/>
                </a:cubicBezTo>
                <a:cubicBezTo>
                  <a:pt x="140" y="96"/>
                  <a:pt x="132" y="93"/>
                  <a:pt x="120" y="83"/>
                </a:cubicBezTo>
                <a:cubicBezTo>
                  <a:pt x="120" y="82"/>
                  <a:pt x="121" y="81"/>
                  <a:pt x="122" y="78"/>
                </a:cubicBezTo>
                <a:close/>
                <a:moveTo>
                  <a:pt x="31" y="328"/>
                </a:moveTo>
                <a:cubicBezTo>
                  <a:pt x="20" y="335"/>
                  <a:pt x="11" y="341"/>
                  <a:pt x="1" y="347"/>
                </a:cubicBezTo>
                <a:cubicBezTo>
                  <a:pt x="0" y="342"/>
                  <a:pt x="4" y="339"/>
                  <a:pt x="6" y="337"/>
                </a:cubicBezTo>
                <a:cubicBezTo>
                  <a:pt x="13" y="332"/>
                  <a:pt x="19" y="325"/>
                  <a:pt x="31" y="328"/>
                </a:cubicBezTo>
                <a:close/>
                <a:moveTo>
                  <a:pt x="686" y="174"/>
                </a:moveTo>
                <a:cubicBezTo>
                  <a:pt x="674" y="177"/>
                  <a:pt x="664" y="177"/>
                  <a:pt x="651" y="173"/>
                </a:cubicBezTo>
                <a:cubicBezTo>
                  <a:pt x="654" y="171"/>
                  <a:pt x="655" y="169"/>
                  <a:pt x="656" y="169"/>
                </a:cubicBezTo>
                <a:cubicBezTo>
                  <a:pt x="665" y="169"/>
                  <a:pt x="674" y="170"/>
                  <a:pt x="683" y="170"/>
                </a:cubicBezTo>
                <a:cubicBezTo>
                  <a:pt x="684" y="170"/>
                  <a:pt x="685" y="172"/>
                  <a:pt x="686" y="174"/>
                </a:cubicBezTo>
                <a:close/>
                <a:moveTo>
                  <a:pt x="580" y="36"/>
                </a:moveTo>
                <a:cubicBezTo>
                  <a:pt x="576" y="46"/>
                  <a:pt x="568" y="53"/>
                  <a:pt x="559" y="60"/>
                </a:cubicBezTo>
                <a:cubicBezTo>
                  <a:pt x="558" y="58"/>
                  <a:pt x="557" y="56"/>
                  <a:pt x="556" y="54"/>
                </a:cubicBezTo>
                <a:cubicBezTo>
                  <a:pt x="563" y="47"/>
                  <a:pt x="570" y="40"/>
                  <a:pt x="578" y="34"/>
                </a:cubicBezTo>
                <a:cubicBezTo>
                  <a:pt x="578" y="34"/>
                  <a:pt x="579" y="35"/>
                  <a:pt x="580" y="36"/>
                </a:cubicBezTo>
                <a:close/>
                <a:moveTo>
                  <a:pt x="85" y="474"/>
                </a:moveTo>
                <a:cubicBezTo>
                  <a:pt x="86" y="460"/>
                  <a:pt x="95" y="451"/>
                  <a:pt x="104" y="441"/>
                </a:cubicBezTo>
                <a:cubicBezTo>
                  <a:pt x="105" y="443"/>
                  <a:pt x="106" y="445"/>
                  <a:pt x="106" y="445"/>
                </a:cubicBezTo>
                <a:cubicBezTo>
                  <a:pt x="100" y="455"/>
                  <a:pt x="95" y="464"/>
                  <a:pt x="89" y="473"/>
                </a:cubicBezTo>
                <a:cubicBezTo>
                  <a:pt x="89" y="474"/>
                  <a:pt x="87" y="474"/>
                  <a:pt x="85" y="474"/>
                </a:cubicBezTo>
                <a:close/>
                <a:moveTo>
                  <a:pt x="296" y="50"/>
                </a:moveTo>
                <a:cubicBezTo>
                  <a:pt x="296" y="49"/>
                  <a:pt x="294" y="49"/>
                  <a:pt x="294" y="48"/>
                </a:cubicBezTo>
                <a:cubicBezTo>
                  <a:pt x="289" y="39"/>
                  <a:pt x="284" y="30"/>
                  <a:pt x="279" y="20"/>
                </a:cubicBezTo>
                <a:cubicBezTo>
                  <a:pt x="281" y="19"/>
                  <a:pt x="283" y="18"/>
                  <a:pt x="284" y="19"/>
                </a:cubicBezTo>
                <a:cubicBezTo>
                  <a:pt x="292" y="26"/>
                  <a:pt x="297" y="36"/>
                  <a:pt x="298" y="47"/>
                </a:cubicBezTo>
                <a:cubicBezTo>
                  <a:pt x="298" y="48"/>
                  <a:pt x="297" y="49"/>
                  <a:pt x="296" y="50"/>
                </a:cubicBezTo>
                <a:close/>
                <a:moveTo>
                  <a:pt x="282" y="480"/>
                </a:moveTo>
                <a:cubicBezTo>
                  <a:pt x="285" y="488"/>
                  <a:pt x="282" y="494"/>
                  <a:pt x="282" y="500"/>
                </a:cubicBezTo>
                <a:cubicBezTo>
                  <a:pt x="282" y="506"/>
                  <a:pt x="282" y="512"/>
                  <a:pt x="282" y="517"/>
                </a:cubicBezTo>
                <a:cubicBezTo>
                  <a:pt x="281" y="518"/>
                  <a:pt x="280" y="518"/>
                  <a:pt x="278" y="518"/>
                </a:cubicBezTo>
                <a:cubicBezTo>
                  <a:pt x="275" y="513"/>
                  <a:pt x="276" y="507"/>
                  <a:pt x="276" y="502"/>
                </a:cubicBezTo>
                <a:cubicBezTo>
                  <a:pt x="276" y="495"/>
                  <a:pt x="275" y="488"/>
                  <a:pt x="282" y="480"/>
                </a:cubicBezTo>
                <a:close/>
                <a:moveTo>
                  <a:pt x="515" y="49"/>
                </a:moveTo>
                <a:cubicBezTo>
                  <a:pt x="513" y="46"/>
                  <a:pt x="512" y="45"/>
                  <a:pt x="511" y="43"/>
                </a:cubicBezTo>
                <a:cubicBezTo>
                  <a:pt x="517" y="35"/>
                  <a:pt x="523" y="27"/>
                  <a:pt x="529" y="20"/>
                </a:cubicBezTo>
                <a:cubicBezTo>
                  <a:pt x="530" y="19"/>
                  <a:pt x="531" y="19"/>
                  <a:pt x="532" y="19"/>
                </a:cubicBezTo>
                <a:cubicBezTo>
                  <a:pt x="533" y="19"/>
                  <a:pt x="533" y="19"/>
                  <a:pt x="533" y="20"/>
                </a:cubicBezTo>
                <a:cubicBezTo>
                  <a:pt x="530" y="29"/>
                  <a:pt x="524" y="40"/>
                  <a:pt x="515" y="49"/>
                </a:cubicBezTo>
                <a:close/>
                <a:moveTo>
                  <a:pt x="46" y="386"/>
                </a:moveTo>
                <a:cubicBezTo>
                  <a:pt x="38" y="382"/>
                  <a:pt x="35" y="374"/>
                  <a:pt x="31" y="366"/>
                </a:cubicBezTo>
                <a:cubicBezTo>
                  <a:pt x="29" y="364"/>
                  <a:pt x="30" y="363"/>
                  <a:pt x="33" y="355"/>
                </a:cubicBezTo>
                <a:cubicBezTo>
                  <a:pt x="34" y="357"/>
                  <a:pt x="37" y="357"/>
                  <a:pt x="37" y="358"/>
                </a:cubicBezTo>
                <a:cubicBezTo>
                  <a:pt x="38" y="366"/>
                  <a:pt x="42" y="371"/>
                  <a:pt x="45" y="378"/>
                </a:cubicBezTo>
                <a:cubicBezTo>
                  <a:pt x="46" y="380"/>
                  <a:pt x="49" y="383"/>
                  <a:pt x="46" y="386"/>
                </a:cubicBezTo>
                <a:close/>
                <a:moveTo>
                  <a:pt x="54" y="139"/>
                </a:moveTo>
                <a:cubicBezTo>
                  <a:pt x="54" y="137"/>
                  <a:pt x="53" y="135"/>
                  <a:pt x="52" y="133"/>
                </a:cubicBezTo>
                <a:cubicBezTo>
                  <a:pt x="54" y="131"/>
                  <a:pt x="55" y="130"/>
                  <a:pt x="57" y="129"/>
                </a:cubicBezTo>
                <a:cubicBezTo>
                  <a:pt x="61" y="131"/>
                  <a:pt x="64" y="134"/>
                  <a:pt x="68" y="136"/>
                </a:cubicBezTo>
                <a:cubicBezTo>
                  <a:pt x="72" y="138"/>
                  <a:pt x="76" y="139"/>
                  <a:pt x="79" y="140"/>
                </a:cubicBezTo>
                <a:cubicBezTo>
                  <a:pt x="80" y="143"/>
                  <a:pt x="78" y="144"/>
                  <a:pt x="76" y="144"/>
                </a:cubicBezTo>
                <a:cubicBezTo>
                  <a:pt x="69" y="145"/>
                  <a:pt x="62" y="143"/>
                  <a:pt x="54" y="139"/>
                </a:cubicBezTo>
                <a:close/>
                <a:moveTo>
                  <a:pt x="667" y="224"/>
                </a:moveTo>
                <a:cubicBezTo>
                  <a:pt x="667" y="221"/>
                  <a:pt x="668" y="220"/>
                  <a:pt x="668" y="218"/>
                </a:cubicBezTo>
                <a:cubicBezTo>
                  <a:pt x="680" y="216"/>
                  <a:pt x="689" y="220"/>
                  <a:pt x="702" y="225"/>
                </a:cubicBezTo>
                <a:cubicBezTo>
                  <a:pt x="698" y="227"/>
                  <a:pt x="696" y="228"/>
                  <a:pt x="695" y="228"/>
                </a:cubicBezTo>
                <a:cubicBezTo>
                  <a:pt x="686" y="227"/>
                  <a:pt x="676" y="225"/>
                  <a:pt x="667" y="224"/>
                </a:cubicBezTo>
                <a:close/>
                <a:moveTo>
                  <a:pt x="493" y="489"/>
                </a:moveTo>
                <a:cubicBezTo>
                  <a:pt x="484" y="480"/>
                  <a:pt x="481" y="468"/>
                  <a:pt x="477" y="458"/>
                </a:cubicBezTo>
                <a:cubicBezTo>
                  <a:pt x="476" y="457"/>
                  <a:pt x="478" y="455"/>
                  <a:pt x="478" y="454"/>
                </a:cubicBezTo>
                <a:cubicBezTo>
                  <a:pt x="479" y="455"/>
                  <a:pt x="481" y="455"/>
                  <a:pt x="481" y="455"/>
                </a:cubicBezTo>
                <a:cubicBezTo>
                  <a:pt x="486" y="466"/>
                  <a:pt x="491" y="476"/>
                  <a:pt x="495" y="487"/>
                </a:cubicBezTo>
                <a:cubicBezTo>
                  <a:pt x="495" y="487"/>
                  <a:pt x="495" y="487"/>
                  <a:pt x="493" y="489"/>
                </a:cubicBezTo>
                <a:close/>
                <a:moveTo>
                  <a:pt x="28" y="183"/>
                </a:moveTo>
                <a:cubicBezTo>
                  <a:pt x="28" y="180"/>
                  <a:pt x="28" y="179"/>
                  <a:pt x="27" y="177"/>
                </a:cubicBezTo>
                <a:cubicBezTo>
                  <a:pt x="29" y="177"/>
                  <a:pt x="30" y="176"/>
                  <a:pt x="30" y="176"/>
                </a:cubicBezTo>
                <a:cubicBezTo>
                  <a:pt x="53" y="179"/>
                  <a:pt x="56" y="179"/>
                  <a:pt x="65" y="186"/>
                </a:cubicBezTo>
                <a:cubicBezTo>
                  <a:pt x="52" y="188"/>
                  <a:pt x="41" y="184"/>
                  <a:pt x="28" y="183"/>
                </a:cubicBezTo>
                <a:close/>
                <a:moveTo>
                  <a:pt x="662" y="197"/>
                </a:moveTo>
                <a:cubicBezTo>
                  <a:pt x="661" y="196"/>
                  <a:pt x="661" y="195"/>
                  <a:pt x="661" y="194"/>
                </a:cubicBezTo>
                <a:cubicBezTo>
                  <a:pt x="662" y="193"/>
                  <a:pt x="662" y="192"/>
                  <a:pt x="663" y="192"/>
                </a:cubicBezTo>
                <a:cubicBezTo>
                  <a:pt x="671" y="189"/>
                  <a:pt x="679" y="189"/>
                  <a:pt x="687" y="190"/>
                </a:cubicBezTo>
                <a:cubicBezTo>
                  <a:pt x="691" y="191"/>
                  <a:pt x="694" y="192"/>
                  <a:pt x="695" y="197"/>
                </a:cubicBezTo>
                <a:cubicBezTo>
                  <a:pt x="689" y="200"/>
                  <a:pt x="684" y="196"/>
                  <a:pt x="679" y="197"/>
                </a:cubicBezTo>
                <a:cubicBezTo>
                  <a:pt x="674" y="198"/>
                  <a:pt x="668" y="200"/>
                  <a:pt x="662" y="197"/>
                </a:cubicBezTo>
                <a:close/>
                <a:moveTo>
                  <a:pt x="51" y="456"/>
                </a:moveTo>
                <a:cubicBezTo>
                  <a:pt x="47" y="455"/>
                  <a:pt x="46" y="455"/>
                  <a:pt x="44" y="454"/>
                </a:cubicBezTo>
                <a:cubicBezTo>
                  <a:pt x="43" y="442"/>
                  <a:pt x="55" y="435"/>
                  <a:pt x="56" y="424"/>
                </a:cubicBezTo>
                <a:cubicBezTo>
                  <a:pt x="59" y="423"/>
                  <a:pt x="62" y="422"/>
                  <a:pt x="64" y="421"/>
                </a:cubicBezTo>
                <a:cubicBezTo>
                  <a:pt x="65" y="423"/>
                  <a:pt x="66" y="424"/>
                  <a:pt x="66" y="424"/>
                </a:cubicBezTo>
                <a:cubicBezTo>
                  <a:pt x="64" y="428"/>
                  <a:pt x="62" y="431"/>
                  <a:pt x="60" y="434"/>
                </a:cubicBezTo>
                <a:cubicBezTo>
                  <a:pt x="55" y="440"/>
                  <a:pt x="51" y="446"/>
                  <a:pt x="51" y="456"/>
                </a:cubicBezTo>
                <a:close/>
                <a:moveTo>
                  <a:pt x="442" y="18"/>
                </a:moveTo>
                <a:cubicBezTo>
                  <a:pt x="446" y="13"/>
                  <a:pt x="450" y="13"/>
                  <a:pt x="454" y="13"/>
                </a:cubicBezTo>
                <a:cubicBezTo>
                  <a:pt x="465" y="13"/>
                  <a:pt x="477" y="12"/>
                  <a:pt x="488" y="18"/>
                </a:cubicBezTo>
                <a:cubicBezTo>
                  <a:pt x="487" y="19"/>
                  <a:pt x="486" y="21"/>
                  <a:pt x="485" y="21"/>
                </a:cubicBezTo>
                <a:cubicBezTo>
                  <a:pt x="471" y="20"/>
                  <a:pt x="458" y="19"/>
                  <a:pt x="442" y="18"/>
                </a:cubicBezTo>
                <a:close/>
                <a:moveTo>
                  <a:pt x="627" y="124"/>
                </a:moveTo>
                <a:cubicBezTo>
                  <a:pt x="637" y="133"/>
                  <a:pt x="644" y="143"/>
                  <a:pt x="651" y="154"/>
                </a:cubicBezTo>
                <a:cubicBezTo>
                  <a:pt x="652" y="155"/>
                  <a:pt x="652" y="158"/>
                  <a:pt x="653" y="161"/>
                </a:cubicBezTo>
                <a:cubicBezTo>
                  <a:pt x="650" y="160"/>
                  <a:pt x="647" y="160"/>
                  <a:pt x="647" y="159"/>
                </a:cubicBezTo>
                <a:cubicBezTo>
                  <a:pt x="638" y="148"/>
                  <a:pt x="631" y="137"/>
                  <a:pt x="627" y="124"/>
                </a:cubicBezTo>
                <a:close/>
                <a:moveTo>
                  <a:pt x="78" y="162"/>
                </a:moveTo>
                <a:cubicBezTo>
                  <a:pt x="71" y="160"/>
                  <a:pt x="64" y="158"/>
                  <a:pt x="57" y="155"/>
                </a:cubicBezTo>
                <a:cubicBezTo>
                  <a:pt x="55" y="154"/>
                  <a:pt x="52" y="153"/>
                  <a:pt x="49" y="152"/>
                </a:cubicBezTo>
                <a:cubicBezTo>
                  <a:pt x="45" y="149"/>
                  <a:pt x="44" y="147"/>
                  <a:pt x="45" y="141"/>
                </a:cubicBezTo>
                <a:cubicBezTo>
                  <a:pt x="51" y="144"/>
                  <a:pt x="57" y="147"/>
                  <a:pt x="64" y="150"/>
                </a:cubicBezTo>
                <a:cubicBezTo>
                  <a:pt x="69" y="152"/>
                  <a:pt x="75" y="154"/>
                  <a:pt x="80" y="159"/>
                </a:cubicBezTo>
                <a:cubicBezTo>
                  <a:pt x="79" y="160"/>
                  <a:pt x="79" y="161"/>
                  <a:pt x="78" y="162"/>
                </a:cubicBezTo>
                <a:close/>
                <a:moveTo>
                  <a:pt x="345" y="486"/>
                </a:moveTo>
                <a:cubicBezTo>
                  <a:pt x="346" y="485"/>
                  <a:pt x="347" y="484"/>
                  <a:pt x="348" y="484"/>
                </a:cubicBezTo>
                <a:cubicBezTo>
                  <a:pt x="357" y="482"/>
                  <a:pt x="381" y="482"/>
                  <a:pt x="391" y="484"/>
                </a:cubicBezTo>
                <a:cubicBezTo>
                  <a:pt x="389" y="488"/>
                  <a:pt x="385" y="487"/>
                  <a:pt x="382" y="487"/>
                </a:cubicBezTo>
                <a:cubicBezTo>
                  <a:pt x="370" y="488"/>
                  <a:pt x="358" y="490"/>
                  <a:pt x="346" y="489"/>
                </a:cubicBezTo>
                <a:cubicBezTo>
                  <a:pt x="346" y="488"/>
                  <a:pt x="345" y="487"/>
                  <a:pt x="345" y="486"/>
                </a:cubicBezTo>
                <a:close/>
                <a:moveTo>
                  <a:pt x="87" y="425"/>
                </a:moveTo>
                <a:cubicBezTo>
                  <a:pt x="87" y="433"/>
                  <a:pt x="83" y="437"/>
                  <a:pt x="80" y="441"/>
                </a:cubicBezTo>
                <a:cubicBezTo>
                  <a:pt x="77" y="446"/>
                  <a:pt x="74" y="450"/>
                  <a:pt x="71" y="454"/>
                </a:cubicBezTo>
                <a:cubicBezTo>
                  <a:pt x="70" y="458"/>
                  <a:pt x="70" y="461"/>
                  <a:pt x="70" y="465"/>
                </a:cubicBezTo>
                <a:cubicBezTo>
                  <a:pt x="67" y="464"/>
                  <a:pt x="64" y="464"/>
                  <a:pt x="62" y="464"/>
                </a:cubicBezTo>
                <a:cubicBezTo>
                  <a:pt x="60" y="457"/>
                  <a:pt x="73" y="438"/>
                  <a:pt x="87" y="425"/>
                </a:cubicBezTo>
                <a:close/>
                <a:moveTo>
                  <a:pt x="247" y="27"/>
                </a:moveTo>
                <a:cubicBezTo>
                  <a:pt x="251" y="25"/>
                  <a:pt x="252" y="25"/>
                  <a:pt x="254" y="25"/>
                </a:cubicBezTo>
                <a:cubicBezTo>
                  <a:pt x="264" y="33"/>
                  <a:pt x="264" y="48"/>
                  <a:pt x="276" y="55"/>
                </a:cubicBezTo>
                <a:cubicBezTo>
                  <a:pt x="274" y="57"/>
                  <a:pt x="273" y="58"/>
                  <a:pt x="271" y="60"/>
                </a:cubicBezTo>
                <a:cubicBezTo>
                  <a:pt x="258" y="52"/>
                  <a:pt x="258" y="37"/>
                  <a:pt x="247" y="27"/>
                </a:cubicBezTo>
                <a:close/>
                <a:moveTo>
                  <a:pt x="237" y="25"/>
                </a:moveTo>
                <a:cubicBezTo>
                  <a:pt x="243" y="31"/>
                  <a:pt x="243" y="38"/>
                  <a:pt x="246" y="44"/>
                </a:cubicBezTo>
                <a:cubicBezTo>
                  <a:pt x="249" y="49"/>
                  <a:pt x="252" y="54"/>
                  <a:pt x="256" y="60"/>
                </a:cubicBezTo>
                <a:cubicBezTo>
                  <a:pt x="255" y="63"/>
                  <a:pt x="252" y="62"/>
                  <a:pt x="250" y="61"/>
                </a:cubicBezTo>
                <a:cubicBezTo>
                  <a:pt x="239" y="53"/>
                  <a:pt x="235" y="41"/>
                  <a:pt x="235" y="28"/>
                </a:cubicBezTo>
                <a:cubicBezTo>
                  <a:pt x="234" y="28"/>
                  <a:pt x="236" y="27"/>
                  <a:pt x="237" y="25"/>
                </a:cubicBezTo>
                <a:close/>
                <a:moveTo>
                  <a:pt x="655" y="311"/>
                </a:moveTo>
                <a:cubicBezTo>
                  <a:pt x="654" y="310"/>
                  <a:pt x="653" y="308"/>
                  <a:pt x="653" y="306"/>
                </a:cubicBezTo>
                <a:cubicBezTo>
                  <a:pt x="654" y="292"/>
                  <a:pt x="659" y="279"/>
                  <a:pt x="663" y="266"/>
                </a:cubicBezTo>
                <a:cubicBezTo>
                  <a:pt x="667" y="265"/>
                  <a:pt x="668" y="268"/>
                  <a:pt x="667" y="270"/>
                </a:cubicBezTo>
                <a:cubicBezTo>
                  <a:pt x="666" y="276"/>
                  <a:pt x="665" y="281"/>
                  <a:pt x="664" y="287"/>
                </a:cubicBezTo>
                <a:cubicBezTo>
                  <a:pt x="662" y="295"/>
                  <a:pt x="660" y="303"/>
                  <a:pt x="657" y="311"/>
                </a:cubicBezTo>
                <a:cubicBezTo>
                  <a:pt x="656" y="311"/>
                  <a:pt x="655" y="311"/>
                  <a:pt x="655" y="311"/>
                </a:cubicBezTo>
                <a:close/>
                <a:moveTo>
                  <a:pt x="171" y="481"/>
                </a:moveTo>
                <a:cubicBezTo>
                  <a:pt x="151" y="477"/>
                  <a:pt x="132" y="473"/>
                  <a:pt x="114" y="459"/>
                </a:cubicBezTo>
                <a:cubicBezTo>
                  <a:pt x="119" y="459"/>
                  <a:pt x="123" y="458"/>
                  <a:pt x="125" y="459"/>
                </a:cubicBezTo>
                <a:cubicBezTo>
                  <a:pt x="138" y="466"/>
                  <a:pt x="153" y="470"/>
                  <a:pt x="167" y="475"/>
                </a:cubicBezTo>
                <a:cubicBezTo>
                  <a:pt x="169" y="475"/>
                  <a:pt x="170" y="477"/>
                  <a:pt x="172" y="478"/>
                </a:cubicBezTo>
                <a:cubicBezTo>
                  <a:pt x="171" y="479"/>
                  <a:pt x="171" y="480"/>
                  <a:pt x="171" y="481"/>
                </a:cubicBezTo>
                <a:close/>
                <a:moveTo>
                  <a:pt x="165" y="86"/>
                </a:moveTo>
                <a:cubicBezTo>
                  <a:pt x="165" y="78"/>
                  <a:pt x="171" y="76"/>
                  <a:pt x="176" y="72"/>
                </a:cubicBezTo>
                <a:cubicBezTo>
                  <a:pt x="188" y="64"/>
                  <a:pt x="210" y="56"/>
                  <a:pt x="221" y="55"/>
                </a:cubicBezTo>
                <a:cubicBezTo>
                  <a:pt x="220" y="57"/>
                  <a:pt x="219" y="58"/>
                  <a:pt x="218" y="59"/>
                </a:cubicBezTo>
                <a:cubicBezTo>
                  <a:pt x="217" y="60"/>
                  <a:pt x="216" y="60"/>
                  <a:pt x="215" y="61"/>
                </a:cubicBezTo>
                <a:cubicBezTo>
                  <a:pt x="197" y="67"/>
                  <a:pt x="180" y="74"/>
                  <a:pt x="165" y="86"/>
                </a:cubicBezTo>
                <a:close/>
                <a:moveTo>
                  <a:pt x="317" y="29"/>
                </a:moveTo>
                <a:cubicBezTo>
                  <a:pt x="319" y="27"/>
                  <a:pt x="321" y="26"/>
                  <a:pt x="323" y="25"/>
                </a:cubicBezTo>
                <a:cubicBezTo>
                  <a:pt x="338" y="20"/>
                  <a:pt x="354" y="18"/>
                  <a:pt x="370" y="17"/>
                </a:cubicBezTo>
                <a:cubicBezTo>
                  <a:pt x="374" y="17"/>
                  <a:pt x="377" y="18"/>
                  <a:pt x="381" y="19"/>
                </a:cubicBezTo>
                <a:cubicBezTo>
                  <a:pt x="382" y="19"/>
                  <a:pt x="382" y="21"/>
                  <a:pt x="383" y="22"/>
                </a:cubicBezTo>
                <a:cubicBezTo>
                  <a:pt x="372" y="23"/>
                  <a:pt x="361" y="25"/>
                  <a:pt x="350" y="26"/>
                </a:cubicBezTo>
                <a:cubicBezTo>
                  <a:pt x="339" y="27"/>
                  <a:pt x="329" y="31"/>
                  <a:pt x="317" y="29"/>
                </a:cubicBezTo>
                <a:close/>
                <a:moveTo>
                  <a:pt x="34" y="206"/>
                </a:moveTo>
                <a:cubicBezTo>
                  <a:pt x="35" y="206"/>
                  <a:pt x="36" y="206"/>
                  <a:pt x="37" y="206"/>
                </a:cubicBezTo>
                <a:cubicBezTo>
                  <a:pt x="37" y="207"/>
                  <a:pt x="38" y="208"/>
                  <a:pt x="38" y="209"/>
                </a:cubicBezTo>
                <a:cubicBezTo>
                  <a:pt x="36" y="214"/>
                  <a:pt x="34" y="219"/>
                  <a:pt x="31" y="223"/>
                </a:cubicBezTo>
                <a:cubicBezTo>
                  <a:pt x="21" y="238"/>
                  <a:pt x="18" y="255"/>
                  <a:pt x="17" y="273"/>
                </a:cubicBezTo>
                <a:cubicBezTo>
                  <a:pt x="17" y="280"/>
                  <a:pt x="17" y="287"/>
                  <a:pt x="17" y="294"/>
                </a:cubicBezTo>
                <a:cubicBezTo>
                  <a:pt x="17" y="297"/>
                  <a:pt x="16" y="300"/>
                  <a:pt x="15" y="303"/>
                </a:cubicBezTo>
                <a:cubicBezTo>
                  <a:pt x="15" y="304"/>
                  <a:pt x="14" y="304"/>
                  <a:pt x="12" y="306"/>
                </a:cubicBezTo>
                <a:cubicBezTo>
                  <a:pt x="12" y="303"/>
                  <a:pt x="11" y="302"/>
                  <a:pt x="11" y="300"/>
                </a:cubicBezTo>
                <a:cubicBezTo>
                  <a:pt x="11" y="287"/>
                  <a:pt x="11" y="273"/>
                  <a:pt x="12" y="259"/>
                </a:cubicBezTo>
                <a:cubicBezTo>
                  <a:pt x="13" y="247"/>
                  <a:pt x="16" y="235"/>
                  <a:pt x="23" y="224"/>
                </a:cubicBezTo>
                <a:cubicBezTo>
                  <a:pt x="27" y="218"/>
                  <a:pt x="30" y="212"/>
                  <a:pt x="34" y="206"/>
                </a:cubicBezTo>
                <a:close/>
                <a:moveTo>
                  <a:pt x="633" y="349"/>
                </a:moveTo>
                <a:cubicBezTo>
                  <a:pt x="635" y="349"/>
                  <a:pt x="636" y="349"/>
                  <a:pt x="637" y="349"/>
                </a:cubicBezTo>
                <a:cubicBezTo>
                  <a:pt x="637" y="351"/>
                  <a:pt x="638" y="352"/>
                  <a:pt x="638" y="352"/>
                </a:cubicBezTo>
                <a:cubicBezTo>
                  <a:pt x="629" y="365"/>
                  <a:pt x="620" y="377"/>
                  <a:pt x="608" y="387"/>
                </a:cubicBezTo>
                <a:cubicBezTo>
                  <a:pt x="593" y="399"/>
                  <a:pt x="579" y="412"/>
                  <a:pt x="564" y="425"/>
                </a:cubicBezTo>
                <a:cubicBezTo>
                  <a:pt x="560" y="428"/>
                  <a:pt x="555" y="430"/>
                  <a:pt x="551" y="433"/>
                </a:cubicBezTo>
                <a:cubicBezTo>
                  <a:pt x="549" y="431"/>
                  <a:pt x="548" y="431"/>
                  <a:pt x="546" y="429"/>
                </a:cubicBezTo>
                <a:cubicBezTo>
                  <a:pt x="557" y="421"/>
                  <a:pt x="567" y="413"/>
                  <a:pt x="577" y="405"/>
                </a:cubicBezTo>
                <a:cubicBezTo>
                  <a:pt x="587" y="397"/>
                  <a:pt x="597" y="388"/>
                  <a:pt x="606" y="379"/>
                </a:cubicBezTo>
                <a:cubicBezTo>
                  <a:pt x="615" y="370"/>
                  <a:pt x="624" y="360"/>
                  <a:pt x="633" y="349"/>
                </a:cubicBezTo>
                <a:close/>
                <a:moveTo>
                  <a:pt x="343" y="424"/>
                </a:moveTo>
                <a:cubicBezTo>
                  <a:pt x="347" y="425"/>
                  <a:pt x="349" y="425"/>
                  <a:pt x="351" y="426"/>
                </a:cubicBezTo>
                <a:cubicBezTo>
                  <a:pt x="380" y="434"/>
                  <a:pt x="410" y="433"/>
                  <a:pt x="440" y="433"/>
                </a:cubicBezTo>
                <a:cubicBezTo>
                  <a:pt x="442" y="433"/>
                  <a:pt x="445" y="433"/>
                  <a:pt x="447" y="432"/>
                </a:cubicBezTo>
                <a:cubicBezTo>
                  <a:pt x="475" y="428"/>
                  <a:pt x="500" y="418"/>
                  <a:pt x="524" y="404"/>
                </a:cubicBezTo>
                <a:cubicBezTo>
                  <a:pt x="534" y="397"/>
                  <a:pt x="545" y="392"/>
                  <a:pt x="555" y="385"/>
                </a:cubicBezTo>
                <a:cubicBezTo>
                  <a:pt x="567" y="378"/>
                  <a:pt x="579" y="370"/>
                  <a:pt x="591" y="363"/>
                </a:cubicBezTo>
                <a:cubicBezTo>
                  <a:pt x="598" y="358"/>
                  <a:pt x="603" y="352"/>
                  <a:pt x="608" y="346"/>
                </a:cubicBezTo>
                <a:cubicBezTo>
                  <a:pt x="618" y="332"/>
                  <a:pt x="624" y="317"/>
                  <a:pt x="630" y="301"/>
                </a:cubicBezTo>
                <a:cubicBezTo>
                  <a:pt x="635" y="284"/>
                  <a:pt x="637" y="267"/>
                  <a:pt x="635" y="250"/>
                </a:cubicBezTo>
                <a:cubicBezTo>
                  <a:pt x="633" y="236"/>
                  <a:pt x="631" y="223"/>
                  <a:pt x="627" y="209"/>
                </a:cubicBezTo>
                <a:cubicBezTo>
                  <a:pt x="620" y="180"/>
                  <a:pt x="608" y="152"/>
                  <a:pt x="589" y="127"/>
                </a:cubicBezTo>
                <a:cubicBezTo>
                  <a:pt x="587" y="124"/>
                  <a:pt x="585" y="120"/>
                  <a:pt x="583" y="117"/>
                </a:cubicBezTo>
                <a:cubicBezTo>
                  <a:pt x="568" y="98"/>
                  <a:pt x="552" y="82"/>
                  <a:pt x="528" y="75"/>
                </a:cubicBezTo>
                <a:cubicBezTo>
                  <a:pt x="519" y="72"/>
                  <a:pt x="510" y="69"/>
                  <a:pt x="501" y="64"/>
                </a:cubicBezTo>
                <a:cubicBezTo>
                  <a:pt x="479" y="54"/>
                  <a:pt x="455" y="51"/>
                  <a:pt x="430" y="52"/>
                </a:cubicBezTo>
                <a:cubicBezTo>
                  <a:pt x="398" y="54"/>
                  <a:pt x="366" y="59"/>
                  <a:pt x="334" y="66"/>
                </a:cubicBezTo>
                <a:cubicBezTo>
                  <a:pt x="314" y="70"/>
                  <a:pt x="295" y="75"/>
                  <a:pt x="275" y="79"/>
                </a:cubicBezTo>
                <a:cubicBezTo>
                  <a:pt x="242" y="86"/>
                  <a:pt x="212" y="98"/>
                  <a:pt x="184" y="115"/>
                </a:cubicBezTo>
                <a:cubicBezTo>
                  <a:pt x="171" y="123"/>
                  <a:pt x="159" y="132"/>
                  <a:pt x="146" y="139"/>
                </a:cubicBezTo>
                <a:cubicBezTo>
                  <a:pt x="127" y="149"/>
                  <a:pt x="110" y="163"/>
                  <a:pt x="96" y="180"/>
                </a:cubicBezTo>
                <a:cubicBezTo>
                  <a:pt x="77" y="201"/>
                  <a:pt x="64" y="224"/>
                  <a:pt x="58" y="252"/>
                </a:cubicBezTo>
                <a:cubicBezTo>
                  <a:pt x="48" y="299"/>
                  <a:pt x="57" y="342"/>
                  <a:pt x="88" y="380"/>
                </a:cubicBezTo>
                <a:cubicBezTo>
                  <a:pt x="119" y="420"/>
                  <a:pt x="159" y="445"/>
                  <a:pt x="209" y="451"/>
                </a:cubicBezTo>
                <a:cubicBezTo>
                  <a:pt x="229" y="454"/>
                  <a:pt x="249" y="454"/>
                  <a:pt x="270" y="455"/>
                </a:cubicBezTo>
                <a:cubicBezTo>
                  <a:pt x="292" y="455"/>
                  <a:pt x="313" y="456"/>
                  <a:pt x="335" y="460"/>
                </a:cubicBezTo>
                <a:cubicBezTo>
                  <a:pt x="353" y="463"/>
                  <a:pt x="369" y="459"/>
                  <a:pt x="385" y="450"/>
                </a:cubicBezTo>
                <a:cubicBezTo>
                  <a:pt x="387" y="449"/>
                  <a:pt x="390" y="447"/>
                  <a:pt x="392" y="445"/>
                </a:cubicBezTo>
                <a:cubicBezTo>
                  <a:pt x="394" y="444"/>
                  <a:pt x="395" y="443"/>
                  <a:pt x="397" y="440"/>
                </a:cubicBezTo>
                <a:cubicBezTo>
                  <a:pt x="378" y="437"/>
                  <a:pt x="360" y="437"/>
                  <a:pt x="343" y="432"/>
                </a:cubicBezTo>
                <a:cubicBezTo>
                  <a:pt x="343" y="429"/>
                  <a:pt x="343" y="428"/>
                  <a:pt x="343" y="4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6650300" y="2483555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在此添加课件标题</a:t>
            </a:r>
            <a:endParaRPr lang="zh-CN" altLang="en-US" sz="2400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50300" y="3341511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在此添加课件标题</a:t>
            </a:r>
            <a:endParaRPr lang="zh-CN" altLang="en-US" sz="2400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650300" y="4289778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在此添加课件标题</a:t>
            </a:r>
            <a:endParaRPr lang="zh-CN" altLang="en-US" sz="2400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50300" y="5373688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在此添加课件标题</a:t>
            </a:r>
            <a:endParaRPr lang="zh-CN" altLang="en-US" sz="2400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5520426" y="4611511"/>
            <a:ext cx="1008273" cy="1524354"/>
          </a:xfrm>
          <a:custGeom>
            <a:avLst/>
            <a:gdLst>
              <a:gd name="T0" fmla="*/ 333 w 472"/>
              <a:gd name="T1" fmla="*/ 557 h 714"/>
              <a:gd name="T2" fmla="*/ 218 w 472"/>
              <a:gd name="T3" fmla="*/ 708 h 714"/>
              <a:gd name="T4" fmla="*/ 148 w 472"/>
              <a:gd name="T5" fmla="*/ 553 h 714"/>
              <a:gd name="T6" fmla="*/ 162 w 472"/>
              <a:gd name="T7" fmla="*/ 342 h 714"/>
              <a:gd name="T8" fmla="*/ 166 w 472"/>
              <a:gd name="T9" fmla="*/ 16 h 714"/>
              <a:gd name="T10" fmla="*/ 367 w 472"/>
              <a:gd name="T11" fmla="*/ 306 h 714"/>
              <a:gd name="T12" fmla="*/ 170 w 472"/>
              <a:gd name="T13" fmla="*/ 494 h 714"/>
              <a:gd name="T14" fmla="*/ 182 w 472"/>
              <a:gd name="T15" fmla="*/ 407 h 714"/>
              <a:gd name="T16" fmla="*/ 172 w 472"/>
              <a:gd name="T17" fmla="*/ 307 h 714"/>
              <a:gd name="T18" fmla="*/ 179 w 472"/>
              <a:gd name="T19" fmla="*/ 362 h 714"/>
              <a:gd name="T20" fmla="*/ 405 w 472"/>
              <a:gd name="T21" fmla="*/ 89 h 714"/>
              <a:gd name="T22" fmla="*/ 401 w 472"/>
              <a:gd name="T23" fmla="*/ 128 h 714"/>
              <a:gd name="T24" fmla="*/ 415 w 472"/>
              <a:gd name="T25" fmla="*/ 256 h 714"/>
              <a:gd name="T26" fmla="*/ 31 w 472"/>
              <a:gd name="T27" fmla="*/ 170 h 714"/>
              <a:gd name="T28" fmla="*/ 61 w 472"/>
              <a:gd name="T29" fmla="*/ 140 h 714"/>
              <a:gd name="T30" fmla="*/ 392 w 472"/>
              <a:gd name="T31" fmla="*/ 282 h 714"/>
              <a:gd name="T32" fmla="*/ 306 w 472"/>
              <a:gd name="T33" fmla="*/ 546 h 714"/>
              <a:gd name="T34" fmla="*/ 316 w 472"/>
              <a:gd name="T35" fmla="*/ 537 h 714"/>
              <a:gd name="T36" fmla="*/ 296 w 472"/>
              <a:gd name="T37" fmla="*/ 492 h 714"/>
              <a:gd name="T38" fmla="*/ 223 w 472"/>
              <a:gd name="T39" fmla="*/ 442 h 714"/>
              <a:gd name="T40" fmla="*/ 152 w 472"/>
              <a:gd name="T41" fmla="*/ 545 h 714"/>
              <a:gd name="T42" fmla="*/ 162 w 472"/>
              <a:gd name="T43" fmla="*/ 600 h 714"/>
              <a:gd name="T44" fmla="*/ 273 w 472"/>
              <a:gd name="T45" fmla="*/ 612 h 714"/>
              <a:gd name="T46" fmla="*/ 317 w 472"/>
              <a:gd name="T47" fmla="*/ 591 h 714"/>
              <a:gd name="T48" fmla="*/ 366 w 472"/>
              <a:gd name="T49" fmla="*/ 171 h 714"/>
              <a:gd name="T50" fmla="*/ 268 w 472"/>
              <a:gd name="T51" fmla="*/ 251 h 714"/>
              <a:gd name="T52" fmla="*/ 337 w 472"/>
              <a:gd name="T53" fmla="*/ 292 h 714"/>
              <a:gd name="T54" fmla="*/ 311 w 472"/>
              <a:gd name="T55" fmla="*/ 395 h 714"/>
              <a:gd name="T56" fmla="*/ 390 w 472"/>
              <a:gd name="T57" fmla="*/ 42 h 714"/>
              <a:gd name="T58" fmla="*/ 29 w 472"/>
              <a:gd name="T59" fmla="*/ 258 h 714"/>
              <a:gd name="T60" fmla="*/ 215 w 472"/>
              <a:gd name="T61" fmla="*/ 245 h 714"/>
              <a:gd name="T62" fmla="*/ 123 w 472"/>
              <a:gd name="T63" fmla="*/ 106 h 714"/>
              <a:gd name="T64" fmla="*/ 299 w 472"/>
              <a:gd name="T65" fmla="*/ 71 h 714"/>
              <a:gd name="T66" fmla="*/ 273 w 472"/>
              <a:gd name="T67" fmla="*/ 262 h 714"/>
              <a:gd name="T68" fmla="*/ 247 w 472"/>
              <a:gd name="T69" fmla="*/ 307 h 714"/>
              <a:gd name="T70" fmla="*/ 308 w 472"/>
              <a:gd name="T71" fmla="*/ 207 h 714"/>
              <a:gd name="T72" fmla="*/ 277 w 472"/>
              <a:gd name="T73" fmla="*/ 257 h 714"/>
              <a:gd name="T74" fmla="*/ 141 w 472"/>
              <a:gd name="T75" fmla="*/ 208 h 714"/>
              <a:gd name="T76" fmla="*/ 210 w 472"/>
              <a:gd name="T77" fmla="*/ 93 h 714"/>
              <a:gd name="T78" fmla="*/ 278 w 472"/>
              <a:gd name="T79" fmla="*/ 137 h 714"/>
              <a:gd name="T80" fmla="*/ 248 w 472"/>
              <a:gd name="T81" fmla="*/ 162 h 714"/>
              <a:gd name="T82" fmla="*/ 347 w 472"/>
              <a:gd name="T83" fmla="*/ 190 h 714"/>
              <a:gd name="T84" fmla="*/ 306 w 472"/>
              <a:gd name="T85" fmla="*/ 147 h 714"/>
              <a:gd name="T86" fmla="*/ 145 w 472"/>
              <a:gd name="T87" fmla="*/ 137 h 714"/>
              <a:gd name="T88" fmla="*/ 187 w 472"/>
              <a:gd name="T89" fmla="*/ 120 h 714"/>
              <a:gd name="T90" fmla="*/ 240 w 472"/>
              <a:gd name="T91" fmla="*/ 186 h 714"/>
              <a:gd name="T92" fmla="*/ 104 w 472"/>
              <a:gd name="T93" fmla="*/ 131 h 714"/>
              <a:gd name="T94" fmla="*/ 258 w 472"/>
              <a:gd name="T95" fmla="*/ 187 h 714"/>
              <a:gd name="T96" fmla="*/ 239 w 472"/>
              <a:gd name="T97" fmla="*/ 143 h 714"/>
              <a:gd name="T98" fmla="*/ 209 w 472"/>
              <a:gd name="T99" fmla="*/ 151 h 714"/>
              <a:gd name="T100" fmla="*/ 271 w 472"/>
              <a:gd name="T101" fmla="*/ 96 h 714"/>
              <a:gd name="T102" fmla="*/ 248 w 472"/>
              <a:gd name="T103" fmla="*/ 698 h 714"/>
              <a:gd name="T104" fmla="*/ 170 w 472"/>
              <a:gd name="T105" fmla="*/ 202 h 714"/>
              <a:gd name="T106" fmla="*/ 187 w 472"/>
              <a:gd name="T107" fmla="*/ 160 h 714"/>
              <a:gd name="T108" fmla="*/ 179 w 472"/>
              <a:gd name="T109" fmla="*/ 231 h 714"/>
              <a:gd name="T110" fmla="*/ 355 w 472"/>
              <a:gd name="T111" fmla="*/ 205 h 714"/>
              <a:gd name="T112" fmla="*/ 141 w 472"/>
              <a:gd name="T113" fmla="*/ 169 h 714"/>
              <a:gd name="T114" fmla="*/ 224 w 472"/>
              <a:gd name="T115" fmla="*/ 141 h 714"/>
              <a:gd name="T116" fmla="*/ 186 w 472"/>
              <a:gd name="T117" fmla="*/ 217 h 714"/>
              <a:gd name="T118" fmla="*/ 123 w 472"/>
              <a:gd name="T119" fmla="*/ 222 h 714"/>
              <a:gd name="T120" fmla="*/ 348 w 472"/>
              <a:gd name="T121" fmla="*/ 123 h 714"/>
              <a:gd name="T122" fmla="*/ 165 w 472"/>
              <a:gd name="T123" fmla="*/ 85 h 714"/>
              <a:gd name="T124" fmla="*/ 170 w 472"/>
              <a:gd name="T125" fmla="*/ 132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2" h="714">
                <a:moveTo>
                  <a:pt x="321" y="456"/>
                </a:moveTo>
                <a:cubicBezTo>
                  <a:pt x="328" y="459"/>
                  <a:pt x="335" y="460"/>
                  <a:pt x="338" y="466"/>
                </a:cubicBezTo>
                <a:cubicBezTo>
                  <a:pt x="340" y="472"/>
                  <a:pt x="341" y="477"/>
                  <a:pt x="337" y="483"/>
                </a:cubicBezTo>
                <a:cubicBezTo>
                  <a:pt x="334" y="486"/>
                  <a:pt x="330" y="488"/>
                  <a:pt x="325" y="491"/>
                </a:cubicBezTo>
                <a:cubicBezTo>
                  <a:pt x="321" y="495"/>
                  <a:pt x="318" y="501"/>
                  <a:pt x="322" y="508"/>
                </a:cubicBezTo>
                <a:cubicBezTo>
                  <a:pt x="326" y="509"/>
                  <a:pt x="331" y="511"/>
                  <a:pt x="336" y="513"/>
                </a:cubicBezTo>
                <a:cubicBezTo>
                  <a:pt x="340" y="520"/>
                  <a:pt x="343" y="527"/>
                  <a:pt x="337" y="536"/>
                </a:cubicBezTo>
                <a:cubicBezTo>
                  <a:pt x="333" y="538"/>
                  <a:pt x="329" y="539"/>
                  <a:pt x="324" y="541"/>
                </a:cubicBezTo>
                <a:cubicBezTo>
                  <a:pt x="320" y="544"/>
                  <a:pt x="320" y="548"/>
                  <a:pt x="321" y="553"/>
                </a:cubicBezTo>
                <a:cubicBezTo>
                  <a:pt x="325" y="554"/>
                  <a:pt x="329" y="556"/>
                  <a:pt x="333" y="557"/>
                </a:cubicBezTo>
                <a:cubicBezTo>
                  <a:pt x="339" y="563"/>
                  <a:pt x="341" y="569"/>
                  <a:pt x="340" y="577"/>
                </a:cubicBezTo>
                <a:cubicBezTo>
                  <a:pt x="339" y="585"/>
                  <a:pt x="334" y="590"/>
                  <a:pt x="327" y="594"/>
                </a:cubicBezTo>
                <a:cubicBezTo>
                  <a:pt x="323" y="596"/>
                  <a:pt x="319" y="598"/>
                  <a:pt x="315" y="600"/>
                </a:cubicBezTo>
                <a:cubicBezTo>
                  <a:pt x="311" y="605"/>
                  <a:pt x="310" y="609"/>
                  <a:pt x="312" y="615"/>
                </a:cubicBezTo>
                <a:cubicBezTo>
                  <a:pt x="315" y="628"/>
                  <a:pt x="311" y="640"/>
                  <a:pt x="307" y="652"/>
                </a:cubicBezTo>
                <a:cubicBezTo>
                  <a:pt x="304" y="658"/>
                  <a:pt x="300" y="664"/>
                  <a:pt x="293" y="667"/>
                </a:cubicBezTo>
                <a:cubicBezTo>
                  <a:pt x="286" y="671"/>
                  <a:pt x="278" y="674"/>
                  <a:pt x="271" y="677"/>
                </a:cubicBezTo>
                <a:cubicBezTo>
                  <a:pt x="267" y="679"/>
                  <a:pt x="262" y="680"/>
                  <a:pt x="258" y="682"/>
                </a:cubicBezTo>
                <a:cubicBezTo>
                  <a:pt x="255" y="689"/>
                  <a:pt x="262" y="696"/>
                  <a:pt x="255" y="703"/>
                </a:cubicBezTo>
                <a:cubicBezTo>
                  <a:pt x="243" y="712"/>
                  <a:pt x="231" y="714"/>
                  <a:pt x="218" y="708"/>
                </a:cubicBezTo>
                <a:cubicBezTo>
                  <a:pt x="211" y="698"/>
                  <a:pt x="214" y="688"/>
                  <a:pt x="211" y="678"/>
                </a:cubicBezTo>
                <a:cubicBezTo>
                  <a:pt x="207" y="677"/>
                  <a:pt x="202" y="675"/>
                  <a:pt x="198" y="674"/>
                </a:cubicBezTo>
                <a:cubicBezTo>
                  <a:pt x="185" y="669"/>
                  <a:pt x="177" y="660"/>
                  <a:pt x="174" y="648"/>
                </a:cubicBezTo>
                <a:cubicBezTo>
                  <a:pt x="172" y="641"/>
                  <a:pt x="171" y="634"/>
                  <a:pt x="171" y="627"/>
                </a:cubicBezTo>
                <a:cubicBezTo>
                  <a:pt x="171" y="621"/>
                  <a:pt x="170" y="616"/>
                  <a:pt x="166" y="611"/>
                </a:cubicBezTo>
                <a:cubicBezTo>
                  <a:pt x="160" y="606"/>
                  <a:pt x="148" y="610"/>
                  <a:pt x="144" y="598"/>
                </a:cubicBezTo>
                <a:cubicBezTo>
                  <a:pt x="143" y="590"/>
                  <a:pt x="146" y="583"/>
                  <a:pt x="155" y="578"/>
                </a:cubicBezTo>
                <a:cubicBezTo>
                  <a:pt x="159" y="576"/>
                  <a:pt x="164" y="574"/>
                  <a:pt x="166" y="569"/>
                </a:cubicBezTo>
                <a:cubicBezTo>
                  <a:pt x="167" y="564"/>
                  <a:pt x="164" y="560"/>
                  <a:pt x="161" y="556"/>
                </a:cubicBezTo>
                <a:cubicBezTo>
                  <a:pt x="157" y="555"/>
                  <a:pt x="152" y="554"/>
                  <a:pt x="148" y="553"/>
                </a:cubicBezTo>
                <a:cubicBezTo>
                  <a:pt x="143" y="548"/>
                  <a:pt x="143" y="542"/>
                  <a:pt x="144" y="538"/>
                </a:cubicBezTo>
                <a:cubicBezTo>
                  <a:pt x="148" y="527"/>
                  <a:pt x="158" y="526"/>
                  <a:pt x="164" y="519"/>
                </a:cubicBezTo>
                <a:cubicBezTo>
                  <a:pt x="166" y="514"/>
                  <a:pt x="166" y="509"/>
                  <a:pt x="161" y="504"/>
                </a:cubicBezTo>
                <a:cubicBezTo>
                  <a:pt x="157" y="502"/>
                  <a:pt x="152" y="501"/>
                  <a:pt x="148" y="500"/>
                </a:cubicBezTo>
                <a:cubicBezTo>
                  <a:pt x="143" y="496"/>
                  <a:pt x="141" y="492"/>
                  <a:pt x="142" y="486"/>
                </a:cubicBezTo>
                <a:cubicBezTo>
                  <a:pt x="143" y="481"/>
                  <a:pt x="145" y="477"/>
                  <a:pt x="150" y="474"/>
                </a:cubicBezTo>
                <a:cubicBezTo>
                  <a:pt x="154" y="470"/>
                  <a:pt x="159" y="467"/>
                  <a:pt x="163" y="465"/>
                </a:cubicBezTo>
                <a:cubicBezTo>
                  <a:pt x="167" y="459"/>
                  <a:pt x="167" y="453"/>
                  <a:pt x="167" y="447"/>
                </a:cubicBezTo>
                <a:cubicBezTo>
                  <a:pt x="166" y="423"/>
                  <a:pt x="166" y="400"/>
                  <a:pt x="165" y="377"/>
                </a:cubicBezTo>
                <a:cubicBezTo>
                  <a:pt x="165" y="365"/>
                  <a:pt x="165" y="354"/>
                  <a:pt x="162" y="342"/>
                </a:cubicBezTo>
                <a:cubicBezTo>
                  <a:pt x="159" y="332"/>
                  <a:pt x="153" y="325"/>
                  <a:pt x="143" y="321"/>
                </a:cubicBezTo>
                <a:cubicBezTo>
                  <a:pt x="138" y="319"/>
                  <a:pt x="132" y="317"/>
                  <a:pt x="126" y="315"/>
                </a:cubicBezTo>
                <a:cubicBezTo>
                  <a:pt x="112" y="311"/>
                  <a:pt x="98" y="307"/>
                  <a:pt x="84" y="304"/>
                </a:cubicBezTo>
                <a:cubicBezTo>
                  <a:pt x="60" y="299"/>
                  <a:pt x="43" y="286"/>
                  <a:pt x="29" y="269"/>
                </a:cubicBezTo>
                <a:cubicBezTo>
                  <a:pt x="11" y="248"/>
                  <a:pt x="3" y="224"/>
                  <a:pt x="1" y="198"/>
                </a:cubicBezTo>
                <a:cubicBezTo>
                  <a:pt x="0" y="188"/>
                  <a:pt x="2" y="180"/>
                  <a:pt x="3" y="170"/>
                </a:cubicBezTo>
                <a:cubicBezTo>
                  <a:pt x="5" y="147"/>
                  <a:pt x="15" y="127"/>
                  <a:pt x="30" y="109"/>
                </a:cubicBezTo>
                <a:cubicBezTo>
                  <a:pt x="42" y="94"/>
                  <a:pt x="55" y="81"/>
                  <a:pt x="70" y="69"/>
                </a:cubicBezTo>
                <a:cubicBezTo>
                  <a:pt x="77" y="63"/>
                  <a:pt x="85" y="57"/>
                  <a:pt x="93" y="52"/>
                </a:cubicBezTo>
                <a:cubicBezTo>
                  <a:pt x="115" y="35"/>
                  <a:pt x="139" y="24"/>
                  <a:pt x="166" y="16"/>
                </a:cubicBezTo>
                <a:cubicBezTo>
                  <a:pt x="197" y="7"/>
                  <a:pt x="229" y="4"/>
                  <a:pt x="260" y="2"/>
                </a:cubicBezTo>
                <a:cubicBezTo>
                  <a:pt x="304" y="0"/>
                  <a:pt x="346" y="9"/>
                  <a:pt x="385" y="30"/>
                </a:cubicBezTo>
                <a:cubicBezTo>
                  <a:pt x="397" y="37"/>
                  <a:pt x="409" y="46"/>
                  <a:pt x="420" y="54"/>
                </a:cubicBezTo>
                <a:cubicBezTo>
                  <a:pt x="432" y="63"/>
                  <a:pt x="438" y="76"/>
                  <a:pt x="445" y="88"/>
                </a:cubicBezTo>
                <a:cubicBezTo>
                  <a:pt x="446" y="89"/>
                  <a:pt x="446" y="90"/>
                  <a:pt x="446" y="91"/>
                </a:cubicBezTo>
                <a:cubicBezTo>
                  <a:pt x="456" y="113"/>
                  <a:pt x="464" y="136"/>
                  <a:pt x="468" y="160"/>
                </a:cubicBezTo>
                <a:cubicBezTo>
                  <a:pt x="472" y="182"/>
                  <a:pt x="472" y="205"/>
                  <a:pt x="468" y="227"/>
                </a:cubicBezTo>
                <a:cubicBezTo>
                  <a:pt x="465" y="249"/>
                  <a:pt x="456" y="269"/>
                  <a:pt x="438" y="283"/>
                </a:cubicBezTo>
                <a:cubicBezTo>
                  <a:pt x="425" y="293"/>
                  <a:pt x="411" y="301"/>
                  <a:pt x="394" y="303"/>
                </a:cubicBezTo>
                <a:cubicBezTo>
                  <a:pt x="385" y="304"/>
                  <a:pt x="376" y="305"/>
                  <a:pt x="367" y="306"/>
                </a:cubicBezTo>
                <a:cubicBezTo>
                  <a:pt x="361" y="307"/>
                  <a:pt x="354" y="308"/>
                  <a:pt x="348" y="309"/>
                </a:cubicBezTo>
                <a:cubicBezTo>
                  <a:pt x="334" y="312"/>
                  <a:pt x="326" y="322"/>
                  <a:pt x="324" y="335"/>
                </a:cubicBezTo>
                <a:cubicBezTo>
                  <a:pt x="321" y="350"/>
                  <a:pt x="319" y="365"/>
                  <a:pt x="318" y="381"/>
                </a:cubicBezTo>
                <a:cubicBezTo>
                  <a:pt x="317" y="399"/>
                  <a:pt x="318" y="417"/>
                  <a:pt x="318" y="435"/>
                </a:cubicBezTo>
                <a:cubicBezTo>
                  <a:pt x="318" y="442"/>
                  <a:pt x="320" y="448"/>
                  <a:pt x="321" y="456"/>
                </a:cubicBezTo>
                <a:close/>
                <a:moveTo>
                  <a:pt x="276" y="209"/>
                </a:moveTo>
                <a:cubicBezTo>
                  <a:pt x="276" y="208"/>
                  <a:pt x="276" y="207"/>
                  <a:pt x="276" y="206"/>
                </a:cubicBezTo>
                <a:cubicBezTo>
                  <a:pt x="278" y="207"/>
                  <a:pt x="277" y="208"/>
                  <a:pt x="276" y="209"/>
                </a:cubicBezTo>
                <a:close/>
                <a:moveTo>
                  <a:pt x="168" y="498"/>
                </a:moveTo>
                <a:cubicBezTo>
                  <a:pt x="169" y="497"/>
                  <a:pt x="169" y="495"/>
                  <a:pt x="170" y="494"/>
                </a:cubicBezTo>
                <a:cubicBezTo>
                  <a:pt x="172" y="493"/>
                  <a:pt x="174" y="492"/>
                  <a:pt x="177" y="491"/>
                </a:cubicBezTo>
                <a:cubicBezTo>
                  <a:pt x="199" y="484"/>
                  <a:pt x="222" y="477"/>
                  <a:pt x="244" y="469"/>
                </a:cubicBezTo>
                <a:cubicBezTo>
                  <a:pt x="250" y="468"/>
                  <a:pt x="255" y="465"/>
                  <a:pt x="263" y="468"/>
                </a:cubicBezTo>
                <a:cubicBezTo>
                  <a:pt x="261" y="469"/>
                  <a:pt x="260" y="470"/>
                  <a:pt x="259" y="471"/>
                </a:cubicBezTo>
                <a:cubicBezTo>
                  <a:pt x="234" y="479"/>
                  <a:pt x="210" y="490"/>
                  <a:pt x="184" y="497"/>
                </a:cubicBezTo>
                <a:cubicBezTo>
                  <a:pt x="179" y="498"/>
                  <a:pt x="173" y="500"/>
                  <a:pt x="168" y="498"/>
                </a:cubicBezTo>
                <a:moveTo>
                  <a:pt x="190" y="379"/>
                </a:moveTo>
                <a:cubicBezTo>
                  <a:pt x="187" y="379"/>
                  <a:pt x="185" y="379"/>
                  <a:pt x="181" y="379"/>
                </a:cubicBezTo>
                <a:cubicBezTo>
                  <a:pt x="185" y="373"/>
                  <a:pt x="186" y="373"/>
                  <a:pt x="190" y="379"/>
                </a:cubicBezTo>
                <a:close/>
                <a:moveTo>
                  <a:pt x="182" y="407"/>
                </a:moveTo>
                <a:cubicBezTo>
                  <a:pt x="185" y="408"/>
                  <a:pt x="187" y="408"/>
                  <a:pt x="189" y="408"/>
                </a:cubicBezTo>
                <a:cubicBezTo>
                  <a:pt x="189" y="413"/>
                  <a:pt x="187" y="415"/>
                  <a:pt x="182" y="413"/>
                </a:cubicBezTo>
                <a:cubicBezTo>
                  <a:pt x="182" y="412"/>
                  <a:pt x="182" y="410"/>
                  <a:pt x="182" y="407"/>
                </a:cubicBezTo>
                <a:close/>
                <a:moveTo>
                  <a:pt x="193" y="394"/>
                </a:moveTo>
                <a:cubicBezTo>
                  <a:pt x="188" y="396"/>
                  <a:pt x="186" y="397"/>
                  <a:pt x="184" y="398"/>
                </a:cubicBezTo>
                <a:cubicBezTo>
                  <a:pt x="183" y="391"/>
                  <a:pt x="183" y="391"/>
                  <a:pt x="193" y="394"/>
                </a:cubicBezTo>
                <a:close/>
                <a:moveTo>
                  <a:pt x="172" y="307"/>
                </a:moveTo>
                <a:cubicBezTo>
                  <a:pt x="173" y="301"/>
                  <a:pt x="175" y="299"/>
                  <a:pt x="180" y="298"/>
                </a:cubicBezTo>
                <a:cubicBezTo>
                  <a:pt x="183" y="301"/>
                  <a:pt x="180" y="303"/>
                  <a:pt x="179" y="305"/>
                </a:cubicBezTo>
                <a:cubicBezTo>
                  <a:pt x="178" y="306"/>
                  <a:pt x="177" y="309"/>
                  <a:pt x="172" y="307"/>
                </a:cubicBezTo>
                <a:close/>
                <a:moveTo>
                  <a:pt x="188" y="311"/>
                </a:moveTo>
                <a:cubicBezTo>
                  <a:pt x="187" y="316"/>
                  <a:pt x="183" y="318"/>
                  <a:pt x="179" y="320"/>
                </a:cubicBezTo>
                <a:cubicBezTo>
                  <a:pt x="176" y="318"/>
                  <a:pt x="177" y="315"/>
                  <a:pt x="179" y="314"/>
                </a:cubicBezTo>
                <a:cubicBezTo>
                  <a:pt x="181" y="311"/>
                  <a:pt x="183" y="308"/>
                  <a:pt x="188" y="311"/>
                </a:cubicBezTo>
                <a:close/>
                <a:moveTo>
                  <a:pt x="145" y="296"/>
                </a:moveTo>
                <a:cubicBezTo>
                  <a:pt x="150" y="284"/>
                  <a:pt x="150" y="283"/>
                  <a:pt x="158" y="285"/>
                </a:cubicBezTo>
                <a:cubicBezTo>
                  <a:pt x="156" y="290"/>
                  <a:pt x="152" y="292"/>
                  <a:pt x="145" y="296"/>
                </a:cubicBezTo>
                <a:close/>
                <a:moveTo>
                  <a:pt x="191" y="362"/>
                </a:moveTo>
                <a:cubicBezTo>
                  <a:pt x="184" y="366"/>
                  <a:pt x="184" y="366"/>
                  <a:pt x="179" y="365"/>
                </a:cubicBezTo>
                <a:cubicBezTo>
                  <a:pt x="179" y="364"/>
                  <a:pt x="179" y="362"/>
                  <a:pt x="179" y="362"/>
                </a:cubicBezTo>
                <a:cubicBezTo>
                  <a:pt x="184" y="359"/>
                  <a:pt x="184" y="359"/>
                  <a:pt x="191" y="362"/>
                </a:cubicBezTo>
                <a:close/>
                <a:moveTo>
                  <a:pt x="165" y="301"/>
                </a:moveTo>
                <a:cubicBezTo>
                  <a:pt x="162" y="299"/>
                  <a:pt x="161" y="299"/>
                  <a:pt x="160" y="298"/>
                </a:cubicBezTo>
                <a:cubicBezTo>
                  <a:pt x="162" y="292"/>
                  <a:pt x="166" y="289"/>
                  <a:pt x="173" y="286"/>
                </a:cubicBezTo>
                <a:cubicBezTo>
                  <a:pt x="173" y="288"/>
                  <a:pt x="173" y="290"/>
                  <a:pt x="173" y="292"/>
                </a:cubicBezTo>
                <a:cubicBezTo>
                  <a:pt x="170" y="295"/>
                  <a:pt x="168" y="298"/>
                  <a:pt x="165" y="301"/>
                </a:cubicBezTo>
                <a:close/>
                <a:moveTo>
                  <a:pt x="405" y="89"/>
                </a:moveTo>
                <a:cubicBezTo>
                  <a:pt x="402" y="92"/>
                  <a:pt x="398" y="95"/>
                  <a:pt x="395" y="98"/>
                </a:cubicBezTo>
                <a:cubicBezTo>
                  <a:pt x="392" y="92"/>
                  <a:pt x="392" y="90"/>
                  <a:pt x="396" y="87"/>
                </a:cubicBezTo>
                <a:cubicBezTo>
                  <a:pt x="399" y="85"/>
                  <a:pt x="402" y="83"/>
                  <a:pt x="405" y="89"/>
                </a:cubicBezTo>
                <a:close/>
                <a:moveTo>
                  <a:pt x="383" y="81"/>
                </a:moveTo>
                <a:cubicBezTo>
                  <a:pt x="387" y="75"/>
                  <a:pt x="391" y="73"/>
                  <a:pt x="398" y="74"/>
                </a:cubicBezTo>
                <a:cubicBezTo>
                  <a:pt x="396" y="81"/>
                  <a:pt x="391" y="83"/>
                  <a:pt x="386" y="86"/>
                </a:cubicBezTo>
                <a:cubicBezTo>
                  <a:pt x="385" y="84"/>
                  <a:pt x="384" y="83"/>
                  <a:pt x="383" y="81"/>
                </a:cubicBezTo>
                <a:close/>
                <a:moveTo>
                  <a:pt x="398" y="115"/>
                </a:moveTo>
                <a:cubicBezTo>
                  <a:pt x="402" y="103"/>
                  <a:pt x="404" y="102"/>
                  <a:pt x="412" y="105"/>
                </a:cubicBezTo>
                <a:cubicBezTo>
                  <a:pt x="409" y="109"/>
                  <a:pt x="405" y="113"/>
                  <a:pt x="398" y="115"/>
                </a:cubicBezTo>
                <a:close/>
                <a:moveTo>
                  <a:pt x="417" y="119"/>
                </a:moveTo>
                <a:cubicBezTo>
                  <a:pt x="415" y="125"/>
                  <a:pt x="409" y="127"/>
                  <a:pt x="405" y="130"/>
                </a:cubicBezTo>
                <a:cubicBezTo>
                  <a:pt x="403" y="129"/>
                  <a:pt x="402" y="128"/>
                  <a:pt x="401" y="128"/>
                </a:cubicBezTo>
                <a:cubicBezTo>
                  <a:pt x="401" y="123"/>
                  <a:pt x="405" y="120"/>
                  <a:pt x="417" y="119"/>
                </a:cubicBezTo>
                <a:close/>
                <a:moveTo>
                  <a:pt x="446" y="203"/>
                </a:moveTo>
                <a:cubicBezTo>
                  <a:pt x="445" y="202"/>
                  <a:pt x="443" y="202"/>
                  <a:pt x="443" y="201"/>
                </a:cubicBezTo>
                <a:cubicBezTo>
                  <a:pt x="442" y="187"/>
                  <a:pt x="439" y="173"/>
                  <a:pt x="439" y="158"/>
                </a:cubicBezTo>
                <a:cubicBezTo>
                  <a:pt x="441" y="158"/>
                  <a:pt x="442" y="157"/>
                  <a:pt x="444" y="157"/>
                </a:cubicBezTo>
                <a:cubicBezTo>
                  <a:pt x="449" y="171"/>
                  <a:pt x="449" y="185"/>
                  <a:pt x="449" y="198"/>
                </a:cubicBezTo>
                <a:cubicBezTo>
                  <a:pt x="449" y="200"/>
                  <a:pt x="447" y="202"/>
                  <a:pt x="446" y="203"/>
                </a:cubicBezTo>
                <a:close/>
                <a:moveTo>
                  <a:pt x="417" y="263"/>
                </a:moveTo>
                <a:cubicBezTo>
                  <a:pt x="416" y="262"/>
                  <a:pt x="415" y="261"/>
                  <a:pt x="415" y="261"/>
                </a:cubicBezTo>
                <a:cubicBezTo>
                  <a:pt x="414" y="259"/>
                  <a:pt x="414" y="257"/>
                  <a:pt x="415" y="256"/>
                </a:cubicBezTo>
                <a:cubicBezTo>
                  <a:pt x="426" y="241"/>
                  <a:pt x="429" y="223"/>
                  <a:pt x="430" y="205"/>
                </a:cubicBezTo>
                <a:cubicBezTo>
                  <a:pt x="430" y="204"/>
                  <a:pt x="431" y="204"/>
                  <a:pt x="431" y="203"/>
                </a:cubicBezTo>
                <a:cubicBezTo>
                  <a:pt x="432" y="203"/>
                  <a:pt x="433" y="203"/>
                  <a:pt x="435" y="203"/>
                </a:cubicBezTo>
                <a:cubicBezTo>
                  <a:pt x="438" y="226"/>
                  <a:pt x="433" y="246"/>
                  <a:pt x="417" y="263"/>
                </a:cubicBezTo>
                <a:close/>
                <a:moveTo>
                  <a:pt x="31" y="170"/>
                </a:moveTo>
                <a:cubicBezTo>
                  <a:pt x="33" y="171"/>
                  <a:pt x="36" y="172"/>
                  <a:pt x="38" y="173"/>
                </a:cubicBezTo>
                <a:cubicBezTo>
                  <a:pt x="45" y="184"/>
                  <a:pt x="44" y="187"/>
                  <a:pt x="35" y="202"/>
                </a:cubicBezTo>
                <a:cubicBezTo>
                  <a:pt x="28" y="205"/>
                  <a:pt x="22" y="204"/>
                  <a:pt x="16" y="197"/>
                </a:cubicBezTo>
                <a:cubicBezTo>
                  <a:pt x="16" y="194"/>
                  <a:pt x="15" y="190"/>
                  <a:pt x="16" y="187"/>
                </a:cubicBezTo>
                <a:cubicBezTo>
                  <a:pt x="20" y="181"/>
                  <a:pt x="21" y="174"/>
                  <a:pt x="31" y="170"/>
                </a:cubicBezTo>
                <a:close/>
                <a:moveTo>
                  <a:pt x="32" y="179"/>
                </a:moveTo>
                <a:cubicBezTo>
                  <a:pt x="26" y="182"/>
                  <a:pt x="24" y="187"/>
                  <a:pt x="22" y="192"/>
                </a:cubicBezTo>
                <a:cubicBezTo>
                  <a:pt x="24" y="194"/>
                  <a:pt x="27" y="195"/>
                  <a:pt x="29" y="196"/>
                </a:cubicBezTo>
                <a:cubicBezTo>
                  <a:pt x="35" y="191"/>
                  <a:pt x="36" y="186"/>
                  <a:pt x="32" y="179"/>
                </a:cubicBezTo>
                <a:close/>
                <a:moveTo>
                  <a:pt x="50" y="163"/>
                </a:moveTo>
                <a:cubicBezTo>
                  <a:pt x="45" y="165"/>
                  <a:pt x="40" y="166"/>
                  <a:pt x="36" y="167"/>
                </a:cubicBezTo>
                <a:cubicBezTo>
                  <a:pt x="29" y="164"/>
                  <a:pt x="26" y="161"/>
                  <a:pt x="24" y="155"/>
                </a:cubicBezTo>
                <a:cubicBezTo>
                  <a:pt x="23" y="151"/>
                  <a:pt x="24" y="146"/>
                  <a:pt x="25" y="142"/>
                </a:cubicBezTo>
                <a:cubicBezTo>
                  <a:pt x="30" y="130"/>
                  <a:pt x="39" y="126"/>
                  <a:pt x="55" y="127"/>
                </a:cubicBezTo>
                <a:cubicBezTo>
                  <a:pt x="60" y="130"/>
                  <a:pt x="62" y="135"/>
                  <a:pt x="61" y="140"/>
                </a:cubicBezTo>
                <a:cubicBezTo>
                  <a:pt x="61" y="149"/>
                  <a:pt x="58" y="156"/>
                  <a:pt x="50" y="163"/>
                </a:cubicBezTo>
                <a:close/>
                <a:moveTo>
                  <a:pt x="43" y="133"/>
                </a:moveTo>
                <a:cubicBezTo>
                  <a:pt x="34" y="139"/>
                  <a:pt x="28" y="145"/>
                  <a:pt x="32" y="156"/>
                </a:cubicBezTo>
                <a:cubicBezTo>
                  <a:pt x="38" y="161"/>
                  <a:pt x="43" y="158"/>
                  <a:pt x="49" y="155"/>
                </a:cubicBezTo>
                <a:cubicBezTo>
                  <a:pt x="52" y="149"/>
                  <a:pt x="57" y="144"/>
                  <a:pt x="53" y="135"/>
                </a:cubicBezTo>
                <a:cubicBezTo>
                  <a:pt x="50" y="134"/>
                  <a:pt x="47" y="134"/>
                  <a:pt x="43" y="133"/>
                </a:cubicBezTo>
                <a:close/>
                <a:moveTo>
                  <a:pt x="352" y="291"/>
                </a:moveTo>
                <a:cubicBezTo>
                  <a:pt x="352" y="289"/>
                  <a:pt x="352" y="288"/>
                  <a:pt x="352" y="286"/>
                </a:cubicBezTo>
                <a:cubicBezTo>
                  <a:pt x="358" y="282"/>
                  <a:pt x="365" y="282"/>
                  <a:pt x="371" y="282"/>
                </a:cubicBezTo>
                <a:cubicBezTo>
                  <a:pt x="378" y="282"/>
                  <a:pt x="385" y="282"/>
                  <a:pt x="392" y="282"/>
                </a:cubicBezTo>
                <a:cubicBezTo>
                  <a:pt x="402" y="282"/>
                  <a:pt x="411" y="278"/>
                  <a:pt x="419" y="272"/>
                </a:cubicBezTo>
                <a:cubicBezTo>
                  <a:pt x="433" y="261"/>
                  <a:pt x="440" y="246"/>
                  <a:pt x="444" y="228"/>
                </a:cubicBezTo>
                <a:cubicBezTo>
                  <a:pt x="445" y="224"/>
                  <a:pt x="443" y="219"/>
                  <a:pt x="449" y="216"/>
                </a:cubicBezTo>
                <a:cubicBezTo>
                  <a:pt x="450" y="217"/>
                  <a:pt x="451" y="218"/>
                  <a:pt x="452" y="219"/>
                </a:cubicBezTo>
                <a:cubicBezTo>
                  <a:pt x="451" y="245"/>
                  <a:pt x="440" y="266"/>
                  <a:pt x="419" y="282"/>
                </a:cubicBezTo>
                <a:cubicBezTo>
                  <a:pt x="414" y="286"/>
                  <a:pt x="409" y="288"/>
                  <a:pt x="403" y="290"/>
                </a:cubicBezTo>
                <a:cubicBezTo>
                  <a:pt x="395" y="292"/>
                  <a:pt x="363" y="292"/>
                  <a:pt x="352" y="291"/>
                </a:cubicBezTo>
                <a:close/>
                <a:moveTo>
                  <a:pt x="317" y="537"/>
                </a:moveTo>
                <a:cubicBezTo>
                  <a:pt x="312" y="538"/>
                  <a:pt x="308" y="539"/>
                  <a:pt x="303" y="540"/>
                </a:cubicBezTo>
                <a:cubicBezTo>
                  <a:pt x="304" y="543"/>
                  <a:pt x="305" y="544"/>
                  <a:pt x="306" y="546"/>
                </a:cubicBezTo>
                <a:cubicBezTo>
                  <a:pt x="306" y="547"/>
                  <a:pt x="306" y="548"/>
                  <a:pt x="305" y="548"/>
                </a:cubicBezTo>
                <a:cubicBezTo>
                  <a:pt x="294" y="555"/>
                  <a:pt x="281" y="559"/>
                  <a:pt x="269" y="565"/>
                </a:cubicBezTo>
                <a:cubicBezTo>
                  <a:pt x="265" y="561"/>
                  <a:pt x="268" y="559"/>
                  <a:pt x="270" y="558"/>
                </a:cubicBezTo>
                <a:cubicBezTo>
                  <a:pt x="273" y="555"/>
                  <a:pt x="276" y="554"/>
                  <a:pt x="281" y="551"/>
                </a:cubicBezTo>
                <a:cubicBezTo>
                  <a:pt x="270" y="549"/>
                  <a:pt x="262" y="557"/>
                  <a:pt x="252" y="555"/>
                </a:cubicBezTo>
                <a:cubicBezTo>
                  <a:pt x="252" y="554"/>
                  <a:pt x="252" y="554"/>
                  <a:pt x="252" y="554"/>
                </a:cubicBezTo>
                <a:cubicBezTo>
                  <a:pt x="252" y="553"/>
                  <a:pt x="252" y="553"/>
                  <a:pt x="253" y="552"/>
                </a:cubicBezTo>
                <a:cubicBezTo>
                  <a:pt x="253" y="552"/>
                  <a:pt x="253" y="551"/>
                  <a:pt x="254" y="551"/>
                </a:cubicBezTo>
                <a:cubicBezTo>
                  <a:pt x="273" y="544"/>
                  <a:pt x="293" y="538"/>
                  <a:pt x="313" y="531"/>
                </a:cubicBezTo>
                <a:cubicBezTo>
                  <a:pt x="314" y="533"/>
                  <a:pt x="315" y="535"/>
                  <a:pt x="316" y="537"/>
                </a:cubicBezTo>
                <a:cubicBezTo>
                  <a:pt x="321" y="536"/>
                  <a:pt x="325" y="534"/>
                  <a:pt x="329" y="533"/>
                </a:cubicBezTo>
                <a:cubicBezTo>
                  <a:pt x="330" y="532"/>
                  <a:pt x="331" y="531"/>
                  <a:pt x="333" y="529"/>
                </a:cubicBezTo>
                <a:cubicBezTo>
                  <a:pt x="332" y="526"/>
                  <a:pt x="331" y="522"/>
                  <a:pt x="331" y="519"/>
                </a:cubicBezTo>
                <a:cubicBezTo>
                  <a:pt x="325" y="517"/>
                  <a:pt x="320" y="516"/>
                  <a:pt x="316" y="514"/>
                </a:cubicBezTo>
                <a:cubicBezTo>
                  <a:pt x="314" y="509"/>
                  <a:pt x="312" y="505"/>
                  <a:pt x="310" y="501"/>
                </a:cubicBezTo>
                <a:cubicBezTo>
                  <a:pt x="297" y="503"/>
                  <a:pt x="286" y="511"/>
                  <a:pt x="273" y="509"/>
                </a:cubicBezTo>
                <a:cubicBezTo>
                  <a:pt x="273" y="504"/>
                  <a:pt x="277" y="503"/>
                  <a:pt x="280" y="502"/>
                </a:cubicBezTo>
                <a:cubicBezTo>
                  <a:pt x="290" y="498"/>
                  <a:pt x="301" y="495"/>
                  <a:pt x="311" y="492"/>
                </a:cubicBezTo>
                <a:cubicBezTo>
                  <a:pt x="313" y="491"/>
                  <a:pt x="314" y="489"/>
                  <a:pt x="317" y="486"/>
                </a:cubicBezTo>
                <a:cubicBezTo>
                  <a:pt x="308" y="487"/>
                  <a:pt x="302" y="490"/>
                  <a:pt x="296" y="492"/>
                </a:cubicBezTo>
                <a:cubicBezTo>
                  <a:pt x="282" y="498"/>
                  <a:pt x="268" y="503"/>
                  <a:pt x="253" y="506"/>
                </a:cubicBezTo>
                <a:cubicBezTo>
                  <a:pt x="250" y="506"/>
                  <a:pt x="247" y="507"/>
                  <a:pt x="247" y="502"/>
                </a:cubicBezTo>
                <a:cubicBezTo>
                  <a:pt x="259" y="498"/>
                  <a:pt x="271" y="495"/>
                  <a:pt x="282" y="490"/>
                </a:cubicBezTo>
                <a:cubicBezTo>
                  <a:pt x="295" y="486"/>
                  <a:pt x="307" y="480"/>
                  <a:pt x="319" y="477"/>
                </a:cubicBezTo>
                <a:cubicBezTo>
                  <a:pt x="322" y="479"/>
                  <a:pt x="325" y="480"/>
                  <a:pt x="327" y="482"/>
                </a:cubicBezTo>
                <a:cubicBezTo>
                  <a:pt x="333" y="478"/>
                  <a:pt x="334" y="474"/>
                  <a:pt x="329" y="468"/>
                </a:cubicBezTo>
                <a:cubicBezTo>
                  <a:pt x="325" y="466"/>
                  <a:pt x="320" y="465"/>
                  <a:pt x="315" y="463"/>
                </a:cubicBezTo>
                <a:cubicBezTo>
                  <a:pt x="313" y="459"/>
                  <a:pt x="311" y="455"/>
                  <a:pt x="309" y="451"/>
                </a:cubicBezTo>
                <a:cubicBezTo>
                  <a:pt x="303" y="449"/>
                  <a:pt x="296" y="448"/>
                  <a:pt x="290" y="447"/>
                </a:cubicBezTo>
                <a:cubicBezTo>
                  <a:pt x="268" y="443"/>
                  <a:pt x="246" y="440"/>
                  <a:pt x="223" y="442"/>
                </a:cubicBezTo>
                <a:cubicBezTo>
                  <a:pt x="220" y="443"/>
                  <a:pt x="216" y="442"/>
                  <a:pt x="213" y="442"/>
                </a:cubicBezTo>
                <a:cubicBezTo>
                  <a:pt x="200" y="441"/>
                  <a:pt x="188" y="441"/>
                  <a:pt x="176" y="447"/>
                </a:cubicBezTo>
                <a:cubicBezTo>
                  <a:pt x="176" y="448"/>
                  <a:pt x="175" y="449"/>
                  <a:pt x="175" y="450"/>
                </a:cubicBezTo>
                <a:cubicBezTo>
                  <a:pt x="174" y="463"/>
                  <a:pt x="170" y="473"/>
                  <a:pt x="157" y="477"/>
                </a:cubicBezTo>
                <a:cubicBezTo>
                  <a:pt x="155" y="478"/>
                  <a:pt x="154" y="480"/>
                  <a:pt x="152" y="481"/>
                </a:cubicBezTo>
                <a:cubicBezTo>
                  <a:pt x="149" y="484"/>
                  <a:pt x="148" y="488"/>
                  <a:pt x="151" y="492"/>
                </a:cubicBezTo>
                <a:cubicBezTo>
                  <a:pt x="157" y="494"/>
                  <a:pt x="162" y="496"/>
                  <a:pt x="168" y="498"/>
                </a:cubicBezTo>
                <a:cubicBezTo>
                  <a:pt x="173" y="507"/>
                  <a:pt x="175" y="516"/>
                  <a:pt x="170" y="525"/>
                </a:cubicBezTo>
                <a:cubicBezTo>
                  <a:pt x="163" y="530"/>
                  <a:pt x="155" y="531"/>
                  <a:pt x="151" y="539"/>
                </a:cubicBezTo>
                <a:cubicBezTo>
                  <a:pt x="151" y="541"/>
                  <a:pt x="152" y="543"/>
                  <a:pt x="152" y="545"/>
                </a:cubicBezTo>
                <a:cubicBezTo>
                  <a:pt x="159" y="548"/>
                  <a:pt x="166" y="548"/>
                  <a:pt x="172" y="546"/>
                </a:cubicBezTo>
                <a:cubicBezTo>
                  <a:pt x="191" y="539"/>
                  <a:pt x="209" y="532"/>
                  <a:pt x="228" y="525"/>
                </a:cubicBezTo>
                <a:cubicBezTo>
                  <a:pt x="236" y="522"/>
                  <a:pt x="244" y="519"/>
                  <a:pt x="252" y="516"/>
                </a:cubicBezTo>
                <a:cubicBezTo>
                  <a:pt x="254" y="516"/>
                  <a:pt x="257" y="516"/>
                  <a:pt x="260" y="515"/>
                </a:cubicBezTo>
                <a:cubicBezTo>
                  <a:pt x="253" y="524"/>
                  <a:pt x="242" y="525"/>
                  <a:pt x="233" y="530"/>
                </a:cubicBezTo>
                <a:cubicBezTo>
                  <a:pt x="223" y="535"/>
                  <a:pt x="212" y="539"/>
                  <a:pt x="202" y="543"/>
                </a:cubicBezTo>
                <a:cubicBezTo>
                  <a:pt x="192" y="547"/>
                  <a:pt x="182" y="549"/>
                  <a:pt x="172" y="554"/>
                </a:cubicBezTo>
                <a:cubicBezTo>
                  <a:pt x="173" y="562"/>
                  <a:pt x="176" y="569"/>
                  <a:pt x="172" y="575"/>
                </a:cubicBezTo>
                <a:cubicBezTo>
                  <a:pt x="154" y="588"/>
                  <a:pt x="154" y="588"/>
                  <a:pt x="152" y="596"/>
                </a:cubicBezTo>
                <a:cubicBezTo>
                  <a:pt x="154" y="600"/>
                  <a:pt x="157" y="601"/>
                  <a:pt x="162" y="600"/>
                </a:cubicBezTo>
                <a:cubicBezTo>
                  <a:pt x="165" y="600"/>
                  <a:pt x="169" y="598"/>
                  <a:pt x="172" y="597"/>
                </a:cubicBezTo>
                <a:cubicBezTo>
                  <a:pt x="196" y="588"/>
                  <a:pt x="221" y="578"/>
                  <a:pt x="246" y="569"/>
                </a:cubicBezTo>
                <a:cubicBezTo>
                  <a:pt x="248" y="568"/>
                  <a:pt x="250" y="567"/>
                  <a:pt x="253" y="569"/>
                </a:cubicBezTo>
                <a:cubicBezTo>
                  <a:pt x="251" y="574"/>
                  <a:pt x="246" y="575"/>
                  <a:pt x="243" y="577"/>
                </a:cubicBezTo>
                <a:cubicBezTo>
                  <a:pt x="225" y="584"/>
                  <a:pt x="208" y="591"/>
                  <a:pt x="190" y="598"/>
                </a:cubicBezTo>
                <a:cubicBezTo>
                  <a:pt x="185" y="600"/>
                  <a:pt x="180" y="600"/>
                  <a:pt x="175" y="605"/>
                </a:cubicBezTo>
                <a:cubicBezTo>
                  <a:pt x="177" y="609"/>
                  <a:pt x="179" y="613"/>
                  <a:pt x="181" y="617"/>
                </a:cubicBezTo>
                <a:cubicBezTo>
                  <a:pt x="186" y="618"/>
                  <a:pt x="191" y="619"/>
                  <a:pt x="195" y="619"/>
                </a:cubicBezTo>
                <a:cubicBezTo>
                  <a:pt x="210" y="619"/>
                  <a:pt x="225" y="619"/>
                  <a:pt x="239" y="619"/>
                </a:cubicBezTo>
                <a:cubicBezTo>
                  <a:pt x="251" y="619"/>
                  <a:pt x="262" y="619"/>
                  <a:pt x="273" y="612"/>
                </a:cubicBezTo>
                <a:cubicBezTo>
                  <a:pt x="276" y="610"/>
                  <a:pt x="281" y="610"/>
                  <a:pt x="284" y="608"/>
                </a:cubicBezTo>
                <a:cubicBezTo>
                  <a:pt x="290" y="606"/>
                  <a:pt x="296" y="604"/>
                  <a:pt x="301" y="601"/>
                </a:cubicBezTo>
                <a:cubicBezTo>
                  <a:pt x="302" y="601"/>
                  <a:pt x="303" y="599"/>
                  <a:pt x="305" y="597"/>
                </a:cubicBezTo>
                <a:cubicBezTo>
                  <a:pt x="296" y="598"/>
                  <a:pt x="290" y="601"/>
                  <a:pt x="283" y="603"/>
                </a:cubicBezTo>
                <a:cubicBezTo>
                  <a:pt x="276" y="605"/>
                  <a:pt x="269" y="607"/>
                  <a:pt x="262" y="608"/>
                </a:cubicBezTo>
                <a:cubicBezTo>
                  <a:pt x="248" y="611"/>
                  <a:pt x="248" y="611"/>
                  <a:pt x="243" y="609"/>
                </a:cubicBezTo>
                <a:cubicBezTo>
                  <a:pt x="243" y="608"/>
                  <a:pt x="243" y="607"/>
                  <a:pt x="243" y="607"/>
                </a:cubicBezTo>
                <a:cubicBezTo>
                  <a:pt x="264" y="601"/>
                  <a:pt x="285" y="594"/>
                  <a:pt x="306" y="588"/>
                </a:cubicBezTo>
                <a:cubicBezTo>
                  <a:pt x="307" y="587"/>
                  <a:pt x="309" y="587"/>
                  <a:pt x="311" y="587"/>
                </a:cubicBezTo>
                <a:cubicBezTo>
                  <a:pt x="313" y="589"/>
                  <a:pt x="315" y="590"/>
                  <a:pt x="317" y="591"/>
                </a:cubicBezTo>
                <a:cubicBezTo>
                  <a:pt x="325" y="588"/>
                  <a:pt x="330" y="583"/>
                  <a:pt x="332" y="576"/>
                </a:cubicBezTo>
                <a:cubicBezTo>
                  <a:pt x="334" y="572"/>
                  <a:pt x="333" y="568"/>
                  <a:pt x="329" y="564"/>
                </a:cubicBezTo>
                <a:cubicBezTo>
                  <a:pt x="325" y="563"/>
                  <a:pt x="320" y="562"/>
                  <a:pt x="316" y="561"/>
                </a:cubicBezTo>
                <a:cubicBezTo>
                  <a:pt x="311" y="557"/>
                  <a:pt x="311" y="553"/>
                  <a:pt x="312" y="548"/>
                </a:cubicBezTo>
                <a:cubicBezTo>
                  <a:pt x="313" y="544"/>
                  <a:pt x="315" y="541"/>
                  <a:pt x="317" y="537"/>
                </a:cubicBezTo>
                <a:close/>
                <a:moveTo>
                  <a:pt x="366" y="221"/>
                </a:moveTo>
                <a:cubicBezTo>
                  <a:pt x="365" y="222"/>
                  <a:pt x="365" y="222"/>
                  <a:pt x="365" y="223"/>
                </a:cubicBezTo>
                <a:cubicBezTo>
                  <a:pt x="365" y="222"/>
                  <a:pt x="365" y="222"/>
                  <a:pt x="365" y="221"/>
                </a:cubicBezTo>
                <a:cubicBezTo>
                  <a:pt x="377" y="209"/>
                  <a:pt x="377" y="194"/>
                  <a:pt x="376" y="179"/>
                </a:cubicBezTo>
                <a:cubicBezTo>
                  <a:pt x="376" y="174"/>
                  <a:pt x="372" y="171"/>
                  <a:pt x="366" y="171"/>
                </a:cubicBezTo>
                <a:cubicBezTo>
                  <a:pt x="361" y="172"/>
                  <a:pt x="358" y="175"/>
                  <a:pt x="355" y="179"/>
                </a:cubicBezTo>
                <a:cubicBezTo>
                  <a:pt x="354" y="185"/>
                  <a:pt x="353" y="191"/>
                  <a:pt x="352" y="197"/>
                </a:cubicBezTo>
                <a:cubicBezTo>
                  <a:pt x="355" y="197"/>
                  <a:pt x="358" y="198"/>
                  <a:pt x="361" y="198"/>
                </a:cubicBezTo>
                <a:cubicBezTo>
                  <a:pt x="364" y="201"/>
                  <a:pt x="365" y="205"/>
                  <a:pt x="365" y="209"/>
                </a:cubicBezTo>
                <a:cubicBezTo>
                  <a:pt x="366" y="213"/>
                  <a:pt x="366" y="217"/>
                  <a:pt x="366" y="221"/>
                </a:cubicBezTo>
                <a:close/>
                <a:moveTo>
                  <a:pt x="267" y="251"/>
                </a:moveTo>
                <a:cubicBezTo>
                  <a:pt x="268" y="247"/>
                  <a:pt x="268" y="244"/>
                  <a:pt x="268" y="239"/>
                </a:cubicBezTo>
                <a:cubicBezTo>
                  <a:pt x="265" y="238"/>
                  <a:pt x="262" y="236"/>
                  <a:pt x="260" y="235"/>
                </a:cubicBezTo>
                <a:cubicBezTo>
                  <a:pt x="255" y="239"/>
                  <a:pt x="254" y="243"/>
                  <a:pt x="255" y="247"/>
                </a:cubicBezTo>
                <a:cubicBezTo>
                  <a:pt x="261" y="251"/>
                  <a:pt x="261" y="251"/>
                  <a:pt x="268" y="251"/>
                </a:cubicBezTo>
                <a:cubicBezTo>
                  <a:pt x="263" y="254"/>
                  <a:pt x="259" y="256"/>
                  <a:pt x="254" y="259"/>
                </a:cubicBezTo>
                <a:cubicBezTo>
                  <a:pt x="254" y="268"/>
                  <a:pt x="254" y="276"/>
                  <a:pt x="254" y="285"/>
                </a:cubicBezTo>
                <a:cubicBezTo>
                  <a:pt x="254" y="332"/>
                  <a:pt x="255" y="378"/>
                  <a:pt x="256" y="425"/>
                </a:cubicBezTo>
                <a:cubicBezTo>
                  <a:pt x="256" y="428"/>
                  <a:pt x="257" y="430"/>
                  <a:pt x="257" y="433"/>
                </a:cubicBezTo>
                <a:cubicBezTo>
                  <a:pt x="271" y="435"/>
                  <a:pt x="284" y="437"/>
                  <a:pt x="297" y="438"/>
                </a:cubicBezTo>
                <a:cubicBezTo>
                  <a:pt x="298" y="432"/>
                  <a:pt x="298" y="427"/>
                  <a:pt x="298" y="422"/>
                </a:cubicBezTo>
                <a:cubicBezTo>
                  <a:pt x="299" y="407"/>
                  <a:pt x="298" y="391"/>
                  <a:pt x="298" y="375"/>
                </a:cubicBezTo>
                <a:cubicBezTo>
                  <a:pt x="298" y="365"/>
                  <a:pt x="299" y="354"/>
                  <a:pt x="299" y="343"/>
                </a:cubicBezTo>
                <a:cubicBezTo>
                  <a:pt x="300" y="331"/>
                  <a:pt x="303" y="320"/>
                  <a:pt x="309" y="310"/>
                </a:cubicBezTo>
                <a:cubicBezTo>
                  <a:pt x="315" y="299"/>
                  <a:pt x="324" y="293"/>
                  <a:pt x="337" y="292"/>
                </a:cubicBezTo>
                <a:cubicBezTo>
                  <a:pt x="338" y="294"/>
                  <a:pt x="338" y="296"/>
                  <a:pt x="338" y="298"/>
                </a:cubicBezTo>
                <a:cubicBezTo>
                  <a:pt x="335" y="299"/>
                  <a:pt x="332" y="300"/>
                  <a:pt x="330" y="302"/>
                </a:cubicBezTo>
                <a:cubicBezTo>
                  <a:pt x="322" y="306"/>
                  <a:pt x="316" y="312"/>
                  <a:pt x="313" y="320"/>
                </a:cubicBezTo>
                <a:cubicBezTo>
                  <a:pt x="311" y="326"/>
                  <a:pt x="308" y="332"/>
                  <a:pt x="308" y="338"/>
                </a:cubicBezTo>
                <a:cubicBezTo>
                  <a:pt x="306" y="350"/>
                  <a:pt x="306" y="362"/>
                  <a:pt x="306" y="374"/>
                </a:cubicBezTo>
                <a:cubicBezTo>
                  <a:pt x="305" y="391"/>
                  <a:pt x="305" y="409"/>
                  <a:pt x="305" y="426"/>
                </a:cubicBezTo>
                <a:cubicBezTo>
                  <a:pt x="305" y="429"/>
                  <a:pt x="305" y="432"/>
                  <a:pt x="306" y="435"/>
                </a:cubicBezTo>
                <a:cubicBezTo>
                  <a:pt x="306" y="436"/>
                  <a:pt x="307" y="437"/>
                  <a:pt x="309" y="440"/>
                </a:cubicBezTo>
                <a:cubicBezTo>
                  <a:pt x="310" y="435"/>
                  <a:pt x="310" y="432"/>
                  <a:pt x="310" y="430"/>
                </a:cubicBezTo>
                <a:cubicBezTo>
                  <a:pt x="311" y="418"/>
                  <a:pt x="310" y="406"/>
                  <a:pt x="311" y="395"/>
                </a:cubicBezTo>
                <a:cubicBezTo>
                  <a:pt x="312" y="377"/>
                  <a:pt x="315" y="359"/>
                  <a:pt x="316" y="340"/>
                </a:cubicBezTo>
                <a:cubicBezTo>
                  <a:pt x="317" y="328"/>
                  <a:pt x="322" y="318"/>
                  <a:pt x="330" y="309"/>
                </a:cubicBezTo>
                <a:cubicBezTo>
                  <a:pt x="340" y="304"/>
                  <a:pt x="350" y="302"/>
                  <a:pt x="361" y="300"/>
                </a:cubicBezTo>
                <a:cubicBezTo>
                  <a:pt x="374" y="298"/>
                  <a:pt x="388" y="296"/>
                  <a:pt x="401" y="295"/>
                </a:cubicBezTo>
                <a:cubicBezTo>
                  <a:pt x="414" y="293"/>
                  <a:pt x="424" y="286"/>
                  <a:pt x="433" y="278"/>
                </a:cubicBezTo>
                <a:cubicBezTo>
                  <a:pt x="449" y="265"/>
                  <a:pt x="459" y="246"/>
                  <a:pt x="462" y="226"/>
                </a:cubicBezTo>
                <a:cubicBezTo>
                  <a:pt x="467" y="198"/>
                  <a:pt x="465" y="171"/>
                  <a:pt x="457" y="143"/>
                </a:cubicBezTo>
                <a:cubicBezTo>
                  <a:pt x="455" y="134"/>
                  <a:pt x="452" y="124"/>
                  <a:pt x="449" y="114"/>
                </a:cubicBezTo>
                <a:cubicBezTo>
                  <a:pt x="440" y="86"/>
                  <a:pt x="425" y="63"/>
                  <a:pt x="399" y="48"/>
                </a:cubicBezTo>
                <a:cubicBezTo>
                  <a:pt x="395" y="46"/>
                  <a:pt x="393" y="44"/>
                  <a:pt x="390" y="42"/>
                </a:cubicBezTo>
                <a:cubicBezTo>
                  <a:pt x="375" y="33"/>
                  <a:pt x="360" y="26"/>
                  <a:pt x="344" y="21"/>
                </a:cubicBezTo>
                <a:cubicBezTo>
                  <a:pt x="323" y="15"/>
                  <a:pt x="302" y="9"/>
                  <a:pt x="280" y="10"/>
                </a:cubicBezTo>
                <a:cubicBezTo>
                  <a:pt x="273" y="10"/>
                  <a:pt x="265" y="8"/>
                  <a:pt x="258" y="9"/>
                </a:cubicBezTo>
                <a:cubicBezTo>
                  <a:pt x="239" y="11"/>
                  <a:pt x="221" y="13"/>
                  <a:pt x="203" y="16"/>
                </a:cubicBezTo>
                <a:cubicBezTo>
                  <a:pt x="183" y="18"/>
                  <a:pt x="164" y="24"/>
                  <a:pt x="145" y="31"/>
                </a:cubicBezTo>
                <a:cubicBezTo>
                  <a:pt x="136" y="34"/>
                  <a:pt x="127" y="37"/>
                  <a:pt x="120" y="42"/>
                </a:cubicBezTo>
                <a:cubicBezTo>
                  <a:pt x="89" y="61"/>
                  <a:pt x="59" y="83"/>
                  <a:pt x="37" y="112"/>
                </a:cubicBezTo>
                <a:cubicBezTo>
                  <a:pt x="28" y="123"/>
                  <a:pt x="19" y="135"/>
                  <a:pt x="15" y="149"/>
                </a:cubicBezTo>
                <a:cubicBezTo>
                  <a:pt x="13" y="157"/>
                  <a:pt x="11" y="166"/>
                  <a:pt x="9" y="175"/>
                </a:cubicBezTo>
                <a:cubicBezTo>
                  <a:pt x="3" y="206"/>
                  <a:pt x="10" y="234"/>
                  <a:pt x="29" y="258"/>
                </a:cubicBezTo>
                <a:cubicBezTo>
                  <a:pt x="44" y="279"/>
                  <a:pt x="63" y="294"/>
                  <a:pt x="89" y="299"/>
                </a:cubicBezTo>
                <a:cubicBezTo>
                  <a:pt x="92" y="300"/>
                  <a:pt x="96" y="300"/>
                  <a:pt x="99" y="301"/>
                </a:cubicBezTo>
                <a:cubicBezTo>
                  <a:pt x="114" y="305"/>
                  <a:pt x="130" y="309"/>
                  <a:pt x="145" y="314"/>
                </a:cubicBezTo>
                <a:cubicBezTo>
                  <a:pt x="157" y="318"/>
                  <a:pt x="164" y="327"/>
                  <a:pt x="168" y="340"/>
                </a:cubicBezTo>
                <a:cubicBezTo>
                  <a:pt x="172" y="353"/>
                  <a:pt x="172" y="366"/>
                  <a:pt x="172" y="379"/>
                </a:cubicBezTo>
                <a:cubicBezTo>
                  <a:pt x="172" y="396"/>
                  <a:pt x="173" y="412"/>
                  <a:pt x="174" y="429"/>
                </a:cubicBezTo>
                <a:cubicBezTo>
                  <a:pt x="174" y="431"/>
                  <a:pt x="175" y="434"/>
                  <a:pt x="176" y="437"/>
                </a:cubicBezTo>
                <a:cubicBezTo>
                  <a:pt x="188" y="436"/>
                  <a:pt x="200" y="434"/>
                  <a:pt x="212" y="433"/>
                </a:cubicBezTo>
                <a:cubicBezTo>
                  <a:pt x="216" y="374"/>
                  <a:pt x="212" y="317"/>
                  <a:pt x="216" y="259"/>
                </a:cubicBezTo>
                <a:cubicBezTo>
                  <a:pt x="216" y="255"/>
                  <a:pt x="215" y="250"/>
                  <a:pt x="215" y="245"/>
                </a:cubicBezTo>
                <a:cubicBezTo>
                  <a:pt x="211" y="244"/>
                  <a:pt x="209" y="243"/>
                  <a:pt x="206" y="243"/>
                </a:cubicBezTo>
                <a:cubicBezTo>
                  <a:pt x="201" y="248"/>
                  <a:pt x="199" y="255"/>
                  <a:pt x="188" y="256"/>
                </a:cubicBezTo>
                <a:cubicBezTo>
                  <a:pt x="178" y="255"/>
                  <a:pt x="167" y="248"/>
                  <a:pt x="153" y="244"/>
                </a:cubicBezTo>
                <a:cubicBezTo>
                  <a:pt x="140" y="246"/>
                  <a:pt x="139" y="245"/>
                  <a:pt x="121" y="237"/>
                </a:cubicBezTo>
                <a:cubicBezTo>
                  <a:pt x="120" y="237"/>
                  <a:pt x="119" y="237"/>
                  <a:pt x="118" y="237"/>
                </a:cubicBezTo>
                <a:cubicBezTo>
                  <a:pt x="97" y="241"/>
                  <a:pt x="83" y="227"/>
                  <a:pt x="88" y="205"/>
                </a:cubicBezTo>
                <a:cubicBezTo>
                  <a:pt x="90" y="198"/>
                  <a:pt x="92" y="192"/>
                  <a:pt x="95" y="185"/>
                </a:cubicBezTo>
                <a:cubicBezTo>
                  <a:pt x="93" y="181"/>
                  <a:pt x="92" y="177"/>
                  <a:pt x="91" y="172"/>
                </a:cubicBezTo>
                <a:cubicBezTo>
                  <a:pt x="87" y="157"/>
                  <a:pt x="87" y="143"/>
                  <a:pt x="96" y="130"/>
                </a:cubicBezTo>
                <a:cubicBezTo>
                  <a:pt x="103" y="120"/>
                  <a:pt x="111" y="111"/>
                  <a:pt x="123" y="106"/>
                </a:cubicBezTo>
                <a:cubicBezTo>
                  <a:pt x="130" y="103"/>
                  <a:pt x="137" y="99"/>
                  <a:pt x="144" y="96"/>
                </a:cubicBezTo>
                <a:cubicBezTo>
                  <a:pt x="145" y="95"/>
                  <a:pt x="146" y="94"/>
                  <a:pt x="147" y="93"/>
                </a:cubicBezTo>
                <a:cubicBezTo>
                  <a:pt x="149" y="90"/>
                  <a:pt x="151" y="86"/>
                  <a:pt x="153" y="82"/>
                </a:cubicBezTo>
                <a:cubicBezTo>
                  <a:pt x="156" y="81"/>
                  <a:pt x="159" y="79"/>
                  <a:pt x="163" y="79"/>
                </a:cubicBezTo>
                <a:cubicBezTo>
                  <a:pt x="168" y="78"/>
                  <a:pt x="173" y="76"/>
                  <a:pt x="179" y="74"/>
                </a:cubicBezTo>
                <a:cubicBezTo>
                  <a:pt x="183" y="72"/>
                  <a:pt x="188" y="70"/>
                  <a:pt x="193" y="70"/>
                </a:cubicBezTo>
                <a:cubicBezTo>
                  <a:pt x="207" y="69"/>
                  <a:pt x="220" y="63"/>
                  <a:pt x="233" y="71"/>
                </a:cubicBezTo>
                <a:cubicBezTo>
                  <a:pt x="239" y="66"/>
                  <a:pt x="244" y="62"/>
                  <a:pt x="248" y="59"/>
                </a:cubicBezTo>
                <a:cubicBezTo>
                  <a:pt x="265" y="52"/>
                  <a:pt x="275" y="62"/>
                  <a:pt x="286" y="70"/>
                </a:cubicBezTo>
                <a:cubicBezTo>
                  <a:pt x="290" y="70"/>
                  <a:pt x="295" y="71"/>
                  <a:pt x="299" y="71"/>
                </a:cubicBezTo>
                <a:cubicBezTo>
                  <a:pt x="317" y="69"/>
                  <a:pt x="328" y="80"/>
                  <a:pt x="339" y="92"/>
                </a:cubicBezTo>
                <a:cubicBezTo>
                  <a:pt x="346" y="99"/>
                  <a:pt x="352" y="107"/>
                  <a:pt x="359" y="115"/>
                </a:cubicBezTo>
                <a:cubicBezTo>
                  <a:pt x="362" y="119"/>
                  <a:pt x="365" y="124"/>
                  <a:pt x="366" y="130"/>
                </a:cubicBezTo>
                <a:cubicBezTo>
                  <a:pt x="367" y="139"/>
                  <a:pt x="368" y="149"/>
                  <a:pt x="369" y="158"/>
                </a:cubicBezTo>
                <a:cubicBezTo>
                  <a:pt x="369" y="160"/>
                  <a:pt x="370" y="161"/>
                  <a:pt x="370" y="163"/>
                </a:cubicBezTo>
                <a:cubicBezTo>
                  <a:pt x="373" y="165"/>
                  <a:pt x="376" y="168"/>
                  <a:pt x="379" y="170"/>
                </a:cubicBezTo>
                <a:cubicBezTo>
                  <a:pt x="388" y="195"/>
                  <a:pt x="380" y="224"/>
                  <a:pt x="360" y="242"/>
                </a:cubicBezTo>
                <a:cubicBezTo>
                  <a:pt x="350" y="245"/>
                  <a:pt x="339" y="244"/>
                  <a:pt x="330" y="249"/>
                </a:cubicBezTo>
                <a:cubicBezTo>
                  <a:pt x="323" y="254"/>
                  <a:pt x="315" y="256"/>
                  <a:pt x="306" y="251"/>
                </a:cubicBezTo>
                <a:cubicBezTo>
                  <a:pt x="297" y="260"/>
                  <a:pt x="287" y="269"/>
                  <a:pt x="273" y="262"/>
                </a:cubicBezTo>
                <a:cubicBezTo>
                  <a:pt x="271" y="258"/>
                  <a:pt x="269" y="255"/>
                  <a:pt x="267" y="251"/>
                </a:cubicBezTo>
                <a:close/>
                <a:moveTo>
                  <a:pt x="223" y="247"/>
                </a:moveTo>
                <a:cubicBezTo>
                  <a:pt x="222" y="266"/>
                  <a:pt x="221" y="283"/>
                  <a:pt x="221" y="300"/>
                </a:cubicBezTo>
                <a:cubicBezTo>
                  <a:pt x="220" y="332"/>
                  <a:pt x="220" y="363"/>
                  <a:pt x="219" y="395"/>
                </a:cubicBezTo>
                <a:cubicBezTo>
                  <a:pt x="219" y="404"/>
                  <a:pt x="219" y="414"/>
                  <a:pt x="219" y="423"/>
                </a:cubicBezTo>
                <a:cubicBezTo>
                  <a:pt x="219" y="427"/>
                  <a:pt x="221" y="430"/>
                  <a:pt x="221" y="433"/>
                </a:cubicBezTo>
                <a:cubicBezTo>
                  <a:pt x="231" y="434"/>
                  <a:pt x="239" y="435"/>
                  <a:pt x="248" y="431"/>
                </a:cubicBezTo>
                <a:cubicBezTo>
                  <a:pt x="248" y="428"/>
                  <a:pt x="250" y="425"/>
                  <a:pt x="250" y="422"/>
                </a:cubicBezTo>
                <a:cubicBezTo>
                  <a:pt x="250" y="407"/>
                  <a:pt x="249" y="392"/>
                  <a:pt x="249" y="377"/>
                </a:cubicBezTo>
                <a:cubicBezTo>
                  <a:pt x="248" y="354"/>
                  <a:pt x="248" y="330"/>
                  <a:pt x="247" y="307"/>
                </a:cubicBezTo>
                <a:cubicBezTo>
                  <a:pt x="247" y="289"/>
                  <a:pt x="247" y="272"/>
                  <a:pt x="247" y="254"/>
                </a:cubicBezTo>
                <a:cubicBezTo>
                  <a:pt x="247" y="247"/>
                  <a:pt x="245" y="241"/>
                  <a:pt x="240" y="235"/>
                </a:cubicBezTo>
                <a:cubicBezTo>
                  <a:pt x="238" y="241"/>
                  <a:pt x="237" y="245"/>
                  <a:pt x="235" y="250"/>
                </a:cubicBezTo>
                <a:cubicBezTo>
                  <a:pt x="231" y="249"/>
                  <a:pt x="228" y="248"/>
                  <a:pt x="223" y="247"/>
                </a:cubicBezTo>
                <a:close/>
                <a:moveTo>
                  <a:pt x="277" y="257"/>
                </a:moveTo>
                <a:cubicBezTo>
                  <a:pt x="288" y="257"/>
                  <a:pt x="290" y="257"/>
                  <a:pt x="293" y="254"/>
                </a:cubicBezTo>
                <a:cubicBezTo>
                  <a:pt x="300" y="248"/>
                  <a:pt x="304" y="241"/>
                  <a:pt x="304" y="233"/>
                </a:cubicBezTo>
                <a:cubicBezTo>
                  <a:pt x="304" y="226"/>
                  <a:pt x="303" y="220"/>
                  <a:pt x="303" y="213"/>
                </a:cubicBezTo>
                <a:cubicBezTo>
                  <a:pt x="302" y="211"/>
                  <a:pt x="302" y="208"/>
                  <a:pt x="302" y="203"/>
                </a:cubicBezTo>
                <a:cubicBezTo>
                  <a:pt x="305" y="205"/>
                  <a:pt x="307" y="206"/>
                  <a:pt x="308" y="207"/>
                </a:cubicBezTo>
                <a:cubicBezTo>
                  <a:pt x="310" y="212"/>
                  <a:pt x="311" y="216"/>
                  <a:pt x="312" y="221"/>
                </a:cubicBezTo>
                <a:cubicBezTo>
                  <a:pt x="313" y="229"/>
                  <a:pt x="313" y="237"/>
                  <a:pt x="315" y="244"/>
                </a:cubicBezTo>
                <a:cubicBezTo>
                  <a:pt x="320" y="246"/>
                  <a:pt x="323" y="246"/>
                  <a:pt x="325" y="241"/>
                </a:cubicBezTo>
                <a:cubicBezTo>
                  <a:pt x="316" y="230"/>
                  <a:pt x="314" y="217"/>
                  <a:pt x="318" y="204"/>
                </a:cubicBezTo>
                <a:cubicBezTo>
                  <a:pt x="318" y="200"/>
                  <a:pt x="317" y="197"/>
                  <a:pt x="316" y="194"/>
                </a:cubicBezTo>
                <a:cubicBezTo>
                  <a:pt x="315" y="191"/>
                  <a:pt x="312" y="188"/>
                  <a:pt x="311" y="185"/>
                </a:cubicBezTo>
                <a:cubicBezTo>
                  <a:pt x="315" y="175"/>
                  <a:pt x="315" y="172"/>
                  <a:pt x="309" y="161"/>
                </a:cubicBezTo>
                <a:cubicBezTo>
                  <a:pt x="294" y="164"/>
                  <a:pt x="286" y="172"/>
                  <a:pt x="289" y="187"/>
                </a:cubicBezTo>
                <a:cubicBezTo>
                  <a:pt x="290" y="199"/>
                  <a:pt x="289" y="211"/>
                  <a:pt x="283" y="222"/>
                </a:cubicBezTo>
                <a:cubicBezTo>
                  <a:pt x="286" y="234"/>
                  <a:pt x="280" y="245"/>
                  <a:pt x="277" y="257"/>
                </a:cubicBezTo>
                <a:close/>
                <a:moveTo>
                  <a:pt x="150" y="168"/>
                </a:moveTo>
                <a:cubicBezTo>
                  <a:pt x="147" y="174"/>
                  <a:pt x="144" y="178"/>
                  <a:pt x="141" y="182"/>
                </a:cubicBezTo>
                <a:cubicBezTo>
                  <a:pt x="135" y="192"/>
                  <a:pt x="127" y="195"/>
                  <a:pt x="116" y="193"/>
                </a:cubicBezTo>
                <a:cubicBezTo>
                  <a:pt x="111" y="193"/>
                  <a:pt x="106" y="192"/>
                  <a:pt x="101" y="191"/>
                </a:cubicBezTo>
                <a:cubicBezTo>
                  <a:pt x="96" y="196"/>
                  <a:pt x="94" y="203"/>
                  <a:pt x="92" y="209"/>
                </a:cubicBezTo>
                <a:cubicBezTo>
                  <a:pt x="91" y="219"/>
                  <a:pt x="95" y="226"/>
                  <a:pt x="102" y="231"/>
                </a:cubicBezTo>
                <a:cubicBezTo>
                  <a:pt x="107" y="234"/>
                  <a:pt x="113" y="235"/>
                  <a:pt x="117" y="230"/>
                </a:cubicBezTo>
                <a:cubicBezTo>
                  <a:pt x="117" y="225"/>
                  <a:pt x="117" y="221"/>
                  <a:pt x="117" y="217"/>
                </a:cubicBezTo>
                <a:cubicBezTo>
                  <a:pt x="120" y="211"/>
                  <a:pt x="124" y="208"/>
                  <a:pt x="131" y="205"/>
                </a:cubicBezTo>
                <a:cubicBezTo>
                  <a:pt x="134" y="206"/>
                  <a:pt x="138" y="207"/>
                  <a:pt x="141" y="208"/>
                </a:cubicBezTo>
                <a:cubicBezTo>
                  <a:pt x="150" y="203"/>
                  <a:pt x="160" y="198"/>
                  <a:pt x="169" y="193"/>
                </a:cubicBezTo>
                <a:cubicBezTo>
                  <a:pt x="167" y="182"/>
                  <a:pt x="161" y="175"/>
                  <a:pt x="150" y="168"/>
                </a:cubicBezTo>
                <a:close/>
                <a:moveTo>
                  <a:pt x="195" y="123"/>
                </a:moveTo>
                <a:cubicBezTo>
                  <a:pt x="199" y="131"/>
                  <a:pt x="201" y="137"/>
                  <a:pt x="204" y="143"/>
                </a:cubicBezTo>
                <a:cubicBezTo>
                  <a:pt x="204" y="144"/>
                  <a:pt x="205" y="144"/>
                  <a:pt x="206" y="145"/>
                </a:cubicBezTo>
                <a:cubicBezTo>
                  <a:pt x="209" y="144"/>
                  <a:pt x="211" y="142"/>
                  <a:pt x="213" y="142"/>
                </a:cubicBezTo>
                <a:cubicBezTo>
                  <a:pt x="217" y="136"/>
                  <a:pt x="219" y="130"/>
                  <a:pt x="223" y="125"/>
                </a:cubicBezTo>
                <a:cubicBezTo>
                  <a:pt x="227" y="121"/>
                  <a:pt x="233" y="119"/>
                  <a:pt x="238" y="115"/>
                </a:cubicBezTo>
                <a:cubicBezTo>
                  <a:pt x="240" y="107"/>
                  <a:pt x="237" y="100"/>
                  <a:pt x="230" y="95"/>
                </a:cubicBezTo>
                <a:cubicBezTo>
                  <a:pt x="224" y="92"/>
                  <a:pt x="217" y="90"/>
                  <a:pt x="210" y="93"/>
                </a:cubicBezTo>
                <a:cubicBezTo>
                  <a:pt x="200" y="100"/>
                  <a:pt x="198" y="112"/>
                  <a:pt x="195" y="123"/>
                </a:cubicBezTo>
                <a:close/>
                <a:moveTo>
                  <a:pt x="238" y="91"/>
                </a:moveTo>
                <a:cubicBezTo>
                  <a:pt x="242" y="98"/>
                  <a:pt x="245" y="106"/>
                  <a:pt x="245" y="114"/>
                </a:cubicBezTo>
                <a:cubicBezTo>
                  <a:pt x="245" y="115"/>
                  <a:pt x="246" y="116"/>
                  <a:pt x="247" y="118"/>
                </a:cubicBezTo>
                <a:cubicBezTo>
                  <a:pt x="253" y="112"/>
                  <a:pt x="258" y="106"/>
                  <a:pt x="263" y="101"/>
                </a:cubicBezTo>
                <a:cubicBezTo>
                  <a:pt x="262" y="86"/>
                  <a:pt x="262" y="86"/>
                  <a:pt x="273" y="71"/>
                </a:cubicBezTo>
                <a:cubicBezTo>
                  <a:pt x="265" y="63"/>
                  <a:pt x="260" y="61"/>
                  <a:pt x="253" y="64"/>
                </a:cubicBezTo>
                <a:cubicBezTo>
                  <a:pt x="242" y="69"/>
                  <a:pt x="238" y="78"/>
                  <a:pt x="238" y="91"/>
                </a:cubicBezTo>
                <a:close/>
                <a:moveTo>
                  <a:pt x="257" y="156"/>
                </a:moveTo>
                <a:cubicBezTo>
                  <a:pt x="269" y="155"/>
                  <a:pt x="275" y="147"/>
                  <a:pt x="278" y="137"/>
                </a:cubicBezTo>
                <a:cubicBezTo>
                  <a:pt x="279" y="130"/>
                  <a:pt x="278" y="124"/>
                  <a:pt x="276" y="118"/>
                </a:cubicBezTo>
                <a:cubicBezTo>
                  <a:pt x="275" y="114"/>
                  <a:pt x="273" y="109"/>
                  <a:pt x="267" y="107"/>
                </a:cubicBezTo>
                <a:cubicBezTo>
                  <a:pt x="260" y="112"/>
                  <a:pt x="253" y="118"/>
                  <a:pt x="251" y="125"/>
                </a:cubicBezTo>
                <a:cubicBezTo>
                  <a:pt x="251" y="135"/>
                  <a:pt x="251" y="144"/>
                  <a:pt x="251" y="152"/>
                </a:cubicBezTo>
                <a:cubicBezTo>
                  <a:pt x="253" y="154"/>
                  <a:pt x="255" y="155"/>
                  <a:pt x="257" y="156"/>
                </a:cubicBezTo>
                <a:close/>
                <a:moveTo>
                  <a:pt x="278" y="104"/>
                </a:moveTo>
                <a:cubicBezTo>
                  <a:pt x="279" y="109"/>
                  <a:pt x="280" y="112"/>
                  <a:pt x="281" y="114"/>
                </a:cubicBezTo>
                <a:cubicBezTo>
                  <a:pt x="284" y="121"/>
                  <a:pt x="285" y="128"/>
                  <a:pt x="284" y="135"/>
                </a:cubicBezTo>
                <a:cubicBezTo>
                  <a:pt x="282" y="154"/>
                  <a:pt x="269" y="164"/>
                  <a:pt x="251" y="161"/>
                </a:cubicBezTo>
                <a:cubicBezTo>
                  <a:pt x="250" y="161"/>
                  <a:pt x="249" y="162"/>
                  <a:pt x="248" y="162"/>
                </a:cubicBezTo>
                <a:cubicBezTo>
                  <a:pt x="244" y="165"/>
                  <a:pt x="242" y="169"/>
                  <a:pt x="244" y="174"/>
                </a:cubicBezTo>
                <a:cubicBezTo>
                  <a:pt x="252" y="177"/>
                  <a:pt x="261" y="180"/>
                  <a:pt x="270" y="177"/>
                </a:cubicBezTo>
                <a:cubicBezTo>
                  <a:pt x="272" y="176"/>
                  <a:pt x="274" y="174"/>
                  <a:pt x="276" y="172"/>
                </a:cubicBezTo>
                <a:cubicBezTo>
                  <a:pt x="278" y="169"/>
                  <a:pt x="280" y="166"/>
                  <a:pt x="282" y="162"/>
                </a:cubicBezTo>
                <a:cubicBezTo>
                  <a:pt x="290" y="149"/>
                  <a:pt x="291" y="134"/>
                  <a:pt x="292" y="120"/>
                </a:cubicBezTo>
                <a:cubicBezTo>
                  <a:pt x="292" y="111"/>
                  <a:pt x="289" y="108"/>
                  <a:pt x="278" y="104"/>
                </a:cubicBezTo>
                <a:close/>
                <a:moveTo>
                  <a:pt x="321" y="184"/>
                </a:moveTo>
                <a:cubicBezTo>
                  <a:pt x="329" y="187"/>
                  <a:pt x="330" y="187"/>
                  <a:pt x="337" y="185"/>
                </a:cubicBezTo>
                <a:cubicBezTo>
                  <a:pt x="336" y="192"/>
                  <a:pt x="329" y="193"/>
                  <a:pt x="324" y="196"/>
                </a:cubicBezTo>
                <a:cubicBezTo>
                  <a:pt x="335" y="200"/>
                  <a:pt x="337" y="200"/>
                  <a:pt x="347" y="190"/>
                </a:cubicBezTo>
                <a:cubicBezTo>
                  <a:pt x="350" y="178"/>
                  <a:pt x="349" y="167"/>
                  <a:pt x="339" y="159"/>
                </a:cubicBezTo>
                <a:cubicBezTo>
                  <a:pt x="334" y="158"/>
                  <a:pt x="329" y="156"/>
                  <a:pt x="325" y="156"/>
                </a:cubicBezTo>
                <a:cubicBezTo>
                  <a:pt x="323" y="156"/>
                  <a:pt x="320" y="157"/>
                  <a:pt x="318" y="158"/>
                </a:cubicBezTo>
                <a:cubicBezTo>
                  <a:pt x="319" y="167"/>
                  <a:pt x="320" y="175"/>
                  <a:pt x="321" y="184"/>
                </a:cubicBezTo>
                <a:close/>
                <a:moveTo>
                  <a:pt x="335" y="96"/>
                </a:moveTo>
                <a:cubicBezTo>
                  <a:pt x="327" y="88"/>
                  <a:pt x="321" y="83"/>
                  <a:pt x="314" y="80"/>
                </a:cubicBezTo>
                <a:cubicBezTo>
                  <a:pt x="312" y="79"/>
                  <a:pt x="309" y="79"/>
                  <a:pt x="306" y="79"/>
                </a:cubicBezTo>
                <a:cubicBezTo>
                  <a:pt x="307" y="93"/>
                  <a:pt x="304" y="105"/>
                  <a:pt x="300" y="117"/>
                </a:cubicBezTo>
                <a:cubicBezTo>
                  <a:pt x="299" y="122"/>
                  <a:pt x="299" y="128"/>
                  <a:pt x="298" y="134"/>
                </a:cubicBezTo>
                <a:cubicBezTo>
                  <a:pt x="298" y="139"/>
                  <a:pt x="301" y="144"/>
                  <a:pt x="306" y="147"/>
                </a:cubicBezTo>
                <a:cubicBezTo>
                  <a:pt x="309" y="149"/>
                  <a:pt x="312" y="150"/>
                  <a:pt x="315" y="147"/>
                </a:cubicBezTo>
                <a:cubicBezTo>
                  <a:pt x="314" y="144"/>
                  <a:pt x="313" y="141"/>
                  <a:pt x="312" y="139"/>
                </a:cubicBezTo>
                <a:cubicBezTo>
                  <a:pt x="310" y="130"/>
                  <a:pt x="308" y="121"/>
                  <a:pt x="311" y="112"/>
                </a:cubicBezTo>
                <a:cubicBezTo>
                  <a:pt x="312" y="105"/>
                  <a:pt x="316" y="101"/>
                  <a:pt x="323" y="99"/>
                </a:cubicBezTo>
                <a:cubicBezTo>
                  <a:pt x="326" y="99"/>
                  <a:pt x="329" y="98"/>
                  <a:pt x="335" y="96"/>
                </a:cubicBezTo>
                <a:close/>
                <a:moveTo>
                  <a:pt x="145" y="137"/>
                </a:moveTo>
                <a:cubicBezTo>
                  <a:pt x="144" y="126"/>
                  <a:pt x="141" y="118"/>
                  <a:pt x="131" y="115"/>
                </a:cubicBezTo>
                <a:cubicBezTo>
                  <a:pt x="124" y="112"/>
                  <a:pt x="118" y="114"/>
                  <a:pt x="114" y="121"/>
                </a:cubicBezTo>
                <a:cubicBezTo>
                  <a:pt x="112" y="139"/>
                  <a:pt x="116" y="145"/>
                  <a:pt x="132" y="150"/>
                </a:cubicBezTo>
                <a:cubicBezTo>
                  <a:pt x="139" y="148"/>
                  <a:pt x="142" y="143"/>
                  <a:pt x="145" y="137"/>
                </a:cubicBezTo>
                <a:close/>
                <a:moveTo>
                  <a:pt x="187" y="120"/>
                </a:moveTo>
                <a:cubicBezTo>
                  <a:pt x="189" y="117"/>
                  <a:pt x="190" y="116"/>
                  <a:pt x="191" y="114"/>
                </a:cubicBezTo>
                <a:cubicBezTo>
                  <a:pt x="192" y="110"/>
                  <a:pt x="194" y="105"/>
                  <a:pt x="195" y="101"/>
                </a:cubicBezTo>
                <a:cubicBezTo>
                  <a:pt x="200" y="88"/>
                  <a:pt x="206" y="85"/>
                  <a:pt x="219" y="85"/>
                </a:cubicBezTo>
                <a:cubicBezTo>
                  <a:pt x="222" y="85"/>
                  <a:pt x="225" y="85"/>
                  <a:pt x="228" y="84"/>
                </a:cubicBezTo>
                <a:cubicBezTo>
                  <a:pt x="227" y="76"/>
                  <a:pt x="224" y="73"/>
                  <a:pt x="216" y="74"/>
                </a:cubicBezTo>
                <a:cubicBezTo>
                  <a:pt x="206" y="75"/>
                  <a:pt x="196" y="77"/>
                  <a:pt x="187" y="78"/>
                </a:cubicBezTo>
                <a:cubicBezTo>
                  <a:pt x="184" y="79"/>
                  <a:pt x="182" y="80"/>
                  <a:pt x="180" y="81"/>
                </a:cubicBezTo>
                <a:cubicBezTo>
                  <a:pt x="182" y="88"/>
                  <a:pt x="184" y="94"/>
                  <a:pt x="185" y="100"/>
                </a:cubicBezTo>
                <a:cubicBezTo>
                  <a:pt x="187" y="106"/>
                  <a:pt x="184" y="112"/>
                  <a:pt x="187" y="120"/>
                </a:cubicBezTo>
                <a:close/>
                <a:moveTo>
                  <a:pt x="152" y="161"/>
                </a:moveTo>
                <a:cubicBezTo>
                  <a:pt x="156" y="165"/>
                  <a:pt x="160" y="168"/>
                  <a:pt x="164" y="172"/>
                </a:cubicBezTo>
                <a:cubicBezTo>
                  <a:pt x="168" y="175"/>
                  <a:pt x="171" y="179"/>
                  <a:pt x="174" y="183"/>
                </a:cubicBezTo>
                <a:cubicBezTo>
                  <a:pt x="179" y="177"/>
                  <a:pt x="182" y="172"/>
                  <a:pt x="187" y="167"/>
                </a:cubicBezTo>
                <a:cubicBezTo>
                  <a:pt x="180" y="164"/>
                  <a:pt x="172" y="163"/>
                  <a:pt x="169" y="154"/>
                </a:cubicBezTo>
                <a:cubicBezTo>
                  <a:pt x="168" y="151"/>
                  <a:pt x="168" y="146"/>
                  <a:pt x="167" y="140"/>
                </a:cubicBezTo>
                <a:cubicBezTo>
                  <a:pt x="164" y="138"/>
                  <a:pt x="161" y="136"/>
                  <a:pt x="158" y="134"/>
                </a:cubicBezTo>
                <a:cubicBezTo>
                  <a:pt x="150" y="142"/>
                  <a:pt x="152" y="152"/>
                  <a:pt x="152" y="161"/>
                </a:cubicBezTo>
                <a:close/>
                <a:moveTo>
                  <a:pt x="253" y="192"/>
                </a:moveTo>
                <a:cubicBezTo>
                  <a:pt x="246" y="186"/>
                  <a:pt x="244" y="185"/>
                  <a:pt x="240" y="186"/>
                </a:cubicBezTo>
                <a:cubicBezTo>
                  <a:pt x="232" y="189"/>
                  <a:pt x="228" y="196"/>
                  <a:pt x="227" y="205"/>
                </a:cubicBezTo>
                <a:cubicBezTo>
                  <a:pt x="229" y="212"/>
                  <a:pt x="229" y="220"/>
                  <a:pt x="236" y="227"/>
                </a:cubicBezTo>
                <a:cubicBezTo>
                  <a:pt x="246" y="217"/>
                  <a:pt x="249" y="205"/>
                  <a:pt x="253" y="192"/>
                </a:cubicBezTo>
                <a:close/>
                <a:moveTo>
                  <a:pt x="323" y="144"/>
                </a:moveTo>
                <a:cubicBezTo>
                  <a:pt x="330" y="141"/>
                  <a:pt x="333" y="136"/>
                  <a:pt x="335" y="130"/>
                </a:cubicBezTo>
                <a:cubicBezTo>
                  <a:pt x="335" y="122"/>
                  <a:pt x="335" y="114"/>
                  <a:pt x="335" y="105"/>
                </a:cubicBezTo>
                <a:cubicBezTo>
                  <a:pt x="329" y="102"/>
                  <a:pt x="324" y="104"/>
                  <a:pt x="318" y="108"/>
                </a:cubicBezTo>
                <a:cubicBezTo>
                  <a:pt x="312" y="121"/>
                  <a:pt x="313" y="133"/>
                  <a:pt x="323" y="144"/>
                </a:cubicBezTo>
                <a:close/>
                <a:moveTo>
                  <a:pt x="105" y="130"/>
                </a:moveTo>
                <a:cubicBezTo>
                  <a:pt x="105" y="131"/>
                  <a:pt x="104" y="130"/>
                  <a:pt x="104" y="131"/>
                </a:cubicBezTo>
                <a:cubicBezTo>
                  <a:pt x="103" y="131"/>
                  <a:pt x="102" y="132"/>
                  <a:pt x="102" y="133"/>
                </a:cubicBezTo>
                <a:cubicBezTo>
                  <a:pt x="93" y="145"/>
                  <a:pt x="92" y="159"/>
                  <a:pt x="97" y="173"/>
                </a:cubicBezTo>
                <a:cubicBezTo>
                  <a:pt x="97" y="174"/>
                  <a:pt x="99" y="175"/>
                  <a:pt x="101" y="177"/>
                </a:cubicBezTo>
                <a:cubicBezTo>
                  <a:pt x="103" y="172"/>
                  <a:pt x="105" y="168"/>
                  <a:pt x="107" y="164"/>
                </a:cubicBezTo>
                <a:cubicBezTo>
                  <a:pt x="109" y="162"/>
                  <a:pt x="112" y="161"/>
                  <a:pt x="114" y="159"/>
                </a:cubicBezTo>
                <a:cubicBezTo>
                  <a:pt x="116" y="158"/>
                  <a:pt x="120" y="158"/>
                  <a:pt x="120" y="156"/>
                </a:cubicBezTo>
                <a:cubicBezTo>
                  <a:pt x="115" y="147"/>
                  <a:pt x="110" y="139"/>
                  <a:pt x="105" y="130"/>
                </a:cubicBezTo>
                <a:close/>
                <a:moveTo>
                  <a:pt x="282" y="180"/>
                </a:moveTo>
                <a:cubicBezTo>
                  <a:pt x="277" y="179"/>
                  <a:pt x="275" y="184"/>
                  <a:pt x="271" y="185"/>
                </a:cubicBezTo>
                <a:cubicBezTo>
                  <a:pt x="267" y="185"/>
                  <a:pt x="263" y="186"/>
                  <a:pt x="258" y="187"/>
                </a:cubicBezTo>
                <a:cubicBezTo>
                  <a:pt x="260" y="194"/>
                  <a:pt x="262" y="201"/>
                  <a:pt x="265" y="207"/>
                </a:cubicBezTo>
                <a:cubicBezTo>
                  <a:pt x="266" y="210"/>
                  <a:pt x="269" y="212"/>
                  <a:pt x="272" y="213"/>
                </a:cubicBezTo>
                <a:cubicBezTo>
                  <a:pt x="274" y="214"/>
                  <a:pt x="277" y="213"/>
                  <a:pt x="280" y="213"/>
                </a:cubicBezTo>
                <a:cubicBezTo>
                  <a:pt x="287" y="202"/>
                  <a:pt x="282" y="191"/>
                  <a:pt x="282" y="180"/>
                </a:cubicBezTo>
                <a:close/>
                <a:moveTo>
                  <a:pt x="206" y="218"/>
                </a:moveTo>
                <a:cubicBezTo>
                  <a:pt x="210" y="208"/>
                  <a:pt x="210" y="208"/>
                  <a:pt x="207" y="197"/>
                </a:cubicBezTo>
                <a:cubicBezTo>
                  <a:pt x="200" y="190"/>
                  <a:pt x="194" y="184"/>
                  <a:pt x="187" y="177"/>
                </a:cubicBezTo>
                <a:cubicBezTo>
                  <a:pt x="180" y="183"/>
                  <a:pt x="180" y="183"/>
                  <a:pt x="183" y="195"/>
                </a:cubicBezTo>
                <a:cubicBezTo>
                  <a:pt x="191" y="203"/>
                  <a:pt x="198" y="210"/>
                  <a:pt x="206" y="218"/>
                </a:cubicBezTo>
                <a:close/>
                <a:moveTo>
                  <a:pt x="239" y="143"/>
                </a:moveTo>
                <a:cubicBezTo>
                  <a:pt x="232" y="146"/>
                  <a:pt x="224" y="144"/>
                  <a:pt x="218" y="149"/>
                </a:cubicBezTo>
                <a:cubicBezTo>
                  <a:pt x="216" y="154"/>
                  <a:pt x="216" y="159"/>
                  <a:pt x="220" y="164"/>
                </a:cubicBezTo>
                <a:cubicBezTo>
                  <a:pt x="223" y="169"/>
                  <a:pt x="228" y="172"/>
                  <a:pt x="234" y="171"/>
                </a:cubicBezTo>
                <a:cubicBezTo>
                  <a:pt x="240" y="163"/>
                  <a:pt x="243" y="155"/>
                  <a:pt x="239" y="143"/>
                </a:cubicBezTo>
                <a:close/>
                <a:moveTo>
                  <a:pt x="193" y="168"/>
                </a:moveTo>
                <a:cubicBezTo>
                  <a:pt x="198" y="171"/>
                  <a:pt x="203" y="173"/>
                  <a:pt x="206" y="176"/>
                </a:cubicBezTo>
                <a:cubicBezTo>
                  <a:pt x="209" y="179"/>
                  <a:pt x="211" y="183"/>
                  <a:pt x="214" y="186"/>
                </a:cubicBezTo>
                <a:cubicBezTo>
                  <a:pt x="220" y="186"/>
                  <a:pt x="225" y="185"/>
                  <a:pt x="226" y="180"/>
                </a:cubicBezTo>
                <a:cubicBezTo>
                  <a:pt x="222" y="175"/>
                  <a:pt x="217" y="172"/>
                  <a:pt x="214" y="168"/>
                </a:cubicBezTo>
                <a:cubicBezTo>
                  <a:pt x="211" y="163"/>
                  <a:pt x="211" y="157"/>
                  <a:pt x="209" y="151"/>
                </a:cubicBezTo>
                <a:cubicBezTo>
                  <a:pt x="200" y="153"/>
                  <a:pt x="198" y="161"/>
                  <a:pt x="193" y="168"/>
                </a:cubicBezTo>
                <a:close/>
                <a:moveTo>
                  <a:pt x="332" y="149"/>
                </a:moveTo>
                <a:cubicBezTo>
                  <a:pt x="343" y="150"/>
                  <a:pt x="347" y="157"/>
                  <a:pt x="353" y="163"/>
                </a:cubicBezTo>
                <a:cubicBezTo>
                  <a:pt x="355" y="163"/>
                  <a:pt x="357" y="162"/>
                  <a:pt x="358" y="161"/>
                </a:cubicBezTo>
                <a:cubicBezTo>
                  <a:pt x="360" y="151"/>
                  <a:pt x="358" y="142"/>
                  <a:pt x="352" y="134"/>
                </a:cubicBezTo>
                <a:cubicBezTo>
                  <a:pt x="350" y="132"/>
                  <a:pt x="347" y="131"/>
                  <a:pt x="344" y="130"/>
                </a:cubicBezTo>
                <a:cubicBezTo>
                  <a:pt x="340" y="136"/>
                  <a:pt x="337" y="141"/>
                  <a:pt x="332" y="149"/>
                </a:cubicBezTo>
                <a:close/>
                <a:moveTo>
                  <a:pt x="280" y="80"/>
                </a:moveTo>
                <a:cubicBezTo>
                  <a:pt x="274" y="80"/>
                  <a:pt x="271" y="83"/>
                  <a:pt x="270" y="88"/>
                </a:cubicBezTo>
                <a:cubicBezTo>
                  <a:pt x="269" y="90"/>
                  <a:pt x="270" y="94"/>
                  <a:pt x="271" y="96"/>
                </a:cubicBezTo>
                <a:cubicBezTo>
                  <a:pt x="276" y="97"/>
                  <a:pt x="281" y="98"/>
                  <a:pt x="285" y="99"/>
                </a:cubicBezTo>
                <a:cubicBezTo>
                  <a:pt x="289" y="101"/>
                  <a:pt x="293" y="103"/>
                  <a:pt x="297" y="105"/>
                </a:cubicBezTo>
                <a:cubicBezTo>
                  <a:pt x="301" y="94"/>
                  <a:pt x="302" y="93"/>
                  <a:pt x="301" y="88"/>
                </a:cubicBezTo>
                <a:cubicBezTo>
                  <a:pt x="300" y="85"/>
                  <a:pt x="299" y="82"/>
                  <a:pt x="294" y="82"/>
                </a:cubicBezTo>
                <a:cubicBezTo>
                  <a:pt x="292" y="85"/>
                  <a:pt x="290" y="89"/>
                  <a:pt x="288" y="92"/>
                </a:cubicBezTo>
                <a:cubicBezTo>
                  <a:pt x="282" y="90"/>
                  <a:pt x="285" y="84"/>
                  <a:pt x="280" y="80"/>
                </a:cubicBezTo>
                <a:close/>
                <a:moveTo>
                  <a:pt x="245" y="684"/>
                </a:moveTo>
                <a:cubicBezTo>
                  <a:pt x="238" y="684"/>
                  <a:pt x="230" y="682"/>
                  <a:pt x="223" y="685"/>
                </a:cubicBezTo>
                <a:cubicBezTo>
                  <a:pt x="221" y="692"/>
                  <a:pt x="220" y="697"/>
                  <a:pt x="225" y="702"/>
                </a:cubicBezTo>
                <a:cubicBezTo>
                  <a:pt x="234" y="705"/>
                  <a:pt x="242" y="704"/>
                  <a:pt x="248" y="698"/>
                </a:cubicBezTo>
                <a:cubicBezTo>
                  <a:pt x="250" y="692"/>
                  <a:pt x="250" y="688"/>
                  <a:pt x="245" y="684"/>
                </a:cubicBezTo>
                <a:close/>
                <a:moveTo>
                  <a:pt x="170" y="202"/>
                </a:moveTo>
                <a:cubicBezTo>
                  <a:pt x="163" y="200"/>
                  <a:pt x="158" y="203"/>
                  <a:pt x="154" y="206"/>
                </a:cubicBezTo>
                <a:cubicBezTo>
                  <a:pt x="149" y="210"/>
                  <a:pt x="143" y="213"/>
                  <a:pt x="142" y="220"/>
                </a:cubicBezTo>
                <a:cubicBezTo>
                  <a:pt x="142" y="222"/>
                  <a:pt x="142" y="224"/>
                  <a:pt x="145" y="224"/>
                </a:cubicBezTo>
                <a:cubicBezTo>
                  <a:pt x="146" y="222"/>
                  <a:pt x="146" y="219"/>
                  <a:pt x="148" y="216"/>
                </a:cubicBezTo>
                <a:cubicBezTo>
                  <a:pt x="149" y="215"/>
                  <a:pt x="152" y="214"/>
                  <a:pt x="154" y="212"/>
                </a:cubicBezTo>
                <a:cubicBezTo>
                  <a:pt x="156" y="215"/>
                  <a:pt x="158" y="218"/>
                  <a:pt x="159" y="220"/>
                </a:cubicBezTo>
                <a:cubicBezTo>
                  <a:pt x="160" y="223"/>
                  <a:pt x="158" y="227"/>
                  <a:pt x="161" y="230"/>
                </a:cubicBezTo>
                <a:cubicBezTo>
                  <a:pt x="170" y="218"/>
                  <a:pt x="170" y="216"/>
                  <a:pt x="170" y="202"/>
                </a:cubicBezTo>
                <a:close/>
                <a:moveTo>
                  <a:pt x="215" y="225"/>
                </a:moveTo>
                <a:cubicBezTo>
                  <a:pt x="217" y="230"/>
                  <a:pt x="218" y="235"/>
                  <a:pt x="225" y="236"/>
                </a:cubicBezTo>
                <a:cubicBezTo>
                  <a:pt x="226" y="235"/>
                  <a:pt x="227" y="234"/>
                  <a:pt x="229" y="233"/>
                </a:cubicBezTo>
                <a:cubicBezTo>
                  <a:pt x="226" y="225"/>
                  <a:pt x="224" y="220"/>
                  <a:pt x="223" y="214"/>
                </a:cubicBezTo>
                <a:cubicBezTo>
                  <a:pt x="222" y="208"/>
                  <a:pt x="222" y="201"/>
                  <a:pt x="221" y="194"/>
                </a:cubicBezTo>
                <a:cubicBezTo>
                  <a:pt x="219" y="194"/>
                  <a:pt x="217" y="195"/>
                  <a:pt x="215" y="195"/>
                </a:cubicBezTo>
                <a:cubicBezTo>
                  <a:pt x="215" y="205"/>
                  <a:pt x="215" y="215"/>
                  <a:pt x="215" y="225"/>
                </a:cubicBezTo>
                <a:close/>
                <a:moveTo>
                  <a:pt x="175" y="155"/>
                </a:moveTo>
                <a:cubicBezTo>
                  <a:pt x="178" y="157"/>
                  <a:pt x="180" y="158"/>
                  <a:pt x="182" y="159"/>
                </a:cubicBezTo>
                <a:cubicBezTo>
                  <a:pt x="183" y="160"/>
                  <a:pt x="185" y="159"/>
                  <a:pt x="187" y="160"/>
                </a:cubicBezTo>
                <a:cubicBezTo>
                  <a:pt x="190" y="156"/>
                  <a:pt x="193" y="151"/>
                  <a:pt x="197" y="147"/>
                </a:cubicBezTo>
                <a:cubicBezTo>
                  <a:pt x="195" y="142"/>
                  <a:pt x="196" y="136"/>
                  <a:pt x="190" y="134"/>
                </a:cubicBezTo>
                <a:cubicBezTo>
                  <a:pt x="185" y="137"/>
                  <a:pt x="180" y="141"/>
                  <a:pt x="175" y="144"/>
                </a:cubicBezTo>
                <a:cubicBezTo>
                  <a:pt x="175" y="148"/>
                  <a:pt x="175" y="151"/>
                  <a:pt x="175" y="155"/>
                </a:cubicBezTo>
                <a:close/>
                <a:moveTo>
                  <a:pt x="333" y="236"/>
                </a:moveTo>
                <a:cubicBezTo>
                  <a:pt x="339" y="226"/>
                  <a:pt x="340" y="217"/>
                  <a:pt x="337" y="208"/>
                </a:cubicBezTo>
                <a:cubicBezTo>
                  <a:pt x="330" y="207"/>
                  <a:pt x="330" y="207"/>
                  <a:pt x="323" y="211"/>
                </a:cubicBezTo>
                <a:cubicBezTo>
                  <a:pt x="321" y="220"/>
                  <a:pt x="322" y="229"/>
                  <a:pt x="333" y="236"/>
                </a:cubicBezTo>
                <a:close/>
                <a:moveTo>
                  <a:pt x="191" y="225"/>
                </a:moveTo>
                <a:cubicBezTo>
                  <a:pt x="184" y="224"/>
                  <a:pt x="181" y="227"/>
                  <a:pt x="179" y="231"/>
                </a:cubicBezTo>
                <a:cubicBezTo>
                  <a:pt x="176" y="234"/>
                  <a:pt x="176" y="238"/>
                  <a:pt x="178" y="242"/>
                </a:cubicBezTo>
                <a:cubicBezTo>
                  <a:pt x="190" y="245"/>
                  <a:pt x="191" y="245"/>
                  <a:pt x="198" y="237"/>
                </a:cubicBezTo>
                <a:cubicBezTo>
                  <a:pt x="196" y="233"/>
                  <a:pt x="194" y="229"/>
                  <a:pt x="191" y="225"/>
                </a:cubicBezTo>
                <a:close/>
                <a:moveTo>
                  <a:pt x="256" y="209"/>
                </a:moveTo>
                <a:cubicBezTo>
                  <a:pt x="250" y="217"/>
                  <a:pt x="249" y="223"/>
                  <a:pt x="251" y="229"/>
                </a:cubicBezTo>
                <a:cubicBezTo>
                  <a:pt x="255" y="229"/>
                  <a:pt x="258" y="229"/>
                  <a:pt x="261" y="229"/>
                </a:cubicBezTo>
                <a:cubicBezTo>
                  <a:pt x="265" y="229"/>
                  <a:pt x="268" y="234"/>
                  <a:pt x="273" y="230"/>
                </a:cubicBezTo>
                <a:cubicBezTo>
                  <a:pt x="270" y="227"/>
                  <a:pt x="266" y="225"/>
                  <a:pt x="264" y="222"/>
                </a:cubicBezTo>
                <a:cubicBezTo>
                  <a:pt x="261" y="219"/>
                  <a:pt x="259" y="215"/>
                  <a:pt x="256" y="209"/>
                </a:cubicBezTo>
                <a:close/>
                <a:moveTo>
                  <a:pt x="355" y="205"/>
                </a:moveTo>
                <a:cubicBezTo>
                  <a:pt x="349" y="209"/>
                  <a:pt x="348" y="209"/>
                  <a:pt x="348" y="213"/>
                </a:cubicBezTo>
                <a:cubicBezTo>
                  <a:pt x="347" y="219"/>
                  <a:pt x="346" y="224"/>
                  <a:pt x="350" y="229"/>
                </a:cubicBezTo>
                <a:cubicBezTo>
                  <a:pt x="358" y="220"/>
                  <a:pt x="358" y="219"/>
                  <a:pt x="358" y="207"/>
                </a:cubicBezTo>
                <a:cubicBezTo>
                  <a:pt x="357" y="206"/>
                  <a:pt x="356" y="205"/>
                  <a:pt x="355" y="205"/>
                </a:cubicBezTo>
                <a:close/>
                <a:moveTo>
                  <a:pt x="151" y="127"/>
                </a:moveTo>
                <a:cubicBezTo>
                  <a:pt x="151" y="119"/>
                  <a:pt x="150" y="110"/>
                  <a:pt x="146" y="103"/>
                </a:cubicBezTo>
                <a:cubicBezTo>
                  <a:pt x="139" y="105"/>
                  <a:pt x="139" y="105"/>
                  <a:pt x="136" y="109"/>
                </a:cubicBezTo>
                <a:cubicBezTo>
                  <a:pt x="142" y="115"/>
                  <a:pt x="146" y="121"/>
                  <a:pt x="151" y="127"/>
                </a:cubicBezTo>
                <a:close/>
                <a:moveTo>
                  <a:pt x="111" y="169"/>
                </a:moveTo>
                <a:cubicBezTo>
                  <a:pt x="122" y="169"/>
                  <a:pt x="131" y="169"/>
                  <a:pt x="141" y="169"/>
                </a:cubicBezTo>
                <a:cubicBezTo>
                  <a:pt x="141" y="168"/>
                  <a:pt x="141" y="166"/>
                  <a:pt x="141" y="164"/>
                </a:cubicBezTo>
                <a:cubicBezTo>
                  <a:pt x="126" y="161"/>
                  <a:pt x="122" y="161"/>
                  <a:pt x="111" y="169"/>
                </a:cubicBezTo>
                <a:close/>
                <a:moveTo>
                  <a:pt x="113" y="182"/>
                </a:moveTo>
                <a:cubicBezTo>
                  <a:pt x="118" y="186"/>
                  <a:pt x="124" y="187"/>
                  <a:pt x="130" y="184"/>
                </a:cubicBezTo>
                <a:cubicBezTo>
                  <a:pt x="132" y="183"/>
                  <a:pt x="134" y="180"/>
                  <a:pt x="132" y="177"/>
                </a:cubicBezTo>
                <a:cubicBezTo>
                  <a:pt x="120" y="173"/>
                  <a:pt x="120" y="173"/>
                  <a:pt x="113" y="182"/>
                </a:cubicBezTo>
                <a:close/>
                <a:moveTo>
                  <a:pt x="238" y="127"/>
                </a:moveTo>
                <a:cubicBezTo>
                  <a:pt x="236" y="126"/>
                  <a:pt x="234" y="126"/>
                  <a:pt x="233" y="125"/>
                </a:cubicBezTo>
                <a:cubicBezTo>
                  <a:pt x="228" y="128"/>
                  <a:pt x="225" y="131"/>
                  <a:pt x="223" y="136"/>
                </a:cubicBezTo>
                <a:cubicBezTo>
                  <a:pt x="223" y="137"/>
                  <a:pt x="224" y="138"/>
                  <a:pt x="224" y="141"/>
                </a:cubicBezTo>
                <a:cubicBezTo>
                  <a:pt x="227" y="140"/>
                  <a:pt x="230" y="139"/>
                  <a:pt x="233" y="138"/>
                </a:cubicBezTo>
                <a:cubicBezTo>
                  <a:pt x="235" y="135"/>
                  <a:pt x="236" y="131"/>
                  <a:pt x="238" y="127"/>
                </a:cubicBezTo>
                <a:close/>
                <a:moveTo>
                  <a:pt x="167" y="120"/>
                </a:moveTo>
                <a:cubicBezTo>
                  <a:pt x="163" y="112"/>
                  <a:pt x="161" y="106"/>
                  <a:pt x="157" y="100"/>
                </a:cubicBezTo>
                <a:cubicBezTo>
                  <a:pt x="152" y="107"/>
                  <a:pt x="153" y="110"/>
                  <a:pt x="161" y="121"/>
                </a:cubicBezTo>
                <a:cubicBezTo>
                  <a:pt x="163" y="121"/>
                  <a:pt x="164" y="120"/>
                  <a:pt x="167" y="120"/>
                </a:cubicBezTo>
                <a:close/>
                <a:moveTo>
                  <a:pt x="180" y="207"/>
                </a:moveTo>
                <a:cubicBezTo>
                  <a:pt x="179" y="207"/>
                  <a:pt x="179" y="207"/>
                  <a:pt x="178" y="207"/>
                </a:cubicBezTo>
                <a:cubicBezTo>
                  <a:pt x="177" y="212"/>
                  <a:pt x="176" y="217"/>
                  <a:pt x="175" y="223"/>
                </a:cubicBezTo>
                <a:cubicBezTo>
                  <a:pt x="179" y="221"/>
                  <a:pt x="182" y="219"/>
                  <a:pt x="186" y="217"/>
                </a:cubicBezTo>
                <a:cubicBezTo>
                  <a:pt x="184" y="213"/>
                  <a:pt x="182" y="210"/>
                  <a:pt x="180" y="207"/>
                </a:cubicBezTo>
                <a:close/>
                <a:moveTo>
                  <a:pt x="129" y="232"/>
                </a:moveTo>
                <a:cubicBezTo>
                  <a:pt x="132" y="237"/>
                  <a:pt x="136" y="239"/>
                  <a:pt x="144" y="239"/>
                </a:cubicBezTo>
                <a:cubicBezTo>
                  <a:pt x="140" y="234"/>
                  <a:pt x="137" y="231"/>
                  <a:pt x="134" y="227"/>
                </a:cubicBezTo>
                <a:cubicBezTo>
                  <a:pt x="132" y="229"/>
                  <a:pt x="131" y="231"/>
                  <a:pt x="129" y="232"/>
                </a:cubicBezTo>
                <a:close/>
                <a:moveTo>
                  <a:pt x="174" y="111"/>
                </a:moveTo>
                <a:cubicBezTo>
                  <a:pt x="175" y="102"/>
                  <a:pt x="175" y="102"/>
                  <a:pt x="168" y="100"/>
                </a:cubicBezTo>
                <a:cubicBezTo>
                  <a:pt x="166" y="105"/>
                  <a:pt x="168" y="109"/>
                  <a:pt x="174" y="111"/>
                </a:cubicBezTo>
                <a:close/>
                <a:moveTo>
                  <a:pt x="131" y="214"/>
                </a:moveTo>
                <a:cubicBezTo>
                  <a:pt x="126" y="214"/>
                  <a:pt x="124" y="217"/>
                  <a:pt x="123" y="222"/>
                </a:cubicBezTo>
                <a:cubicBezTo>
                  <a:pt x="124" y="223"/>
                  <a:pt x="124" y="224"/>
                  <a:pt x="125" y="225"/>
                </a:cubicBezTo>
                <a:cubicBezTo>
                  <a:pt x="131" y="220"/>
                  <a:pt x="131" y="220"/>
                  <a:pt x="131" y="214"/>
                </a:cubicBezTo>
                <a:close/>
                <a:moveTo>
                  <a:pt x="170" y="232"/>
                </a:moveTo>
                <a:cubicBezTo>
                  <a:pt x="167" y="236"/>
                  <a:pt x="165" y="238"/>
                  <a:pt x="162" y="241"/>
                </a:cubicBezTo>
                <a:cubicBezTo>
                  <a:pt x="166" y="242"/>
                  <a:pt x="167" y="242"/>
                  <a:pt x="170" y="242"/>
                </a:cubicBezTo>
                <a:cubicBezTo>
                  <a:pt x="170" y="239"/>
                  <a:pt x="170" y="237"/>
                  <a:pt x="170" y="232"/>
                </a:cubicBezTo>
                <a:close/>
                <a:moveTo>
                  <a:pt x="348" y="123"/>
                </a:moveTo>
                <a:cubicBezTo>
                  <a:pt x="351" y="124"/>
                  <a:pt x="353" y="125"/>
                  <a:pt x="355" y="126"/>
                </a:cubicBezTo>
                <a:cubicBezTo>
                  <a:pt x="356" y="121"/>
                  <a:pt x="354" y="120"/>
                  <a:pt x="351" y="119"/>
                </a:cubicBezTo>
                <a:cubicBezTo>
                  <a:pt x="350" y="120"/>
                  <a:pt x="350" y="121"/>
                  <a:pt x="348" y="123"/>
                </a:cubicBezTo>
                <a:close/>
                <a:moveTo>
                  <a:pt x="300" y="156"/>
                </a:moveTo>
                <a:cubicBezTo>
                  <a:pt x="299" y="152"/>
                  <a:pt x="297" y="150"/>
                  <a:pt x="294" y="153"/>
                </a:cubicBezTo>
                <a:cubicBezTo>
                  <a:pt x="293" y="154"/>
                  <a:pt x="293" y="157"/>
                  <a:pt x="292" y="161"/>
                </a:cubicBezTo>
                <a:cubicBezTo>
                  <a:pt x="296" y="159"/>
                  <a:pt x="298" y="158"/>
                  <a:pt x="300" y="156"/>
                </a:cubicBezTo>
                <a:close/>
                <a:moveTo>
                  <a:pt x="139" y="156"/>
                </a:moveTo>
                <a:cubicBezTo>
                  <a:pt x="145" y="157"/>
                  <a:pt x="145" y="157"/>
                  <a:pt x="144" y="151"/>
                </a:cubicBezTo>
                <a:cubicBezTo>
                  <a:pt x="142" y="153"/>
                  <a:pt x="141" y="154"/>
                  <a:pt x="139" y="156"/>
                </a:cubicBezTo>
                <a:close/>
                <a:moveTo>
                  <a:pt x="165" y="85"/>
                </a:moveTo>
                <a:cubicBezTo>
                  <a:pt x="157" y="86"/>
                  <a:pt x="155" y="87"/>
                  <a:pt x="158" y="92"/>
                </a:cubicBezTo>
                <a:cubicBezTo>
                  <a:pt x="160" y="90"/>
                  <a:pt x="161" y="89"/>
                  <a:pt x="165" y="85"/>
                </a:cubicBezTo>
                <a:close/>
                <a:moveTo>
                  <a:pt x="172" y="86"/>
                </a:moveTo>
                <a:cubicBezTo>
                  <a:pt x="172" y="91"/>
                  <a:pt x="172" y="92"/>
                  <a:pt x="175" y="92"/>
                </a:cubicBezTo>
                <a:cubicBezTo>
                  <a:pt x="175" y="92"/>
                  <a:pt x="176" y="92"/>
                  <a:pt x="176" y="92"/>
                </a:cubicBezTo>
                <a:cubicBezTo>
                  <a:pt x="175" y="91"/>
                  <a:pt x="174" y="89"/>
                  <a:pt x="172" y="86"/>
                </a:cubicBezTo>
                <a:close/>
                <a:moveTo>
                  <a:pt x="181" y="639"/>
                </a:moveTo>
                <a:cubicBezTo>
                  <a:pt x="181" y="640"/>
                  <a:pt x="181" y="640"/>
                  <a:pt x="182" y="641"/>
                </a:cubicBezTo>
                <a:cubicBezTo>
                  <a:pt x="182" y="641"/>
                  <a:pt x="183" y="640"/>
                  <a:pt x="183" y="640"/>
                </a:cubicBezTo>
                <a:cubicBezTo>
                  <a:pt x="183" y="639"/>
                  <a:pt x="183" y="638"/>
                  <a:pt x="182" y="638"/>
                </a:cubicBezTo>
                <a:cubicBezTo>
                  <a:pt x="182" y="638"/>
                  <a:pt x="181" y="638"/>
                  <a:pt x="181" y="639"/>
                </a:cubicBezTo>
                <a:close/>
                <a:moveTo>
                  <a:pt x="170" y="132"/>
                </a:moveTo>
                <a:cubicBezTo>
                  <a:pt x="171" y="131"/>
                  <a:pt x="172" y="130"/>
                  <a:pt x="173" y="129"/>
                </a:cubicBezTo>
                <a:cubicBezTo>
                  <a:pt x="169" y="127"/>
                  <a:pt x="168" y="128"/>
                  <a:pt x="170" y="13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02066" y="2831583"/>
            <a:ext cx="11444994" cy="1232407"/>
            <a:chOff x="330288" y="2831583"/>
            <a:chExt cx="11444994" cy="1232407"/>
          </a:xfrm>
        </p:grpSpPr>
        <p:sp>
          <p:nvSpPr>
            <p:cNvPr id="11" name="Freeform 5"/>
            <p:cNvSpPr/>
            <p:nvPr/>
          </p:nvSpPr>
          <p:spPr bwMode="auto">
            <a:xfrm rot="16200000">
              <a:off x="594794" y="2567077"/>
              <a:ext cx="1230114" cy="1759126"/>
            </a:xfrm>
            <a:custGeom>
              <a:avLst/>
              <a:gdLst>
                <a:gd name="T0" fmla="*/ 3 w 214"/>
                <a:gd name="T1" fmla="*/ 298 h 307"/>
                <a:gd name="T2" fmla="*/ 2 w 214"/>
                <a:gd name="T3" fmla="*/ 282 h 307"/>
                <a:gd name="T4" fmla="*/ 20 w 214"/>
                <a:gd name="T5" fmla="*/ 227 h 307"/>
                <a:gd name="T6" fmla="*/ 32 w 214"/>
                <a:gd name="T7" fmla="*/ 209 h 307"/>
                <a:gd name="T8" fmla="*/ 51 w 214"/>
                <a:gd name="T9" fmla="*/ 213 h 307"/>
                <a:gd name="T10" fmla="*/ 60 w 214"/>
                <a:gd name="T11" fmla="*/ 248 h 307"/>
                <a:gd name="T12" fmla="*/ 63 w 214"/>
                <a:gd name="T13" fmla="*/ 275 h 307"/>
                <a:gd name="T14" fmla="*/ 72 w 214"/>
                <a:gd name="T15" fmla="*/ 297 h 307"/>
                <a:gd name="T16" fmla="*/ 80 w 214"/>
                <a:gd name="T17" fmla="*/ 297 h 307"/>
                <a:gd name="T18" fmla="*/ 85 w 214"/>
                <a:gd name="T19" fmla="*/ 287 h 307"/>
                <a:gd name="T20" fmla="*/ 93 w 214"/>
                <a:gd name="T21" fmla="*/ 249 h 307"/>
                <a:gd name="T22" fmla="*/ 99 w 214"/>
                <a:gd name="T23" fmla="*/ 214 h 307"/>
                <a:gd name="T24" fmla="*/ 105 w 214"/>
                <a:gd name="T25" fmla="*/ 196 h 307"/>
                <a:gd name="T26" fmla="*/ 111 w 214"/>
                <a:gd name="T27" fmla="*/ 188 h 307"/>
                <a:gd name="T28" fmla="*/ 132 w 214"/>
                <a:gd name="T29" fmla="*/ 195 h 307"/>
                <a:gd name="T30" fmla="*/ 135 w 214"/>
                <a:gd name="T31" fmla="*/ 222 h 307"/>
                <a:gd name="T32" fmla="*/ 138 w 214"/>
                <a:gd name="T33" fmla="*/ 242 h 307"/>
                <a:gd name="T34" fmla="*/ 148 w 214"/>
                <a:gd name="T35" fmla="*/ 260 h 307"/>
                <a:gd name="T36" fmla="*/ 167 w 214"/>
                <a:gd name="T37" fmla="*/ 259 h 307"/>
                <a:gd name="T38" fmla="*/ 178 w 214"/>
                <a:gd name="T39" fmla="*/ 234 h 307"/>
                <a:gd name="T40" fmla="*/ 183 w 214"/>
                <a:gd name="T41" fmla="*/ 187 h 307"/>
                <a:gd name="T42" fmla="*/ 187 w 214"/>
                <a:gd name="T43" fmla="*/ 127 h 307"/>
                <a:gd name="T44" fmla="*/ 183 w 214"/>
                <a:gd name="T45" fmla="*/ 118 h 307"/>
                <a:gd name="T46" fmla="*/ 176 w 214"/>
                <a:gd name="T47" fmla="*/ 121 h 307"/>
                <a:gd name="T48" fmla="*/ 169 w 214"/>
                <a:gd name="T49" fmla="*/ 132 h 307"/>
                <a:gd name="T50" fmla="*/ 169 w 214"/>
                <a:gd name="T51" fmla="*/ 118 h 307"/>
                <a:gd name="T52" fmla="*/ 180 w 214"/>
                <a:gd name="T53" fmla="*/ 47 h 307"/>
                <a:gd name="T54" fmla="*/ 189 w 214"/>
                <a:gd name="T55" fmla="*/ 6 h 307"/>
                <a:gd name="T56" fmla="*/ 191 w 214"/>
                <a:gd name="T57" fmla="*/ 0 h 307"/>
                <a:gd name="T58" fmla="*/ 195 w 214"/>
                <a:gd name="T59" fmla="*/ 1 h 307"/>
                <a:gd name="T60" fmla="*/ 199 w 214"/>
                <a:gd name="T61" fmla="*/ 20 h 307"/>
                <a:gd name="T62" fmla="*/ 210 w 214"/>
                <a:gd name="T63" fmla="*/ 106 h 307"/>
                <a:gd name="T64" fmla="*/ 213 w 214"/>
                <a:gd name="T65" fmla="*/ 130 h 307"/>
                <a:gd name="T66" fmla="*/ 213 w 214"/>
                <a:gd name="T67" fmla="*/ 134 h 307"/>
                <a:gd name="T68" fmla="*/ 211 w 214"/>
                <a:gd name="T69" fmla="*/ 138 h 307"/>
                <a:gd name="T70" fmla="*/ 208 w 214"/>
                <a:gd name="T71" fmla="*/ 135 h 307"/>
                <a:gd name="T72" fmla="*/ 205 w 214"/>
                <a:gd name="T73" fmla="*/ 125 h 307"/>
                <a:gd name="T74" fmla="*/ 199 w 214"/>
                <a:gd name="T75" fmla="*/ 120 h 307"/>
                <a:gd name="T76" fmla="*/ 194 w 214"/>
                <a:gd name="T77" fmla="*/ 123 h 307"/>
                <a:gd name="T78" fmla="*/ 193 w 214"/>
                <a:gd name="T79" fmla="*/ 131 h 307"/>
                <a:gd name="T80" fmla="*/ 187 w 214"/>
                <a:gd name="T81" fmla="*/ 211 h 307"/>
                <a:gd name="T82" fmla="*/ 183 w 214"/>
                <a:gd name="T83" fmla="*/ 241 h 307"/>
                <a:gd name="T84" fmla="*/ 170 w 214"/>
                <a:gd name="T85" fmla="*/ 267 h 307"/>
                <a:gd name="T86" fmla="*/ 146 w 214"/>
                <a:gd name="T87" fmla="*/ 268 h 307"/>
                <a:gd name="T88" fmla="*/ 130 w 214"/>
                <a:gd name="T89" fmla="*/ 233 h 307"/>
                <a:gd name="T90" fmla="*/ 127 w 214"/>
                <a:gd name="T91" fmla="*/ 203 h 307"/>
                <a:gd name="T92" fmla="*/ 121 w 214"/>
                <a:gd name="T93" fmla="*/ 193 h 307"/>
                <a:gd name="T94" fmla="*/ 111 w 214"/>
                <a:gd name="T95" fmla="*/ 200 h 307"/>
                <a:gd name="T96" fmla="*/ 102 w 214"/>
                <a:gd name="T97" fmla="*/ 226 h 307"/>
                <a:gd name="T98" fmla="*/ 96 w 214"/>
                <a:gd name="T99" fmla="*/ 268 h 307"/>
                <a:gd name="T100" fmla="*/ 90 w 214"/>
                <a:gd name="T101" fmla="*/ 293 h 307"/>
                <a:gd name="T102" fmla="*/ 76 w 214"/>
                <a:gd name="T103" fmla="*/ 307 h 307"/>
                <a:gd name="T104" fmla="*/ 62 w 214"/>
                <a:gd name="T105" fmla="*/ 293 h 307"/>
                <a:gd name="T106" fmla="*/ 56 w 214"/>
                <a:gd name="T107" fmla="*/ 267 h 307"/>
                <a:gd name="T108" fmla="*/ 50 w 214"/>
                <a:gd name="T109" fmla="*/ 229 h 307"/>
                <a:gd name="T110" fmla="*/ 47 w 214"/>
                <a:gd name="T111" fmla="*/ 219 h 307"/>
                <a:gd name="T112" fmla="*/ 33 w 214"/>
                <a:gd name="T113" fmla="*/ 218 h 307"/>
                <a:gd name="T114" fmla="*/ 17 w 214"/>
                <a:gd name="T115" fmla="*/ 253 h 307"/>
                <a:gd name="T116" fmla="*/ 7 w 214"/>
                <a:gd name="T117" fmla="*/ 291 h 307"/>
                <a:gd name="T118" fmla="*/ 3 w 214"/>
                <a:gd name="T119" fmla="*/ 2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" h="307">
                  <a:moveTo>
                    <a:pt x="3" y="298"/>
                  </a:moveTo>
                  <a:cubicBezTo>
                    <a:pt x="0" y="292"/>
                    <a:pt x="1" y="287"/>
                    <a:pt x="2" y="282"/>
                  </a:cubicBezTo>
                  <a:cubicBezTo>
                    <a:pt x="7" y="263"/>
                    <a:pt x="12" y="244"/>
                    <a:pt x="20" y="227"/>
                  </a:cubicBezTo>
                  <a:cubicBezTo>
                    <a:pt x="23" y="220"/>
                    <a:pt x="27" y="214"/>
                    <a:pt x="32" y="209"/>
                  </a:cubicBezTo>
                  <a:cubicBezTo>
                    <a:pt x="39" y="202"/>
                    <a:pt x="46" y="203"/>
                    <a:pt x="51" y="213"/>
                  </a:cubicBezTo>
                  <a:cubicBezTo>
                    <a:pt x="57" y="224"/>
                    <a:pt x="58" y="236"/>
                    <a:pt x="60" y="248"/>
                  </a:cubicBezTo>
                  <a:cubicBezTo>
                    <a:pt x="61" y="257"/>
                    <a:pt x="61" y="266"/>
                    <a:pt x="63" y="275"/>
                  </a:cubicBezTo>
                  <a:cubicBezTo>
                    <a:pt x="64" y="283"/>
                    <a:pt x="67" y="291"/>
                    <a:pt x="72" y="297"/>
                  </a:cubicBezTo>
                  <a:cubicBezTo>
                    <a:pt x="74" y="300"/>
                    <a:pt x="78" y="300"/>
                    <a:pt x="80" y="297"/>
                  </a:cubicBezTo>
                  <a:cubicBezTo>
                    <a:pt x="82" y="294"/>
                    <a:pt x="84" y="291"/>
                    <a:pt x="85" y="287"/>
                  </a:cubicBezTo>
                  <a:cubicBezTo>
                    <a:pt x="88" y="275"/>
                    <a:pt x="90" y="262"/>
                    <a:pt x="93" y="249"/>
                  </a:cubicBezTo>
                  <a:cubicBezTo>
                    <a:pt x="95" y="237"/>
                    <a:pt x="96" y="226"/>
                    <a:pt x="99" y="214"/>
                  </a:cubicBezTo>
                  <a:cubicBezTo>
                    <a:pt x="100" y="208"/>
                    <a:pt x="103" y="202"/>
                    <a:pt x="105" y="196"/>
                  </a:cubicBezTo>
                  <a:cubicBezTo>
                    <a:pt x="106" y="193"/>
                    <a:pt x="108" y="190"/>
                    <a:pt x="111" y="188"/>
                  </a:cubicBezTo>
                  <a:cubicBezTo>
                    <a:pt x="119" y="180"/>
                    <a:pt x="130" y="183"/>
                    <a:pt x="132" y="195"/>
                  </a:cubicBezTo>
                  <a:cubicBezTo>
                    <a:pt x="134" y="204"/>
                    <a:pt x="134" y="213"/>
                    <a:pt x="135" y="222"/>
                  </a:cubicBezTo>
                  <a:cubicBezTo>
                    <a:pt x="136" y="229"/>
                    <a:pt x="137" y="235"/>
                    <a:pt x="138" y="242"/>
                  </a:cubicBezTo>
                  <a:cubicBezTo>
                    <a:pt x="139" y="249"/>
                    <a:pt x="143" y="255"/>
                    <a:pt x="148" y="260"/>
                  </a:cubicBezTo>
                  <a:cubicBezTo>
                    <a:pt x="155" y="267"/>
                    <a:pt x="161" y="267"/>
                    <a:pt x="167" y="259"/>
                  </a:cubicBezTo>
                  <a:cubicBezTo>
                    <a:pt x="173" y="252"/>
                    <a:pt x="177" y="243"/>
                    <a:pt x="178" y="234"/>
                  </a:cubicBezTo>
                  <a:cubicBezTo>
                    <a:pt x="180" y="219"/>
                    <a:pt x="182" y="203"/>
                    <a:pt x="183" y="187"/>
                  </a:cubicBezTo>
                  <a:cubicBezTo>
                    <a:pt x="185" y="167"/>
                    <a:pt x="186" y="147"/>
                    <a:pt x="187" y="127"/>
                  </a:cubicBezTo>
                  <a:cubicBezTo>
                    <a:pt x="187" y="123"/>
                    <a:pt x="187" y="120"/>
                    <a:pt x="183" y="118"/>
                  </a:cubicBezTo>
                  <a:cubicBezTo>
                    <a:pt x="179" y="117"/>
                    <a:pt x="177" y="117"/>
                    <a:pt x="176" y="121"/>
                  </a:cubicBezTo>
                  <a:cubicBezTo>
                    <a:pt x="171" y="133"/>
                    <a:pt x="171" y="134"/>
                    <a:pt x="169" y="132"/>
                  </a:cubicBezTo>
                  <a:cubicBezTo>
                    <a:pt x="165" y="128"/>
                    <a:pt x="168" y="123"/>
                    <a:pt x="169" y="118"/>
                  </a:cubicBezTo>
                  <a:cubicBezTo>
                    <a:pt x="172" y="94"/>
                    <a:pt x="176" y="71"/>
                    <a:pt x="180" y="47"/>
                  </a:cubicBezTo>
                  <a:cubicBezTo>
                    <a:pt x="183" y="34"/>
                    <a:pt x="186" y="20"/>
                    <a:pt x="189" y="6"/>
                  </a:cubicBezTo>
                  <a:cubicBezTo>
                    <a:pt x="189" y="4"/>
                    <a:pt x="190" y="2"/>
                    <a:pt x="191" y="0"/>
                  </a:cubicBezTo>
                  <a:cubicBezTo>
                    <a:pt x="192" y="0"/>
                    <a:pt x="195" y="0"/>
                    <a:pt x="195" y="1"/>
                  </a:cubicBezTo>
                  <a:cubicBezTo>
                    <a:pt x="196" y="7"/>
                    <a:pt x="198" y="13"/>
                    <a:pt x="199" y="20"/>
                  </a:cubicBezTo>
                  <a:cubicBezTo>
                    <a:pt x="200" y="49"/>
                    <a:pt x="206" y="77"/>
                    <a:pt x="210" y="106"/>
                  </a:cubicBezTo>
                  <a:cubicBezTo>
                    <a:pt x="211" y="114"/>
                    <a:pt x="212" y="122"/>
                    <a:pt x="213" y="130"/>
                  </a:cubicBezTo>
                  <a:cubicBezTo>
                    <a:pt x="214" y="131"/>
                    <a:pt x="214" y="133"/>
                    <a:pt x="213" y="134"/>
                  </a:cubicBezTo>
                  <a:cubicBezTo>
                    <a:pt x="213" y="136"/>
                    <a:pt x="212" y="137"/>
                    <a:pt x="211" y="138"/>
                  </a:cubicBezTo>
                  <a:cubicBezTo>
                    <a:pt x="210" y="138"/>
                    <a:pt x="208" y="136"/>
                    <a:pt x="208" y="135"/>
                  </a:cubicBezTo>
                  <a:cubicBezTo>
                    <a:pt x="207" y="132"/>
                    <a:pt x="206" y="129"/>
                    <a:pt x="205" y="125"/>
                  </a:cubicBezTo>
                  <a:cubicBezTo>
                    <a:pt x="205" y="122"/>
                    <a:pt x="202" y="120"/>
                    <a:pt x="199" y="120"/>
                  </a:cubicBezTo>
                  <a:cubicBezTo>
                    <a:pt x="197" y="121"/>
                    <a:pt x="195" y="122"/>
                    <a:pt x="194" y="123"/>
                  </a:cubicBezTo>
                  <a:cubicBezTo>
                    <a:pt x="193" y="125"/>
                    <a:pt x="193" y="128"/>
                    <a:pt x="193" y="131"/>
                  </a:cubicBezTo>
                  <a:cubicBezTo>
                    <a:pt x="191" y="157"/>
                    <a:pt x="189" y="184"/>
                    <a:pt x="187" y="211"/>
                  </a:cubicBezTo>
                  <a:cubicBezTo>
                    <a:pt x="186" y="221"/>
                    <a:pt x="185" y="231"/>
                    <a:pt x="183" y="241"/>
                  </a:cubicBezTo>
                  <a:cubicBezTo>
                    <a:pt x="181" y="251"/>
                    <a:pt x="177" y="259"/>
                    <a:pt x="170" y="267"/>
                  </a:cubicBezTo>
                  <a:cubicBezTo>
                    <a:pt x="163" y="275"/>
                    <a:pt x="155" y="275"/>
                    <a:pt x="146" y="268"/>
                  </a:cubicBezTo>
                  <a:cubicBezTo>
                    <a:pt x="135" y="259"/>
                    <a:pt x="131" y="247"/>
                    <a:pt x="130" y="233"/>
                  </a:cubicBezTo>
                  <a:cubicBezTo>
                    <a:pt x="129" y="223"/>
                    <a:pt x="128" y="213"/>
                    <a:pt x="127" y="203"/>
                  </a:cubicBezTo>
                  <a:cubicBezTo>
                    <a:pt x="126" y="199"/>
                    <a:pt x="126" y="195"/>
                    <a:pt x="121" y="193"/>
                  </a:cubicBezTo>
                  <a:cubicBezTo>
                    <a:pt x="118" y="192"/>
                    <a:pt x="114" y="195"/>
                    <a:pt x="111" y="200"/>
                  </a:cubicBezTo>
                  <a:cubicBezTo>
                    <a:pt x="106" y="208"/>
                    <a:pt x="104" y="217"/>
                    <a:pt x="102" y="226"/>
                  </a:cubicBezTo>
                  <a:cubicBezTo>
                    <a:pt x="100" y="240"/>
                    <a:pt x="98" y="254"/>
                    <a:pt x="96" y="268"/>
                  </a:cubicBezTo>
                  <a:cubicBezTo>
                    <a:pt x="94" y="276"/>
                    <a:pt x="92" y="285"/>
                    <a:pt x="90" y="293"/>
                  </a:cubicBezTo>
                  <a:cubicBezTo>
                    <a:pt x="88" y="299"/>
                    <a:pt x="85" y="307"/>
                    <a:pt x="76" y="307"/>
                  </a:cubicBezTo>
                  <a:cubicBezTo>
                    <a:pt x="68" y="307"/>
                    <a:pt x="65" y="300"/>
                    <a:pt x="62" y="293"/>
                  </a:cubicBezTo>
                  <a:cubicBezTo>
                    <a:pt x="59" y="285"/>
                    <a:pt x="57" y="276"/>
                    <a:pt x="56" y="267"/>
                  </a:cubicBezTo>
                  <a:cubicBezTo>
                    <a:pt x="54" y="254"/>
                    <a:pt x="52" y="242"/>
                    <a:pt x="50" y="229"/>
                  </a:cubicBezTo>
                  <a:cubicBezTo>
                    <a:pt x="50" y="226"/>
                    <a:pt x="49" y="222"/>
                    <a:pt x="47" y="219"/>
                  </a:cubicBezTo>
                  <a:cubicBezTo>
                    <a:pt x="44" y="212"/>
                    <a:pt x="39" y="211"/>
                    <a:pt x="33" y="218"/>
                  </a:cubicBezTo>
                  <a:cubicBezTo>
                    <a:pt x="25" y="228"/>
                    <a:pt x="20" y="240"/>
                    <a:pt x="17" y="253"/>
                  </a:cubicBezTo>
                  <a:cubicBezTo>
                    <a:pt x="13" y="266"/>
                    <a:pt x="10" y="279"/>
                    <a:pt x="7" y="291"/>
                  </a:cubicBezTo>
                  <a:cubicBezTo>
                    <a:pt x="6" y="294"/>
                    <a:pt x="6" y="296"/>
                    <a:pt x="3" y="29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2" name="Freeform 5"/>
            <p:cNvSpPr/>
            <p:nvPr/>
          </p:nvSpPr>
          <p:spPr bwMode="auto">
            <a:xfrm rot="5400000" flipH="1">
              <a:off x="10280662" y="2569370"/>
              <a:ext cx="1230114" cy="1759126"/>
            </a:xfrm>
            <a:custGeom>
              <a:avLst/>
              <a:gdLst>
                <a:gd name="T0" fmla="*/ 3 w 214"/>
                <a:gd name="T1" fmla="*/ 298 h 307"/>
                <a:gd name="T2" fmla="*/ 2 w 214"/>
                <a:gd name="T3" fmla="*/ 282 h 307"/>
                <a:gd name="T4" fmla="*/ 20 w 214"/>
                <a:gd name="T5" fmla="*/ 227 h 307"/>
                <a:gd name="T6" fmla="*/ 32 w 214"/>
                <a:gd name="T7" fmla="*/ 209 h 307"/>
                <a:gd name="T8" fmla="*/ 51 w 214"/>
                <a:gd name="T9" fmla="*/ 213 h 307"/>
                <a:gd name="T10" fmla="*/ 60 w 214"/>
                <a:gd name="T11" fmla="*/ 248 h 307"/>
                <a:gd name="T12" fmla="*/ 63 w 214"/>
                <a:gd name="T13" fmla="*/ 275 h 307"/>
                <a:gd name="T14" fmla="*/ 72 w 214"/>
                <a:gd name="T15" fmla="*/ 297 h 307"/>
                <a:gd name="T16" fmla="*/ 80 w 214"/>
                <a:gd name="T17" fmla="*/ 297 h 307"/>
                <a:gd name="T18" fmla="*/ 85 w 214"/>
                <a:gd name="T19" fmla="*/ 287 h 307"/>
                <a:gd name="T20" fmla="*/ 93 w 214"/>
                <a:gd name="T21" fmla="*/ 249 h 307"/>
                <a:gd name="T22" fmla="*/ 99 w 214"/>
                <a:gd name="T23" fmla="*/ 214 h 307"/>
                <a:gd name="T24" fmla="*/ 105 w 214"/>
                <a:gd name="T25" fmla="*/ 196 h 307"/>
                <a:gd name="T26" fmla="*/ 111 w 214"/>
                <a:gd name="T27" fmla="*/ 188 h 307"/>
                <a:gd name="T28" fmla="*/ 132 w 214"/>
                <a:gd name="T29" fmla="*/ 195 h 307"/>
                <a:gd name="T30" fmla="*/ 135 w 214"/>
                <a:gd name="T31" fmla="*/ 222 h 307"/>
                <a:gd name="T32" fmla="*/ 138 w 214"/>
                <a:gd name="T33" fmla="*/ 242 h 307"/>
                <a:gd name="T34" fmla="*/ 148 w 214"/>
                <a:gd name="T35" fmla="*/ 260 h 307"/>
                <a:gd name="T36" fmla="*/ 167 w 214"/>
                <a:gd name="T37" fmla="*/ 259 h 307"/>
                <a:gd name="T38" fmla="*/ 178 w 214"/>
                <a:gd name="T39" fmla="*/ 234 h 307"/>
                <a:gd name="T40" fmla="*/ 183 w 214"/>
                <a:gd name="T41" fmla="*/ 187 h 307"/>
                <a:gd name="T42" fmla="*/ 187 w 214"/>
                <a:gd name="T43" fmla="*/ 127 h 307"/>
                <a:gd name="T44" fmla="*/ 183 w 214"/>
                <a:gd name="T45" fmla="*/ 118 h 307"/>
                <a:gd name="T46" fmla="*/ 176 w 214"/>
                <a:gd name="T47" fmla="*/ 121 h 307"/>
                <a:gd name="T48" fmla="*/ 169 w 214"/>
                <a:gd name="T49" fmla="*/ 132 h 307"/>
                <a:gd name="T50" fmla="*/ 169 w 214"/>
                <a:gd name="T51" fmla="*/ 118 h 307"/>
                <a:gd name="T52" fmla="*/ 180 w 214"/>
                <a:gd name="T53" fmla="*/ 47 h 307"/>
                <a:gd name="T54" fmla="*/ 189 w 214"/>
                <a:gd name="T55" fmla="*/ 6 h 307"/>
                <a:gd name="T56" fmla="*/ 191 w 214"/>
                <a:gd name="T57" fmla="*/ 0 h 307"/>
                <a:gd name="T58" fmla="*/ 195 w 214"/>
                <a:gd name="T59" fmla="*/ 1 h 307"/>
                <a:gd name="T60" fmla="*/ 199 w 214"/>
                <a:gd name="T61" fmla="*/ 20 h 307"/>
                <a:gd name="T62" fmla="*/ 210 w 214"/>
                <a:gd name="T63" fmla="*/ 106 h 307"/>
                <a:gd name="T64" fmla="*/ 213 w 214"/>
                <a:gd name="T65" fmla="*/ 130 h 307"/>
                <a:gd name="T66" fmla="*/ 213 w 214"/>
                <a:gd name="T67" fmla="*/ 134 h 307"/>
                <a:gd name="T68" fmla="*/ 211 w 214"/>
                <a:gd name="T69" fmla="*/ 138 h 307"/>
                <a:gd name="T70" fmla="*/ 208 w 214"/>
                <a:gd name="T71" fmla="*/ 135 h 307"/>
                <a:gd name="T72" fmla="*/ 205 w 214"/>
                <a:gd name="T73" fmla="*/ 125 h 307"/>
                <a:gd name="T74" fmla="*/ 199 w 214"/>
                <a:gd name="T75" fmla="*/ 120 h 307"/>
                <a:gd name="T76" fmla="*/ 194 w 214"/>
                <a:gd name="T77" fmla="*/ 123 h 307"/>
                <a:gd name="T78" fmla="*/ 193 w 214"/>
                <a:gd name="T79" fmla="*/ 131 h 307"/>
                <a:gd name="T80" fmla="*/ 187 w 214"/>
                <a:gd name="T81" fmla="*/ 211 h 307"/>
                <a:gd name="T82" fmla="*/ 183 w 214"/>
                <a:gd name="T83" fmla="*/ 241 h 307"/>
                <a:gd name="T84" fmla="*/ 170 w 214"/>
                <a:gd name="T85" fmla="*/ 267 h 307"/>
                <a:gd name="T86" fmla="*/ 146 w 214"/>
                <a:gd name="T87" fmla="*/ 268 h 307"/>
                <a:gd name="T88" fmla="*/ 130 w 214"/>
                <a:gd name="T89" fmla="*/ 233 h 307"/>
                <a:gd name="T90" fmla="*/ 127 w 214"/>
                <a:gd name="T91" fmla="*/ 203 h 307"/>
                <a:gd name="T92" fmla="*/ 121 w 214"/>
                <a:gd name="T93" fmla="*/ 193 h 307"/>
                <a:gd name="T94" fmla="*/ 111 w 214"/>
                <a:gd name="T95" fmla="*/ 200 h 307"/>
                <a:gd name="T96" fmla="*/ 102 w 214"/>
                <a:gd name="T97" fmla="*/ 226 h 307"/>
                <a:gd name="T98" fmla="*/ 96 w 214"/>
                <a:gd name="T99" fmla="*/ 268 h 307"/>
                <a:gd name="T100" fmla="*/ 90 w 214"/>
                <a:gd name="T101" fmla="*/ 293 h 307"/>
                <a:gd name="T102" fmla="*/ 76 w 214"/>
                <a:gd name="T103" fmla="*/ 307 h 307"/>
                <a:gd name="T104" fmla="*/ 62 w 214"/>
                <a:gd name="T105" fmla="*/ 293 h 307"/>
                <a:gd name="T106" fmla="*/ 56 w 214"/>
                <a:gd name="T107" fmla="*/ 267 h 307"/>
                <a:gd name="T108" fmla="*/ 50 w 214"/>
                <a:gd name="T109" fmla="*/ 229 h 307"/>
                <a:gd name="T110" fmla="*/ 47 w 214"/>
                <a:gd name="T111" fmla="*/ 219 h 307"/>
                <a:gd name="T112" fmla="*/ 33 w 214"/>
                <a:gd name="T113" fmla="*/ 218 h 307"/>
                <a:gd name="T114" fmla="*/ 17 w 214"/>
                <a:gd name="T115" fmla="*/ 253 h 307"/>
                <a:gd name="T116" fmla="*/ 7 w 214"/>
                <a:gd name="T117" fmla="*/ 291 h 307"/>
                <a:gd name="T118" fmla="*/ 3 w 214"/>
                <a:gd name="T119" fmla="*/ 298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4" h="307">
                  <a:moveTo>
                    <a:pt x="3" y="298"/>
                  </a:moveTo>
                  <a:cubicBezTo>
                    <a:pt x="0" y="292"/>
                    <a:pt x="1" y="287"/>
                    <a:pt x="2" y="282"/>
                  </a:cubicBezTo>
                  <a:cubicBezTo>
                    <a:pt x="7" y="263"/>
                    <a:pt x="12" y="244"/>
                    <a:pt x="20" y="227"/>
                  </a:cubicBezTo>
                  <a:cubicBezTo>
                    <a:pt x="23" y="220"/>
                    <a:pt x="27" y="214"/>
                    <a:pt x="32" y="209"/>
                  </a:cubicBezTo>
                  <a:cubicBezTo>
                    <a:pt x="39" y="202"/>
                    <a:pt x="46" y="203"/>
                    <a:pt x="51" y="213"/>
                  </a:cubicBezTo>
                  <a:cubicBezTo>
                    <a:pt x="57" y="224"/>
                    <a:pt x="58" y="236"/>
                    <a:pt x="60" y="248"/>
                  </a:cubicBezTo>
                  <a:cubicBezTo>
                    <a:pt x="61" y="257"/>
                    <a:pt x="61" y="266"/>
                    <a:pt x="63" y="275"/>
                  </a:cubicBezTo>
                  <a:cubicBezTo>
                    <a:pt x="64" y="283"/>
                    <a:pt x="67" y="291"/>
                    <a:pt x="72" y="297"/>
                  </a:cubicBezTo>
                  <a:cubicBezTo>
                    <a:pt x="74" y="300"/>
                    <a:pt x="78" y="300"/>
                    <a:pt x="80" y="297"/>
                  </a:cubicBezTo>
                  <a:cubicBezTo>
                    <a:pt x="82" y="294"/>
                    <a:pt x="84" y="291"/>
                    <a:pt x="85" y="287"/>
                  </a:cubicBezTo>
                  <a:cubicBezTo>
                    <a:pt x="88" y="275"/>
                    <a:pt x="90" y="262"/>
                    <a:pt x="93" y="249"/>
                  </a:cubicBezTo>
                  <a:cubicBezTo>
                    <a:pt x="95" y="237"/>
                    <a:pt x="96" y="226"/>
                    <a:pt x="99" y="214"/>
                  </a:cubicBezTo>
                  <a:cubicBezTo>
                    <a:pt x="100" y="208"/>
                    <a:pt x="103" y="202"/>
                    <a:pt x="105" y="196"/>
                  </a:cubicBezTo>
                  <a:cubicBezTo>
                    <a:pt x="106" y="193"/>
                    <a:pt x="108" y="190"/>
                    <a:pt x="111" y="188"/>
                  </a:cubicBezTo>
                  <a:cubicBezTo>
                    <a:pt x="119" y="180"/>
                    <a:pt x="130" y="183"/>
                    <a:pt x="132" y="195"/>
                  </a:cubicBezTo>
                  <a:cubicBezTo>
                    <a:pt x="134" y="204"/>
                    <a:pt x="134" y="213"/>
                    <a:pt x="135" y="222"/>
                  </a:cubicBezTo>
                  <a:cubicBezTo>
                    <a:pt x="136" y="229"/>
                    <a:pt x="137" y="235"/>
                    <a:pt x="138" y="242"/>
                  </a:cubicBezTo>
                  <a:cubicBezTo>
                    <a:pt x="139" y="249"/>
                    <a:pt x="143" y="255"/>
                    <a:pt x="148" y="260"/>
                  </a:cubicBezTo>
                  <a:cubicBezTo>
                    <a:pt x="155" y="267"/>
                    <a:pt x="161" y="267"/>
                    <a:pt x="167" y="259"/>
                  </a:cubicBezTo>
                  <a:cubicBezTo>
                    <a:pt x="173" y="252"/>
                    <a:pt x="177" y="243"/>
                    <a:pt x="178" y="234"/>
                  </a:cubicBezTo>
                  <a:cubicBezTo>
                    <a:pt x="180" y="219"/>
                    <a:pt x="182" y="203"/>
                    <a:pt x="183" y="187"/>
                  </a:cubicBezTo>
                  <a:cubicBezTo>
                    <a:pt x="185" y="167"/>
                    <a:pt x="186" y="147"/>
                    <a:pt x="187" y="127"/>
                  </a:cubicBezTo>
                  <a:cubicBezTo>
                    <a:pt x="187" y="123"/>
                    <a:pt x="187" y="120"/>
                    <a:pt x="183" y="118"/>
                  </a:cubicBezTo>
                  <a:cubicBezTo>
                    <a:pt x="179" y="117"/>
                    <a:pt x="177" y="117"/>
                    <a:pt x="176" y="121"/>
                  </a:cubicBezTo>
                  <a:cubicBezTo>
                    <a:pt x="171" y="133"/>
                    <a:pt x="171" y="134"/>
                    <a:pt x="169" y="132"/>
                  </a:cubicBezTo>
                  <a:cubicBezTo>
                    <a:pt x="165" y="128"/>
                    <a:pt x="168" y="123"/>
                    <a:pt x="169" y="118"/>
                  </a:cubicBezTo>
                  <a:cubicBezTo>
                    <a:pt x="172" y="94"/>
                    <a:pt x="176" y="71"/>
                    <a:pt x="180" y="47"/>
                  </a:cubicBezTo>
                  <a:cubicBezTo>
                    <a:pt x="183" y="34"/>
                    <a:pt x="186" y="20"/>
                    <a:pt x="189" y="6"/>
                  </a:cubicBezTo>
                  <a:cubicBezTo>
                    <a:pt x="189" y="4"/>
                    <a:pt x="190" y="2"/>
                    <a:pt x="191" y="0"/>
                  </a:cubicBezTo>
                  <a:cubicBezTo>
                    <a:pt x="192" y="0"/>
                    <a:pt x="195" y="0"/>
                    <a:pt x="195" y="1"/>
                  </a:cubicBezTo>
                  <a:cubicBezTo>
                    <a:pt x="196" y="7"/>
                    <a:pt x="198" y="13"/>
                    <a:pt x="199" y="20"/>
                  </a:cubicBezTo>
                  <a:cubicBezTo>
                    <a:pt x="200" y="49"/>
                    <a:pt x="206" y="77"/>
                    <a:pt x="210" y="106"/>
                  </a:cubicBezTo>
                  <a:cubicBezTo>
                    <a:pt x="211" y="114"/>
                    <a:pt x="212" y="122"/>
                    <a:pt x="213" y="130"/>
                  </a:cubicBezTo>
                  <a:cubicBezTo>
                    <a:pt x="214" y="131"/>
                    <a:pt x="214" y="133"/>
                    <a:pt x="213" y="134"/>
                  </a:cubicBezTo>
                  <a:cubicBezTo>
                    <a:pt x="213" y="136"/>
                    <a:pt x="212" y="137"/>
                    <a:pt x="211" y="138"/>
                  </a:cubicBezTo>
                  <a:cubicBezTo>
                    <a:pt x="210" y="138"/>
                    <a:pt x="208" y="136"/>
                    <a:pt x="208" y="135"/>
                  </a:cubicBezTo>
                  <a:cubicBezTo>
                    <a:pt x="207" y="132"/>
                    <a:pt x="206" y="129"/>
                    <a:pt x="205" y="125"/>
                  </a:cubicBezTo>
                  <a:cubicBezTo>
                    <a:pt x="205" y="122"/>
                    <a:pt x="202" y="120"/>
                    <a:pt x="199" y="120"/>
                  </a:cubicBezTo>
                  <a:cubicBezTo>
                    <a:pt x="197" y="121"/>
                    <a:pt x="195" y="122"/>
                    <a:pt x="194" y="123"/>
                  </a:cubicBezTo>
                  <a:cubicBezTo>
                    <a:pt x="193" y="125"/>
                    <a:pt x="193" y="128"/>
                    <a:pt x="193" y="131"/>
                  </a:cubicBezTo>
                  <a:cubicBezTo>
                    <a:pt x="191" y="157"/>
                    <a:pt x="189" y="184"/>
                    <a:pt x="187" y="211"/>
                  </a:cubicBezTo>
                  <a:cubicBezTo>
                    <a:pt x="186" y="221"/>
                    <a:pt x="185" y="231"/>
                    <a:pt x="183" y="241"/>
                  </a:cubicBezTo>
                  <a:cubicBezTo>
                    <a:pt x="181" y="251"/>
                    <a:pt x="177" y="259"/>
                    <a:pt x="170" y="267"/>
                  </a:cubicBezTo>
                  <a:cubicBezTo>
                    <a:pt x="163" y="275"/>
                    <a:pt x="155" y="275"/>
                    <a:pt x="146" y="268"/>
                  </a:cubicBezTo>
                  <a:cubicBezTo>
                    <a:pt x="135" y="259"/>
                    <a:pt x="131" y="247"/>
                    <a:pt x="130" y="233"/>
                  </a:cubicBezTo>
                  <a:cubicBezTo>
                    <a:pt x="129" y="223"/>
                    <a:pt x="128" y="213"/>
                    <a:pt x="127" y="203"/>
                  </a:cubicBezTo>
                  <a:cubicBezTo>
                    <a:pt x="126" y="199"/>
                    <a:pt x="126" y="195"/>
                    <a:pt x="121" y="193"/>
                  </a:cubicBezTo>
                  <a:cubicBezTo>
                    <a:pt x="118" y="192"/>
                    <a:pt x="114" y="195"/>
                    <a:pt x="111" y="200"/>
                  </a:cubicBezTo>
                  <a:cubicBezTo>
                    <a:pt x="106" y="208"/>
                    <a:pt x="104" y="217"/>
                    <a:pt x="102" y="226"/>
                  </a:cubicBezTo>
                  <a:cubicBezTo>
                    <a:pt x="100" y="240"/>
                    <a:pt x="98" y="254"/>
                    <a:pt x="96" y="268"/>
                  </a:cubicBezTo>
                  <a:cubicBezTo>
                    <a:pt x="94" y="276"/>
                    <a:pt x="92" y="285"/>
                    <a:pt x="90" y="293"/>
                  </a:cubicBezTo>
                  <a:cubicBezTo>
                    <a:pt x="88" y="299"/>
                    <a:pt x="85" y="307"/>
                    <a:pt x="76" y="307"/>
                  </a:cubicBezTo>
                  <a:cubicBezTo>
                    <a:pt x="68" y="307"/>
                    <a:pt x="65" y="300"/>
                    <a:pt x="62" y="293"/>
                  </a:cubicBezTo>
                  <a:cubicBezTo>
                    <a:pt x="59" y="285"/>
                    <a:pt x="57" y="276"/>
                    <a:pt x="56" y="267"/>
                  </a:cubicBezTo>
                  <a:cubicBezTo>
                    <a:pt x="54" y="254"/>
                    <a:pt x="52" y="242"/>
                    <a:pt x="50" y="229"/>
                  </a:cubicBezTo>
                  <a:cubicBezTo>
                    <a:pt x="50" y="226"/>
                    <a:pt x="49" y="222"/>
                    <a:pt x="47" y="219"/>
                  </a:cubicBezTo>
                  <a:cubicBezTo>
                    <a:pt x="44" y="212"/>
                    <a:pt x="39" y="211"/>
                    <a:pt x="33" y="218"/>
                  </a:cubicBezTo>
                  <a:cubicBezTo>
                    <a:pt x="25" y="228"/>
                    <a:pt x="20" y="240"/>
                    <a:pt x="17" y="253"/>
                  </a:cubicBezTo>
                  <a:cubicBezTo>
                    <a:pt x="13" y="266"/>
                    <a:pt x="10" y="279"/>
                    <a:pt x="7" y="291"/>
                  </a:cubicBezTo>
                  <a:cubicBezTo>
                    <a:pt x="6" y="294"/>
                    <a:pt x="6" y="296"/>
                    <a:pt x="3" y="29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cxnSp>
          <p:nvCxnSpPr>
            <p:cNvPr id="23" name="直接箭头连接符 22"/>
            <p:cNvCxnSpPr/>
            <p:nvPr/>
          </p:nvCxnSpPr>
          <p:spPr>
            <a:xfrm>
              <a:off x="1986844" y="4035955"/>
              <a:ext cx="811671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reeform 13"/>
          <p:cNvSpPr>
            <a:spLocks noEditPoints="1"/>
          </p:cNvSpPr>
          <p:nvPr/>
        </p:nvSpPr>
        <p:spPr bwMode="auto">
          <a:xfrm>
            <a:off x="2459349" y="4476751"/>
            <a:ext cx="1509264" cy="1793874"/>
          </a:xfrm>
          <a:custGeom>
            <a:avLst/>
            <a:gdLst>
              <a:gd name="T0" fmla="*/ 480 w 1022"/>
              <a:gd name="T1" fmla="*/ 536 h 1212"/>
              <a:gd name="T2" fmla="*/ 406 w 1022"/>
              <a:gd name="T3" fmla="*/ 856 h 1212"/>
              <a:gd name="T4" fmla="*/ 490 w 1022"/>
              <a:gd name="T5" fmla="*/ 1144 h 1212"/>
              <a:gd name="T6" fmla="*/ 504 w 1022"/>
              <a:gd name="T7" fmla="*/ 963 h 1212"/>
              <a:gd name="T8" fmla="*/ 655 w 1022"/>
              <a:gd name="T9" fmla="*/ 817 h 1212"/>
              <a:gd name="T10" fmla="*/ 553 w 1022"/>
              <a:gd name="T11" fmla="*/ 916 h 1212"/>
              <a:gd name="T12" fmla="*/ 383 w 1022"/>
              <a:gd name="T13" fmla="*/ 1013 h 1212"/>
              <a:gd name="T14" fmla="*/ 696 w 1022"/>
              <a:gd name="T15" fmla="*/ 55 h 1212"/>
              <a:gd name="T16" fmla="*/ 716 w 1022"/>
              <a:gd name="T17" fmla="*/ 598 h 1212"/>
              <a:gd name="T18" fmla="*/ 421 w 1022"/>
              <a:gd name="T19" fmla="*/ 319 h 1212"/>
              <a:gd name="T20" fmla="*/ 884 w 1022"/>
              <a:gd name="T21" fmla="*/ 573 h 1212"/>
              <a:gd name="T22" fmla="*/ 578 w 1022"/>
              <a:gd name="T23" fmla="*/ 147 h 1212"/>
              <a:gd name="T24" fmla="*/ 239 w 1022"/>
              <a:gd name="T25" fmla="*/ 621 h 1212"/>
              <a:gd name="T26" fmla="*/ 625 w 1022"/>
              <a:gd name="T27" fmla="*/ 182 h 1212"/>
              <a:gd name="T28" fmla="*/ 170 w 1022"/>
              <a:gd name="T29" fmla="*/ 102 h 1212"/>
              <a:gd name="T30" fmla="*/ 599 w 1022"/>
              <a:gd name="T31" fmla="*/ 183 h 1212"/>
              <a:gd name="T32" fmla="*/ 627 w 1022"/>
              <a:gd name="T33" fmla="*/ 90 h 1212"/>
              <a:gd name="T34" fmla="*/ 568 w 1022"/>
              <a:gd name="T35" fmla="*/ 727 h 1212"/>
              <a:gd name="T36" fmla="*/ 613 w 1022"/>
              <a:gd name="T37" fmla="*/ 270 h 1212"/>
              <a:gd name="T38" fmla="*/ 268 w 1022"/>
              <a:gd name="T39" fmla="*/ 544 h 1212"/>
              <a:gd name="T40" fmla="*/ 231 w 1022"/>
              <a:gd name="T41" fmla="*/ 403 h 1212"/>
              <a:gd name="T42" fmla="*/ 210 w 1022"/>
              <a:gd name="T43" fmla="*/ 440 h 1212"/>
              <a:gd name="T44" fmla="*/ 586 w 1022"/>
              <a:gd name="T45" fmla="*/ 174 h 1212"/>
              <a:gd name="T46" fmla="*/ 720 w 1022"/>
              <a:gd name="T47" fmla="*/ 315 h 1212"/>
              <a:gd name="T48" fmla="*/ 384 w 1022"/>
              <a:gd name="T49" fmla="*/ 239 h 1212"/>
              <a:gd name="T50" fmla="*/ 648 w 1022"/>
              <a:gd name="T51" fmla="*/ 628 h 1212"/>
              <a:gd name="T52" fmla="*/ 700 w 1022"/>
              <a:gd name="T53" fmla="*/ 571 h 1212"/>
              <a:gd name="T54" fmla="*/ 333 w 1022"/>
              <a:gd name="T55" fmla="*/ 375 h 1212"/>
              <a:gd name="T56" fmla="*/ 534 w 1022"/>
              <a:gd name="T57" fmla="*/ 70 h 1212"/>
              <a:gd name="T58" fmla="*/ 200 w 1022"/>
              <a:gd name="T59" fmla="*/ 554 h 1212"/>
              <a:gd name="T60" fmla="*/ 160 w 1022"/>
              <a:gd name="T61" fmla="*/ 192 h 1212"/>
              <a:gd name="T62" fmla="*/ 852 w 1022"/>
              <a:gd name="T63" fmla="*/ 430 h 1212"/>
              <a:gd name="T64" fmla="*/ 114 w 1022"/>
              <a:gd name="T65" fmla="*/ 506 h 1212"/>
              <a:gd name="T66" fmla="*/ 104 w 1022"/>
              <a:gd name="T67" fmla="*/ 232 h 1212"/>
              <a:gd name="T68" fmla="*/ 957 w 1022"/>
              <a:gd name="T69" fmla="*/ 326 h 1212"/>
              <a:gd name="T70" fmla="*/ 794 w 1022"/>
              <a:gd name="T71" fmla="*/ 581 h 1212"/>
              <a:gd name="T72" fmla="*/ 535 w 1022"/>
              <a:gd name="T73" fmla="*/ 488 h 1212"/>
              <a:gd name="T74" fmla="*/ 719 w 1022"/>
              <a:gd name="T75" fmla="*/ 127 h 1212"/>
              <a:gd name="T76" fmla="*/ 319 w 1022"/>
              <a:gd name="T77" fmla="*/ 448 h 1212"/>
              <a:gd name="T78" fmla="*/ 727 w 1022"/>
              <a:gd name="T79" fmla="*/ 693 h 1212"/>
              <a:gd name="T80" fmla="*/ 401 w 1022"/>
              <a:gd name="T81" fmla="*/ 692 h 1212"/>
              <a:gd name="T82" fmla="*/ 381 w 1022"/>
              <a:gd name="T83" fmla="*/ 716 h 1212"/>
              <a:gd name="T84" fmla="*/ 150 w 1022"/>
              <a:gd name="T85" fmla="*/ 369 h 1212"/>
              <a:gd name="T86" fmla="*/ 272 w 1022"/>
              <a:gd name="T87" fmla="*/ 75 h 1212"/>
              <a:gd name="T88" fmla="*/ 671 w 1022"/>
              <a:gd name="T89" fmla="*/ 408 h 1212"/>
              <a:gd name="T90" fmla="*/ 824 w 1022"/>
              <a:gd name="T91" fmla="*/ 676 h 1212"/>
              <a:gd name="T92" fmla="*/ 904 w 1022"/>
              <a:gd name="T93" fmla="*/ 176 h 1212"/>
              <a:gd name="T94" fmla="*/ 183 w 1022"/>
              <a:gd name="T95" fmla="*/ 287 h 1212"/>
              <a:gd name="T96" fmla="*/ 604 w 1022"/>
              <a:gd name="T97" fmla="*/ 742 h 1212"/>
              <a:gd name="T98" fmla="*/ 612 w 1022"/>
              <a:gd name="T99" fmla="*/ 626 h 1212"/>
              <a:gd name="T100" fmla="*/ 742 w 1022"/>
              <a:gd name="T101" fmla="*/ 411 h 1212"/>
              <a:gd name="T102" fmla="*/ 672 w 1022"/>
              <a:gd name="T103" fmla="*/ 220 h 1212"/>
              <a:gd name="T104" fmla="*/ 475 w 1022"/>
              <a:gd name="T105" fmla="*/ 765 h 1212"/>
              <a:gd name="T106" fmla="*/ 294 w 1022"/>
              <a:gd name="T107" fmla="*/ 1026 h 1212"/>
              <a:gd name="T108" fmla="*/ 693 w 1022"/>
              <a:gd name="T109" fmla="*/ 781 h 1212"/>
              <a:gd name="T110" fmla="*/ 300 w 1022"/>
              <a:gd name="T111" fmla="*/ 1003 h 1212"/>
              <a:gd name="T112" fmla="*/ 429 w 1022"/>
              <a:gd name="T113" fmla="*/ 261 h 1212"/>
              <a:gd name="T114" fmla="*/ 528 w 1022"/>
              <a:gd name="T115" fmla="*/ 256 h 1212"/>
              <a:gd name="T116" fmla="*/ 575 w 1022"/>
              <a:gd name="T117" fmla="*/ 331 h 1212"/>
              <a:gd name="T118" fmla="*/ 524 w 1022"/>
              <a:gd name="T119" fmla="*/ 410 h 1212"/>
              <a:gd name="T120" fmla="*/ 550 w 1022"/>
              <a:gd name="T121" fmla="*/ 232 h 1212"/>
              <a:gd name="T122" fmla="*/ 285 w 1022"/>
              <a:gd name="T123" fmla="*/ 249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2" h="1212">
                <a:moveTo>
                  <a:pt x="318" y="612"/>
                </a:moveTo>
                <a:cubicBezTo>
                  <a:pt x="312" y="613"/>
                  <a:pt x="306" y="612"/>
                  <a:pt x="301" y="608"/>
                </a:cubicBezTo>
                <a:cubicBezTo>
                  <a:pt x="296" y="605"/>
                  <a:pt x="294" y="600"/>
                  <a:pt x="296" y="595"/>
                </a:cubicBezTo>
                <a:cubicBezTo>
                  <a:pt x="298" y="589"/>
                  <a:pt x="302" y="583"/>
                  <a:pt x="308" y="579"/>
                </a:cubicBezTo>
                <a:cubicBezTo>
                  <a:pt x="311" y="577"/>
                  <a:pt x="312" y="574"/>
                  <a:pt x="313" y="571"/>
                </a:cubicBezTo>
                <a:cubicBezTo>
                  <a:pt x="313" y="561"/>
                  <a:pt x="316" y="553"/>
                  <a:pt x="321" y="545"/>
                </a:cubicBezTo>
                <a:cubicBezTo>
                  <a:pt x="324" y="540"/>
                  <a:pt x="322" y="537"/>
                  <a:pt x="319" y="533"/>
                </a:cubicBezTo>
                <a:cubicBezTo>
                  <a:pt x="312" y="522"/>
                  <a:pt x="314" y="509"/>
                  <a:pt x="324" y="502"/>
                </a:cubicBezTo>
                <a:cubicBezTo>
                  <a:pt x="328" y="499"/>
                  <a:pt x="333" y="498"/>
                  <a:pt x="338" y="498"/>
                </a:cubicBezTo>
                <a:cubicBezTo>
                  <a:pt x="349" y="499"/>
                  <a:pt x="352" y="497"/>
                  <a:pt x="354" y="486"/>
                </a:cubicBezTo>
                <a:cubicBezTo>
                  <a:pt x="355" y="479"/>
                  <a:pt x="357" y="472"/>
                  <a:pt x="361" y="466"/>
                </a:cubicBezTo>
                <a:cubicBezTo>
                  <a:pt x="365" y="461"/>
                  <a:pt x="370" y="458"/>
                  <a:pt x="376" y="458"/>
                </a:cubicBezTo>
                <a:cubicBezTo>
                  <a:pt x="382" y="458"/>
                  <a:pt x="386" y="460"/>
                  <a:pt x="389" y="465"/>
                </a:cubicBezTo>
                <a:cubicBezTo>
                  <a:pt x="390" y="467"/>
                  <a:pt x="391" y="468"/>
                  <a:pt x="392" y="470"/>
                </a:cubicBezTo>
                <a:cubicBezTo>
                  <a:pt x="396" y="478"/>
                  <a:pt x="400" y="478"/>
                  <a:pt x="405" y="472"/>
                </a:cubicBezTo>
                <a:cubicBezTo>
                  <a:pt x="408" y="470"/>
                  <a:pt x="409" y="467"/>
                  <a:pt x="411" y="465"/>
                </a:cubicBezTo>
                <a:cubicBezTo>
                  <a:pt x="417" y="459"/>
                  <a:pt x="424" y="457"/>
                  <a:pt x="432" y="459"/>
                </a:cubicBezTo>
                <a:cubicBezTo>
                  <a:pt x="439" y="460"/>
                  <a:pt x="443" y="463"/>
                  <a:pt x="444" y="470"/>
                </a:cubicBezTo>
                <a:cubicBezTo>
                  <a:pt x="445" y="473"/>
                  <a:pt x="445" y="475"/>
                  <a:pt x="445" y="478"/>
                </a:cubicBezTo>
                <a:cubicBezTo>
                  <a:pt x="446" y="485"/>
                  <a:pt x="451" y="488"/>
                  <a:pt x="456" y="484"/>
                </a:cubicBezTo>
                <a:cubicBezTo>
                  <a:pt x="463" y="478"/>
                  <a:pt x="470" y="479"/>
                  <a:pt x="478" y="480"/>
                </a:cubicBezTo>
                <a:cubicBezTo>
                  <a:pt x="486" y="481"/>
                  <a:pt x="491" y="487"/>
                  <a:pt x="489" y="496"/>
                </a:cubicBezTo>
                <a:cubicBezTo>
                  <a:pt x="488" y="503"/>
                  <a:pt x="485" y="509"/>
                  <a:pt x="480" y="515"/>
                </a:cubicBezTo>
                <a:cubicBezTo>
                  <a:pt x="476" y="520"/>
                  <a:pt x="476" y="531"/>
                  <a:pt x="480" y="536"/>
                </a:cubicBezTo>
                <a:cubicBezTo>
                  <a:pt x="482" y="538"/>
                  <a:pt x="484" y="539"/>
                  <a:pt x="487" y="539"/>
                </a:cubicBezTo>
                <a:cubicBezTo>
                  <a:pt x="495" y="541"/>
                  <a:pt x="500" y="546"/>
                  <a:pt x="501" y="555"/>
                </a:cubicBezTo>
                <a:cubicBezTo>
                  <a:pt x="503" y="564"/>
                  <a:pt x="500" y="573"/>
                  <a:pt x="492" y="578"/>
                </a:cubicBezTo>
                <a:cubicBezTo>
                  <a:pt x="489" y="580"/>
                  <a:pt x="487" y="581"/>
                  <a:pt x="485" y="582"/>
                </a:cubicBezTo>
                <a:cubicBezTo>
                  <a:pt x="480" y="585"/>
                  <a:pt x="478" y="593"/>
                  <a:pt x="482" y="598"/>
                </a:cubicBezTo>
                <a:cubicBezTo>
                  <a:pt x="483" y="600"/>
                  <a:pt x="485" y="602"/>
                  <a:pt x="486" y="604"/>
                </a:cubicBezTo>
                <a:cubicBezTo>
                  <a:pt x="491" y="612"/>
                  <a:pt x="490" y="622"/>
                  <a:pt x="483" y="628"/>
                </a:cubicBezTo>
                <a:cubicBezTo>
                  <a:pt x="481" y="630"/>
                  <a:pt x="477" y="631"/>
                  <a:pt x="474" y="631"/>
                </a:cubicBezTo>
                <a:cubicBezTo>
                  <a:pt x="471" y="632"/>
                  <a:pt x="467" y="631"/>
                  <a:pt x="464" y="629"/>
                </a:cubicBezTo>
                <a:cubicBezTo>
                  <a:pt x="457" y="626"/>
                  <a:pt x="451" y="628"/>
                  <a:pt x="445" y="631"/>
                </a:cubicBezTo>
                <a:cubicBezTo>
                  <a:pt x="441" y="633"/>
                  <a:pt x="438" y="635"/>
                  <a:pt x="437" y="640"/>
                </a:cubicBezTo>
                <a:cubicBezTo>
                  <a:pt x="435" y="646"/>
                  <a:pt x="431" y="651"/>
                  <a:pt x="426" y="655"/>
                </a:cubicBezTo>
                <a:cubicBezTo>
                  <a:pt x="415" y="664"/>
                  <a:pt x="400" y="664"/>
                  <a:pt x="391" y="653"/>
                </a:cubicBezTo>
                <a:cubicBezTo>
                  <a:pt x="387" y="650"/>
                  <a:pt x="385" y="645"/>
                  <a:pt x="383" y="642"/>
                </a:cubicBezTo>
                <a:cubicBezTo>
                  <a:pt x="380" y="637"/>
                  <a:pt x="375" y="636"/>
                  <a:pt x="370" y="640"/>
                </a:cubicBezTo>
                <a:cubicBezTo>
                  <a:pt x="368" y="643"/>
                  <a:pt x="366" y="646"/>
                  <a:pt x="363" y="648"/>
                </a:cubicBezTo>
                <a:cubicBezTo>
                  <a:pt x="357" y="654"/>
                  <a:pt x="350" y="655"/>
                  <a:pt x="344" y="652"/>
                </a:cubicBezTo>
                <a:cubicBezTo>
                  <a:pt x="337" y="648"/>
                  <a:pt x="333" y="642"/>
                  <a:pt x="334" y="635"/>
                </a:cubicBezTo>
                <a:cubicBezTo>
                  <a:pt x="334" y="631"/>
                  <a:pt x="335" y="628"/>
                  <a:pt x="335" y="624"/>
                </a:cubicBezTo>
                <a:cubicBezTo>
                  <a:pt x="336" y="618"/>
                  <a:pt x="334" y="614"/>
                  <a:pt x="328" y="613"/>
                </a:cubicBezTo>
                <a:cubicBezTo>
                  <a:pt x="327" y="612"/>
                  <a:pt x="324" y="612"/>
                  <a:pt x="322" y="612"/>
                </a:cubicBezTo>
                <a:cubicBezTo>
                  <a:pt x="321" y="612"/>
                  <a:pt x="319" y="612"/>
                  <a:pt x="318" y="612"/>
                </a:cubicBezTo>
                <a:close/>
                <a:moveTo>
                  <a:pt x="407" y="858"/>
                </a:moveTo>
                <a:cubicBezTo>
                  <a:pt x="407" y="858"/>
                  <a:pt x="406" y="857"/>
                  <a:pt x="406" y="856"/>
                </a:cubicBezTo>
                <a:cubicBezTo>
                  <a:pt x="407" y="851"/>
                  <a:pt x="411" y="849"/>
                  <a:pt x="415" y="847"/>
                </a:cubicBezTo>
                <a:cubicBezTo>
                  <a:pt x="416" y="847"/>
                  <a:pt x="417" y="848"/>
                  <a:pt x="418" y="848"/>
                </a:cubicBezTo>
                <a:cubicBezTo>
                  <a:pt x="418" y="848"/>
                  <a:pt x="418" y="849"/>
                  <a:pt x="418" y="850"/>
                </a:cubicBezTo>
                <a:cubicBezTo>
                  <a:pt x="416" y="854"/>
                  <a:pt x="413" y="857"/>
                  <a:pt x="409" y="859"/>
                </a:cubicBezTo>
                <a:cubicBezTo>
                  <a:pt x="408" y="859"/>
                  <a:pt x="408" y="858"/>
                  <a:pt x="407" y="858"/>
                </a:cubicBezTo>
                <a:close/>
                <a:moveTo>
                  <a:pt x="503" y="1141"/>
                </a:moveTo>
                <a:cubicBezTo>
                  <a:pt x="505" y="1137"/>
                  <a:pt x="501" y="1130"/>
                  <a:pt x="509" y="1126"/>
                </a:cubicBezTo>
                <a:cubicBezTo>
                  <a:pt x="512" y="1132"/>
                  <a:pt x="508" y="1137"/>
                  <a:pt x="508" y="1142"/>
                </a:cubicBezTo>
                <a:cubicBezTo>
                  <a:pt x="508" y="1143"/>
                  <a:pt x="508" y="1144"/>
                  <a:pt x="507" y="1145"/>
                </a:cubicBezTo>
                <a:cubicBezTo>
                  <a:pt x="507" y="1146"/>
                  <a:pt x="506" y="1147"/>
                  <a:pt x="505" y="1147"/>
                </a:cubicBezTo>
                <a:cubicBezTo>
                  <a:pt x="505" y="1147"/>
                  <a:pt x="504" y="1146"/>
                  <a:pt x="503" y="1145"/>
                </a:cubicBezTo>
                <a:cubicBezTo>
                  <a:pt x="503" y="1144"/>
                  <a:pt x="503" y="1143"/>
                  <a:pt x="503" y="1141"/>
                </a:cubicBezTo>
                <a:close/>
                <a:moveTo>
                  <a:pt x="522" y="1136"/>
                </a:moveTo>
                <a:cubicBezTo>
                  <a:pt x="522" y="1138"/>
                  <a:pt x="521" y="1140"/>
                  <a:pt x="521" y="1141"/>
                </a:cubicBezTo>
                <a:cubicBezTo>
                  <a:pt x="520" y="1142"/>
                  <a:pt x="519" y="1142"/>
                  <a:pt x="518" y="1142"/>
                </a:cubicBezTo>
                <a:cubicBezTo>
                  <a:pt x="518" y="1143"/>
                  <a:pt x="517" y="1142"/>
                  <a:pt x="517" y="1142"/>
                </a:cubicBezTo>
                <a:cubicBezTo>
                  <a:pt x="517" y="1137"/>
                  <a:pt x="517" y="1133"/>
                  <a:pt x="517" y="1129"/>
                </a:cubicBezTo>
                <a:cubicBezTo>
                  <a:pt x="517" y="1128"/>
                  <a:pt x="518" y="1127"/>
                  <a:pt x="519" y="1127"/>
                </a:cubicBezTo>
                <a:cubicBezTo>
                  <a:pt x="520" y="1127"/>
                  <a:pt x="521" y="1128"/>
                  <a:pt x="521" y="1128"/>
                </a:cubicBezTo>
                <a:cubicBezTo>
                  <a:pt x="522" y="1131"/>
                  <a:pt x="522" y="1133"/>
                  <a:pt x="522" y="1136"/>
                </a:cubicBezTo>
                <a:close/>
                <a:moveTo>
                  <a:pt x="498" y="1131"/>
                </a:moveTo>
                <a:cubicBezTo>
                  <a:pt x="497" y="1136"/>
                  <a:pt x="495" y="1140"/>
                  <a:pt x="494" y="1145"/>
                </a:cubicBezTo>
                <a:cubicBezTo>
                  <a:pt x="494" y="1146"/>
                  <a:pt x="493" y="1146"/>
                  <a:pt x="492" y="1147"/>
                </a:cubicBezTo>
                <a:cubicBezTo>
                  <a:pt x="491" y="1146"/>
                  <a:pt x="490" y="1145"/>
                  <a:pt x="490" y="1144"/>
                </a:cubicBezTo>
                <a:cubicBezTo>
                  <a:pt x="491" y="1139"/>
                  <a:pt x="492" y="1134"/>
                  <a:pt x="493" y="1129"/>
                </a:cubicBezTo>
                <a:cubicBezTo>
                  <a:pt x="493" y="1128"/>
                  <a:pt x="495" y="1128"/>
                  <a:pt x="496" y="1127"/>
                </a:cubicBezTo>
                <a:cubicBezTo>
                  <a:pt x="497" y="1128"/>
                  <a:pt x="497" y="1129"/>
                  <a:pt x="498" y="1131"/>
                </a:cubicBezTo>
                <a:close/>
                <a:moveTo>
                  <a:pt x="667" y="851"/>
                </a:moveTo>
                <a:cubicBezTo>
                  <a:pt x="662" y="858"/>
                  <a:pt x="657" y="860"/>
                  <a:pt x="651" y="862"/>
                </a:cubicBezTo>
                <a:cubicBezTo>
                  <a:pt x="651" y="862"/>
                  <a:pt x="649" y="861"/>
                  <a:pt x="649" y="860"/>
                </a:cubicBezTo>
                <a:cubicBezTo>
                  <a:pt x="649" y="859"/>
                  <a:pt x="649" y="857"/>
                  <a:pt x="650" y="856"/>
                </a:cubicBezTo>
                <a:cubicBezTo>
                  <a:pt x="654" y="852"/>
                  <a:pt x="659" y="851"/>
                  <a:pt x="667" y="851"/>
                </a:cubicBezTo>
                <a:close/>
                <a:moveTo>
                  <a:pt x="410" y="840"/>
                </a:moveTo>
                <a:cubicBezTo>
                  <a:pt x="410" y="840"/>
                  <a:pt x="410" y="841"/>
                  <a:pt x="410" y="841"/>
                </a:cubicBezTo>
                <a:cubicBezTo>
                  <a:pt x="406" y="845"/>
                  <a:pt x="401" y="849"/>
                  <a:pt x="397" y="853"/>
                </a:cubicBezTo>
                <a:cubicBezTo>
                  <a:pt x="396" y="853"/>
                  <a:pt x="395" y="853"/>
                  <a:pt x="394" y="852"/>
                </a:cubicBezTo>
                <a:cubicBezTo>
                  <a:pt x="393" y="852"/>
                  <a:pt x="393" y="850"/>
                  <a:pt x="393" y="850"/>
                </a:cubicBezTo>
                <a:cubicBezTo>
                  <a:pt x="397" y="844"/>
                  <a:pt x="402" y="840"/>
                  <a:pt x="409" y="839"/>
                </a:cubicBezTo>
                <a:cubicBezTo>
                  <a:pt x="409" y="839"/>
                  <a:pt x="409" y="839"/>
                  <a:pt x="410" y="840"/>
                </a:cubicBezTo>
                <a:close/>
                <a:moveTo>
                  <a:pt x="673" y="831"/>
                </a:moveTo>
                <a:cubicBezTo>
                  <a:pt x="673" y="832"/>
                  <a:pt x="673" y="833"/>
                  <a:pt x="673" y="833"/>
                </a:cubicBezTo>
                <a:cubicBezTo>
                  <a:pt x="667" y="835"/>
                  <a:pt x="662" y="838"/>
                  <a:pt x="657" y="840"/>
                </a:cubicBezTo>
                <a:cubicBezTo>
                  <a:pt x="656" y="840"/>
                  <a:pt x="655" y="839"/>
                  <a:pt x="654" y="839"/>
                </a:cubicBezTo>
                <a:cubicBezTo>
                  <a:pt x="654" y="838"/>
                  <a:pt x="654" y="836"/>
                  <a:pt x="654" y="836"/>
                </a:cubicBezTo>
                <a:cubicBezTo>
                  <a:pt x="659" y="831"/>
                  <a:pt x="665" y="828"/>
                  <a:pt x="672" y="829"/>
                </a:cubicBezTo>
                <a:cubicBezTo>
                  <a:pt x="672" y="829"/>
                  <a:pt x="673" y="831"/>
                  <a:pt x="673" y="831"/>
                </a:cubicBezTo>
                <a:close/>
                <a:moveTo>
                  <a:pt x="502" y="977"/>
                </a:moveTo>
                <a:cubicBezTo>
                  <a:pt x="503" y="973"/>
                  <a:pt x="503" y="968"/>
                  <a:pt x="504" y="963"/>
                </a:cubicBezTo>
                <a:cubicBezTo>
                  <a:pt x="505" y="963"/>
                  <a:pt x="506" y="962"/>
                  <a:pt x="507" y="962"/>
                </a:cubicBezTo>
                <a:cubicBezTo>
                  <a:pt x="507" y="962"/>
                  <a:pt x="508" y="963"/>
                  <a:pt x="509" y="964"/>
                </a:cubicBezTo>
                <a:cubicBezTo>
                  <a:pt x="509" y="964"/>
                  <a:pt x="509" y="965"/>
                  <a:pt x="509" y="965"/>
                </a:cubicBezTo>
                <a:cubicBezTo>
                  <a:pt x="508" y="972"/>
                  <a:pt x="507" y="978"/>
                  <a:pt x="506" y="985"/>
                </a:cubicBezTo>
                <a:cubicBezTo>
                  <a:pt x="506" y="985"/>
                  <a:pt x="505" y="986"/>
                  <a:pt x="504" y="986"/>
                </a:cubicBezTo>
                <a:cubicBezTo>
                  <a:pt x="503" y="986"/>
                  <a:pt x="503" y="985"/>
                  <a:pt x="502" y="984"/>
                </a:cubicBezTo>
                <a:cubicBezTo>
                  <a:pt x="502" y="982"/>
                  <a:pt x="502" y="980"/>
                  <a:pt x="502" y="977"/>
                </a:cubicBezTo>
                <a:close/>
                <a:moveTo>
                  <a:pt x="658" y="807"/>
                </a:moveTo>
                <a:cubicBezTo>
                  <a:pt x="657" y="806"/>
                  <a:pt x="656" y="806"/>
                  <a:pt x="656" y="805"/>
                </a:cubicBezTo>
                <a:cubicBezTo>
                  <a:pt x="656" y="804"/>
                  <a:pt x="656" y="803"/>
                  <a:pt x="657" y="803"/>
                </a:cubicBezTo>
                <a:cubicBezTo>
                  <a:pt x="662" y="797"/>
                  <a:pt x="669" y="795"/>
                  <a:pt x="677" y="795"/>
                </a:cubicBezTo>
                <a:cubicBezTo>
                  <a:pt x="677" y="795"/>
                  <a:pt x="679" y="796"/>
                  <a:pt x="679" y="796"/>
                </a:cubicBezTo>
                <a:cubicBezTo>
                  <a:pt x="679" y="797"/>
                  <a:pt x="679" y="799"/>
                  <a:pt x="678" y="799"/>
                </a:cubicBezTo>
                <a:cubicBezTo>
                  <a:pt x="671" y="802"/>
                  <a:pt x="664" y="804"/>
                  <a:pt x="658" y="807"/>
                </a:cubicBezTo>
                <a:close/>
                <a:moveTo>
                  <a:pt x="382" y="849"/>
                </a:moveTo>
                <a:cubicBezTo>
                  <a:pt x="382" y="848"/>
                  <a:pt x="381" y="848"/>
                  <a:pt x="381" y="847"/>
                </a:cubicBezTo>
                <a:cubicBezTo>
                  <a:pt x="381" y="846"/>
                  <a:pt x="381" y="845"/>
                  <a:pt x="382" y="844"/>
                </a:cubicBezTo>
                <a:cubicBezTo>
                  <a:pt x="388" y="838"/>
                  <a:pt x="394" y="832"/>
                  <a:pt x="400" y="826"/>
                </a:cubicBezTo>
                <a:cubicBezTo>
                  <a:pt x="401" y="826"/>
                  <a:pt x="402" y="826"/>
                  <a:pt x="403" y="827"/>
                </a:cubicBezTo>
                <a:cubicBezTo>
                  <a:pt x="403" y="827"/>
                  <a:pt x="403" y="829"/>
                  <a:pt x="403" y="829"/>
                </a:cubicBezTo>
                <a:cubicBezTo>
                  <a:pt x="397" y="836"/>
                  <a:pt x="391" y="842"/>
                  <a:pt x="385" y="848"/>
                </a:cubicBezTo>
                <a:cubicBezTo>
                  <a:pt x="385" y="849"/>
                  <a:pt x="383" y="849"/>
                  <a:pt x="382" y="849"/>
                </a:cubicBezTo>
                <a:close/>
                <a:moveTo>
                  <a:pt x="654" y="820"/>
                </a:moveTo>
                <a:cubicBezTo>
                  <a:pt x="654" y="819"/>
                  <a:pt x="654" y="817"/>
                  <a:pt x="655" y="817"/>
                </a:cubicBezTo>
                <a:cubicBezTo>
                  <a:pt x="660" y="812"/>
                  <a:pt x="666" y="809"/>
                  <a:pt x="673" y="809"/>
                </a:cubicBezTo>
                <a:cubicBezTo>
                  <a:pt x="674" y="809"/>
                  <a:pt x="676" y="811"/>
                  <a:pt x="677" y="812"/>
                </a:cubicBezTo>
                <a:cubicBezTo>
                  <a:pt x="676" y="813"/>
                  <a:pt x="676" y="814"/>
                  <a:pt x="675" y="815"/>
                </a:cubicBezTo>
                <a:cubicBezTo>
                  <a:pt x="669" y="817"/>
                  <a:pt x="663" y="820"/>
                  <a:pt x="657" y="822"/>
                </a:cubicBezTo>
                <a:cubicBezTo>
                  <a:pt x="656" y="822"/>
                  <a:pt x="655" y="821"/>
                  <a:pt x="654" y="820"/>
                </a:cubicBezTo>
                <a:close/>
                <a:moveTo>
                  <a:pt x="316" y="990"/>
                </a:moveTo>
                <a:cubicBezTo>
                  <a:pt x="315" y="995"/>
                  <a:pt x="315" y="997"/>
                  <a:pt x="315" y="1000"/>
                </a:cubicBezTo>
                <a:cubicBezTo>
                  <a:pt x="312" y="1020"/>
                  <a:pt x="312" y="1039"/>
                  <a:pt x="317" y="1059"/>
                </a:cubicBezTo>
                <a:cubicBezTo>
                  <a:pt x="318" y="1061"/>
                  <a:pt x="318" y="1063"/>
                  <a:pt x="315" y="1063"/>
                </a:cubicBezTo>
                <a:cubicBezTo>
                  <a:pt x="314" y="1063"/>
                  <a:pt x="312" y="1061"/>
                  <a:pt x="311" y="1060"/>
                </a:cubicBezTo>
                <a:cubicBezTo>
                  <a:pt x="306" y="1038"/>
                  <a:pt x="306" y="1016"/>
                  <a:pt x="312" y="994"/>
                </a:cubicBezTo>
                <a:cubicBezTo>
                  <a:pt x="312" y="993"/>
                  <a:pt x="313" y="993"/>
                  <a:pt x="316" y="990"/>
                </a:cubicBezTo>
                <a:close/>
                <a:moveTo>
                  <a:pt x="673" y="979"/>
                </a:moveTo>
                <a:cubicBezTo>
                  <a:pt x="677" y="995"/>
                  <a:pt x="676" y="1009"/>
                  <a:pt x="674" y="1022"/>
                </a:cubicBezTo>
                <a:cubicBezTo>
                  <a:pt x="672" y="1040"/>
                  <a:pt x="669" y="1058"/>
                  <a:pt x="666" y="1076"/>
                </a:cubicBezTo>
                <a:cubicBezTo>
                  <a:pt x="665" y="1080"/>
                  <a:pt x="664" y="1084"/>
                  <a:pt x="662" y="1089"/>
                </a:cubicBezTo>
                <a:cubicBezTo>
                  <a:pt x="662" y="1090"/>
                  <a:pt x="660" y="1092"/>
                  <a:pt x="659" y="1091"/>
                </a:cubicBezTo>
                <a:cubicBezTo>
                  <a:pt x="656" y="1091"/>
                  <a:pt x="657" y="1089"/>
                  <a:pt x="657" y="1087"/>
                </a:cubicBezTo>
                <a:cubicBezTo>
                  <a:pt x="664" y="1063"/>
                  <a:pt x="666" y="1039"/>
                  <a:pt x="669" y="1015"/>
                </a:cubicBezTo>
                <a:cubicBezTo>
                  <a:pt x="670" y="1004"/>
                  <a:pt x="671" y="993"/>
                  <a:pt x="673" y="979"/>
                </a:cubicBezTo>
                <a:close/>
                <a:moveTo>
                  <a:pt x="572" y="887"/>
                </a:moveTo>
                <a:cubicBezTo>
                  <a:pt x="585" y="887"/>
                  <a:pt x="589" y="892"/>
                  <a:pt x="586" y="904"/>
                </a:cubicBezTo>
                <a:cubicBezTo>
                  <a:pt x="585" y="908"/>
                  <a:pt x="582" y="913"/>
                  <a:pt x="579" y="917"/>
                </a:cubicBezTo>
                <a:cubicBezTo>
                  <a:pt x="571" y="925"/>
                  <a:pt x="562" y="924"/>
                  <a:pt x="553" y="916"/>
                </a:cubicBezTo>
                <a:cubicBezTo>
                  <a:pt x="547" y="911"/>
                  <a:pt x="548" y="898"/>
                  <a:pt x="555" y="893"/>
                </a:cubicBezTo>
                <a:cubicBezTo>
                  <a:pt x="560" y="888"/>
                  <a:pt x="566" y="886"/>
                  <a:pt x="572" y="887"/>
                </a:cubicBezTo>
                <a:close/>
                <a:moveTo>
                  <a:pt x="429" y="923"/>
                </a:moveTo>
                <a:cubicBezTo>
                  <a:pt x="422" y="924"/>
                  <a:pt x="413" y="914"/>
                  <a:pt x="414" y="906"/>
                </a:cubicBezTo>
                <a:cubicBezTo>
                  <a:pt x="414" y="897"/>
                  <a:pt x="424" y="886"/>
                  <a:pt x="433" y="886"/>
                </a:cubicBezTo>
                <a:cubicBezTo>
                  <a:pt x="442" y="886"/>
                  <a:pt x="450" y="893"/>
                  <a:pt x="450" y="902"/>
                </a:cubicBezTo>
                <a:cubicBezTo>
                  <a:pt x="450" y="915"/>
                  <a:pt x="442" y="923"/>
                  <a:pt x="429" y="923"/>
                </a:cubicBezTo>
                <a:close/>
                <a:moveTo>
                  <a:pt x="485" y="1054"/>
                </a:moveTo>
                <a:cubicBezTo>
                  <a:pt x="507" y="1056"/>
                  <a:pt x="529" y="1051"/>
                  <a:pt x="550" y="1044"/>
                </a:cubicBezTo>
                <a:cubicBezTo>
                  <a:pt x="565" y="1039"/>
                  <a:pt x="580" y="1034"/>
                  <a:pt x="593" y="1025"/>
                </a:cubicBezTo>
                <a:cubicBezTo>
                  <a:pt x="604" y="1018"/>
                  <a:pt x="615" y="1011"/>
                  <a:pt x="622" y="999"/>
                </a:cubicBezTo>
                <a:cubicBezTo>
                  <a:pt x="625" y="995"/>
                  <a:pt x="628" y="991"/>
                  <a:pt x="631" y="987"/>
                </a:cubicBezTo>
                <a:cubicBezTo>
                  <a:pt x="633" y="986"/>
                  <a:pt x="635" y="984"/>
                  <a:pt x="638" y="983"/>
                </a:cubicBezTo>
                <a:cubicBezTo>
                  <a:pt x="642" y="981"/>
                  <a:pt x="648" y="985"/>
                  <a:pt x="648" y="990"/>
                </a:cubicBezTo>
                <a:cubicBezTo>
                  <a:pt x="648" y="993"/>
                  <a:pt x="648" y="997"/>
                  <a:pt x="647" y="1000"/>
                </a:cubicBezTo>
                <a:cubicBezTo>
                  <a:pt x="637" y="1019"/>
                  <a:pt x="626" y="1038"/>
                  <a:pt x="608" y="1050"/>
                </a:cubicBezTo>
                <a:cubicBezTo>
                  <a:pt x="595" y="1057"/>
                  <a:pt x="583" y="1066"/>
                  <a:pt x="570" y="1073"/>
                </a:cubicBezTo>
                <a:cubicBezTo>
                  <a:pt x="556" y="1080"/>
                  <a:pt x="541" y="1083"/>
                  <a:pt x="525" y="1085"/>
                </a:cubicBezTo>
                <a:cubicBezTo>
                  <a:pt x="520" y="1086"/>
                  <a:pt x="515" y="1086"/>
                  <a:pt x="510" y="1087"/>
                </a:cubicBezTo>
                <a:cubicBezTo>
                  <a:pt x="477" y="1094"/>
                  <a:pt x="445" y="1088"/>
                  <a:pt x="415" y="1075"/>
                </a:cubicBezTo>
                <a:cubicBezTo>
                  <a:pt x="402" y="1070"/>
                  <a:pt x="389" y="1061"/>
                  <a:pt x="379" y="1050"/>
                </a:cubicBezTo>
                <a:cubicBezTo>
                  <a:pt x="374" y="1045"/>
                  <a:pt x="369" y="1038"/>
                  <a:pt x="366" y="1030"/>
                </a:cubicBezTo>
                <a:cubicBezTo>
                  <a:pt x="362" y="1023"/>
                  <a:pt x="367" y="1014"/>
                  <a:pt x="375" y="1011"/>
                </a:cubicBezTo>
                <a:cubicBezTo>
                  <a:pt x="378" y="1010"/>
                  <a:pt x="381" y="1011"/>
                  <a:pt x="383" y="1013"/>
                </a:cubicBezTo>
                <a:cubicBezTo>
                  <a:pt x="386" y="1017"/>
                  <a:pt x="389" y="1020"/>
                  <a:pt x="391" y="1024"/>
                </a:cubicBezTo>
                <a:cubicBezTo>
                  <a:pt x="396" y="1032"/>
                  <a:pt x="402" y="1037"/>
                  <a:pt x="410" y="1041"/>
                </a:cubicBezTo>
                <a:cubicBezTo>
                  <a:pt x="429" y="1049"/>
                  <a:pt x="448" y="1053"/>
                  <a:pt x="468" y="1054"/>
                </a:cubicBezTo>
                <a:cubicBezTo>
                  <a:pt x="473" y="1054"/>
                  <a:pt x="479" y="1054"/>
                  <a:pt x="485" y="1054"/>
                </a:cubicBezTo>
                <a:close/>
                <a:moveTo>
                  <a:pt x="408" y="536"/>
                </a:moveTo>
                <a:cubicBezTo>
                  <a:pt x="412" y="537"/>
                  <a:pt x="415" y="537"/>
                  <a:pt x="419" y="538"/>
                </a:cubicBezTo>
                <a:cubicBezTo>
                  <a:pt x="422" y="540"/>
                  <a:pt x="424" y="542"/>
                  <a:pt x="425" y="546"/>
                </a:cubicBezTo>
                <a:cubicBezTo>
                  <a:pt x="427" y="558"/>
                  <a:pt x="424" y="568"/>
                  <a:pt x="417" y="577"/>
                </a:cubicBezTo>
                <a:cubicBezTo>
                  <a:pt x="414" y="581"/>
                  <a:pt x="410" y="582"/>
                  <a:pt x="406" y="581"/>
                </a:cubicBezTo>
                <a:cubicBezTo>
                  <a:pt x="399" y="579"/>
                  <a:pt x="394" y="575"/>
                  <a:pt x="389" y="571"/>
                </a:cubicBezTo>
                <a:cubicBezTo>
                  <a:pt x="387" y="569"/>
                  <a:pt x="386" y="565"/>
                  <a:pt x="386" y="563"/>
                </a:cubicBezTo>
                <a:cubicBezTo>
                  <a:pt x="385" y="552"/>
                  <a:pt x="390" y="544"/>
                  <a:pt x="398" y="538"/>
                </a:cubicBezTo>
                <a:cubicBezTo>
                  <a:pt x="401" y="536"/>
                  <a:pt x="405" y="536"/>
                  <a:pt x="408" y="536"/>
                </a:cubicBezTo>
                <a:close/>
                <a:moveTo>
                  <a:pt x="253" y="327"/>
                </a:moveTo>
                <a:cubicBezTo>
                  <a:pt x="253" y="326"/>
                  <a:pt x="253" y="325"/>
                  <a:pt x="253" y="325"/>
                </a:cubicBezTo>
                <a:cubicBezTo>
                  <a:pt x="255" y="324"/>
                  <a:pt x="257" y="322"/>
                  <a:pt x="260" y="321"/>
                </a:cubicBezTo>
                <a:cubicBezTo>
                  <a:pt x="260" y="321"/>
                  <a:pt x="261" y="322"/>
                  <a:pt x="262" y="322"/>
                </a:cubicBezTo>
                <a:cubicBezTo>
                  <a:pt x="262" y="323"/>
                  <a:pt x="262" y="324"/>
                  <a:pt x="261" y="325"/>
                </a:cubicBezTo>
                <a:cubicBezTo>
                  <a:pt x="260" y="326"/>
                  <a:pt x="258" y="327"/>
                  <a:pt x="256" y="328"/>
                </a:cubicBezTo>
                <a:cubicBezTo>
                  <a:pt x="255" y="328"/>
                  <a:pt x="254" y="327"/>
                  <a:pt x="253" y="327"/>
                </a:cubicBezTo>
                <a:close/>
                <a:moveTo>
                  <a:pt x="705" y="49"/>
                </a:moveTo>
                <a:cubicBezTo>
                  <a:pt x="703" y="52"/>
                  <a:pt x="701" y="54"/>
                  <a:pt x="699" y="57"/>
                </a:cubicBezTo>
                <a:cubicBezTo>
                  <a:pt x="699" y="57"/>
                  <a:pt x="698" y="57"/>
                  <a:pt x="698" y="57"/>
                </a:cubicBezTo>
                <a:cubicBezTo>
                  <a:pt x="697" y="56"/>
                  <a:pt x="696" y="56"/>
                  <a:pt x="696" y="55"/>
                </a:cubicBezTo>
                <a:cubicBezTo>
                  <a:pt x="696" y="51"/>
                  <a:pt x="698" y="48"/>
                  <a:pt x="702" y="47"/>
                </a:cubicBezTo>
                <a:cubicBezTo>
                  <a:pt x="703" y="47"/>
                  <a:pt x="703" y="48"/>
                  <a:pt x="705" y="49"/>
                </a:cubicBezTo>
                <a:close/>
                <a:moveTo>
                  <a:pt x="784" y="655"/>
                </a:moveTo>
                <a:cubicBezTo>
                  <a:pt x="783" y="654"/>
                  <a:pt x="782" y="653"/>
                  <a:pt x="782" y="653"/>
                </a:cubicBezTo>
                <a:cubicBezTo>
                  <a:pt x="782" y="648"/>
                  <a:pt x="784" y="643"/>
                  <a:pt x="789" y="641"/>
                </a:cubicBezTo>
                <a:cubicBezTo>
                  <a:pt x="790" y="641"/>
                  <a:pt x="791" y="642"/>
                  <a:pt x="792" y="642"/>
                </a:cubicBezTo>
                <a:cubicBezTo>
                  <a:pt x="792" y="642"/>
                  <a:pt x="793" y="643"/>
                  <a:pt x="793" y="643"/>
                </a:cubicBezTo>
                <a:cubicBezTo>
                  <a:pt x="791" y="648"/>
                  <a:pt x="788" y="651"/>
                  <a:pt x="784" y="655"/>
                </a:cubicBezTo>
                <a:close/>
                <a:moveTo>
                  <a:pt x="870" y="396"/>
                </a:moveTo>
                <a:cubicBezTo>
                  <a:pt x="868" y="390"/>
                  <a:pt x="871" y="386"/>
                  <a:pt x="875" y="382"/>
                </a:cubicBezTo>
                <a:cubicBezTo>
                  <a:pt x="875" y="381"/>
                  <a:pt x="877" y="382"/>
                  <a:pt x="877" y="382"/>
                </a:cubicBezTo>
                <a:cubicBezTo>
                  <a:pt x="878" y="383"/>
                  <a:pt x="878" y="384"/>
                  <a:pt x="878" y="385"/>
                </a:cubicBezTo>
                <a:cubicBezTo>
                  <a:pt x="876" y="389"/>
                  <a:pt x="875" y="393"/>
                  <a:pt x="870" y="396"/>
                </a:cubicBezTo>
                <a:close/>
                <a:moveTo>
                  <a:pt x="251" y="310"/>
                </a:moveTo>
                <a:cubicBezTo>
                  <a:pt x="249" y="309"/>
                  <a:pt x="248" y="309"/>
                  <a:pt x="246" y="309"/>
                </a:cubicBezTo>
                <a:cubicBezTo>
                  <a:pt x="246" y="309"/>
                  <a:pt x="245" y="308"/>
                  <a:pt x="245" y="307"/>
                </a:cubicBezTo>
                <a:cubicBezTo>
                  <a:pt x="245" y="307"/>
                  <a:pt x="245" y="306"/>
                  <a:pt x="245" y="306"/>
                </a:cubicBezTo>
                <a:cubicBezTo>
                  <a:pt x="249" y="302"/>
                  <a:pt x="256" y="303"/>
                  <a:pt x="259" y="306"/>
                </a:cubicBezTo>
                <a:cubicBezTo>
                  <a:pt x="259" y="306"/>
                  <a:pt x="258" y="308"/>
                  <a:pt x="258" y="308"/>
                </a:cubicBezTo>
                <a:cubicBezTo>
                  <a:pt x="256" y="309"/>
                  <a:pt x="253" y="309"/>
                  <a:pt x="251" y="310"/>
                </a:cubicBezTo>
                <a:close/>
                <a:moveTo>
                  <a:pt x="731" y="592"/>
                </a:moveTo>
                <a:cubicBezTo>
                  <a:pt x="729" y="597"/>
                  <a:pt x="723" y="601"/>
                  <a:pt x="718" y="601"/>
                </a:cubicBezTo>
                <a:cubicBezTo>
                  <a:pt x="718" y="601"/>
                  <a:pt x="717" y="601"/>
                  <a:pt x="717" y="600"/>
                </a:cubicBezTo>
                <a:cubicBezTo>
                  <a:pt x="717" y="600"/>
                  <a:pt x="716" y="598"/>
                  <a:pt x="716" y="598"/>
                </a:cubicBezTo>
                <a:cubicBezTo>
                  <a:pt x="721" y="595"/>
                  <a:pt x="725" y="593"/>
                  <a:pt x="729" y="591"/>
                </a:cubicBezTo>
                <a:cubicBezTo>
                  <a:pt x="729" y="590"/>
                  <a:pt x="730" y="591"/>
                  <a:pt x="730" y="591"/>
                </a:cubicBezTo>
                <a:cubicBezTo>
                  <a:pt x="731" y="591"/>
                  <a:pt x="731" y="592"/>
                  <a:pt x="731" y="592"/>
                </a:cubicBezTo>
                <a:close/>
                <a:moveTo>
                  <a:pt x="757" y="296"/>
                </a:moveTo>
                <a:cubicBezTo>
                  <a:pt x="756" y="296"/>
                  <a:pt x="756" y="296"/>
                  <a:pt x="755" y="296"/>
                </a:cubicBezTo>
                <a:cubicBezTo>
                  <a:pt x="752" y="293"/>
                  <a:pt x="748" y="289"/>
                  <a:pt x="747" y="284"/>
                </a:cubicBezTo>
                <a:cubicBezTo>
                  <a:pt x="747" y="283"/>
                  <a:pt x="748" y="282"/>
                  <a:pt x="748" y="281"/>
                </a:cubicBezTo>
                <a:cubicBezTo>
                  <a:pt x="749" y="281"/>
                  <a:pt x="752" y="281"/>
                  <a:pt x="752" y="282"/>
                </a:cubicBezTo>
                <a:cubicBezTo>
                  <a:pt x="754" y="286"/>
                  <a:pt x="756" y="290"/>
                  <a:pt x="758" y="294"/>
                </a:cubicBezTo>
                <a:cubicBezTo>
                  <a:pt x="758" y="294"/>
                  <a:pt x="757" y="295"/>
                  <a:pt x="757" y="296"/>
                </a:cubicBezTo>
                <a:close/>
                <a:moveTo>
                  <a:pt x="849" y="123"/>
                </a:moveTo>
                <a:cubicBezTo>
                  <a:pt x="849" y="123"/>
                  <a:pt x="849" y="125"/>
                  <a:pt x="848" y="125"/>
                </a:cubicBezTo>
                <a:cubicBezTo>
                  <a:pt x="844" y="127"/>
                  <a:pt x="840" y="129"/>
                  <a:pt x="836" y="131"/>
                </a:cubicBezTo>
                <a:cubicBezTo>
                  <a:pt x="835" y="131"/>
                  <a:pt x="833" y="130"/>
                  <a:pt x="833" y="129"/>
                </a:cubicBezTo>
                <a:cubicBezTo>
                  <a:pt x="832" y="128"/>
                  <a:pt x="833" y="126"/>
                  <a:pt x="834" y="125"/>
                </a:cubicBezTo>
                <a:cubicBezTo>
                  <a:pt x="839" y="124"/>
                  <a:pt x="843" y="122"/>
                  <a:pt x="848" y="121"/>
                </a:cubicBezTo>
                <a:cubicBezTo>
                  <a:pt x="848" y="121"/>
                  <a:pt x="849" y="122"/>
                  <a:pt x="849" y="123"/>
                </a:cubicBezTo>
                <a:close/>
                <a:moveTo>
                  <a:pt x="421" y="319"/>
                </a:moveTo>
                <a:cubicBezTo>
                  <a:pt x="420" y="320"/>
                  <a:pt x="420" y="321"/>
                  <a:pt x="419" y="322"/>
                </a:cubicBezTo>
                <a:cubicBezTo>
                  <a:pt x="417" y="324"/>
                  <a:pt x="415" y="326"/>
                  <a:pt x="412" y="327"/>
                </a:cubicBezTo>
                <a:cubicBezTo>
                  <a:pt x="410" y="329"/>
                  <a:pt x="406" y="329"/>
                  <a:pt x="406" y="327"/>
                </a:cubicBezTo>
                <a:cubicBezTo>
                  <a:pt x="406" y="325"/>
                  <a:pt x="407" y="322"/>
                  <a:pt x="408" y="321"/>
                </a:cubicBezTo>
                <a:cubicBezTo>
                  <a:pt x="411" y="320"/>
                  <a:pt x="415" y="319"/>
                  <a:pt x="419" y="317"/>
                </a:cubicBezTo>
                <a:cubicBezTo>
                  <a:pt x="419" y="317"/>
                  <a:pt x="420" y="319"/>
                  <a:pt x="421" y="319"/>
                </a:cubicBezTo>
                <a:close/>
                <a:moveTo>
                  <a:pt x="508" y="4"/>
                </a:moveTo>
                <a:cubicBezTo>
                  <a:pt x="508" y="2"/>
                  <a:pt x="509" y="1"/>
                  <a:pt x="509" y="1"/>
                </a:cubicBezTo>
                <a:cubicBezTo>
                  <a:pt x="510" y="0"/>
                  <a:pt x="511" y="1"/>
                  <a:pt x="512" y="2"/>
                </a:cubicBezTo>
                <a:cubicBezTo>
                  <a:pt x="513" y="4"/>
                  <a:pt x="514" y="6"/>
                  <a:pt x="516" y="8"/>
                </a:cubicBezTo>
                <a:cubicBezTo>
                  <a:pt x="519" y="14"/>
                  <a:pt x="520" y="19"/>
                  <a:pt x="518" y="18"/>
                </a:cubicBezTo>
                <a:cubicBezTo>
                  <a:pt x="514" y="17"/>
                  <a:pt x="512" y="14"/>
                  <a:pt x="510" y="10"/>
                </a:cubicBezTo>
                <a:cubicBezTo>
                  <a:pt x="509" y="8"/>
                  <a:pt x="508" y="6"/>
                  <a:pt x="508" y="4"/>
                </a:cubicBezTo>
                <a:close/>
                <a:moveTo>
                  <a:pt x="572" y="746"/>
                </a:moveTo>
                <a:cubicBezTo>
                  <a:pt x="571" y="745"/>
                  <a:pt x="570" y="745"/>
                  <a:pt x="570" y="744"/>
                </a:cubicBezTo>
                <a:cubicBezTo>
                  <a:pt x="569" y="738"/>
                  <a:pt x="571" y="733"/>
                  <a:pt x="576" y="730"/>
                </a:cubicBezTo>
                <a:cubicBezTo>
                  <a:pt x="577" y="729"/>
                  <a:pt x="578" y="729"/>
                  <a:pt x="579" y="729"/>
                </a:cubicBezTo>
                <a:cubicBezTo>
                  <a:pt x="579" y="730"/>
                  <a:pt x="580" y="731"/>
                  <a:pt x="580" y="732"/>
                </a:cubicBezTo>
                <a:cubicBezTo>
                  <a:pt x="578" y="736"/>
                  <a:pt x="575" y="741"/>
                  <a:pt x="573" y="745"/>
                </a:cubicBezTo>
                <a:cubicBezTo>
                  <a:pt x="573" y="746"/>
                  <a:pt x="572" y="746"/>
                  <a:pt x="572" y="746"/>
                </a:cubicBezTo>
                <a:close/>
                <a:moveTo>
                  <a:pt x="604" y="326"/>
                </a:moveTo>
                <a:cubicBezTo>
                  <a:pt x="601" y="324"/>
                  <a:pt x="597" y="322"/>
                  <a:pt x="594" y="320"/>
                </a:cubicBezTo>
                <a:cubicBezTo>
                  <a:pt x="593" y="319"/>
                  <a:pt x="593" y="317"/>
                  <a:pt x="594" y="316"/>
                </a:cubicBezTo>
                <a:cubicBezTo>
                  <a:pt x="594" y="315"/>
                  <a:pt x="596" y="315"/>
                  <a:pt x="596" y="315"/>
                </a:cubicBezTo>
                <a:cubicBezTo>
                  <a:pt x="600" y="316"/>
                  <a:pt x="603" y="318"/>
                  <a:pt x="607" y="320"/>
                </a:cubicBezTo>
                <a:cubicBezTo>
                  <a:pt x="608" y="321"/>
                  <a:pt x="611" y="322"/>
                  <a:pt x="609" y="324"/>
                </a:cubicBezTo>
                <a:cubicBezTo>
                  <a:pt x="608" y="325"/>
                  <a:pt x="606" y="325"/>
                  <a:pt x="604" y="326"/>
                </a:cubicBezTo>
                <a:close/>
                <a:moveTo>
                  <a:pt x="873" y="588"/>
                </a:moveTo>
                <a:cubicBezTo>
                  <a:pt x="872" y="587"/>
                  <a:pt x="870" y="586"/>
                  <a:pt x="871" y="585"/>
                </a:cubicBezTo>
                <a:cubicBezTo>
                  <a:pt x="873" y="579"/>
                  <a:pt x="877" y="575"/>
                  <a:pt x="884" y="573"/>
                </a:cubicBezTo>
                <a:cubicBezTo>
                  <a:pt x="885" y="573"/>
                  <a:pt x="886" y="575"/>
                  <a:pt x="886" y="575"/>
                </a:cubicBezTo>
                <a:cubicBezTo>
                  <a:pt x="883" y="581"/>
                  <a:pt x="878" y="584"/>
                  <a:pt x="873" y="588"/>
                </a:cubicBezTo>
                <a:close/>
                <a:moveTo>
                  <a:pt x="266" y="567"/>
                </a:moveTo>
                <a:cubicBezTo>
                  <a:pt x="266" y="567"/>
                  <a:pt x="265" y="567"/>
                  <a:pt x="265" y="566"/>
                </a:cubicBezTo>
                <a:cubicBezTo>
                  <a:pt x="265" y="565"/>
                  <a:pt x="264" y="564"/>
                  <a:pt x="265" y="564"/>
                </a:cubicBezTo>
                <a:cubicBezTo>
                  <a:pt x="269" y="560"/>
                  <a:pt x="274" y="556"/>
                  <a:pt x="278" y="552"/>
                </a:cubicBezTo>
                <a:cubicBezTo>
                  <a:pt x="278" y="552"/>
                  <a:pt x="279" y="552"/>
                  <a:pt x="279" y="552"/>
                </a:cubicBezTo>
                <a:cubicBezTo>
                  <a:pt x="280" y="553"/>
                  <a:pt x="281" y="554"/>
                  <a:pt x="280" y="555"/>
                </a:cubicBezTo>
                <a:cubicBezTo>
                  <a:pt x="278" y="560"/>
                  <a:pt x="274" y="564"/>
                  <a:pt x="269" y="567"/>
                </a:cubicBezTo>
                <a:cubicBezTo>
                  <a:pt x="269" y="567"/>
                  <a:pt x="267" y="567"/>
                  <a:pt x="266" y="567"/>
                </a:cubicBezTo>
                <a:close/>
                <a:moveTo>
                  <a:pt x="826" y="115"/>
                </a:moveTo>
                <a:cubicBezTo>
                  <a:pt x="825" y="115"/>
                  <a:pt x="824" y="115"/>
                  <a:pt x="824" y="115"/>
                </a:cubicBezTo>
                <a:cubicBezTo>
                  <a:pt x="823" y="114"/>
                  <a:pt x="823" y="112"/>
                  <a:pt x="823" y="112"/>
                </a:cubicBezTo>
                <a:cubicBezTo>
                  <a:pt x="826" y="107"/>
                  <a:pt x="830" y="104"/>
                  <a:pt x="837" y="104"/>
                </a:cubicBezTo>
                <a:cubicBezTo>
                  <a:pt x="837" y="104"/>
                  <a:pt x="838" y="105"/>
                  <a:pt x="839" y="106"/>
                </a:cubicBezTo>
                <a:cubicBezTo>
                  <a:pt x="839" y="106"/>
                  <a:pt x="839" y="108"/>
                  <a:pt x="838" y="108"/>
                </a:cubicBezTo>
                <a:cubicBezTo>
                  <a:pt x="834" y="111"/>
                  <a:pt x="830" y="113"/>
                  <a:pt x="826" y="115"/>
                </a:cubicBezTo>
                <a:close/>
                <a:moveTo>
                  <a:pt x="356" y="337"/>
                </a:moveTo>
                <a:cubicBezTo>
                  <a:pt x="357" y="336"/>
                  <a:pt x="358" y="335"/>
                  <a:pt x="358" y="335"/>
                </a:cubicBezTo>
                <a:cubicBezTo>
                  <a:pt x="362" y="337"/>
                  <a:pt x="367" y="348"/>
                  <a:pt x="366" y="352"/>
                </a:cubicBezTo>
                <a:cubicBezTo>
                  <a:pt x="366" y="352"/>
                  <a:pt x="365" y="353"/>
                  <a:pt x="365" y="353"/>
                </a:cubicBezTo>
                <a:cubicBezTo>
                  <a:pt x="364" y="353"/>
                  <a:pt x="363" y="353"/>
                  <a:pt x="363" y="353"/>
                </a:cubicBezTo>
                <a:cubicBezTo>
                  <a:pt x="359" y="348"/>
                  <a:pt x="357" y="343"/>
                  <a:pt x="356" y="337"/>
                </a:cubicBezTo>
                <a:close/>
                <a:moveTo>
                  <a:pt x="578" y="147"/>
                </a:moveTo>
                <a:cubicBezTo>
                  <a:pt x="578" y="148"/>
                  <a:pt x="578" y="149"/>
                  <a:pt x="578" y="149"/>
                </a:cubicBezTo>
                <a:cubicBezTo>
                  <a:pt x="575" y="154"/>
                  <a:pt x="572" y="158"/>
                  <a:pt x="569" y="163"/>
                </a:cubicBezTo>
                <a:cubicBezTo>
                  <a:pt x="569" y="163"/>
                  <a:pt x="568" y="163"/>
                  <a:pt x="567" y="163"/>
                </a:cubicBezTo>
                <a:cubicBezTo>
                  <a:pt x="566" y="163"/>
                  <a:pt x="566" y="163"/>
                  <a:pt x="566" y="162"/>
                </a:cubicBezTo>
                <a:cubicBezTo>
                  <a:pt x="564" y="156"/>
                  <a:pt x="569" y="148"/>
                  <a:pt x="575" y="146"/>
                </a:cubicBezTo>
                <a:cubicBezTo>
                  <a:pt x="576" y="146"/>
                  <a:pt x="577" y="147"/>
                  <a:pt x="578" y="147"/>
                </a:cubicBezTo>
                <a:close/>
                <a:moveTo>
                  <a:pt x="477" y="37"/>
                </a:moveTo>
                <a:cubicBezTo>
                  <a:pt x="476" y="37"/>
                  <a:pt x="475" y="37"/>
                  <a:pt x="474" y="36"/>
                </a:cubicBezTo>
                <a:cubicBezTo>
                  <a:pt x="473" y="34"/>
                  <a:pt x="471" y="32"/>
                  <a:pt x="470" y="30"/>
                </a:cubicBezTo>
                <a:cubicBezTo>
                  <a:pt x="466" y="24"/>
                  <a:pt x="465" y="20"/>
                  <a:pt x="468" y="20"/>
                </a:cubicBezTo>
                <a:cubicBezTo>
                  <a:pt x="472" y="20"/>
                  <a:pt x="473" y="24"/>
                  <a:pt x="475" y="27"/>
                </a:cubicBezTo>
                <a:cubicBezTo>
                  <a:pt x="476" y="29"/>
                  <a:pt x="478" y="32"/>
                  <a:pt x="479" y="34"/>
                </a:cubicBezTo>
                <a:cubicBezTo>
                  <a:pt x="479" y="35"/>
                  <a:pt x="479" y="36"/>
                  <a:pt x="478" y="37"/>
                </a:cubicBezTo>
                <a:cubicBezTo>
                  <a:pt x="478" y="37"/>
                  <a:pt x="477" y="37"/>
                  <a:pt x="477" y="37"/>
                </a:cubicBezTo>
                <a:close/>
                <a:moveTo>
                  <a:pt x="221" y="419"/>
                </a:moveTo>
                <a:cubicBezTo>
                  <a:pt x="215" y="419"/>
                  <a:pt x="209" y="417"/>
                  <a:pt x="205" y="414"/>
                </a:cubicBezTo>
                <a:cubicBezTo>
                  <a:pt x="204" y="413"/>
                  <a:pt x="204" y="411"/>
                  <a:pt x="204" y="410"/>
                </a:cubicBezTo>
                <a:cubicBezTo>
                  <a:pt x="204" y="409"/>
                  <a:pt x="206" y="408"/>
                  <a:pt x="207" y="409"/>
                </a:cubicBezTo>
                <a:cubicBezTo>
                  <a:pt x="212" y="411"/>
                  <a:pt x="217" y="413"/>
                  <a:pt x="222" y="415"/>
                </a:cubicBezTo>
                <a:cubicBezTo>
                  <a:pt x="222" y="415"/>
                  <a:pt x="223" y="416"/>
                  <a:pt x="223" y="417"/>
                </a:cubicBezTo>
                <a:cubicBezTo>
                  <a:pt x="223" y="418"/>
                  <a:pt x="222" y="418"/>
                  <a:pt x="221" y="419"/>
                </a:cubicBezTo>
                <a:close/>
                <a:moveTo>
                  <a:pt x="230" y="607"/>
                </a:moveTo>
                <a:cubicBezTo>
                  <a:pt x="231" y="607"/>
                  <a:pt x="232" y="607"/>
                  <a:pt x="232" y="607"/>
                </a:cubicBezTo>
                <a:cubicBezTo>
                  <a:pt x="235" y="612"/>
                  <a:pt x="237" y="616"/>
                  <a:pt x="239" y="621"/>
                </a:cubicBezTo>
                <a:cubicBezTo>
                  <a:pt x="239" y="621"/>
                  <a:pt x="238" y="623"/>
                  <a:pt x="237" y="623"/>
                </a:cubicBezTo>
                <a:cubicBezTo>
                  <a:pt x="237" y="623"/>
                  <a:pt x="235" y="623"/>
                  <a:pt x="235" y="623"/>
                </a:cubicBezTo>
                <a:cubicBezTo>
                  <a:pt x="231" y="619"/>
                  <a:pt x="228" y="615"/>
                  <a:pt x="228" y="609"/>
                </a:cubicBezTo>
                <a:cubicBezTo>
                  <a:pt x="228" y="608"/>
                  <a:pt x="229" y="607"/>
                  <a:pt x="230" y="607"/>
                </a:cubicBezTo>
                <a:close/>
                <a:moveTo>
                  <a:pt x="256" y="280"/>
                </a:moveTo>
                <a:cubicBezTo>
                  <a:pt x="255" y="281"/>
                  <a:pt x="254" y="283"/>
                  <a:pt x="253" y="283"/>
                </a:cubicBezTo>
                <a:cubicBezTo>
                  <a:pt x="246" y="286"/>
                  <a:pt x="240" y="284"/>
                  <a:pt x="235" y="280"/>
                </a:cubicBezTo>
                <a:cubicBezTo>
                  <a:pt x="234" y="279"/>
                  <a:pt x="234" y="278"/>
                  <a:pt x="234" y="277"/>
                </a:cubicBezTo>
                <a:cubicBezTo>
                  <a:pt x="235" y="276"/>
                  <a:pt x="236" y="275"/>
                  <a:pt x="237" y="276"/>
                </a:cubicBezTo>
                <a:cubicBezTo>
                  <a:pt x="243" y="277"/>
                  <a:pt x="249" y="278"/>
                  <a:pt x="256" y="280"/>
                </a:cubicBezTo>
                <a:close/>
                <a:moveTo>
                  <a:pt x="659" y="725"/>
                </a:moveTo>
                <a:cubicBezTo>
                  <a:pt x="658" y="725"/>
                  <a:pt x="658" y="726"/>
                  <a:pt x="658" y="726"/>
                </a:cubicBezTo>
                <a:cubicBezTo>
                  <a:pt x="650" y="724"/>
                  <a:pt x="646" y="719"/>
                  <a:pt x="646" y="714"/>
                </a:cubicBezTo>
                <a:cubicBezTo>
                  <a:pt x="646" y="713"/>
                  <a:pt x="647" y="711"/>
                  <a:pt x="649" y="710"/>
                </a:cubicBezTo>
                <a:cubicBezTo>
                  <a:pt x="649" y="710"/>
                  <a:pt x="651" y="710"/>
                  <a:pt x="651" y="711"/>
                </a:cubicBezTo>
                <a:cubicBezTo>
                  <a:pt x="654" y="715"/>
                  <a:pt x="657" y="719"/>
                  <a:pt x="660" y="723"/>
                </a:cubicBezTo>
                <a:cubicBezTo>
                  <a:pt x="660" y="723"/>
                  <a:pt x="659" y="724"/>
                  <a:pt x="659" y="725"/>
                </a:cubicBezTo>
                <a:close/>
                <a:moveTo>
                  <a:pt x="625" y="182"/>
                </a:moveTo>
                <a:cubicBezTo>
                  <a:pt x="625" y="182"/>
                  <a:pt x="625" y="183"/>
                  <a:pt x="624" y="183"/>
                </a:cubicBezTo>
                <a:cubicBezTo>
                  <a:pt x="621" y="186"/>
                  <a:pt x="617" y="189"/>
                  <a:pt x="613" y="192"/>
                </a:cubicBezTo>
                <a:cubicBezTo>
                  <a:pt x="612" y="192"/>
                  <a:pt x="611" y="192"/>
                  <a:pt x="610" y="192"/>
                </a:cubicBezTo>
                <a:cubicBezTo>
                  <a:pt x="609" y="191"/>
                  <a:pt x="609" y="190"/>
                  <a:pt x="609" y="189"/>
                </a:cubicBezTo>
                <a:cubicBezTo>
                  <a:pt x="611" y="183"/>
                  <a:pt x="617" y="179"/>
                  <a:pt x="623" y="179"/>
                </a:cubicBezTo>
                <a:cubicBezTo>
                  <a:pt x="624" y="179"/>
                  <a:pt x="624" y="181"/>
                  <a:pt x="625" y="182"/>
                </a:cubicBezTo>
                <a:close/>
                <a:moveTo>
                  <a:pt x="729" y="576"/>
                </a:moveTo>
                <a:cubicBezTo>
                  <a:pt x="728" y="577"/>
                  <a:pt x="727" y="578"/>
                  <a:pt x="727" y="578"/>
                </a:cubicBezTo>
                <a:cubicBezTo>
                  <a:pt x="722" y="580"/>
                  <a:pt x="718" y="582"/>
                  <a:pt x="713" y="584"/>
                </a:cubicBezTo>
                <a:cubicBezTo>
                  <a:pt x="712" y="584"/>
                  <a:pt x="710" y="583"/>
                  <a:pt x="709" y="583"/>
                </a:cubicBezTo>
                <a:cubicBezTo>
                  <a:pt x="709" y="582"/>
                  <a:pt x="710" y="580"/>
                  <a:pt x="711" y="579"/>
                </a:cubicBezTo>
                <a:cubicBezTo>
                  <a:pt x="716" y="575"/>
                  <a:pt x="721" y="574"/>
                  <a:pt x="727" y="574"/>
                </a:cubicBezTo>
                <a:cubicBezTo>
                  <a:pt x="728" y="574"/>
                  <a:pt x="728" y="575"/>
                  <a:pt x="729" y="575"/>
                </a:cubicBezTo>
                <a:cubicBezTo>
                  <a:pt x="729" y="575"/>
                  <a:pt x="729" y="576"/>
                  <a:pt x="729" y="576"/>
                </a:cubicBezTo>
                <a:close/>
                <a:moveTo>
                  <a:pt x="132" y="591"/>
                </a:moveTo>
                <a:cubicBezTo>
                  <a:pt x="133" y="591"/>
                  <a:pt x="134" y="590"/>
                  <a:pt x="134" y="590"/>
                </a:cubicBezTo>
                <a:cubicBezTo>
                  <a:pt x="139" y="595"/>
                  <a:pt x="144" y="599"/>
                  <a:pt x="148" y="604"/>
                </a:cubicBezTo>
                <a:cubicBezTo>
                  <a:pt x="152" y="607"/>
                  <a:pt x="152" y="611"/>
                  <a:pt x="151" y="611"/>
                </a:cubicBezTo>
                <a:cubicBezTo>
                  <a:pt x="148" y="610"/>
                  <a:pt x="146" y="608"/>
                  <a:pt x="145" y="607"/>
                </a:cubicBezTo>
                <a:cubicBezTo>
                  <a:pt x="141" y="602"/>
                  <a:pt x="136" y="598"/>
                  <a:pt x="132" y="594"/>
                </a:cubicBezTo>
                <a:cubicBezTo>
                  <a:pt x="132" y="593"/>
                  <a:pt x="132" y="592"/>
                  <a:pt x="132" y="591"/>
                </a:cubicBezTo>
                <a:close/>
                <a:moveTo>
                  <a:pt x="171" y="128"/>
                </a:moveTo>
                <a:cubicBezTo>
                  <a:pt x="170" y="128"/>
                  <a:pt x="170" y="129"/>
                  <a:pt x="170" y="128"/>
                </a:cubicBezTo>
                <a:cubicBezTo>
                  <a:pt x="162" y="127"/>
                  <a:pt x="155" y="124"/>
                  <a:pt x="152" y="117"/>
                </a:cubicBezTo>
                <a:cubicBezTo>
                  <a:pt x="151" y="117"/>
                  <a:pt x="151" y="116"/>
                  <a:pt x="152" y="116"/>
                </a:cubicBezTo>
                <a:cubicBezTo>
                  <a:pt x="152" y="115"/>
                  <a:pt x="154" y="114"/>
                  <a:pt x="154" y="114"/>
                </a:cubicBezTo>
                <a:cubicBezTo>
                  <a:pt x="160" y="118"/>
                  <a:pt x="165" y="121"/>
                  <a:pt x="170" y="125"/>
                </a:cubicBezTo>
                <a:cubicBezTo>
                  <a:pt x="171" y="125"/>
                  <a:pt x="171" y="127"/>
                  <a:pt x="171" y="128"/>
                </a:cubicBezTo>
                <a:close/>
                <a:moveTo>
                  <a:pt x="168" y="103"/>
                </a:moveTo>
                <a:cubicBezTo>
                  <a:pt x="169" y="103"/>
                  <a:pt x="170" y="102"/>
                  <a:pt x="170" y="102"/>
                </a:cubicBezTo>
                <a:cubicBezTo>
                  <a:pt x="176" y="104"/>
                  <a:pt x="181" y="108"/>
                  <a:pt x="184" y="113"/>
                </a:cubicBezTo>
                <a:cubicBezTo>
                  <a:pt x="185" y="114"/>
                  <a:pt x="184" y="115"/>
                  <a:pt x="184" y="116"/>
                </a:cubicBezTo>
                <a:cubicBezTo>
                  <a:pt x="184" y="116"/>
                  <a:pt x="183" y="117"/>
                  <a:pt x="183" y="116"/>
                </a:cubicBezTo>
                <a:cubicBezTo>
                  <a:pt x="177" y="114"/>
                  <a:pt x="170" y="111"/>
                  <a:pt x="168" y="105"/>
                </a:cubicBezTo>
                <a:cubicBezTo>
                  <a:pt x="168" y="104"/>
                  <a:pt x="168" y="104"/>
                  <a:pt x="168" y="103"/>
                </a:cubicBezTo>
                <a:close/>
                <a:moveTo>
                  <a:pt x="184" y="88"/>
                </a:moveTo>
                <a:cubicBezTo>
                  <a:pt x="184" y="87"/>
                  <a:pt x="185" y="86"/>
                  <a:pt x="186" y="86"/>
                </a:cubicBezTo>
                <a:cubicBezTo>
                  <a:pt x="187" y="86"/>
                  <a:pt x="188" y="86"/>
                  <a:pt x="188" y="87"/>
                </a:cubicBezTo>
                <a:cubicBezTo>
                  <a:pt x="191" y="89"/>
                  <a:pt x="194" y="91"/>
                  <a:pt x="196" y="94"/>
                </a:cubicBezTo>
                <a:cubicBezTo>
                  <a:pt x="198" y="96"/>
                  <a:pt x="204" y="97"/>
                  <a:pt x="201" y="101"/>
                </a:cubicBezTo>
                <a:cubicBezTo>
                  <a:pt x="199" y="104"/>
                  <a:pt x="195" y="100"/>
                  <a:pt x="193" y="99"/>
                </a:cubicBezTo>
                <a:cubicBezTo>
                  <a:pt x="190" y="96"/>
                  <a:pt x="187" y="94"/>
                  <a:pt x="184" y="91"/>
                </a:cubicBezTo>
                <a:cubicBezTo>
                  <a:pt x="184" y="90"/>
                  <a:pt x="184" y="89"/>
                  <a:pt x="184" y="88"/>
                </a:cubicBezTo>
                <a:close/>
                <a:moveTo>
                  <a:pt x="633" y="720"/>
                </a:moveTo>
                <a:cubicBezTo>
                  <a:pt x="634" y="720"/>
                  <a:pt x="636" y="719"/>
                  <a:pt x="636" y="719"/>
                </a:cubicBezTo>
                <a:cubicBezTo>
                  <a:pt x="639" y="722"/>
                  <a:pt x="642" y="725"/>
                  <a:pt x="644" y="728"/>
                </a:cubicBezTo>
                <a:cubicBezTo>
                  <a:pt x="646" y="730"/>
                  <a:pt x="650" y="732"/>
                  <a:pt x="646" y="735"/>
                </a:cubicBezTo>
                <a:cubicBezTo>
                  <a:pt x="644" y="737"/>
                  <a:pt x="641" y="734"/>
                  <a:pt x="639" y="732"/>
                </a:cubicBezTo>
                <a:cubicBezTo>
                  <a:pt x="636" y="729"/>
                  <a:pt x="635" y="726"/>
                  <a:pt x="633" y="723"/>
                </a:cubicBezTo>
                <a:cubicBezTo>
                  <a:pt x="632" y="723"/>
                  <a:pt x="633" y="721"/>
                  <a:pt x="633" y="720"/>
                </a:cubicBezTo>
                <a:close/>
                <a:moveTo>
                  <a:pt x="614" y="169"/>
                </a:moveTo>
                <a:cubicBezTo>
                  <a:pt x="614" y="169"/>
                  <a:pt x="614" y="169"/>
                  <a:pt x="614" y="170"/>
                </a:cubicBezTo>
                <a:cubicBezTo>
                  <a:pt x="610" y="174"/>
                  <a:pt x="606" y="179"/>
                  <a:pt x="602" y="183"/>
                </a:cubicBezTo>
                <a:cubicBezTo>
                  <a:pt x="601" y="184"/>
                  <a:pt x="600" y="183"/>
                  <a:pt x="599" y="183"/>
                </a:cubicBezTo>
                <a:cubicBezTo>
                  <a:pt x="598" y="182"/>
                  <a:pt x="598" y="181"/>
                  <a:pt x="598" y="180"/>
                </a:cubicBezTo>
                <a:cubicBezTo>
                  <a:pt x="600" y="173"/>
                  <a:pt x="605" y="168"/>
                  <a:pt x="612" y="167"/>
                </a:cubicBezTo>
                <a:cubicBezTo>
                  <a:pt x="613" y="167"/>
                  <a:pt x="614" y="168"/>
                  <a:pt x="614" y="169"/>
                </a:cubicBezTo>
                <a:close/>
                <a:moveTo>
                  <a:pt x="464" y="177"/>
                </a:moveTo>
                <a:cubicBezTo>
                  <a:pt x="463" y="177"/>
                  <a:pt x="462" y="177"/>
                  <a:pt x="462" y="176"/>
                </a:cubicBezTo>
                <a:cubicBezTo>
                  <a:pt x="459" y="174"/>
                  <a:pt x="457" y="171"/>
                  <a:pt x="455" y="168"/>
                </a:cubicBezTo>
                <a:cubicBezTo>
                  <a:pt x="451" y="163"/>
                  <a:pt x="451" y="158"/>
                  <a:pt x="453" y="158"/>
                </a:cubicBezTo>
                <a:cubicBezTo>
                  <a:pt x="458" y="158"/>
                  <a:pt x="459" y="162"/>
                  <a:pt x="460" y="165"/>
                </a:cubicBezTo>
                <a:cubicBezTo>
                  <a:pt x="462" y="168"/>
                  <a:pt x="464" y="172"/>
                  <a:pt x="466" y="175"/>
                </a:cubicBezTo>
                <a:cubicBezTo>
                  <a:pt x="466" y="176"/>
                  <a:pt x="465" y="177"/>
                  <a:pt x="464" y="177"/>
                </a:cubicBezTo>
                <a:close/>
                <a:moveTo>
                  <a:pt x="494" y="26"/>
                </a:moveTo>
                <a:cubicBezTo>
                  <a:pt x="493" y="25"/>
                  <a:pt x="491" y="25"/>
                  <a:pt x="490" y="24"/>
                </a:cubicBezTo>
                <a:cubicBezTo>
                  <a:pt x="488" y="21"/>
                  <a:pt x="485" y="18"/>
                  <a:pt x="484" y="14"/>
                </a:cubicBezTo>
                <a:cubicBezTo>
                  <a:pt x="483" y="13"/>
                  <a:pt x="484" y="10"/>
                  <a:pt x="485" y="8"/>
                </a:cubicBezTo>
                <a:cubicBezTo>
                  <a:pt x="486" y="9"/>
                  <a:pt x="488" y="10"/>
                  <a:pt x="489" y="12"/>
                </a:cubicBezTo>
                <a:cubicBezTo>
                  <a:pt x="492" y="15"/>
                  <a:pt x="494" y="19"/>
                  <a:pt x="497" y="23"/>
                </a:cubicBezTo>
                <a:cubicBezTo>
                  <a:pt x="497" y="23"/>
                  <a:pt x="496" y="24"/>
                  <a:pt x="496" y="25"/>
                </a:cubicBezTo>
                <a:cubicBezTo>
                  <a:pt x="496" y="25"/>
                  <a:pt x="495" y="25"/>
                  <a:pt x="494" y="26"/>
                </a:cubicBezTo>
                <a:close/>
                <a:moveTo>
                  <a:pt x="617" y="98"/>
                </a:moveTo>
                <a:cubicBezTo>
                  <a:pt x="617" y="97"/>
                  <a:pt x="616" y="96"/>
                  <a:pt x="616" y="96"/>
                </a:cubicBezTo>
                <a:cubicBezTo>
                  <a:pt x="618" y="89"/>
                  <a:pt x="623" y="85"/>
                  <a:pt x="628" y="81"/>
                </a:cubicBezTo>
                <a:cubicBezTo>
                  <a:pt x="628" y="80"/>
                  <a:pt x="630" y="81"/>
                  <a:pt x="630" y="81"/>
                </a:cubicBezTo>
                <a:cubicBezTo>
                  <a:pt x="631" y="82"/>
                  <a:pt x="631" y="83"/>
                  <a:pt x="631" y="84"/>
                </a:cubicBezTo>
                <a:cubicBezTo>
                  <a:pt x="630" y="86"/>
                  <a:pt x="629" y="88"/>
                  <a:pt x="627" y="90"/>
                </a:cubicBezTo>
                <a:cubicBezTo>
                  <a:pt x="625" y="93"/>
                  <a:pt x="623" y="95"/>
                  <a:pt x="620" y="98"/>
                </a:cubicBezTo>
                <a:cubicBezTo>
                  <a:pt x="620" y="98"/>
                  <a:pt x="618" y="98"/>
                  <a:pt x="617" y="98"/>
                </a:cubicBezTo>
                <a:close/>
                <a:moveTo>
                  <a:pt x="810" y="110"/>
                </a:moveTo>
                <a:cubicBezTo>
                  <a:pt x="810" y="109"/>
                  <a:pt x="809" y="108"/>
                  <a:pt x="809" y="108"/>
                </a:cubicBezTo>
                <a:cubicBezTo>
                  <a:pt x="809" y="107"/>
                  <a:pt x="809" y="106"/>
                  <a:pt x="810" y="105"/>
                </a:cubicBezTo>
                <a:cubicBezTo>
                  <a:pt x="812" y="103"/>
                  <a:pt x="815" y="100"/>
                  <a:pt x="818" y="98"/>
                </a:cubicBezTo>
                <a:cubicBezTo>
                  <a:pt x="823" y="94"/>
                  <a:pt x="828" y="93"/>
                  <a:pt x="828" y="96"/>
                </a:cubicBezTo>
                <a:cubicBezTo>
                  <a:pt x="828" y="100"/>
                  <a:pt x="824" y="101"/>
                  <a:pt x="821" y="103"/>
                </a:cubicBezTo>
                <a:cubicBezTo>
                  <a:pt x="819" y="105"/>
                  <a:pt x="816" y="107"/>
                  <a:pt x="813" y="109"/>
                </a:cubicBezTo>
                <a:cubicBezTo>
                  <a:pt x="812" y="110"/>
                  <a:pt x="811" y="110"/>
                  <a:pt x="810" y="110"/>
                </a:cubicBezTo>
                <a:close/>
                <a:moveTo>
                  <a:pt x="401" y="229"/>
                </a:moveTo>
                <a:cubicBezTo>
                  <a:pt x="398" y="228"/>
                  <a:pt x="394" y="226"/>
                  <a:pt x="390" y="224"/>
                </a:cubicBezTo>
                <a:cubicBezTo>
                  <a:pt x="389" y="224"/>
                  <a:pt x="389" y="221"/>
                  <a:pt x="388" y="219"/>
                </a:cubicBezTo>
                <a:cubicBezTo>
                  <a:pt x="390" y="219"/>
                  <a:pt x="392" y="217"/>
                  <a:pt x="393" y="218"/>
                </a:cubicBezTo>
                <a:cubicBezTo>
                  <a:pt x="398" y="219"/>
                  <a:pt x="402" y="222"/>
                  <a:pt x="406" y="224"/>
                </a:cubicBezTo>
                <a:cubicBezTo>
                  <a:pt x="407" y="224"/>
                  <a:pt x="408" y="226"/>
                  <a:pt x="408" y="226"/>
                </a:cubicBezTo>
                <a:cubicBezTo>
                  <a:pt x="407" y="227"/>
                  <a:pt x="406" y="228"/>
                  <a:pt x="406" y="228"/>
                </a:cubicBezTo>
                <a:cubicBezTo>
                  <a:pt x="405" y="229"/>
                  <a:pt x="404" y="228"/>
                  <a:pt x="401" y="229"/>
                </a:cubicBezTo>
                <a:close/>
                <a:moveTo>
                  <a:pt x="131" y="528"/>
                </a:moveTo>
                <a:cubicBezTo>
                  <a:pt x="137" y="534"/>
                  <a:pt x="142" y="540"/>
                  <a:pt x="146" y="548"/>
                </a:cubicBezTo>
                <a:cubicBezTo>
                  <a:pt x="146" y="548"/>
                  <a:pt x="146" y="550"/>
                  <a:pt x="145" y="550"/>
                </a:cubicBezTo>
                <a:cubicBezTo>
                  <a:pt x="145" y="551"/>
                  <a:pt x="143" y="551"/>
                  <a:pt x="143" y="551"/>
                </a:cubicBezTo>
                <a:cubicBezTo>
                  <a:pt x="138" y="544"/>
                  <a:pt x="133" y="537"/>
                  <a:pt x="131" y="528"/>
                </a:cubicBezTo>
                <a:close/>
                <a:moveTo>
                  <a:pt x="568" y="727"/>
                </a:moveTo>
                <a:cubicBezTo>
                  <a:pt x="567" y="729"/>
                  <a:pt x="567" y="731"/>
                  <a:pt x="566" y="732"/>
                </a:cubicBezTo>
                <a:cubicBezTo>
                  <a:pt x="563" y="736"/>
                  <a:pt x="560" y="740"/>
                  <a:pt x="558" y="743"/>
                </a:cubicBezTo>
                <a:cubicBezTo>
                  <a:pt x="557" y="744"/>
                  <a:pt x="555" y="744"/>
                  <a:pt x="554" y="744"/>
                </a:cubicBezTo>
                <a:cubicBezTo>
                  <a:pt x="554" y="743"/>
                  <a:pt x="552" y="741"/>
                  <a:pt x="553" y="740"/>
                </a:cubicBezTo>
                <a:cubicBezTo>
                  <a:pt x="557" y="735"/>
                  <a:pt x="561" y="730"/>
                  <a:pt x="565" y="725"/>
                </a:cubicBezTo>
                <a:cubicBezTo>
                  <a:pt x="565" y="725"/>
                  <a:pt x="566" y="725"/>
                  <a:pt x="567" y="725"/>
                </a:cubicBezTo>
                <a:cubicBezTo>
                  <a:pt x="568" y="726"/>
                  <a:pt x="568" y="726"/>
                  <a:pt x="568" y="727"/>
                </a:cubicBezTo>
                <a:close/>
                <a:moveTo>
                  <a:pt x="512" y="675"/>
                </a:moveTo>
                <a:cubicBezTo>
                  <a:pt x="508" y="674"/>
                  <a:pt x="505" y="674"/>
                  <a:pt x="502" y="673"/>
                </a:cubicBezTo>
                <a:cubicBezTo>
                  <a:pt x="501" y="673"/>
                  <a:pt x="499" y="671"/>
                  <a:pt x="499" y="670"/>
                </a:cubicBezTo>
                <a:cubicBezTo>
                  <a:pt x="499" y="668"/>
                  <a:pt x="501" y="666"/>
                  <a:pt x="503" y="666"/>
                </a:cubicBezTo>
                <a:cubicBezTo>
                  <a:pt x="506" y="666"/>
                  <a:pt x="509" y="667"/>
                  <a:pt x="511" y="668"/>
                </a:cubicBezTo>
                <a:cubicBezTo>
                  <a:pt x="514" y="669"/>
                  <a:pt x="519" y="667"/>
                  <a:pt x="519" y="672"/>
                </a:cubicBezTo>
                <a:cubicBezTo>
                  <a:pt x="519" y="674"/>
                  <a:pt x="514" y="674"/>
                  <a:pt x="512" y="675"/>
                </a:cubicBezTo>
                <a:close/>
                <a:moveTo>
                  <a:pt x="501" y="160"/>
                </a:moveTo>
                <a:cubicBezTo>
                  <a:pt x="500" y="161"/>
                  <a:pt x="499" y="162"/>
                  <a:pt x="498" y="162"/>
                </a:cubicBezTo>
                <a:cubicBezTo>
                  <a:pt x="498" y="162"/>
                  <a:pt x="497" y="162"/>
                  <a:pt x="497" y="162"/>
                </a:cubicBezTo>
                <a:cubicBezTo>
                  <a:pt x="496" y="161"/>
                  <a:pt x="494" y="160"/>
                  <a:pt x="494" y="159"/>
                </a:cubicBezTo>
                <a:cubicBezTo>
                  <a:pt x="492" y="155"/>
                  <a:pt x="491" y="150"/>
                  <a:pt x="490" y="146"/>
                </a:cubicBezTo>
                <a:cubicBezTo>
                  <a:pt x="490" y="144"/>
                  <a:pt x="491" y="142"/>
                  <a:pt x="492" y="141"/>
                </a:cubicBezTo>
                <a:cubicBezTo>
                  <a:pt x="495" y="139"/>
                  <a:pt x="496" y="143"/>
                  <a:pt x="496" y="145"/>
                </a:cubicBezTo>
                <a:cubicBezTo>
                  <a:pt x="498" y="150"/>
                  <a:pt x="499" y="155"/>
                  <a:pt x="501" y="160"/>
                </a:cubicBezTo>
                <a:close/>
                <a:moveTo>
                  <a:pt x="609" y="272"/>
                </a:moveTo>
                <a:cubicBezTo>
                  <a:pt x="610" y="271"/>
                  <a:pt x="612" y="270"/>
                  <a:pt x="613" y="270"/>
                </a:cubicBezTo>
                <a:cubicBezTo>
                  <a:pt x="618" y="273"/>
                  <a:pt x="623" y="275"/>
                  <a:pt x="628" y="278"/>
                </a:cubicBezTo>
                <a:cubicBezTo>
                  <a:pt x="629" y="278"/>
                  <a:pt x="629" y="279"/>
                  <a:pt x="629" y="280"/>
                </a:cubicBezTo>
                <a:cubicBezTo>
                  <a:pt x="629" y="281"/>
                  <a:pt x="628" y="282"/>
                  <a:pt x="627" y="282"/>
                </a:cubicBezTo>
                <a:cubicBezTo>
                  <a:pt x="620" y="283"/>
                  <a:pt x="614" y="280"/>
                  <a:pt x="610" y="276"/>
                </a:cubicBezTo>
                <a:cubicBezTo>
                  <a:pt x="609" y="275"/>
                  <a:pt x="609" y="274"/>
                  <a:pt x="609" y="272"/>
                </a:cubicBezTo>
                <a:close/>
                <a:moveTo>
                  <a:pt x="603" y="299"/>
                </a:moveTo>
                <a:cubicBezTo>
                  <a:pt x="604" y="299"/>
                  <a:pt x="605" y="297"/>
                  <a:pt x="606" y="298"/>
                </a:cubicBezTo>
                <a:cubicBezTo>
                  <a:pt x="611" y="299"/>
                  <a:pt x="616" y="301"/>
                  <a:pt x="621" y="304"/>
                </a:cubicBezTo>
                <a:cubicBezTo>
                  <a:pt x="622" y="304"/>
                  <a:pt x="622" y="305"/>
                  <a:pt x="621" y="306"/>
                </a:cubicBezTo>
                <a:cubicBezTo>
                  <a:pt x="621" y="307"/>
                  <a:pt x="621" y="307"/>
                  <a:pt x="621" y="307"/>
                </a:cubicBezTo>
                <a:cubicBezTo>
                  <a:pt x="615" y="309"/>
                  <a:pt x="606" y="306"/>
                  <a:pt x="603" y="301"/>
                </a:cubicBezTo>
                <a:cubicBezTo>
                  <a:pt x="603" y="301"/>
                  <a:pt x="603" y="300"/>
                  <a:pt x="603" y="299"/>
                </a:cubicBezTo>
                <a:close/>
                <a:moveTo>
                  <a:pt x="394" y="260"/>
                </a:moveTo>
                <a:cubicBezTo>
                  <a:pt x="386" y="260"/>
                  <a:pt x="380" y="257"/>
                  <a:pt x="382" y="254"/>
                </a:cubicBezTo>
                <a:cubicBezTo>
                  <a:pt x="385" y="250"/>
                  <a:pt x="389" y="252"/>
                  <a:pt x="393" y="252"/>
                </a:cubicBezTo>
                <a:cubicBezTo>
                  <a:pt x="395" y="253"/>
                  <a:pt x="397" y="253"/>
                  <a:pt x="399" y="254"/>
                </a:cubicBezTo>
                <a:cubicBezTo>
                  <a:pt x="400" y="254"/>
                  <a:pt x="401" y="255"/>
                  <a:pt x="402" y="256"/>
                </a:cubicBezTo>
                <a:cubicBezTo>
                  <a:pt x="400" y="257"/>
                  <a:pt x="399" y="259"/>
                  <a:pt x="398" y="259"/>
                </a:cubicBezTo>
                <a:cubicBezTo>
                  <a:pt x="396" y="260"/>
                  <a:pt x="394" y="260"/>
                  <a:pt x="394" y="260"/>
                </a:cubicBezTo>
                <a:close/>
                <a:moveTo>
                  <a:pt x="252" y="561"/>
                </a:moveTo>
                <a:cubicBezTo>
                  <a:pt x="252" y="561"/>
                  <a:pt x="251" y="561"/>
                  <a:pt x="251" y="560"/>
                </a:cubicBezTo>
                <a:cubicBezTo>
                  <a:pt x="251" y="560"/>
                  <a:pt x="250" y="558"/>
                  <a:pt x="251" y="558"/>
                </a:cubicBezTo>
                <a:cubicBezTo>
                  <a:pt x="255" y="553"/>
                  <a:pt x="261" y="548"/>
                  <a:pt x="266" y="543"/>
                </a:cubicBezTo>
                <a:cubicBezTo>
                  <a:pt x="266" y="543"/>
                  <a:pt x="267" y="543"/>
                  <a:pt x="268" y="544"/>
                </a:cubicBezTo>
                <a:cubicBezTo>
                  <a:pt x="269" y="544"/>
                  <a:pt x="269" y="544"/>
                  <a:pt x="269" y="545"/>
                </a:cubicBezTo>
                <a:cubicBezTo>
                  <a:pt x="266" y="553"/>
                  <a:pt x="261" y="558"/>
                  <a:pt x="254" y="561"/>
                </a:cubicBezTo>
                <a:cubicBezTo>
                  <a:pt x="253" y="562"/>
                  <a:pt x="253" y="561"/>
                  <a:pt x="252" y="561"/>
                </a:cubicBezTo>
                <a:close/>
                <a:moveTo>
                  <a:pt x="246" y="288"/>
                </a:moveTo>
                <a:cubicBezTo>
                  <a:pt x="249" y="288"/>
                  <a:pt x="251" y="289"/>
                  <a:pt x="254" y="290"/>
                </a:cubicBezTo>
                <a:cubicBezTo>
                  <a:pt x="254" y="290"/>
                  <a:pt x="255" y="291"/>
                  <a:pt x="255" y="292"/>
                </a:cubicBezTo>
                <a:cubicBezTo>
                  <a:pt x="255" y="293"/>
                  <a:pt x="254" y="294"/>
                  <a:pt x="254" y="294"/>
                </a:cubicBezTo>
                <a:cubicBezTo>
                  <a:pt x="248" y="295"/>
                  <a:pt x="243" y="295"/>
                  <a:pt x="237" y="295"/>
                </a:cubicBezTo>
                <a:cubicBezTo>
                  <a:pt x="237" y="295"/>
                  <a:pt x="236" y="294"/>
                  <a:pt x="236" y="293"/>
                </a:cubicBezTo>
                <a:cubicBezTo>
                  <a:pt x="236" y="293"/>
                  <a:pt x="236" y="291"/>
                  <a:pt x="237" y="291"/>
                </a:cubicBezTo>
                <a:cubicBezTo>
                  <a:pt x="240" y="290"/>
                  <a:pt x="243" y="289"/>
                  <a:pt x="246" y="288"/>
                </a:cubicBezTo>
                <a:close/>
                <a:moveTo>
                  <a:pt x="816" y="80"/>
                </a:moveTo>
                <a:cubicBezTo>
                  <a:pt x="816" y="80"/>
                  <a:pt x="816" y="81"/>
                  <a:pt x="816" y="81"/>
                </a:cubicBezTo>
                <a:cubicBezTo>
                  <a:pt x="812" y="87"/>
                  <a:pt x="808" y="93"/>
                  <a:pt x="804" y="99"/>
                </a:cubicBezTo>
                <a:cubicBezTo>
                  <a:pt x="803" y="100"/>
                  <a:pt x="802" y="100"/>
                  <a:pt x="801" y="100"/>
                </a:cubicBezTo>
                <a:cubicBezTo>
                  <a:pt x="800" y="100"/>
                  <a:pt x="800" y="98"/>
                  <a:pt x="800" y="98"/>
                </a:cubicBezTo>
                <a:cubicBezTo>
                  <a:pt x="802" y="90"/>
                  <a:pt x="807" y="84"/>
                  <a:pt x="814" y="79"/>
                </a:cubicBezTo>
                <a:cubicBezTo>
                  <a:pt x="814" y="79"/>
                  <a:pt x="815" y="80"/>
                  <a:pt x="816" y="80"/>
                </a:cubicBezTo>
                <a:close/>
                <a:moveTo>
                  <a:pt x="231" y="403"/>
                </a:moveTo>
                <a:cubicBezTo>
                  <a:pt x="223" y="403"/>
                  <a:pt x="216" y="400"/>
                  <a:pt x="209" y="398"/>
                </a:cubicBezTo>
                <a:cubicBezTo>
                  <a:pt x="208" y="398"/>
                  <a:pt x="208" y="396"/>
                  <a:pt x="208" y="396"/>
                </a:cubicBezTo>
                <a:cubicBezTo>
                  <a:pt x="208" y="395"/>
                  <a:pt x="209" y="394"/>
                  <a:pt x="210" y="393"/>
                </a:cubicBezTo>
                <a:cubicBezTo>
                  <a:pt x="211" y="393"/>
                  <a:pt x="213" y="392"/>
                  <a:pt x="214" y="393"/>
                </a:cubicBezTo>
                <a:cubicBezTo>
                  <a:pt x="220" y="394"/>
                  <a:pt x="223" y="395"/>
                  <a:pt x="231" y="403"/>
                </a:cubicBezTo>
                <a:close/>
                <a:moveTo>
                  <a:pt x="652" y="641"/>
                </a:moveTo>
                <a:cubicBezTo>
                  <a:pt x="650" y="640"/>
                  <a:pt x="649" y="639"/>
                  <a:pt x="649" y="639"/>
                </a:cubicBezTo>
                <a:cubicBezTo>
                  <a:pt x="649" y="638"/>
                  <a:pt x="649" y="636"/>
                  <a:pt x="649" y="636"/>
                </a:cubicBezTo>
                <a:cubicBezTo>
                  <a:pt x="656" y="631"/>
                  <a:pt x="663" y="630"/>
                  <a:pt x="670" y="630"/>
                </a:cubicBezTo>
                <a:cubicBezTo>
                  <a:pt x="671" y="629"/>
                  <a:pt x="671" y="631"/>
                  <a:pt x="672" y="631"/>
                </a:cubicBezTo>
                <a:cubicBezTo>
                  <a:pt x="672" y="632"/>
                  <a:pt x="672" y="633"/>
                  <a:pt x="672" y="633"/>
                </a:cubicBezTo>
                <a:cubicBezTo>
                  <a:pt x="665" y="637"/>
                  <a:pt x="659" y="639"/>
                  <a:pt x="652" y="641"/>
                </a:cubicBezTo>
                <a:close/>
                <a:moveTo>
                  <a:pt x="480" y="165"/>
                </a:moveTo>
                <a:cubicBezTo>
                  <a:pt x="479" y="165"/>
                  <a:pt x="478" y="165"/>
                  <a:pt x="477" y="164"/>
                </a:cubicBezTo>
                <a:cubicBezTo>
                  <a:pt x="475" y="161"/>
                  <a:pt x="473" y="157"/>
                  <a:pt x="471" y="154"/>
                </a:cubicBezTo>
                <a:cubicBezTo>
                  <a:pt x="470" y="149"/>
                  <a:pt x="471" y="144"/>
                  <a:pt x="473" y="144"/>
                </a:cubicBezTo>
                <a:cubicBezTo>
                  <a:pt x="477" y="145"/>
                  <a:pt x="477" y="148"/>
                  <a:pt x="478" y="151"/>
                </a:cubicBezTo>
                <a:cubicBezTo>
                  <a:pt x="480" y="155"/>
                  <a:pt x="481" y="158"/>
                  <a:pt x="482" y="162"/>
                </a:cubicBezTo>
                <a:cubicBezTo>
                  <a:pt x="483" y="163"/>
                  <a:pt x="482" y="164"/>
                  <a:pt x="481" y="165"/>
                </a:cubicBezTo>
                <a:cubicBezTo>
                  <a:pt x="481" y="165"/>
                  <a:pt x="481" y="165"/>
                  <a:pt x="480" y="165"/>
                </a:cubicBezTo>
                <a:close/>
                <a:moveTo>
                  <a:pt x="626" y="260"/>
                </a:moveTo>
                <a:cubicBezTo>
                  <a:pt x="624" y="260"/>
                  <a:pt x="620" y="259"/>
                  <a:pt x="617" y="257"/>
                </a:cubicBezTo>
                <a:cubicBezTo>
                  <a:pt x="615" y="257"/>
                  <a:pt x="613" y="255"/>
                  <a:pt x="613" y="253"/>
                </a:cubicBezTo>
                <a:cubicBezTo>
                  <a:pt x="613" y="252"/>
                  <a:pt x="616" y="249"/>
                  <a:pt x="616" y="249"/>
                </a:cubicBezTo>
                <a:cubicBezTo>
                  <a:pt x="621" y="251"/>
                  <a:pt x="626" y="253"/>
                  <a:pt x="631" y="255"/>
                </a:cubicBezTo>
                <a:cubicBezTo>
                  <a:pt x="632" y="256"/>
                  <a:pt x="633" y="257"/>
                  <a:pt x="633" y="258"/>
                </a:cubicBezTo>
                <a:cubicBezTo>
                  <a:pt x="632" y="259"/>
                  <a:pt x="631" y="259"/>
                  <a:pt x="630" y="260"/>
                </a:cubicBezTo>
                <a:cubicBezTo>
                  <a:pt x="629" y="260"/>
                  <a:pt x="629" y="260"/>
                  <a:pt x="626" y="260"/>
                </a:cubicBezTo>
                <a:close/>
                <a:moveTo>
                  <a:pt x="210" y="440"/>
                </a:moveTo>
                <a:cubicBezTo>
                  <a:pt x="207" y="439"/>
                  <a:pt x="204" y="439"/>
                  <a:pt x="201" y="438"/>
                </a:cubicBezTo>
                <a:cubicBezTo>
                  <a:pt x="196" y="437"/>
                  <a:pt x="192" y="434"/>
                  <a:pt x="194" y="432"/>
                </a:cubicBezTo>
                <a:cubicBezTo>
                  <a:pt x="196" y="429"/>
                  <a:pt x="199" y="431"/>
                  <a:pt x="202" y="432"/>
                </a:cubicBezTo>
                <a:cubicBezTo>
                  <a:pt x="207" y="433"/>
                  <a:pt x="212" y="434"/>
                  <a:pt x="217" y="435"/>
                </a:cubicBezTo>
                <a:cubicBezTo>
                  <a:pt x="217" y="435"/>
                  <a:pt x="218" y="436"/>
                  <a:pt x="218" y="436"/>
                </a:cubicBezTo>
                <a:cubicBezTo>
                  <a:pt x="218" y="437"/>
                  <a:pt x="217" y="438"/>
                  <a:pt x="217" y="439"/>
                </a:cubicBezTo>
                <a:cubicBezTo>
                  <a:pt x="215" y="439"/>
                  <a:pt x="213" y="439"/>
                  <a:pt x="210" y="440"/>
                </a:cubicBezTo>
                <a:close/>
                <a:moveTo>
                  <a:pt x="417" y="345"/>
                </a:moveTo>
                <a:cubicBezTo>
                  <a:pt x="417" y="343"/>
                  <a:pt x="416" y="341"/>
                  <a:pt x="416" y="340"/>
                </a:cubicBezTo>
                <a:cubicBezTo>
                  <a:pt x="418" y="337"/>
                  <a:pt x="420" y="334"/>
                  <a:pt x="423" y="331"/>
                </a:cubicBezTo>
                <a:cubicBezTo>
                  <a:pt x="425" y="330"/>
                  <a:pt x="428" y="328"/>
                  <a:pt x="431" y="327"/>
                </a:cubicBezTo>
                <a:cubicBezTo>
                  <a:pt x="433" y="327"/>
                  <a:pt x="432" y="332"/>
                  <a:pt x="428" y="336"/>
                </a:cubicBezTo>
                <a:cubicBezTo>
                  <a:pt x="426" y="339"/>
                  <a:pt x="424" y="342"/>
                  <a:pt x="421" y="344"/>
                </a:cubicBezTo>
                <a:cubicBezTo>
                  <a:pt x="421" y="345"/>
                  <a:pt x="419" y="344"/>
                  <a:pt x="417" y="345"/>
                </a:cubicBezTo>
                <a:close/>
                <a:moveTo>
                  <a:pt x="583" y="603"/>
                </a:moveTo>
                <a:cubicBezTo>
                  <a:pt x="583" y="606"/>
                  <a:pt x="583" y="609"/>
                  <a:pt x="583" y="612"/>
                </a:cubicBezTo>
                <a:cubicBezTo>
                  <a:pt x="583" y="612"/>
                  <a:pt x="582" y="613"/>
                  <a:pt x="581" y="613"/>
                </a:cubicBezTo>
                <a:cubicBezTo>
                  <a:pt x="580" y="613"/>
                  <a:pt x="579" y="613"/>
                  <a:pt x="579" y="612"/>
                </a:cubicBezTo>
                <a:cubicBezTo>
                  <a:pt x="575" y="605"/>
                  <a:pt x="576" y="598"/>
                  <a:pt x="578" y="590"/>
                </a:cubicBezTo>
                <a:cubicBezTo>
                  <a:pt x="578" y="590"/>
                  <a:pt x="579" y="589"/>
                  <a:pt x="580" y="589"/>
                </a:cubicBezTo>
                <a:cubicBezTo>
                  <a:pt x="581" y="589"/>
                  <a:pt x="582" y="590"/>
                  <a:pt x="582" y="591"/>
                </a:cubicBezTo>
                <a:cubicBezTo>
                  <a:pt x="583" y="595"/>
                  <a:pt x="583" y="599"/>
                  <a:pt x="583" y="603"/>
                </a:cubicBezTo>
                <a:close/>
                <a:moveTo>
                  <a:pt x="601" y="154"/>
                </a:moveTo>
                <a:cubicBezTo>
                  <a:pt x="595" y="162"/>
                  <a:pt x="591" y="168"/>
                  <a:pt x="586" y="174"/>
                </a:cubicBezTo>
                <a:cubicBezTo>
                  <a:pt x="586" y="174"/>
                  <a:pt x="584" y="174"/>
                  <a:pt x="583" y="174"/>
                </a:cubicBezTo>
                <a:cubicBezTo>
                  <a:pt x="583" y="174"/>
                  <a:pt x="582" y="172"/>
                  <a:pt x="582" y="172"/>
                </a:cubicBezTo>
                <a:cubicBezTo>
                  <a:pt x="584" y="162"/>
                  <a:pt x="589" y="156"/>
                  <a:pt x="601" y="154"/>
                </a:cubicBezTo>
                <a:close/>
                <a:moveTo>
                  <a:pt x="242" y="551"/>
                </a:moveTo>
                <a:cubicBezTo>
                  <a:pt x="242" y="550"/>
                  <a:pt x="241" y="548"/>
                  <a:pt x="241" y="547"/>
                </a:cubicBezTo>
                <a:cubicBezTo>
                  <a:pt x="246" y="541"/>
                  <a:pt x="251" y="536"/>
                  <a:pt x="255" y="530"/>
                </a:cubicBezTo>
                <a:cubicBezTo>
                  <a:pt x="256" y="530"/>
                  <a:pt x="257" y="530"/>
                  <a:pt x="258" y="530"/>
                </a:cubicBezTo>
                <a:cubicBezTo>
                  <a:pt x="259" y="531"/>
                  <a:pt x="259" y="532"/>
                  <a:pt x="259" y="533"/>
                </a:cubicBezTo>
                <a:cubicBezTo>
                  <a:pt x="254" y="539"/>
                  <a:pt x="249" y="545"/>
                  <a:pt x="244" y="551"/>
                </a:cubicBezTo>
                <a:cubicBezTo>
                  <a:pt x="244" y="551"/>
                  <a:pt x="243" y="551"/>
                  <a:pt x="242" y="551"/>
                </a:cubicBezTo>
                <a:close/>
                <a:moveTo>
                  <a:pt x="592" y="64"/>
                </a:moveTo>
                <a:cubicBezTo>
                  <a:pt x="589" y="71"/>
                  <a:pt x="585" y="79"/>
                  <a:pt x="581" y="86"/>
                </a:cubicBezTo>
                <a:cubicBezTo>
                  <a:pt x="581" y="87"/>
                  <a:pt x="579" y="87"/>
                  <a:pt x="577" y="87"/>
                </a:cubicBezTo>
                <a:cubicBezTo>
                  <a:pt x="577" y="87"/>
                  <a:pt x="576" y="85"/>
                  <a:pt x="576" y="85"/>
                </a:cubicBezTo>
                <a:cubicBezTo>
                  <a:pt x="579" y="76"/>
                  <a:pt x="582" y="68"/>
                  <a:pt x="589" y="61"/>
                </a:cubicBezTo>
                <a:cubicBezTo>
                  <a:pt x="589" y="61"/>
                  <a:pt x="590" y="61"/>
                  <a:pt x="590" y="61"/>
                </a:cubicBezTo>
                <a:cubicBezTo>
                  <a:pt x="591" y="62"/>
                  <a:pt x="591" y="63"/>
                  <a:pt x="592" y="64"/>
                </a:cubicBezTo>
                <a:close/>
                <a:moveTo>
                  <a:pt x="720" y="315"/>
                </a:moveTo>
                <a:cubicBezTo>
                  <a:pt x="719" y="314"/>
                  <a:pt x="718" y="314"/>
                  <a:pt x="717" y="314"/>
                </a:cubicBezTo>
                <a:cubicBezTo>
                  <a:pt x="712" y="308"/>
                  <a:pt x="709" y="301"/>
                  <a:pt x="708" y="293"/>
                </a:cubicBezTo>
                <a:cubicBezTo>
                  <a:pt x="708" y="293"/>
                  <a:pt x="709" y="291"/>
                  <a:pt x="710" y="291"/>
                </a:cubicBezTo>
                <a:cubicBezTo>
                  <a:pt x="711" y="291"/>
                  <a:pt x="712" y="292"/>
                  <a:pt x="713" y="292"/>
                </a:cubicBezTo>
                <a:cubicBezTo>
                  <a:pt x="716" y="299"/>
                  <a:pt x="719" y="306"/>
                  <a:pt x="722" y="313"/>
                </a:cubicBezTo>
                <a:cubicBezTo>
                  <a:pt x="722" y="313"/>
                  <a:pt x="721" y="314"/>
                  <a:pt x="720" y="315"/>
                </a:cubicBezTo>
                <a:close/>
                <a:moveTo>
                  <a:pt x="514" y="682"/>
                </a:moveTo>
                <a:cubicBezTo>
                  <a:pt x="516" y="682"/>
                  <a:pt x="518" y="682"/>
                  <a:pt x="520" y="682"/>
                </a:cubicBezTo>
                <a:cubicBezTo>
                  <a:pt x="521" y="683"/>
                  <a:pt x="523" y="684"/>
                  <a:pt x="523" y="685"/>
                </a:cubicBezTo>
                <a:cubicBezTo>
                  <a:pt x="523" y="686"/>
                  <a:pt x="522" y="688"/>
                  <a:pt x="521" y="688"/>
                </a:cubicBezTo>
                <a:cubicBezTo>
                  <a:pt x="515" y="689"/>
                  <a:pt x="509" y="689"/>
                  <a:pt x="503" y="689"/>
                </a:cubicBezTo>
                <a:cubicBezTo>
                  <a:pt x="502" y="690"/>
                  <a:pt x="501" y="687"/>
                  <a:pt x="499" y="686"/>
                </a:cubicBezTo>
                <a:cubicBezTo>
                  <a:pt x="500" y="685"/>
                  <a:pt x="501" y="683"/>
                  <a:pt x="502" y="683"/>
                </a:cubicBezTo>
                <a:cubicBezTo>
                  <a:pt x="506" y="683"/>
                  <a:pt x="510" y="682"/>
                  <a:pt x="514" y="682"/>
                </a:cubicBezTo>
                <a:close/>
                <a:moveTo>
                  <a:pt x="571" y="617"/>
                </a:moveTo>
                <a:cubicBezTo>
                  <a:pt x="570" y="618"/>
                  <a:pt x="570" y="619"/>
                  <a:pt x="569" y="620"/>
                </a:cubicBezTo>
                <a:cubicBezTo>
                  <a:pt x="569" y="620"/>
                  <a:pt x="568" y="620"/>
                  <a:pt x="568" y="619"/>
                </a:cubicBezTo>
                <a:cubicBezTo>
                  <a:pt x="560" y="615"/>
                  <a:pt x="558" y="607"/>
                  <a:pt x="559" y="599"/>
                </a:cubicBezTo>
                <a:cubicBezTo>
                  <a:pt x="559" y="598"/>
                  <a:pt x="560" y="597"/>
                  <a:pt x="561" y="597"/>
                </a:cubicBezTo>
                <a:cubicBezTo>
                  <a:pt x="562" y="597"/>
                  <a:pt x="563" y="597"/>
                  <a:pt x="564" y="598"/>
                </a:cubicBezTo>
                <a:cubicBezTo>
                  <a:pt x="566" y="604"/>
                  <a:pt x="569" y="611"/>
                  <a:pt x="571" y="617"/>
                </a:cubicBezTo>
                <a:close/>
                <a:moveTo>
                  <a:pt x="413" y="216"/>
                </a:moveTo>
                <a:cubicBezTo>
                  <a:pt x="407" y="215"/>
                  <a:pt x="401" y="214"/>
                  <a:pt x="396" y="209"/>
                </a:cubicBezTo>
                <a:cubicBezTo>
                  <a:pt x="394" y="209"/>
                  <a:pt x="394" y="206"/>
                  <a:pt x="394" y="204"/>
                </a:cubicBezTo>
                <a:cubicBezTo>
                  <a:pt x="395" y="202"/>
                  <a:pt x="397" y="202"/>
                  <a:pt x="399" y="203"/>
                </a:cubicBezTo>
                <a:cubicBezTo>
                  <a:pt x="404" y="206"/>
                  <a:pt x="410" y="209"/>
                  <a:pt x="415" y="212"/>
                </a:cubicBezTo>
                <a:cubicBezTo>
                  <a:pt x="415" y="212"/>
                  <a:pt x="415" y="214"/>
                  <a:pt x="415" y="214"/>
                </a:cubicBezTo>
                <a:cubicBezTo>
                  <a:pt x="415" y="215"/>
                  <a:pt x="414" y="215"/>
                  <a:pt x="413" y="216"/>
                </a:cubicBezTo>
                <a:close/>
                <a:moveTo>
                  <a:pt x="408" y="241"/>
                </a:moveTo>
                <a:cubicBezTo>
                  <a:pt x="398" y="246"/>
                  <a:pt x="391" y="244"/>
                  <a:pt x="384" y="239"/>
                </a:cubicBezTo>
                <a:cubicBezTo>
                  <a:pt x="384" y="239"/>
                  <a:pt x="383" y="237"/>
                  <a:pt x="384" y="236"/>
                </a:cubicBezTo>
                <a:cubicBezTo>
                  <a:pt x="384" y="236"/>
                  <a:pt x="385" y="235"/>
                  <a:pt x="386" y="234"/>
                </a:cubicBezTo>
                <a:cubicBezTo>
                  <a:pt x="386" y="234"/>
                  <a:pt x="387" y="234"/>
                  <a:pt x="387" y="234"/>
                </a:cubicBezTo>
                <a:cubicBezTo>
                  <a:pt x="394" y="235"/>
                  <a:pt x="400" y="238"/>
                  <a:pt x="408" y="241"/>
                </a:cubicBezTo>
                <a:close/>
                <a:moveTo>
                  <a:pt x="739" y="311"/>
                </a:moveTo>
                <a:cubicBezTo>
                  <a:pt x="737" y="310"/>
                  <a:pt x="736" y="311"/>
                  <a:pt x="736" y="310"/>
                </a:cubicBezTo>
                <a:cubicBezTo>
                  <a:pt x="732" y="303"/>
                  <a:pt x="728" y="296"/>
                  <a:pt x="725" y="289"/>
                </a:cubicBezTo>
                <a:cubicBezTo>
                  <a:pt x="725" y="288"/>
                  <a:pt x="726" y="287"/>
                  <a:pt x="727" y="287"/>
                </a:cubicBezTo>
                <a:cubicBezTo>
                  <a:pt x="727" y="286"/>
                  <a:pt x="728" y="286"/>
                  <a:pt x="728" y="287"/>
                </a:cubicBezTo>
                <a:cubicBezTo>
                  <a:pt x="729" y="287"/>
                  <a:pt x="731" y="288"/>
                  <a:pt x="731" y="290"/>
                </a:cubicBezTo>
                <a:cubicBezTo>
                  <a:pt x="734" y="295"/>
                  <a:pt x="737" y="301"/>
                  <a:pt x="740" y="307"/>
                </a:cubicBezTo>
                <a:cubicBezTo>
                  <a:pt x="740" y="308"/>
                  <a:pt x="739" y="310"/>
                  <a:pt x="739" y="311"/>
                </a:cubicBezTo>
                <a:close/>
                <a:moveTo>
                  <a:pt x="516" y="147"/>
                </a:moveTo>
                <a:cubicBezTo>
                  <a:pt x="516" y="150"/>
                  <a:pt x="516" y="153"/>
                  <a:pt x="516" y="156"/>
                </a:cubicBezTo>
                <a:cubicBezTo>
                  <a:pt x="516" y="157"/>
                  <a:pt x="514" y="158"/>
                  <a:pt x="514" y="158"/>
                </a:cubicBezTo>
                <a:cubicBezTo>
                  <a:pt x="513" y="158"/>
                  <a:pt x="512" y="157"/>
                  <a:pt x="511" y="157"/>
                </a:cubicBezTo>
                <a:cubicBezTo>
                  <a:pt x="509" y="151"/>
                  <a:pt x="507" y="145"/>
                  <a:pt x="510" y="139"/>
                </a:cubicBezTo>
                <a:cubicBezTo>
                  <a:pt x="510" y="138"/>
                  <a:pt x="511" y="136"/>
                  <a:pt x="512" y="136"/>
                </a:cubicBezTo>
                <a:cubicBezTo>
                  <a:pt x="515" y="136"/>
                  <a:pt x="515" y="138"/>
                  <a:pt x="515" y="140"/>
                </a:cubicBezTo>
                <a:cubicBezTo>
                  <a:pt x="515" y="142"/>
                  <a:pt x="515" y="145"/>
                  <a:pt x="515" y="147"/>
                </a:cubicBezTo>
                <a:cubicBezTo>
                  <a:pt x="516" y="147"/>
                  <a:pt x="516" y="147"/>
                  <a:pt x="516" y="147"/>
                </a:cubicBezTo>
                <a:close/>
                <a:moveTo>
                  <a:pt x="668" y="615"/>
                </a:moveTo>
                <a:cubicBezTo>
                  <a:pt x="667" y="616"/>
                  <a:pt x="667" y="617"/>
                  <a:pt x="666" y="617"/>
                </a:cubicBezTo>
                <a:cubicBezTo>
                  <a:pt x="660" y="621"/>
                  <a:pt x="654" y="625"/>
                  <a:pt x="648" y="628"/>
                </a:cubicBezTo>
                <a:cubicBezTo>
                  <a:pt x="647" y="628"/>
                  <a:pt x="646" y="628"/>
                  <a:pt x="645" y="627"/>
                </a:cubicBezTo>
                <a:cubicBezTo>
                  <a:pt x="645" y="627"/>
                  <a:pt x="644" y="625"/>
                  <a:pt x="645" y="624"/>
                </a:cubicBezTo>
                <a:cubicBezTo>
                  <a:pt x="647" y="622"/>
                  <a:pt x="648" y="619"/>
                  <a:pt x="650" y="618"/>
                </a:cubicBezTo>
                <a:cubicBezTo>
                  <a:pt x="655" y="615"/>
                  <a:pt x="661" y="614"/>
                  <a:pt x="666" y="613"/>
                </a:cubicBezTo>
                <a:cubicBezTo>
                  <a:pt x="666" y="613"/>
                  <a:pt x="667" y="614"/>
                  <a:pt x="668" y="615"/>
                </a:cubicBezTo>
                <a:close/>
                <a:moveTo>
                  <a:pt x="598" y="93"/>
                </a:moveTo>
                <a:cubicBezTo>
                  <a:pt x="598" y="92"/>
                  <a:pt x="597" y="91"/>
                  <a:pt x="597" y="91"/>
                </a:cubicBezTo>
                <a:cubicBezTo>
                  <a:pt x="601" y="82"/>
                  <a:pt x="605" y="74"/>
                  <a:pt x="613" y="70"/>
                </a:cubicBezTo>
                <a:cubicBezTo>
                  <a:pt x="614" y="70"/>
                  <a:pt x="615" y="70"/>
                  <a:pt x="616" y="71"/>
                </a:cubicBezTo>
                <a:cubicBezTo>
                  <a:pt x="616" y="71"/>
                  <a:pt x="616" y="73"/>
                  <a:pt x="616" y="73"/>
                </a:cubicBezTo>
                <a:cubicBezTo>
                  <a:pt x="611" y="80"/>
                  <a:pt x="606" y="86"/>
                  <a:pt x="601" y="92"/>
                </a:cubicBezTo>
                <a:cubicBezTo>
                  <a:pt x="601" y="93"/>
                  <a:pt x="599" y="93"/>
                  <a:pt x="598" y="93"/>
                </a:cubicBezTo>
                <a:close/>
                <a:moveTo>
                  <a:pt x="823" y="602"/>
                </a:moveTo>
                <a:cubicBezTo>
                  <a:pt x="823" y="603"/>
                  <a:pt x="823" y="603"/>
                  <a:pt x="823" y="604"/>
                </a:cubicBezTo>
                <a:cubicBezTo>
                  <a:pt x="818" y="610"/>
                  <a:pt x="813" y="617"/>
                  <a:pt x="807" y="624"/>
                </a:cubicBezTo>
                <a:cubicBezTo>
                  <a:pt x="807" y="624"/>
                  <a:pt x="805" y="624"/>
                  <a:pt x="805" y="624"/>
                </a:cubicBezTo>
                <a:cubicBezTo>
                  <a:pt x="804" y="623"/>
                  <a:pt x="804" y="622"/>
                  <a:pt x="804" y="621"/>
                </a:cubicBezTo>
                <a:cubicBezTo>
                  <a:pt x="808" y="614"/>
                  <a:pt x="812" y="608"/>
                  <a:pt x="817" y="601"/>
                </a:cubicBezTo>
                <a:cubicBezTo>
                  <a:pt x="818" y="600"/>
                  <a:pt x="819" y="600"/>
                  <a:pt x="821" y="600"/>
                </a:cubicBezTo>
                <a:cubicBezTo>
                  <a:pt x="821" y="600"/>
                  <a:pt x="822" y="601"/>
                  <a:pt x="823" y="602"/>
                </a:cubicBezTo>
                <a:close/>
                <a:moveTo>
                  <a:pt x="725" y="556"/>
                </a:moveTo>
                <a:cubicBezTo>
                  <a:pt x="725" y="557"/>
                  <a:pt x="726" y="557"/>
                  <a:pt x="725" y="558"/>
                </a:cubicBezTo>
                <a:cubicBezTo>
                  <a:pt x="719" y="565"/>
                  <a:pt x="711" y="570"/>
                  <a:pt x="702" y="572"/>
                </a:cubicBezTo>
                <a:cubicBezTo>
                  <a:pt x="701" y="572"/>
                  <a:pt x="700" y="571"/>
                  <a:pt x="700" y="571"/>
                </a:cubicBezTo>
                <a:cubicBezTo>
                  <a:pt x="699" y="570"/>
                  <a:pt x="700" y="569"/>
                  <a:pt x="700" y="568"/>
                </a:cubicBezTo>
                <a:cubicBezTo>
                  <a:pt x="700" y="567"/>
                  <a:pt x="701" y="566"/>
                  <a:pt x="702" y="566"/>
                </a:cubicBezTo>
                <a:cubicBezTo>
                  <a:pt x="708" y="562"/>
                  <a:pt x="715" y="559"/>
                  <a:pt x="722" y="555"/>
                </a:cubicBezTo>
                <a:cubicBezTo>
                  <a:pt x="723" y="555"/>
                  <a:pt x="724" y="556"/>
                  <a:pt x="725" y="556"/>
                </a:cubicBezTo>
                <a:close/>
                <a:moveTo>
                  <a:pt x="432" y="360"/>
                </a:moveTo>
                <a:cubicBezTo>
                  <a:pt x="431" y="359"/>
                  <a:pt x="430" y="359"/>
                  <a:pt x="430" y="358"/>
                </a:cubicBezTo>
                <a:cubicBezTo>
                  <a:pt x="429" y="356"/>
                  <a:pt x="429" y="354"/>
                  <a:pt x="429" y="352"/>
                </a:cubicBezTo>
                <a:cubicBezTo>
                  <a:pt x="430" y="350"/>
                  <a:pt x="432" y="348"/>
                  <a:pt x="433" y="346"/>
                </a:cubicBezTo>
                <a:cubicBezTo>
                  <a:pt x="438" y="343"/>
                  <a:pt x="439" y="336"/>
                  <a:pt x="446" y="337"/>
                </a:cubicBezTo>
                <a:cubicBezTo>
                  <a:pt x="447" y="343"/>
                  <a:pt x="441" y="346"/>
                  <a:pt x="439" y="350"/>
                </a:cubicBezTo>
                <a:cubicBezTo>
                  <a:pt x="437" y="354"/>
                  <a:pt x="435" y="357"/>
                  <a:pt x="432" y="360"/>
                </a:cubicBezTo>
                <a:close/>
                <a:moveTo>
                  <a:pt x="335" y="343"/>
                </a:moveTo>
                <a:cubicBezTo>
                  <a:pt x="336" y="342"/>
                  <a:pt x="337" y="340"/>
                  <a:pt x="337" y="340"/>
                </a:cubicBezTo>
                <a:cubicBezTo>
                  <a:pt x="338" y="340"/>
                  <a:pt x="340" y="341"/>
                  <a:pt x="341" y="342"/>
                </a:cubicBezTo>
                <a:cubicBezTo>
                  <a:pt x="343" y="347"/>
                  <a:pt x="345" y="352"/>
                  <a:pt x="346" y="357"/>
                </a:cubicBezTo>
                <a:cubicBezTo>
                  <a:pt x="347" y="361"/>
                  <a:pt x="351" y="364"/>
                  <a:pt x="349" y="368"/>
                </a:cubicBezTo>
                <a:cubicBezTo>
                  <a:pt x="347" y="371"/>
                  <a:pt x="343" y="366"/>
                  <a:pt x="340" y="358"/>
                </a:cubicBezTo>
                <a:cubicBezTo>
                  <a:pt x="338" y="353"/>
                  <a:pt x="337" y="348"/>
                  <a:pt x="335" y="343"/>
                </a:cubicBezTo>
                <a:close/>
                <a:moveTo>
                  <a:pt x="315" y="352"/>
                </a:moveTo>
                <a:cubicBezTo>
                  <a:pt x="316" y="350"/>
                  <a:pt x="316" y="349"/>
                  <a:pt x="317" y="349"/>
                </a:cubicBezTo>
                <a:cubicBezTo>
                  <a:pt x="318" y="349"/>
                  <a:pt x="319" y="349"/>
                  <a:pt x="319" y="350"/>
                </a:cubicBezTo>
                <a:cubicBezTo>
                  <a:pt x="321" y="353"/>
                  <a:pt x="323" y="357"/>
                  <a:pt x="325" y="360"/>
                </a:cubicBezTo>
                <a:cubicBezTo>
                  <a:pt x="328" y="365"/>
                  <a:pt x="331" y="368"/>
                  <a:pt x="334" y="372"/>
                </a:cubicBezTo>
                <a:cubicBezTo>
                  <a:pt x="334" y="373"/>
                  <a:pt x="334" y="374"/>
                  <a:pt x="333" y="375"/>
                </a:cubicBezTo>
                <a:cubicBezTo>
                  <a:pt x="333" y="376"/>
                  <a:pt x="332" y="376"/>
                  <a:pt x="331" y="376"/>
                </a:cubicBezTo>
                <a:cubicBezTo>
                  <a:pt x="329" y="376"/>
                  <a:pt x="328" y="376"/>
                  <a:pt x="327" y="375"/>
                </a:cubicBezTo>
                <a:cubicBezTo>
                  <a:pt x="319" y="369"/>
                  <a:pt x="317" y="360"/>
                  <a:pt x="315" y="352"/>
                </a:cubicBezTo>
                <a:close/>
                <a:moveTo>
                  <a:pt x="195" y="611"/>
                </a:moveTo>
                <a:cubicBezTo>
                  <a:pt x="194" y="611"/>
                  <a:pt x="193" y="611"/>
                  <a:pt x="192" y="610"/>
                </a:cubicBezTo>
                <a:cubicBezTo>
                  <a:pt x="191" y="609"/>
                  <a:pt x="189" y="607"/>
                  <a:pt x="187" y="605"/>
                </a:cubicBezTo>
                <a:cubicBezTo>
                  <a:pt x="180" y="596"/>
                  <a:pt x="172" y="587"/>
                  <a:pt x="165" y="578"/>
                </a:cubicBezTo>
                <a:cubicBezTo>
                  <a:pt x="164" y="577"/>
                  <a:pt x="165" y="576"/>
                  <a:pt x="165" y="574"/>
                </a:cubicBezTo>
                <a:cubicBezTo>
                  <a:pt x="166" y="574"/>
                  <a:pt x="168" y="574"/>
                  <a:pt x="169" y="575"/>
                </a:cubicBezTo>
                <a:cubicBezTo>
                  <a:pt x="178" y="586"/>
                  <a:pt x="187" y="596"/>
                  <a:pt x="196" y="607"/>
                </a:cubicBezTo>
                <a:cubicBezTo>
                  <a:pt x="197" y="608"/>
                  <a:pt x="196" y="609"/>
                  <a:pt x="196" y="610"/>
                </a:cubicBezTo>
                <a:cubicBezTo>
                  <a:pt x="196" y="610"/>
                  <a:pt x="196" y="611"/>
                  <a:pt x="195" y="611"/>
                </a:cubicBezTo>
                <a:close/>
                <a:moveTo>
                  <a:pt x="144" y="439"/>
                </a:moveTo>
                <a:cubicBezTo>
                  <a:pt x="145" y="438"/>
                  <a:pt x="145" y="437"/>
                  <a:pt x="146" y="437"/>
                </a:cubicBezTo>
                <a:cubicBezTo>
                  <a:pt x="147" y="437"/>
                  <a:pt x="148" y="437"/>
                  <a:pt x="149" y="437"/>
                </a:cubicBezTo>
                <a:cubicBezTo>
                  <a:pt x="154" y="445"/>
                  <a:pt x="158" y="454"/>
                  <a:pt x="163" y="462"/>
                </a:cubicBezTo>
                <a:cubicBezTo>
                  <a:pt x="166" y="467"/>
                  <a:pt x="169" y="472"/>
                  <a:pt x="172" y="477"/>
                </a:cubicBezTo>
                <a:cubicBezTo>
                  <a:pt x="173" y="479"/>
                  <a:pt x="173" y="480"/>
                  <a:pt x="173" y="482"/>
                </a:cubicBezTo>
                <a:cubicBezTo>
                  <a:pt x="173" y="483"/>
                  <a:pt x="172" y="484"/>
                  <a:pt x="171" y="484"/>
                </a:cubicBezTo>
                <a:cubicBezTo>
                  <a:pt x="171" y="484"/>
                  <a:pt x="169" y="484"/>
                  <a:pt x="169" y="483"/>
                </a:cubicBezTo>
                <a:cubicBezTo>
                  <a:pt x="167" y="482"/>
                  <a:pt x="166" y="480"/>
                  <a:pt x="165" y="479"/>
                </a:cubicBezTo>
                <a:cubicBezTo>
                  <a:pt x="158" y="467"/>
                  <a:pt x="152" y="455"/>
                  <a:pt x="146" y="443"/>
                </a:cubicBezTo>
                <a:cubicBezTo>
                  <a:pt x="145" y="442"/>
                  <a:pt x="145" y="440"/>
                  <a:pt x="144" y="439"/>
                </a:cubicBezTo>
                <a:close/>
                <a:moveTo>
                  <a:pt x="534" y="70"/>
                </a:moveTo>
                <a:cubicBezTo>
                  <a:pt x="530" y="75"/>
                  <a:pt x="525" y="78"/>
                  <a:pt x="519" y="80"/>
                </a:cubicBezTo>
                <a:cubicBezTo>
                  <a:pt x="514" y="82"/>
                  <a:pt x="508" y="82"/>
                  <a:pt x="503" y="78"/>
                </a:cubicBezTo>
                <a:cubicBezTo>
                  <a:pt x="497" y="74"/>
                  <a:pt x="497" y="74"/>
                  <a:pt x="492" y="79"/>
                </a:cubicBezTo>
                <a:cubicBezTo>
                  <a:pt x="491" y="81"/>
                  <a:pt x="490" y="82"/>
                  <a:pt x="488" y="83"/>
                </a:cubicBezTo>
                <a:cubicBezTo>
                  <a:pt x="488" y="84"/>
                  <a:pt x="487" y="83"/>
                  <a:pt x="487" y="83"/>
                </a:cubicBezTo>
                <a:cubicBezTo>
                  <a:pt x="487" y="83"/>
                  <a:pt x="486" y="82"/>
                  <a:pt x="486" y="82"/>
                </a:cubicBezTo>
                <a:cubicBezTo>
                  <a:pt x="488" y="75"/>
                  <a:pt x="491" y="70"/>
                  <a:pt x="498" y="67"/>
                </a:cubicBezTo>
                <a:cubicBezTo>
                  <a:pt x="499" y="67"/>
                  <a:pt x="501" y="67"/>
                  <a:pt x="502" y="68"/>
                </a:cubicBezTo>
                <a:cubicBezTo>
                  <a:pt x="504" y="69"/>
                  <a:pt x="505" y="70"/>
                  <a:pt x="507" y="71"/>
                </a:cubicBezTo>
                <a:cubicBezTo>
                  <a:pt x="511" y="75"/>
                  <a:pt x="516" y="75"/>
                  <a:pt x="521" y="73"/>
                </a:cubicBezTo>
                <a:cubicBezTo>
                  <a:pt x="525" y="72"/>
                  <a:pt x="528" y="67"/>
                  <a:pt x="534" y="70"/>
                </a:cubicBezTo>
                <a:close/>
                <a:moveTo>
                  <a:pt x="903" y="559"/>
                </a:moveTo>
                <a:cubicBezTo>
                  <a:pt x="902" y="558"/>
                  <a:pt x="901" y="557"/>
                  <a:pt x="902" y="557"/>
                </a:cubicBezTo>
                <a:cubicBezTo>
                  <a:pt x="902" y="555"/>
                  <a:pt x="903" y="553"/>
                  <a:pt x="905" y="552"/>
                </a:cubicBezTo>
                <a:cubicBezTo>
                  <a:pt x="919" y="540"/>
                  <a:pt x="932" y="528"/>
                  <a:pt x="946" y="516"/>
                </a:cubicBezTo>
                <a:cubicBezTo>
                  <a:pt x="948" y="515"/>
                  <a:pt x="950" y="514"/>
                  <a:pt x="952" y="514"/>
                </a:cubicBezTo>
                <a:cubicBezTo>
                  <a:pt x="952" y="513"/>
                  <a:pt x="954" y="514"/>
                  <a:pt x="954" y="515"/>
                </a:cubicBezTo>
                <a:cubicBezTo>
                  <a:pt x="955" y="515"/>
                  <a:pt x="954" y="517"/>
                  <a:pt x="954" y="517"/>
                </a:cubicBezTo>
                <a:cubicBezTo>
                  <a:pt x="954" y="518"/>
                  <a:pt x="954" y="518"/>
                  <a:pt x="953" y="519"/>
                </a:cubicBezTo>
                <a:cubicBezTo>
                  <a:pt x="938" y="532"/>
                  <a:pt x="922" y="545"/>
                  <a:pt x="907" y="558"/>
                </a:cubicBezTo>
                <a:cubicBezTo>
                  <a:pt x="906" y="559"/>
                  <a:pt x="904" y="559"/>
                  <a:pt x="903" y="559"/>
                </a:cubicBezTo>
                <a:close/>
                <a:moveTo>
                  <a:pt x="217" y="587"/>
                </a:moveTo>
                <a:cubicBezTo>
                  <a:pt x="216" y="586"/>
                  <a:pt x="215" y="585"/>
                  <a:pt x="214" y="584"/>
                </a:cubicBezTo>
                <a:cubicBezTo>
                  <a:pt x="209" y="574"/>
                  <a:pt x="205" y="564"/>
                  <a:pt x="200" y="554"/>
                </a:cubicBezTo>
                <a:cubicBezTo>
                  <a:pt x="193" y="539"/>
                  <a:pt x="186" y="524"/>
                  <a:pt x="180" y="510"/>
                </a:cubicBezTo>
                <a:cubicBezTo>
                  <a:pt x="179" y="508"/>
                  <a:pt x="178" y="506"/>
                  <a:pt x="178" y="504"/>
                </a:cubicBezTo>
                <a:cubicBezTo>
                  <a:pt x="178" y="503"/>
                  <a:pt x="179" y="502"/>
                  <a:pt x="179" y="502"/>
                </a:cubicBezTo>
                <a:cubicBezTo>
                  <a:pt x="180" y="501"/>
                  <a:pt x="181" y="501"/>
                  <a:pt x="182" y="502"/>
                </a:cubicBezTo>
                <a:cubicBezTo>
                  <a:pt x="183" y="503"/>
                  <a:pt x="184" y="504"/>
                  <a:pt x="185" y="505"/>
                </a:cubicBezTo>
                <a:cubicBezTo>
                  <a:pt x="196" y="530"/>
                  <a:pt x="207" y="554"/>
                  <a:pt x="218" y="579"/>
                </a:cubicBezTo>
                <a:cubicBezTo>
                  <a:pt x="219" y="580"/>
                  <a:pt x="219" y="582"/>
                  <a:pt x="220" y="584"/>
                </a:cubicBezTo>
                <a:cubicBezTo>
                  <a:pt x="220" y="585"/>
                  <a:pt x="218" y="586"/>
                  <a:pt x="217" y="587"/>
                </a:cubicBezTo>
                <a:close/>
                <a:moveTo>
                  <a:pt x="845" y="296"/>
                </a:moveTo>
                <a:cubicBezTo>
                  <a:pt x="856" y="296"/>
                  <a:pt x="861" y="302"/>
                  <a:pt x="860" y="311"/>
                </a:cubicBezTo>
                <a:cubicBezTo>
                  <a:pt x="859" y="317"/>
                  <a:pt x="856" y="322"/>
                  <a:pt x="851" y="326"/>
                </a:cubicBezTo>
                <a:cubicBezTo>
                  <a:pt x="846" y="331"/>
                  <a:pt x="839" y="332"/>
                  <a:pt x="833" y="329"/>
                </a:cubicBezTo>
                <a:cubicBezTo>
                  <a:pt x="827" y="326"/>
                  <a:pt x="823" y="319"/>
                  <a:pt x="824" y="313"/>
                </a:cubicBezTo>
                <a:cubicBezTo>
                  <a:pt x="825" y="305"/>
                  <a:pt x="830" y="298"/>
                  <a:pt x="838" y="297"/>
                </a:cubicBezTo>
                <a:cubicBezTo>
                  <a:pt x="841" y="297"/>
                  <a:pt x="844" y="297"/>
                  <a:pt x="845" y="296"/>
                </a:cubicBezTo>
                <a:close/>
                <a:moveTo>
                  <a:pt x="841" y="323"/>
                </a:moveTo>
                <a:cubicBezTo>
                  <a:pt x="846" y="323"/>
                  <a:pt x="852" y="318"/>
                  <a:pt x="852" y="311"/>
                </a:cubicBezTo>
                <a:cubicBezTo>
                  <a:pt x="853" y="310"/>
                  <a:pt x="852" y="308"/>
                  <a:pt x="851" y="307"/>
                </a:cubicBezTo>
                <a:cubicBezTo>
                  <a:pt x="848" y="304"/>
                  <a:pt x="840" y="302"/>
                  <a:pt x="836" y="304"/>
                </a:cubicBezTo>
                <a:cubicBezTo>
                  <a:pt x="832" y="306"/>
                  <a:pt x="830" y="311"/>
                  <a:pt x="831" y="315"/>
                </a:cubicBezTo>
                <a:cubicBezTo>
                  <a:pt x="832" y="320"/>
                  <a:pt x="836" y="323"/>
                  <a:pt x="841" y="323"/>
                </a:cubicBezTo>
                <a:close/>
                <a:moveTo>
                  <a:pt x="187" y="173"/>
                </a:moveTo>
                <a:cubicBezTo>
                  <a:pt x="188" y="186"/>
                  <a:pt x="185" y="194"/>
                  <a:pt x="176" y="198"/>
                </a:cubicBezTo>
                <a:cubicBezTo>
                  <a:pt x="169" y="202"/>
                  <a:pt x="163" y="200"/>
                  <a:pt x="160" y="192"/>
                </a:cubicBezTo>
                <a:cubicBezTo>
                  <a:pt x="158" y="188"/>
                  <a:pt x="158" y="182"/>
                  <a:pt x="157" y="178"/>
                </a:cubicBezTo>
                <a:cubicBezTo>
                  <a:pt x="157" y="167"/>
                  <a:pt x="164" y="159"/>
                  <a:pt x="175" y="157"/>
                </a:cubicBezTo>
                <a:cubicBezTo>
                  <a:pt x="179" y="157"/>
                  <a:pt x="183" y="158"/>
                  <a:pt x="184" y="162"/>
                </a:cubicBezTo>
                <a:cubicBezTo>
                  <a:pt x="186" y="167"/>
                  <a:pt x="187" y="172"/>
                  <a:pt x="187" y="173"/>
                </a:cubicBezTo>
                <a:close/>
                <a:moveTo>
                  <a:pt x="181" y="172"/>
                </a:moveTo>
                <a:cubicBezTo>
                  <a:pt x="180" y="170"/>
                  <a:pt x="179" y="167"/>
                  <a:pt x="177" y="166"/>
                </a:cubicBezTo>
                <a:cubicBezTo>
                  <a:pt x="175" y="165"/>
                  <a:pt x="171" y="166"/>
                  <a:pt x="169" y="167"/>
                </a:cubicBezTo>
                <a:cubicBezTo>
                  <a:pt x="162" y="172"/>
                  <a:pt x="163" y="179"/>
                  <a:pt x="164" y="186"/>
                </a:cubicBezTo>
                <a:cubicBezTo>
                  <a:pt x="165" y="192"/>
                  <a:pt x="171" y="194"/>
                  <a:pt x="176" y="190"/>
                </a:cubicBezTo>
                <a:cubicBezTo>
                  <a:pt x="180" y="185"/>
                  <a:pt x="181" y="179"/>
                  <a:pt x="181" y="172"/>
                </a:cubicBezTo>
                <a:close/>
                <a:moveTo>
                  <a:pt x="714" y="751"/>
                </a:moveTo>
                <a:cubicBezTo>
                  <a:pt x="713" y="750"/>
                  <a:pt x="711" y="749"/>
                  <a:pt x="712" y="749"/>
                </a:cubicBezTo>
                <a:cubicBezTo>
                  <a:pt x="712" y="747"/>
                  <a:pt x="712" y="745"/>
                  <a:pt x="713" y="743"/>
                </a:cubicBezTo>
                <a:cubicBezTo>
                  <a:pt x="727" y="720"/>
                  <a:pt x="741" y="698"/>
                  <a:pt x="758" y="677"/>
                </a:cubicBezTo>
                <a:cubicBezTo>
                  <a:pt x="760" y="674"/>
                  <a:pt x="762" y="673"/>
                  <a:pt x="765" y="671"/>
                </a:cubicBezTo>
                <a:cubicBezTo>
                  <a:pt x="766" y="670"/>
                  <a:pt x="768" y="671"/>
                  <a:pt x="769" y="672"/>
                </a:cubicBezTo>
                <a:cubicBezTo>
                  <a:pt x="769" y="672"/>
                  <a:pt x="769" y="675"/>
                  <a:pt x="769" y="676"/>
                </a:cubicBezTo>
                <a:cubicBezTo>
                  <a:pt x="748" y="696"/>
                  <a:pt x="735" y="722"/>
                  <a:pt x="718" y="746"/>
                </a:cubicBezTo>
                <a:cubicBezTo>
                  <a:pt x="717" y="748"/>
                  <a:pt x="715" y="749"/>
                  <a:pt x="714" y="751"/>
                </a:cubicBezTo>
                <a:close/>
                <a:moveTo>
                  <a:pt x="815" y="513"/>
                </a:moveTo>
                <a:cubicBezTo>
                  <a:pt x="813" y="512"/>
                  <a:pt x="812" y="512"/>
                  <a:pt x="812" y="511"/>
                </a:cubicBezTo>
                <a:cubicBezTo>
                  <a:pt x="812" y="509"/>
                  <a:pt x="813" y="507"/>
                  <a:pt x="814" y="506"/>
                </a:cubicBezTo>
                <a:cubicBezTo>
                  <a:pt x="822" y="489"/>
                  <a:pt x="830" y="473"/>
                  <a:pt x="839" y="457"/>
                </a:cubicBezTo>
                <a:cubicBezTo>
                  <a:pt x="843" y="448"/>
                  <a:pt x="848" y="439"/>
                  <a:pt x="852" y="430"/>
                </a:cubicBezTo>
                <a:cubicBezTo>
                  <a:pt x="855" y="425"/>
                  <a:pt x="858" y="420"/>
                  <a:pt x="861" y="414"/>
                </a:cubicBezTo>
                <a:cubicBezTo>
                  <a:pt x="862" y="413"/>
                  <a:pt x="863" y="411"/>
                  <a:pt x="865" y="412"/>
                </a:cubicBezTo>
                <a:cubicBezTo>
                  <a:pt x="866" y="413"/>
                  <a:pt x="866" y="416"/>
                  <a:pt x="866" y="418"/>
                </a:cubicBezTo>
                <a:cubicBezTo>
                  <a:pt x="861" y="427"/>
                  <a:pt x="856" y="437"/>
                  <a:pt x="851" y="446"/>
                </a:cubicBezTo>
                <a:cubicBezTo>
                  <a:pt x="841" y="466"/>
                  <a:pt x="830" y="486"/>
                  <a:pt x="820" y="506"/>
                </a:cubicBezTo>
                <a:cubicBezTo>
                  <a:pt x="818" y="509"/>
                  <a:pt x="816" y="511"/>
                  <a:pt x="815" y="513"/>
                </a:cubicBezTo>
                <a:close/>
                <a:moveTo>
                  <a:pt x="113" y="572"/>
                </a:moveTo>
                <a:cubicBezTo>
                  <a:pt x="111" y="570"/>
                  <a:pt x="108" y="568"/>
                  <a:pt x="106" y="565"/>
                </a:cubicBezTo>
                <a:cubicBezTo>
                  <a:pt x="90" y="549"/>
                  <a:pt x="75" y="532"/>
                  <a:pt x="60" y="515"/>
                </a:cubicBezTo>
                <a:cubicBezTo>
                  <a:pt x="51" y="506"/>
                  <a:pt x="43" y="496"/>
                  <a:pt x="34" y="487"/>
                </a:cubicBezTo>
                <a:cubicBezTo>
                  <a:pt x="33" y="486"/>
                  <a:pt x="32" y="485"/>
                  <a:pt x="31" y="483"/>
                </a:cubicBezTo>
                <a:cubicBezTo>
                  <a:pt x="31" y="483"/>
                  <a:pt x="32" y="481"/>
                  <a:pt x="32" y="481"/>
                </a:cubicBezTo>
                <a:cubicBezTo>
                  <a:pt x="33" y="481"/>
                  <a:pt x="35" y="481"/>
                  <a:pt x="35" y="481"/>
                </a:cubicBezTo>
                <a:cubicBezTo>
                  <a:pt x="41" y="487"/>
                  <a:pt x="48" y="494"/>
                  <a:pt x="54" y="500"/>
                </a:cubicBezTo>
                <a:cubicBezTo>
                  <a:pt x="59" y="506"/>
                  <a:pt x="64" y="512"/>
                  <a:pt x="69" y="517"/>
                </a:cubicBezTo>
                <a:cubicBezTo>
                  <a:pt x="84" y="534"/>
                  <a:pt x="99" y="551"/>
                  <a:pt x="113" y="567"/>
                </a:cubicBezTo>
                <a:cubicBezTo>
                  <a:pt x="114" y="568"/>
                  <a:pt x="114" y="569"/>
                  <a:pt x="115" y="570"/>
                </a:cubicBezTo>
                <a:cubicBezTo>
                  <a:pt x="114" y="570"/>
                  <a:pt x="114" y="571"/>
                  <a:pt x="113" y="572"/>
                </a:cubicBezTo>
                <a:close/>
                <a:moveTo>
                  <a:pt x="33" y="410"/>
                </a:moveTo>
                <a:cubicBezTo>
                  <a:pt x="40" y="418"/>
                  <a:pt x="46" y="426"/>
                  <a:pt x="53" y="433"/>
                </a:cubicBezTo>
                <a:cubicBezTo>
                  <a:pt x="60" y="442"/>
                  <a:pt x="68" y="451"/>
                  <a:pt x="76" y="459"/>
                </a:cubicBezTo>
                <a:cubicBezTo>
                  <a:pt x="88" y="473"/>
                  <a:pt x="100" y="487"/>
                  <a:pt x="113" y="501"/>
                </a:cubicBezTo>
                <a:cubicBezTo>
                  <a:pt x="114" y="502"/>
                  <a:pt x="114" y="504"/>
                  <a:pt x="115" y="505"/>
                </a:cubicBezTo>
                <a:cubicBezTo>
                  <a:pt x="115" y="505"/>
                  <a:pt x="115" y="506"/>
                  <a:pt x="114" y="506"/>
                </a:cubicBezTo>
                <a:cubicBezTo>
                  <a:pt x="114" y="507"/>
                  <a:pt x="113" y="508"/>
                  <a:pt x="112" y="507"/>
                </a:cubicBezTo>
                <a:cubicBezTo>
                  <a:pt x="111" y="507"/>
                  <a:pt x="109" y="506"/>
                  <a:pt x="108" y="505"/>
                </a:cubicBezTo>
                <a:cubicBezTo>
                  <a:pt x="84" y="477"/>
                  <a:pt x="58" y="451"/>
                  <a:pt x="37" y="421"/>
                </a:cubicBezTo>
                <a:cubicBezTo>
                  <a:pt x="35" y="418"/>
                  <a:pt x="33" y="415"/>
                  <a:pt x="31" y="412"/>
                </a:cubicBezTo>
                <a:cubicBezTo>
                  <a:pt x="32" y="411"/>
                  <a:pt x="33" y="411"/>
                  <a:pt x="33" y="410"/>
                </a:cubicBezTo>
                <a:close/>
                <a:moveTo>
                  <a:pt x="242" y="648"/>
                </a:moveTo>
                <a:cubicBezTo>
                  <a:pt x="242" y="646"/>
                  <a:pt x="242" y="645"/>
                  <a:pt x="243" y="644"/>
                </a:cubicBezTo>
                <a:cubicBezTo>
                  <a:pt x="243" y="643"/>
                  <a:pt x="244" y="643"/>
                  <a:pt x="245" y="643"/>
                </a:cubicBezTo>
                <a:cubicBezTo>
                  <a:pt x="246" y="643"/>
                  <a:pt x="247" y="643"/>
                  <a:pt x="248" y="644"/>
                </a:cubicBezTo>
                <a:cubicBezTo>
                  <a:pt x="250" y="659"/>
                  <a:pt x="257" y="671"/>
                  <a:pt x="263" y="685"/>
                </a:cubicBezTo>
                <a:cubicBezTo>
                  <a:pt x="271" y="705"/>
                  <a:pt x="280" y="725"/>
                  <a:pt x="288" y="745"/>
                </a:cubicBezTo>
                <a:cubicBezTo>
                  <a:pt x="289" y="748"/>
                  <a:pt x="289" y="750"/>
                  <a:pt x="289" y="753"/>
                </a:cubicBezTo>
                <a:cubicBezTo>
                  <a:pt x="289" y="753"/>
                  <a:pt x="287" y="754"/>
                  <a:pt x="287" y="754"/>
                </a:cubicBezTo>
                <a:cubicBezTo>
                  <a:pt x="285" y="752"/>
                  <a:pt x="283" y="751"/>
                  <a:pt x="283" y="750"/>
                </a:cubicBezTo>
                <a:cubicBezTo>
                  <a:pt x="280" y="743"/>
                  <a:pt x="278" y="736"/>
                  <a:pt x="275" y="730"/>
                </a:cubicBezTo>
                <a:cubicBezTo>
                  <a:pt x="268" y="712"/>
                  <a:pt x="260" y="694"/>
                  <a:pt x="253" y="677"/>
                </a:cubicBezTo>
                <a:cubicBezTo>
                  <a:pt x="249" y="669"/>
                  <a:pt x="246" y="662"/>
                  <a:pt x="243" y="654"/>
                </a:cubicBezTo>
                <a:cubicBezTo>
                  <a:pt x="242" y="652"/>
                  <a:pt x="242" y="649"/>
                  <a:pt x="242" y="648"/>
                </a:cubicBezTo>
                <a:close/>
                <a:moveTo>
                  <a:pt x="98" y="214"/>
                </a:moveTo>
                <a:cubicBezTo>
                  <a:pt x="98" y="203"/>
                  <a:pt x="102" y="194"/>
                  <a:pt x="112" y="189"/>
                </a:cubicBezTo>
                <a:cubicBezTo>
                  <a:pt x="117" y="186"/>
                  <a:pt x="121" y="187"/>
                  <a:pt x="126" y="190"/>
                </a:cubicBezTo>
                <a:cubicBezTo>
                  <a:pt x="137" y="199"/>
                  <a:pt x="135" y="221"/>
                  <a:pt x="124" y="227"/>
                </a:cubicBezTo>
                <a:cubicBezTo>
                  <a:pt x="121" y="229"/>
                  <a:pt x="118" y="231"/>
                  <a:pt x="115" y="233"/>
                </a:cubicBezTo>
                <a:cubicBezTo>
                  <a:pt x="110" y="236"/>
                  <a:pt x="108" y="236"/>
                  <a:pt x="104" y="232"/>
                </a:cubicBezTo>
                <a:cubicBezTo>
                  <a:pt x="100" y="227"/>
                  <a:pt x="98" y="220"/>
                  <a:pt x="98" y="214"/>
                </a:cubicBezTo>
                <a:close/>
                <a:moveTo>
                  <a:pt x="114" y="224"/>
                </a:moveTo>
                <a:cubicBezTo>
                  <a:pt x="115" y="223"/>
                  <a:pt x="116" y="224"/>
                  <a:pt x="117" y="223"/>
                </a:cubicBezTo>
                <a:cubicBezTo>
                  <a:pt x="122" y="221"/>
                  <a:pt x="126" y="217"/>
                  <a:pt x="127" y="211"/>
                </a:cubicBezTo>
                <a:cubicBezTo>
                  <a:pt x="128" y="205"/>
                  <a:pt x="127" y="200"/>
                  <a:pt x="122" y="196"/>
                </a:cubicBezTo>
                <a:cubicBezTo>
                  <a:pt x="120" y="194"/>
                  <a:pt x="117" y="194"/>
                  <a:pt x="114" y="195"/>
                </a:cubicBezTo>
                <a:cubicBezTo>
                  <a:pt x="107" y="198"/>
                  <a:pt x="105" y="204"/>
                  <a:pt x="104" y="211"/>
                </a:cubicBezTo>
                <a:cubicBezTo>
                  <a:pt x="103" y="218"/>
                  <a:pt x="107" y="223"/>
                  <a:pt x="114" y="224"/>
                </a:cubicBezTo>
                <a:close/>
                <a:moveTo>
                  <a:pt x="947" y="325"/>
                </a:moveTo>
                <a:cubicBezTo>
                  <a:pt x="943" y="328"/>
                  <a:pt x="939" y="331"/>
                  <a:pt x="934" y="333"/>
                </a:cubicBezTo>
                <a:cubicBezTo>
                  <a:pt x="930" y="336"/>
                  <a:pt x="926" y="335"/>
                  <a:pt x="923" y="329"/>
                </a:cubicBezTo>
                <a:cubicBezTo>
                  <a:pt x="923" y="328"/>
                  <a:pt x="922" y="326"/>
                  <a:pt x="921" y="324"/>
                </a:cubicBezTo>
                <a:cubicBezTo>
                  <a:pt x="919" y="312"/>
                  <a:pt x="916" y="309"/>
                  <a:pt x="906" y="317"/>
                </a:cubicBezTo>
                <a:cubicBezTo>
                  <a:pt x="904" y="319"/>
                  <a:pt x="901" y="320"/>
                  <a:pt x="899" y="321"/>
                </a:cubicBezTo>
                <a:cubicBezTo>
                  <a:pt x="896" y="322"/>
                  <a:pt x="893" y="322"/>
                  <a:pt x="891" y="319"/>
                </a:cubicBezTo>
                <a:cubicBezTo>
                  <a:pt x="889" y="317"/>
                  <a:pt x="889" y="314"/>
                  <a:pt x="891" y="311"/>
                </a:cubicBezTo>
                <a:cubicBezTo>
                  <a:pt x="893" y="309"/>
                  <a:pt x="895" y="308"/>
                  <a:pt x="896" y="310"/>
                </a:cubicBezTo>
                <a:cubicBezTo>
                  <a:pt x="898" y="313"/>
                  <a:pt x="900" y="313"/>
                  <a:pt x="903" y="311"/>
                </a:cubicBezTo>
                <a:cubicBezTo>
                  <a:pt x="906" y="309"/>
                  <a:pt x="910" y="307"/>
                  <a:pt x="915" y="305"/>
                </a:cubicBezTo>
                <a:cubicBezTo>
                  <a:pt x="918" y="303"/>
                  <a:pt x="921" y="304"/>
                  <a:pt x="922" y="307"/>
                </a:cubicBezTo>
                <a:cubicBezTo>
                  <a:pt x="925" y="312"/>
                  <a:pt x="926" y="317"/>
                  <a:pt x="928" y="321"/>
                </a:cubicBezTo>
                <a:cubicBezTo>
                  <a:pt x="930" y="326"/>
                  <a:pt x="933" y="327"/>
                  <a:pt x="937" y="324"/>
                </a:cubicBezTo>
                <a:cubicBezTo>
                  <a:pt x="938" y="323"/>
                  <a:pt x="939" y="322"/>
                  <a:pt x="940" y="322"/>
                </a:cubicBezTo>
                <a:cubicBezTo>
                  <a:pt x="950" y="312"/>
                  <a:pt x="953" y="314"/>
                  <a:pt x="957" y="326"/>
                </a:cubicBezTo>
                <a:cubicBezTo>
                  <a:pt x="958" y="328"/>
                  <a:pt x="961" y="331"/>
                  <a:pt x="962" y="333"/>
                </a:cubicBezTo>
                <a:cubicBezTo>
                  <a:pt x="964" y="335"/>
                  <a:pt x="967" y="337"/>
                  <a:pt x="963" y="339"/>
                </a:cubicBezTo>
                <a:cubicBezTo>
                  <a:pt x="962" y="340"/>
                  <a:pt x="958" y="338"/>
                  <a:pt x="957" y="337"/>
                </a:cubicBezTo>
                <a:cubicBezTo>
                  <a:pt x="955" y="336"/>
                  <a:pt x="953" y="333"/>
                  <a:pt x="952" y="331"/>
                </a:cubicBezTo>
                <a:cubicBezTo>
                  <a:pt x="951" y="329"/>
                  <a:pt x="949" y="327"/>
                  <a:pt x="947" y="325"/>
                </a:cubicBezTo>
                <a:close/>
                <a:moveTo>
                  <a:pt x="261" y="748"/>
                </a:moveTo>
                <a:cubicBezTo>
                  <a:pt x="248" y="733"/>
                  <a:pt x="234" y="718"/>
                  <a:pt x="221" y="703"/>
                </a:cubicBezTo>
                <a:cubicBezTo>
                  <a:pt x="210" y="690"/>
                  <a:pt x="200" y="676"/>
                  <a:pt x="189" y="662"/>
                </a:cubicBezTo>
                <a:cubicBezTo>
                  <a:pt x="182" y="653"/>
                  <a:pt x="175" y="644"/>
                  <a:pt x="168" y="635"/>
                </a:cubicBezTo>
                <a:cubicBezTo>
                  <a:pt x="166" y="633"/>
                  <a:pt x="165" y="631"/>
                  <a:pt x="163" y="629"/>
                </a:cubicBezTo>
                <a:cubicBezTo>
                  <a:pt x="163" y="628"/>
                  <a:pt x="164" y="627"/>
                  <a:pt x="164" y="626"/>
                </a:cubicBezTo>
                <a:cubicBezTo>
                  <a:pt x="164" y="626"/>
                  <a:pt x="165" y="626"/>
                  <a:pt x="166" y="626"/>
                </a:cubicBezTo>
                <a:cubicBezTo>
                  <a:pt x="167" y="627"/>
                  <a:pt x="168" y="628"/>
                  <a:pt x="169" y="629"/>
                </a:cubicBezTo>
                <a:cubicBezTo>
                  <a:pt x="175" y="636"/>
                  <a:pt x="182" y="644"/>
                  <a:pt x="187" y="651"/>
                </a:cubicBezTo>
                <a:cubicBezTo>
                  <a:pt x="208" y="680"/>
                  <a:pt x="232" y="707"/>
                  <a:pt x="255" y="734"/>
                </a:cubicBezTo>
                <a:cubicBezTo>
                  <a:pt x="258" y="738"/>
                  <a:pt x="262" y="742"/>
                  <a:pt x="264" y="747"/>
                </a:cubicBezTo>
                <a:cubicBezTo>
                  <a:pt x="263" y="747"/>
                  <a:pt x="262" y="748"/>
                  <a:pt x="261" y="748"/>
                </a:cubicBezTo>
                <a:close/>
                <a:moveTo>
                  <a:pt x="869" y="462"/>
                </a:moveTo>
                <a:cubicBezTo>
                  <a:pt x="868" y="464"/>
                  <a:pt x="867" y="466"/>
                  <a:pt x="866" y="468"/>
                </a:cubicBezTo>
                <a:cubicBezTo>
                  <a:pt x="858" y="480"/>
                  <a:pt x="851" y="492"/>
                  <a:pt x="844" y="503"/>
                </a:cubicBezTo>
                <a:cubicBezTo>
                  <a:pt x="830" y="528"/>
                  <a:pt x="816" y="552"/>
                  <a:pt x="802" y="577"/>
                </a:cubicBezTo>
                <a:cubicBezTo>
                  <a:pt x="800" y="579"/>
                  <a:pt x="799" y="581"/>
                  <a:pt x="797" y="583"/>
                </a:cubicBezTo>
                <a:cubicBezTo>
                  <a:pt x="797" y="583"/>
                  <a:pt x="796" y="583"/>
                  <a:pt x="796" y="583"/>
                </a:cubicBezTo>
                <a:cubicBezTo>
                  <a:pt x="795" y="582"/>
                  <a:pt x="794" y="581"/>
                  <a:pt x="794" y="581"/>
                </a:cubicBezTo>
                <a:cubicBezTo>
                  <a:pt x="795" y="578"/>
                  <a:pt x="795" y="576"/>
                  <a:pt x="797" y="574"/>
                </a:cubicBezTo>
                <a:cubicBezTo>
                  <a:pt x="818" y="537"/>
                  <a:pt x="840" y="500"/>
                  <a:pt x="862" y="463"/>
                </a:cubicBezTo>
                <a:cubicBezTo>
                  <a:pt x="863" y="461"/>
                  <a:pt x="864" y="460"/>
                  <a:pt x="865" y="459"/>
                </a:cubicBezTo>
                <a:cubicBezTo>
                  <a:pt x="865" y="459"/>
                  <a:pt x="866" y="459"/>
                  <a:pt x="866" y="459"/>
                </a:cubicBezTo>
                <a:cubicBezTo>
                  <a:pt x="867" y="460"/>
                  <a:pt x="868" y="461"/>
                  <a:pt x="869" y="462"/>
                </a:cubicBezTo>
                <a:close/>
                <a:moveTo>
                  <a:pt x="550" y="503"/>
                </a:moveTo>
                <a:cubicBezTo>
                  <a:pt x="555" y="501"/>
                  <a:pt x="559" y="499"/>
                  <a:pt x="563" y="498"/>
                </a:cubicBezTo>
                <a:cubicBezTo>
                  <a:pt x="566" y="497"/>
                  <a:pt x="569" y="498"/>
                  <a:pt x="570" y="502"/>
                </a:cubicBezTo>
                <a:cubicBezTo>
                  <a:pt x="570" y="503"/>
                  <a:pt x="570" y="505"/>
                  <a:pt x="571" y="506"/>
                </a:cubicBezTo>
                <a:cubicBezTo>
                  <a:pt x="573" y="515"/>
                  <a:pt x="573" y="515"/>
                  <a:pt x="582" y="514"/>
                </a:cubicBezTo>
                <a:cubicBezTo>
                  <a:pt x="586" y="513"/>
                  <a:pt x="589" y="514"/>
                  <a:pt x="590" y="518"/>
                </a:cubicBezTo>
                <a:cubicBezTo>
                  <a:pt x="592" y="524"/>
                  <a:pt x="592" y="529"/>
                  <a:pt x="594" y="534"/>
                </a:cubicBezTo>
                <a:cubicBezTo>
                  <a:pt x="595" y="542"/>
                  <a:pt x="594" y="546"/>
                  <a:pt x="592" y="545"/>
                </a:cubicBezTo>
                <a:cubicBezTo>
                  <a:pt x="587" y="543"/>
                  <a:pt x="588" y="539"/>
                  <a:pt x="587" y="535"/>
                </a:cubicBezTo>
                <a:cubicBezTo>
                  <a:pt x="586" y="533"/>
                  <a:pt x="587" y="532"/>
                  <a:pt x="586" y="530"/>
                </a:cubicBezTo>
                <a:cubicBezTo>
                  <a:pt x="585" y="523"/>
                  <a:pt x="584" y="523"/>
                  <a:pt x="576" y="523"/>
                </a:cubicBezTo>
                <a:cubicBezTo>
                  <a:pt x="574" y="524"/>
                  <a:pt x="573" y="524"/>
                  <a:pt x="571" y="524"/>
                </a:cubicBezTo>
                <a:cubicBezTo>
                  <a:pt x="569" y="523"/>
                  <a:pt x="567" y="522"/>
                  <a:pt x="566" y="520"/>
                </a:cubicBezTo>
                <a:cubicBezTo>
                  <a:pt x="565" y="517"/>
                  <a:pt x="565" y="513"/>
                  <a:pt x="564" y="510"/>
                </a:cubicBezTo>
                <a:cubicBezTo>
                  <a:pt x="563" y="509"/>
                  <a:pt x="561" y="507"/>
                  <a:pt x="560" y="508"/>
                </a:cubicBezTo>
                <a:cubicBezTo>
                  <a:pt x="558" y="508"/>
                  <a:pt x="556" y="510"/>
                  <a:pt x="553" y="510"/>
                </a:cubicBezTo>
                <a:cubicBezTo>
                  <a:pt x="547" y="512"/>
                  <a:pt x="543" y="510"/>
                  <a:pt x="543" y="503"/>
                </a:cubicBezTo>
                <a:cubicBezTo>
                  <a:pt x="543" y="501"/>
                  <a:pt x="543" y="498"/>
                  <a:pt x="543" y="496"/>
                </a:cubicBezTo>
                <a:cubicBezTo>
                  <a:pt x="543" y="488"/>
                  <a:pt x="543" y="488"/>
                  <a:pt x="535" y="488"/>
                </a:cubicBezTo>
                <a:cubicBezTo>
                  <a:pt x="534" y="488"/>
                  <a:pt x="533" y="488"/>
                  <a:pt x="532" y="487"/>
                </a:cubicBezTo>
                <a:cubicBezTo>
                  <a:pt x="532" y="487"/>
                  <a:pt x="531" y="487"/>
                  <a:pt x="531" y="486"/>
                </a:cubicBezTo>
                <a:cubicBezTo>
                  <a:pt x="531" y="485"/>
                  <a:pt x="531" y="484"/>
                  <a:pt x="531" y="483"/>
                </a:cubicBezTo>
                <a:cubicBezTo>
                  <a:pt x="535" y="480"/>
                  <a:pt x="540" y="479"/>
                  <a:pt x="545" y="480"/>
                </a:cubicBezTo>
                <a:cubicBezTo>
                  <a:pt x="547" y="481"/>
                  <a:pt x="549" y="484"/>
                  <a:pt x="549" y="486"/>
                </a:cubicBezTo>
                <a:cubicBezTo>
                  <a:pt x="550" y="491"/>
                  <a:pt x="550" y="496"/>
                  <a:pt x="550" y="503"/>
                </a:cubicBezTo>
                <a:close/>
                <a:moveTo>
                  <a:pt x="729" y="130"/>
                </a:moveTo>
                <a:cubicBezTo>
                  <a:pt x="725" y="132"/>
                  <a:pt x="721" y="134"/>
                  <a:pt x="718" y="136"/>
                </a:cubicBezTo>
                <a:cubicBezTo>
                  <a:pt x="709" y="139"/>
                  <a:pt x="707" y="139"/>
                  <a:pt x="704" y="130"/>
                </a:cubicBezTo>
                <a:cubicBezTo>
                  <a:pt x="703" y="129"/>
                  <a:pt x="703" y="126"/>
                  <a:pt x="702" y="125"/>
                </a:cubicBezTo>
                <a:cubicBezTo>
                  <a:pt x="701" y="124"/>
                  <a:pt x="699" y="123"/>
                  <a:pt x="698" y="124"/>
                </a:cubicBezTo>
                <a:cubicBezTo>
                  <a:pt x="694" y="125"/>
                  <a:pt x="691" y="127"/>
                  <a:pt x="688" y="128"/>
                </a:cubicBezTo>
                <a:cubicBezTo>
                  <a:pt x="683" y="130"/>
                  <a:pt x="680" y="129"/>
                  <a:pt x="676" y="125"/>
                </a:cubicBezTo>
                <a:cubicBezTo>
                  <a:pt x="676" y="124"/>
                  <a:pt x="675" y="124"/>
                  <a:pt x="675" y="124"/>
                </a:cubicBezTo>
                <a:cubicBezTo>
                  <a:pt x="672" y="120"/>
                  <a:pt x="673" y="114"/>
                  <a:pt x="668" y="113"/>
                </a:cubicBezTo>
                <a:cubicBezTo>
                  <a:pt x="664" y="113"/>
                  <a:pt x="660" y="116"/>
                  <a:pt x="657" y="117"/>
                </a:cubicBezTo>
                <a:cubicBezTo>
                  <a:pt x="656" y="117"/>
                  <a:pt x="654" y="116"/>
                  <a:pt x="654" y="116"/>
                </a:cubicBezTo>
                <a:cubicBezTo>
                  <a:pt x="654" y="114"/>
                  <a:pt x="654" y="112"/>
                  <a:pt x="655" y="112"/>
                </a:cubicBezTo>
                <a:cubicBezTo>
                  <a:pt x="656" y="110"/>
                  <a:pt x="658" y="109"/>
                  <a:pt x="661" y="107"/>
                </a:cubicBezTo>
                <a:cubicBezTo>
                  <a:pt x="670" y="102"/>
                  <a:pt x="672" y="102"/>
                  <a:pt x="677" y="111"/>
                </a:cubicBezTo>
                <a:cubicBezTo>
                  <a:pt x="678" y="112"/>
                  <a:pt x="678" y="113"/>
                  <a:pt x="678" y="114"/>
                </a:cubicBezTo>
                <a:cubicBezTo>
                  <a:pt x="682" y="121"/>
                  <a:pt x="685" y="122"/>
                  <a:pt x="691" y="119"/>
                </a:cubicBezTo>
                <a:cubicBezTo>
                  <a:pt x="704" y="113"/>
                  <a:pt x="704" y="113"/>
                  <a:pt x="710" y="125"/>
                </a:cubicBezTo>
                <a:cubicBezTo>
                  <a:pt x="712" y="130"/>
                  <a:pt x="715" y="130"/>
                  <a:pt x="719" y="127"/>
                </a:cubicBezTo>
                <a:cubicBezTo>
                  <a:pt x="721" y="126"/>
                  <a:pt x="722" y="125"/>
                  <a:pt x="723" y="124"/>
                </a:cubicBezTo>
                <a:cubicBezTo>
                  <a:pt x="732" y="118"/>
                  <a:pt x="732" y="118"/>
                  <a:pt x="737" y="128"/>
                </a:cubicBezTo>
                <a:cubicBezTo>
                  <a:pt x="739" y="132"/>
                  <a:pt x="741" y="134"/>
                  <a:pt x="742" y="138"/>
                </a:cubicBezTo>
                <a:cubicBezTo>
                  <a:pt x="743" y="139"/>
                  <a:pt x="742" y="141"/>
                  <a:pt x="742" y="143"/>
                </a:cubicBezTo>
                <a:cubicBezTo>
                  <a:pt x="741" y="142"/>
                  <a:pt x="738" y="142"/>
                  <a:pt x="737" y="141"/>
                </a:cubicBezTo>
                <a:cubicBezTo>
                  <a:pt x="734" y="138"/>
                  <a:pt x="732" y="134"/>
                  <a:pt x="729" y="130"/>
                </a:cubicBezTo>
                <a:close/>
                <a:moveTo>
                  <a:pt x="277" y="474"/>
                </a:moveTo>
                <a:cubicBezTo>
                  <a:pt x="277" y="471"/>
                  <a:pt x="278" y="466"/>
                  <a:pt x="279" y="461"/>
                </a:cubicBezTo>
                <a:cubicBezTo>
                  <a:pt x="281" y="455"/>
                  <a:pt x="285" y="453"/>
                  <a:pt x="291" y="454"/>
                </a:cubicBezTo>
                <a:cubicBezTo>
                  <a:pt x="292" y="454"/>
                  <a:pt x="294" y="455"/>
                  <a:pt x="295" y="455"/>
                </a:cubicBezTo>
                <a:cubicBezTo>
                  <a:pt x="302" y="456"/>
                  <a:pt x="303" y="456"/>
                  <a:pt x="306" y="450"/>
                </a:cubicBezTo>
                <a:cubicBezTo>
                  <a:pt x="306" y="450"/>
                  <a:pt x="307" y="449"/>
                  <a:pt x="307" y="449"/>
                </a:cubicBezTo>
                <a:cubicBezTo>
                  <a:pt x="312" y="439"/>
                  <a:pt x="312" y="439"/>
                  <a:pt x="324" y="441"/>
                </a:cubicBezTo>
                <a:cubicBezTo>
                  <a:pt x="328" y="442"/>
                  <a:pt x="330" y="440"/>
                  <a:pt x="332" y="437"/>
                </a:cubicBezTo>
                <a:cubicBezTo>
                  <a:pt x="334" y="433"/>
                  <a:pt x="336" y="428"/>
                  <a:pt x="339" y="424"/>
                </a:cubicBezTo>
                <a:cubicBezTo>
                  <a:pt x="340" y="422"/>
                  <a:pt x="343" y="421"/>
                  <a:pt x="345" y="423"/>
                </a:cubicBezTo>
                <a:cubicBezTo>
                  <a:pt x="350" y="427"/>
                  <a:pt x="353" y="432"/>
                  <a:pt x="357" y="437"/>
                </a:cubicBezTo>
                <a:cubicBezTo>
                  <a:pt x="359" y="439"/>
                  <a:pt x="358" y="444"/>
                  <a:pt x="357" y="443"/>
                </a:cubicBezTo>
                <a:cubicBezTo>
                  <a:pt x="355" y="443"/>
                  <a:pt x="353" y="441"/>
                  <a:pt x="352" y="440"/>
                </a:cubicBezTo>
                <a:cubicBezTo>
                  <a:pt x="351" y="439"/>
                  <a:pt x="350" y="437"/>
                  <a:pt x="348" y="435"/>
                </a:cubicBezTo>
                <a:cubicBezTo>
                  <a:pt x="345" y="431"/>
                  <a:pt x="342" y="432"/>
                  <a:pt x="340" y="436"/>
                </a:cubicBezTo>
                <a:cubicBezTo>
                  <a:pt x="338" y="438"/>
                  <a:pt x="337" y="441"/>
                  <a:pt x="336" y="443"/>
                </a:cubicBezTo>
                <a:cubicBezTo>
                  <a:pt x="333" y="448"/>
                  <a:pt x="329" y="451"/>
                  <a:pt x="323" y="449"/>
                </a:cubicBezTo>
                <a:cubicBezTo>
                  <a:pt x="321" y="448"/>
                  <a:pt x="320" y="447"/>
                  <a:pt x="319" y="448"/>
                </a:cubicBezTo>
                <a:cubicBezTo>
                  <a:pt x="317" y="448"/>
                  <a:pt x="315" y="449"/>
                  <a:pt x="314" y="450"/>
                </a:cubicBezTo>
                <a:cubicBezTo>
                  <a:pt x="312" y="452"/>
                  <a:pt x="312" y="455"/>
                  <a:pt x="310" y="457"/>
                </a:cubicBezTo>
                <a:cubicBezTo>
                  <a:pt x="306" y="464"/>
                  <a:pt x="304" y="465"/>
                  <a:pt x="295" y="463"/>
                </a:cubicBezTo>
                <a:cubicBezTo>
                  <a:pt x="285" y="461"/>
                  <a:pt x="284" y="461"/>
                  <a:pt x="283" y="472"/>
                </a:cubicBezTo>
                <a:cubicBezTo>
                  <a:pt x="283" y="475"/>
                  <a:pt x="283" y="479"/>
                  <a:pt x="282" y="482"/>
                </a:cubicBezTo>
                <a:cubicBezTo>
                  <a:pt x="282" y="483"/>
                  <a:pt x="281" y="485"/>
                  <a:pt x="280" y="485"/>
                </a:cubicBezTo>
                <a:cubicBezTo>
                  <a:pt x="279" y="486"/>
                  <a:pt x="276" y="484"/>
                  <a:pt x="276" y="481"/>
                </a:cubicBezTo>
                <a:cubicBezTo>
                  <a:pt x="276" y="481"/>
                  <a:pt x="276" y="480"/>
                  <a:pt x="276" y="480"/>
                </a:cubicBezTo>
                <a:cubicBezTo>
                  <a:pt x="276" y="479"/>
                  <a:pt x="277" y="478"/>
                  <a:pt x="277" y="474"/>
                </a:cubicBezTo>
                <a:close/>
                <a:moveTo>
                  <a:pt x="841" y="581"/>
                </a:moveTo>
                <a:cubicBezTo>
                  <a:pt x="840" y="580"/>
                  <a:pt x="839" y="579"/>
                  <a:pt x="839" y="579"/>
                </a:cubicBezTo>
                <a:cubicBezTo>
                  <a:pt x="839" y="577"/>
                  <a:pt x="839" y="576"/>
                  <a:pt x="840" y="575"/>
                </a:cubicBezTo>
                <a:cubicBezTo>
                  <a:pt x="864" y="538"/>
                  <a:pt x="889" y="502"/>
                  <a:pt x="913" y="466"/>
                </a:cubicBezTo>
                <a:cubicBezTo>
                  <a:pt x="916" y="461"/>
                  <a:pt x="919" y="456"/>
                  <a:pt x="922" y="450"/>
                </a:cubicBezTo>
                <a:cubicBezTo>
                  <a:pt x="924" y="448"/>
                  <a:pt x="925" y="446"/>
                  <a:pt x="928" y="447"/>
                </a:cubicBezTo>
                <a:cubicBezTo>
                  <a:pt x="930" y="447"/>
                  <a:pt x="930" y="451"/>
                  <a:pt x="928" y="453"/>
                </a:cubicBezTo>
                <a:cubicBezTo>
                  <a:pt x="925" y="459"/>
                  <a:pt x="922" y="464"/>
                  <a:pt x="918" y="469"/>
                </a:cubicBezTo>
                <a:cubicBezTo>
                  <a:pt x="901" y="495"/>
                  <a:pt x="883" y="522"/>
                  <a:pt x="865" y="549"/>
                </a:cubicBezTo>
                <a:cubicBezTo>
                  <a:pt x="859" y="558"/>
                  <a:pt x="852" y="568"/>
                  <a:pt x="845" y="577"/>
                </a:cubicBezTo>
                <a:cubicBezTo>
                  <a:pt x="844" y="579"/>
                  <a:pt x="843" y="580"/>
                  <a:pt x="841" y="581"/>
                </a:cubicBezTo>
                <a:close/>
                <a:moveTo>
                  <a:pt x="801" y="542"/>
                </a:moveTo>
                <a:cubicBezTo>
                  <a:pt x="801" y="544"/>
                  <a:pt x="801" y="545"/>
                  <a:pt x="800" y="546"/>
                </a:cubicBezTo>
                <a:cubicBezTo>
                  <a:pt x="785" y="572"/>
                  <a:pt x="774" y="599"/>
                  <a:pt x="761" y="625"/>
                </a:cubicBezTo>
                <a:cubicBezTo>
                  <a:pt x="750" y="648"/>
                  <a:pt x="738" y="670"/>
                  <a:pt x="727" y="693"/>
                </a:cubicBezTo>
                <a:cubicBezTo>
                  <a:pt x="726" y="694"/>
                  <a:pt x="725" y="695"/>
                  <a:pt x="724" y="697"/>
                </a:cubicBezTo>
                <a:cubicBezTo>
                  <a:pt x="724" y="697"/>
                  <a:pt x="722" y="697"/>
                  <a:pt x="722" y="697"/>
                </a:cubicBezTo>
                <a:cubicBezTo>
                  <a:pt x="721" y="696"/>
                  <a:pt x="721" y="695"/>
                  <a:pt x="721" y="694"/>
                </a:cubicBezTo>
                <a:cubicBezTo>
                  <a:pt x="724" y="688"/>
                  <a:pt x="727" y="681"/>
                  <a:pt x="730" y="675"/>
                </a:cubicBezTo>
                <a:cubicBezTo>
                  <a:pt x="749" y="636"/>
                  <a:pt x="767" y="598"/>
                  <a:pt x="786" y="559"/>
                </a:cubicBezTo>
                <a:cubicBezTo>
                  <a:pt x="789" y="553"/>
                  <a:pt x="793" y="547"/>
                  <a:pt x="796" y="541"/>
                </a:cubicBezTo>
                <a:cubicBezTo>
                  <a:pt x="797" y="540"/>
                  <a:pt x="798" y="540"/>
                  <a:pt x="799" y="540"/>
                </a:cubicBezTo>
                <a:cubicBezTo>
                  <a:pt x="800" y="540"/>
                  <a:pt x="800" y="541"/>
                  <a:pt x="801" y="542"/>
                </a:cubicBezTo>
                <a:close/>
                <a:moveTo>
                  <a:pt x="736" y="737"/>
                </a:moveTo>
                <a:cubicBezTo>
                  <a:pt x="738" y="734"/>
                  <a:pt x="740" y="730"/>
                  <a:pt x="742" y="727"/>
                </a:cubicBezTo>
                <a:cubicBezTo>
                  <a:pt x="772" y="693"/>
                  <a:pt x="802" y="658"/>
                  <a:pt x="832" y="624"/>
                </a:cubicBezTo>
                <a:cubicBezTo>
                  <a:pt x="836" y="618"/>
                  <a:pt x="841" y="613"/>
                  <a:pt x="846" y="608"/>
                </a:cubicBezTo>
                <a:cubicBezTo>
                  <a:pt x="848" y="607"/>
                  <a:pt x="850" y="606"/>
                  <a:pt x="851" y="605"/>
                </a:cubicBezTo>
                <a:cubicBezTo>
                  <a:pt x="852" y="604"/>
                  <a:pt x="853" y="605"/>
                  <a:pt x="854" y="605"/>
                </a:cubicBezTo>
                <a:cubicBezTo>
                  <a:pt x="854" y="606"/>
                  <a:pt x="855" y="607"/>
                  <a:pt x="854" y="608"/>
                </a:cubicBezTo>
                <a:cubicBezTo>
                  <a:pt x="853" y="610"/>
                  <a:pt x="851" y="613"/>
                  <a:pt x="849" y="615"/>
                </a:cubicBezTo>
                <a:cubicBezTo>
                  <a:pt x="840" y="625"/>
                  <a:pt x="831" y="634"/>
                  <a:pt x="822" y="644"/>
                </a:cubicBezTo>
                <a:cubicBezTo>
                  <a:pt x="796" y="673"/>
                  <a:pt x="771" y="703"/>
                  <a:pt x="745" y="732"/>
                </a:cubicBezTo>
                <a:cubicBezTo>
                  <a:pt x="743" y="735"/>
                  <a:pt x="740" y="737"/>
                  <a:pt x="738" y="739"/>
                </a:cubicBezTo>
                <a:cubicBezTo>
                  <a:pt x="737" y="738"/>
                  <a:pt x="736" y="738"/>
                  <a:pt x="736" y="737"/>
                </a:cubicBezTo>
                <a:close/>
                <a:moveTo>
                  <a:pt x="381" y="716"/>
                </a:moveTo>
                <a:cubicBezTo>
                  <a:pt x="384" y="716"/>
                  <a:pt x="386" y="716"/>
                  <a:pt x="389" y="716"/>
                </a:cubicBezTo>
                <a:cubicBezTo>
                  <a:pt x="396" y="715"/>
                  <a:pt x="399" y="712"/>
                  <a:pt x="400" y="706"/>
                </a:cubicBezTo>
                <a:cubicBezTo>
                  <a:pt x="400" y="701"/>
                  <a:pt x="400" y="696"/>
                  <a:pt x="401" y="692"/>
                </a:cubicBezTo>
                <a:cubicBezTo>
                  <a:pt x="401" y="688"/>
                  <a:pt x="405" y="686"/>
                  <a:pt x="409" y="687"/>
                </a:cubicBezTo>
                <a:cubicBezTo>
                  <a:pt x="412" y="688"/>
                  <a:pt x="416" y="689"/>
                  <a:pt x="420" y="690"/>
                </a:cubicBezTo>
                <a:cubicBezTo>
                  <a:pt x="425" y="691"/>
                  <a:pt x="428" y="689"/>
                  <a:pt x="429" y="685"/>
                </a:cubicBezTo>
                <a:cubicBezTo>
                  <a:pt x="430" y="680"/>
                  <a:pt x="430" y="675"/>
                  <a:pt x="431" y="670"/>
                </a:cubicBezTo>
                <a:cubicBezTo>
                  <a:pt x="432" y="664"/>
                  <a:pt x="434" y="662"/>
                  <a:pt x="439" y="663"/>
                </a:cubicBezTo>
                <a:cubicBezTo>
                  <a:pt x="441" y="663"/>
                  <a:pt x="443" y="663"/>
                  <a:pt x="445" y="664"/>
                </a:cubicBezTo>
                <a:cubicBezTo>
                  <a:pt x="451" y="665"/>
                  <a:pt x="455" y="668"/>
                  <a:pt x="453" y="669"/>
                </a:cubicBezTo>
                <a:cubicBezTo>
                  <a:pt x="451" y="670"/>
                  <a:pt x="448" y="670"/>
                  <a:pt x="445" y="671"/>
                </a:cubicBezTo>
                <a:cubicBezTo>
                  <a:pt x="438" y="671"/>
                  <a:pt x="437" y="672"/>
                  <a:pt x="436" y="678"/>
                </a:cubicBezTo>
                <a:cubicBezTo>
                  <a:pt x="435" y="683"/>
                  <a:pt x="435" y="688"/>
                  <a:pt x="434" y="692"/>
                </a:cubicBezTo>
                <a:cubicBezTo>
                  <a:pt x="433" y="697"/>
                  <a:pt x="430" y="699"/>
                  <a:pt x="425" y="698"/>
                </a:cubicBezTo>
                <a:cubicBezTo>
                  <a:pt x="421" y="698"/>
                  <a:pt x="417" y="697"/>
                  <a:pt x="413" y="696"/>
                </a:cubicBezTo>
                <a:cubicBezTo>
                  <a:pt x="408" y="695"/>
                  <a:pt x="406" y="696"/>
                  <a:pt x="405" y="702"/>
                </a:cubicBezTo>
                <a:cubicBezTo>
                  <a:pt x="405" y="705"/>
                  <a:pt x="405" y="708"/>
                  <a:pt x="404" y="711"/>
                </a:cubicBezTo>
                <a:cubicBezTo>
                  <a:pt x="403" y="719"/>
                  <a:pt x="400" y="722"/>
                  <a:pt x="392" y="722"/>
                </a:cubicBezTo>
                <a:cubicBezTo>
                  <a:pt x="387" y="723"/>
                  <a:pt x="381" y="722"/>
                  <a:pt x="376" y="723"/>
                </a:cubicBezTo>
                <a:cubicBezTo>
                  <a:pt x="373" y="723"/>
                  <a:pt x="371" y="725"/>
                  <a:pt x="371" y="728"/>
                </a:cubicBezTo>
                <a:cubicBezTo>
                  <a:pt x="371" y="732"/>
                  <a:pt x="372" y="736"/>
                  <a:pt x="371" y="740"/>
                </a:cubicBezTo>
                <a:cubicBezTo>
                  <a:pt x="371" y="741"/>
                  <a:pt x="370" y="743"/>
                  <a:pt x="369" y="743"/>
                </a:cubicBezTo>
                <a:cubicBezTo>
                  <a:pt x="368" y="743"/>
                  <a:pt x="366" y="742"/>
                  <a:pt x="365" y="741"/>
                </a:cubicBezTo>
                <a:cubicBezTo>
                  <a:pt x="362" y="733"/>
                  <a:pt x="364" y="726"/>
                  <a:pt x="366" y="719"/>
                </a:cubicBezTo>
                <a:cubicBezTo>
                  <a:pt x="367" y="717"/>
                  <a:pt x="370" y="716"/>
                  <a:pt x="372" y="715"/>
                </a:cubicBezTo>
                <a:cubicBezTo>
                  <a:pt x="375" y="715"/>
                  <a:pt x="378" y="715"/>
                  <a:pt x="381" y="715"/>
                </a:cubicBezTo>
                <a:cubicBezTo>
                  <a:pt x="381" y="715"/>
                  <a:pt x="381" y="716"/>
                  <a:pt x="381" y="716"/>
                </a:cubicBezTo>
                <a:close/>
                <a:moveTo>
                  <a:pt x="143" y="372"/>
                </a:moveTo>
                <a:cubicBezTo>
                  <a:pt x="137" y="371"/>
                  <a:pt x="134" y="368"/>
                  <a:pt x="132" y="365"/>
                </a:cubicBezTo>
                <a:cubicBezTo>
                  <a:pt x="127" y="360"/>
                  <a:pt x="127" y="361"/>
                  <a:pt x="122" y="364"/>
                </a:cubicBezTo>
                <a:cubicBezTo>
                  <a:pt x="111" y="372"/>
                  <a:pt x="107" y="371"/>
                  <a:pt x="100" y="359"/>
                </a:cubicBezTo>
                <a:cubicBezTo>
                  <a:pt x="99" y="358"/>
                  <a:pt x="99" y="356"/>
                  <a:pt x="98" y="354"/>
                </a:cubicBezTo>
                <a:cubicBezTo>
                  <a:pt x="95" y="348"/>
                  <a:pt x="91" y="348"/>
                  <a:pt x="85" y="351"/>
                </a:cubicBezTo>
                <a:cubicBezTo>
                  <a:pt x="83" y="353"/>
                  <a:pt x="81" y="354"/>
                  <a:pt x="79" y="355"/>
                </a:cubicBezTo>
                <a:cubicBezTo>
                  <a:pt x="79" y="355"/>
                  <a:pt x="77" y="355"/>
                  <a:pt x="77" y="354"/>
                </a:cubicBezTo>
                <a:cubicBezTo>
                  <a:pt x="76" y="354"/>
                  <a:pt x="76" y="353"/>
                  <a:pt x="76" y="353"/>
                </a:cubicBezTo>
                <a:cubicBezTo>
                  <a:pt x="79" y="346"/>
                  <a:pt x="86" y="341"/>
                  <a:pt x="93" y="341"/>
                </a:cubicBezTo>
                <a:cubicBezTo>
                  <a:pt x="97" y="342"/>
                  <a:pt x="99" y="344"/>
                  <a:pt x="101" y="347"/>
                </a:cubicBezTo>
                <a:cubicBezTo>
                  <a:pt x="104" y="351"/>
                  <a:pt x="106" y="355"/>
                  <a:pt x="109" y="358"/>
                </a:cubicBezTo>
                <a:cubicBezTo>
                  <a:pt x="111" y="361"/>
                  <a:pt x="114" y="362"/>
                  <a:pt x="117" y="360"/>
                </a:cubicBezTo>
                <a:cubicBezTo>
                  <a:pt x="121" y="357"/>
                  <a:pt x="124" y="351"/>
                  <a:pt x="129" y="353"/>
                </a:cubicBezTo>
                <a:cubicBezTo>
                  <a:pt x="133" y="354"/>
                  <a:pt x="136" y="359"/>
                  <a:pt x="139" y="362"/>
                </a:cubicBezTo>
                <a:cubicBezTo>
                  <a:pt x="142" y="364"/>
                  <a:pt x="145" y="364"/>
                  <a:pt x="147" y="362"/>
                </a:cubicBezTo>
                <a:cubicBezTo>
                  <a:pt x="152" y="359"/>
                  <a:pt x="156" y="355"/>
                  <a:pt x="161" y="352"/>
                </a:cubicBezTo>
                <a:cubicBezTo>
                  <a:pt x="164" y="349"/>
                  <a:pt x="167" y="349"/>
                  <a:pt x="170" y="352"/>
                </a:cubicBezTo>
                <a:cubicBezTo>
                  <a:pt x="177" y="360"/>
                  <a:pt x="184" y="368"/>
                  <a:pt x="188" y="377"/>
                </a:cubicBezTo>
                <a:cubicBezTo>
                  <a:pt x="189" y="377"/>
                  <a:pt x="188" y="379"/>
                  <a:pt x="188" y="379"/>
                </a:cubicBezTo>
                <a:cubicBezTo>
                  <a:pt x="187" y="380"/>
                  <a:pt x="186" y="380"/>
                  <a:pt x="185" y="379"/>
                </a:cubicBezTo>
                <a:cubicBezTo>
                  <a:pt x="180" y="373"/>
                  <a:pt x="174" y="367"/>
                  <a:pt x="169" y="362"/>
                </a:cubicBezTo>
                <a:cubicBezTo>
                  <a:pt x="165" y="358"/>
                  <a:pt x="163" y="358"/>
                  <a:pt x="159" y="361"/>
                </a:cubicBezTo>
                <a:cubicBezTo>
                  <a:pt x="156" y="363"/>
                  <a:pt x="153" y="366"/>
                  <a:pt x="150" y="369"/>
                </a:cubicBezTo>
                <a:cubicBezTo>
                  <a:pt x="147" y="370"/>
                  <a:pt x="144" y="371"/>
                  <a:pt x="143" y="372"/>
                </a:cubicBezTo>
                <a:close/>
                <a:moveTo>
                  <a:pt x="252" y="117"/>
                </a:moveTo>
                <a:cubicBezTo>
                  <a:pt x="254" y="121"/>
                  <a:pt x="256" y="124"/>
                  <a:pt x="258" y="128"/>
                </a:cubicBezTo>
                <a:cubicBezTo>
                  <a:pt x="262" y="138"/>
                  <a:pt x="261" y="145"/>
                  <a:pt x="252" y="152"/>
                </a:cubicBezTo>
                <a:cubicBezTo>
                  <a:pt x="250" y="154"/>
                  <a:pt x="245" y="154"/>
                  <a:pt x="246" y="152"/>
                </a:cubicBezTo>
                <a:cubicBezTo>
                  <a:pt x="246" y="150"/>
                  <a:pt x="247" y="149"/>
                  <a:pt x="248" y="147"/>
                </a:cubicBezTo>
                <a:cubicBezTo>
                  <a:pt x="248" y="146"/>
                  <a:pt x="249" y="146"/>
                  <a:pt x="250" y="145"/>
                </a:cubicBezTo>
                <a:cubicBezTo>
                  <a:pt x="255" y="141"/>
                  <a:pt x="256" y="136"/>
                  <a:pt x="252" y="130"/>
                </a:cubicBezTo>
                <a:cubicBezTo>
                  <a:pt x="250" y="127"/>
                  <a:pt x="248" y="123"/>
                  <a:pt x="246" y="120"/>
                </a:cubicBezTo>
                <a:cubicBezTo>
                  <a:pt x="243" y="115"/>
                  <a:pt x="244" y="112"/>
                  <a:pt x="249" y="109"/>
                </a:cubicBezTo>
                <a:cubicBezTo>
                  <a:pt x="252" y="107"/>
                  <a:pt x="256" y="105"/>
                  <a:pt x="259" y="103"/>
                </a:cubicBezTo>
                <a:cubicBezTo>
                  <a:pt x="263" y="100"/>
                  <a:pt x="263" y="97"/>
                  <a:pt x="260" y="94"/>
                </a:cubicBezTo>
                <a:cubicBezTo>
                  <a:pt x="259" y="93"/>
                  <a:pt x="258" y="92"/>
                  <a:pt x="257" y="91"/>
                </a:cubicBezTo>
                <a:cubicBezTo>
                  <a:pt x="251" y="85"/>
                  <a:pt x="251" y="82"/>
                  <a:pt x="258" y="77"/>
                </a:cubicBezTo>
                <a:cubicBezTo>
                  <a:pt x="259" y="76"/>
                  <a:pt x="261" y="75"/>
                  <a:pt x="263" y="74"/>
                </a:cubicBezTo>
                <a:cubicBezTo>
                  <a:pt x="268" y="69"/>
                  <a:pt x="268" y="67"/>
                  <a:pt x="263" y="62"/>
                </a:cubicBezTo>
                <a:cubicBezTo>
                  <a:pt x="262" y="61"/>
                  <a:pt x="261" y="60"/>
                  <a:pt x="260" y="59"/>
                </a:cubicBezTo>
                <a:cubicBezTo>
                  <a:pt x="257" y="55"/>
                  <a:pt x="257" y="50"/>
                  <a:pt x="261" y="47"/>
                </a:cubicBezTo>
                <a:cubicBezTo>
                  <a:pt x="265" y="43"/>
                  <a:pt x="270" y="39"/>
                  <a:pt x="275" y="36"/>
                </a:cubicBezTo>
                <a:cubicBezTo>
                  <a:pt x="278" y="34"/>
                  <a:pt x="279" y="29"/>
                  <a:pt x="284" y="32"/>
                </a:cubicBezTo>
                <a:cubicBezTo>
                  <a:pt x="282" y="35"/>
                  <a:pt x="281" y="37"/>
                  <a:pt x="279" y="40"/>
                </a:cubicBezTo>
                <a:cubicBezTo>
                  <a:pt x="277" y="42"/>
                  <a:pt x="275" y="44"/>
                  <a:pt x="272" y="46"/>
                </a:cubicBezTo>
                <a:cubicBezTo>
                  <a:pt x="265" y="52"/>
                  <a:pt x="265" y="52"/>
                  <a:pt x="271" y="60"/>
                </a:cubicBezTo>
                <a:cubicBezTo>
                  <a:pt x="276" y="65"/>
                  <a:pt x="276" y="70"/>
                  <a:pt x="272" y="75"/>
                </a:cubicBezTo>
                <a:cubicBezTo>
                  <a:pt x="271" y="76"/>
                  <a:pt x="270" y="77"/>
                  <a:pt x="269" y="78"/>
                </a:cubicBezTo>
                <a:cubicBezTo>
                  <a:pt x="267" y="80"/>
                  <a:pt x="263" y="82"/>
                  <a:pt x="263" y="84"/>
                </a:cubicBezTo>
                <a:cubicBezTo>
                  <a:pt x="263" y="86"/>
                  <a:pt x="266" y="89"/>
                  <a:pt x="268" y="91"/>
                </a:cubicBezTo>
                <a:cubicBezTo>
                  <a:pt x="271" y="96"/>
                  <a:pt x="271" y="101"/>
                  <a:pt x="266" y="105"/>
                </a:cubicBezTo>
                <a:cubicBezTo>
                  <a:pt x="262" y="109"/>
                  <a:pt x="257" y="113"/>
                  <a:pt x="252" y="117"/>
                </a:cubicBezTo>
                <a:close/>
                <a:moveTo>
                  <a:pt x="186" y="684"/>
                </a:moveTo>
                <a:cubicBezTo>
                  <a:pt x="181" y="686"/>
                  <a:pt x="179" y="683"/>
                  <a:pt x="177" y="681"/>
                </a:cubicBezTo>
                <a:cubicBezTo>
                  <a:pt x="153" y="663"/>
                  <a:pt x="127" y="647"/>
                  <a:pt x="104" y="628"/>
                </a:cubicBezTo>
                <a:cubicBezTo>
                  <a:pt x="85" y="613"/>
                  <a:pt x="65" y="599"/>
                  <a:pt x="44" y="586"/>
                </a:cubicBezTo>
                <a:cubicBezTo>
                  <a:pt x="29" y="577"/>
                  <a:pt x="15" y="566"/>
                  <a:pt x="1" y="555"/>
                </a:cubicBezTo>
                <a:cubicBezTo>
                  <a:pt x="0" y="555"/>
                  <a:pt x="0" y="553"/>
                  <a:pt x="1" y="551"/>
                </a:cubicBezTo>
                <a:cubicBezTo>
                  <a:pt x="1" y="551"/>
                  <a:pt x="3" y="551"/>
                  <a:pt x="4" y="551"/>
                </a:cubicBezTo>
                <a:cubicBezTo>
                  <a:pt x="13" y="558"/>
                  <a:pt x="23" y="566"/>
                  <a:pt x="33" y="573"/>
                </a:cubicBezTo>
                <a:cubicBezTo>
                  <a:pt x="36" y="576"/>
                  <a:pt x="40" y="578"/>
                  <a:pt x="44" y="581"/>
                </a:cubicBezTo>
                <a:cubicBezTo>
                  <a:pt x="73" y="598"/>
                  <a:pt x="100" y="618"/>
                  <a:pt x="126" y="638"/>
                </a:cubicBezTo>
                <a:cubicBezTo>
                  <a:pt x="134" y="644"/>
                  <a:pt x="141" y="650"/>
                  <a:pt x="149" y="655"/>
                </a:cubicBezTo>
                <a:cubicBezTo>
                  <a:pt x="160" y="664"/>
                  <a:pt x="171" y="672"/>
                  <a:pt x="182" y="680"/>
                </a:cubicBezTo>
                <a:cubicBezTo>
                  <a:pt x="183" y="681"/>
                  <a:pt x="184" y="683"/>
                  <a:pt x="186" y="684"/>
                </a:cubicBezTo>
                <a:close/>
                <a:moveTo>
                  <a:pt x="719" y="364"/>
                </a:moveTo>
                <a:cubicBezTo>
                  <a:pt x="717" y="370"/>
                  <a:pt x="716" y="376"/>
                  <a:pt x="714" y="381"/>
                </a:cubicBezTo>
                <a:cubicBezTo>
                  <a:pt x="713" y="385"/>
                  <a:pt x="709" y="387"/>
                  <a:pt x="705" y="386"/>
                </a:cubicBezTo>
                <a:cubicBezTo>
                  <a:pt x="701" y="385"/>
                  <a:pt x="698" y="384"/>
                  <a:pt x="694" y="383"/>
                </a:cubicBezTo>
                <a:cubicBezTo>
                  <a:pt x="693" y="388"/>
                  <a:pt x="692" y="392"/>
                  <a:pt x="691" y="395"/>
                </a:cubicBezTo>
                <a:cubicBezTo>
                  <a:pt x="687" y="407"/>
                  <a:pt x="683" y="409"/>
                  <a:pt x="671" y="408"/>
                </a:cubicBezTo>
                <a:cubicBezTo>
                  <a:pt x="670" y="408"/>
                  <a:pt x="669" y="408"/>
                  <a:pt x="667" y="408"/>
                </a:cubicBezTo>
                <a:cubicBezTo>
                  <a:pt x="666" y="412"/>
                  <a:pt x="665" y="415"/>
                  <a:pt x="664" y="419"/>
                </a:cubicBezTo>
                <a:cubicBezTo>
                  <a:pt x="662" y="424"/>
                  <a:pt x="658" y="425"/>
                  <a:pt x="654" y="423"/>
                </a:cubicBezTo>
                <a:cubicBezTo>
                  <a:pt x="650" y="422"/>
                  <a:pt x="646" y="419"/>
                  <a:pt x="642" y="417"/>
                </a:cubicBezTo>
                <a:cubicBezTo>
                  <a:pt x="639" y="414"/>
                  <a:pt x="638" y="411"/>
                  <a:pt x="638" y="407"/>
                </a:cubicBezTo>
                <a:cubicBezTo>
                  <a:pt x="638" y="406"/>
                  <a:pt x="639" y="405"/>
                  <a:pt x="640" y="404"/>
                </a:cubicBezTo>
                <a:cubicBezTo>
                  <a:pt x="640" y="403"/>
                  <a:pt x="642" y="404"/>
                  <a:pt x="643" y="404"/>
                </a:cubicBezTo>
                <a:cubicBezTo>
                  <a:pt x="646" y="408"/>
                  <a:pt x="649" y="411"/>
                  <a:pt x="652" y="414"/>
                </a:cubicBezTo>
                <a:cubicBezTo>
                  <a:pt x="655" y="416"/>
                  <a:pt x="659" y="415"/>
                  <a:pt x="659" y="411"/>
                </a:cubicBezTo>
                <a:cubicBezTo>
                  <a:pt x="659" y="410"/>
                  <a:pt x="659" y="408"/>
                  <a:pt x="660" y="407"/>
                </a:cubicBezTo>
                <a:cubicBezTo>
                  <a:pt x="660" y="403"/>
                  <a:pt x="658" y="398"/>
                  <a:pt x="663" y="397"/>
                </a:cubicBezTo>
                <a:cubicBezTo>
                  <a:pt x="666" y="396"/>
                  <a:pt x="669" y="399"/>
                  <a:pt x="672" y="400"/>
                </a:cubicBezTo>
                <a:cubicBezTo>
                  <a:pt x="679" y="402"/>
                  <a:pt x="683" y="401"/>
                  <a:pt x="685" y="394"/>
                </a:cubicBezTo>
                <a:cubicBezTo>
                  <a:pt x="686" y="388"/>
                  <a:pt x="687" y="383"/>
                  <a:pt x="688" y="377"/>
                </a:cubicBezTo>
                <a:cubicBezTo>
                  <a:pt x="688" y="374"/>
                  <a:pt x="691" y="373"/>
                  <a:pt x="694" y="374"/>
                </a:cubicBezTo>
                <a:cubicBezTo>
                  <a:pt x="697" y="375"/>
                  <a:pt x="700" y="376"/>
                  <a:pt x="704" y="377"/>
                </a:cubicBezTo>
                <a:cubicBezTo>
                  <a:pt x="707" y="378"/>
                  <a:pt x="710" y="376"/>
                  <a:pt x="710" y="373"/>
                </a:cubicBezTo>
                <a:cubicBezTo>
                  <a:pt x="711" y="368"/>
                  <a:pt x="711" y="363"/>
                  <a:pt x="711" y="358"/>
                </a:cubicBezTo>
                <a:cubicBezTo>
                  <a:pt x="712" y="355"/>
                  <a:pt x="715" y="353"/>
                  <a:pt x="718" y="354"/>
                </a:cubicBezTo>
                <a:cubicBezTo>
                  <a:pt x="723" y="357"/>
                  <a:pt x="728" y="361"/>
                  <a:pt x="733" y="364"/>
                </a:cubicBezTo>
                <a:cubicBezTo>
                  <a:pt x="734" y="365"/>
                  <a:pt x="734" y="367"/>
                  <a:pt x="734" y="367"/>
                </a:cubicBezTo>
                <a:cubicBezTo>
                  <a:pt x="733" y="368"/>
                  <a:pt x="731" y="369"/>
                  <a:pt x="730" y="368"/>
                </a:cubicBezTo>
                <a:cubicBezTo>
                  <a:pt x="727" y="367"/>
                  <a:pt x="723" y="366"/>
                  <a:pt x="719" y="364"/>
                </a:cubicBezTo>
                <a:close/>
                <a:moveTo>
                  <a:pt x="824" y="676"/>
                </a:moveTo>
                <a:cubicBezTo>
                  <a:pt x="822" y="671"/>
                  <a:pt x="826" y="670"/>
                  <a:pt x="828" y="668"/>
                </a:cubicBezTo>
                <a:cubicBezTo>
                  <a:pt x="851" y="649"/>
                  <a:pt x="874" y="629"/>
                  <a:pt x="898" y="610"/>
                </a:cubicBezTo>
                <a:cubicBezTo>
                  <a:pt x="927" y="587"/>
                  <a:pt x="955" y="563"/>
                  <a:pt x="983" y="537"/>
                </a:cubicBezTo>
                <a:cubicBezTo>
                  <a:pt x="992" y="529"/>
                  <a:pt x="1001" y="522"/>
                  <a:pt x="1010" y="515"/>
                </a:cubicBezTo>
                <a:cubicBezTo>
                  <a:pt x="1012" y="513"/>
                  <a:pt x="1016" y="511"/>
                  <a:pt x="1019" y="509"/>
                </a:cubicBezTo>
                <a:cubicBezTo>
                  <a:pt x="1019" y="509"/>
                  <a:pt x="1021" y="510"/>
                  <a:pt x="1021" y="510"/>
                </a:cubicBezTo>
                <a:cubicBezTo>
                  <a:pt x="1022" y="511"/>
                  <a:pt x="1022" y="513"/>
                  <a:pt x="1021" y="514"/>
                </a:cubicBezTo>
                <a:cubicBezTo>
                  <a:pt x="1021" y="515"/>
                  <a:pt x="1020" y="516"/>
                  <a:pt x="1019" y="516"/>
                </a:cubicBezTo>
                <a:cubicBezTo>
                  <a:pt x="999" y="528"/>
                  <a:pt x="983" y="545"/>
                  <a:pt x="965" y="560"/>
                </a:cubicBezTo>
                <a:cubicBezTo>
                  <a:pt x="945" y="576"/>
                  <a:pt x="926" y="593"/>
                  <a:pt x="906" y="610"/>
                </a:cubicBezTo>
                <a:cubicBezTo>
                  <a:pt x="883" y="629"/>
                  <a:pt x="860" y="648"/>
                  <a:pt x="837" y="667"/>
                </a:cubicBezTo>
                <a:cubicBezTo>
                  <a:pt x="833" y="670"/>
                  <a:pt x="829" y="674"/>
                  <a:pt x="824" y="676"/>
                </a:cubicBezTo>
                <a:close/>
                <a:moveTo>
                  <a:pt x="900" y="168"/>
                </a:moveTo>
                <a:cubicBezTo>
                  <a:pt x="921" y="170"/>
                  <a:pt x="925" y="175"/>
                  <a:pt x="918" y="193"/>
                </a:cubicBezTo>
                <a:cubicBezTo>
                  <a:pt x="912" y="209"/>
                  <a:pt x="903" y="223"/>
                  <a:pt x="895" y="238"/>
                </a:cubicBezTo>
                <a:cubicBezTo>
                  <a:pt x="891" y="247"/>
                  <a:pt x="886" y="256"/>
                  <a:pt x="881" y="265"/>
                </a:cubicBezTo>
                <a:cubicBezTo>
                  <a:pt x="880" y="268"/>
                  <a:pt x="879" y="270"/>
                  <a:pt x="877" y="273"/>
                </a:cubicBezTo>
                <a:cubicBezTo>
                  <a:pt x="871" y="283"/>
                  <a:pt x="860" y="285"/>
                  <a:pt x="852" y="275"/>
                </a:cubicBezTo>
                <a:cubicBezTo>
                  <a:pt x="851" y="274"/>
                  <a:pt x="850" y="271"/>
                  <a:pt x="850" y="268"/>
                </a:cubicBezTo>
                <a:cubicBezTo>
                  <a:pt x="850" y="264"/>
                  <a:pt x="851" y="259"/>
                  <a:pt x="853" y="255"/>
                </a:cubicBezTo>
                <a:cubicBezTo>
                  <a:pt x="861" y="233"/>
                  <a:pt x="869" y="211"/>
                  <a:pt x="878" y="189"/>
                </a:cubicBezTo>
                <a:cubicBezTo>
                  <a:pt x="880" y="183"/>
                  <a:pt x="884" y="178"/>
                  <a:pt x="888" y="174"/>
                </a:cubicBezTo>
                <a:cubicBezTo>
                  <a:pt x="891" y="170"/>
                  <a:pt x="895" y="168"/>
                  <a:pt x="900" y="168"/>
                </a:cubicBezTo>
                <a:close/>
                <a:moveTo>
                  <a:pt x="904" y="176"/>
                </a:moveTo>
                <a:cubicBezTo>
                  <a:pt x="898" y="175"/>
                  <a:pt x="894" y="177"/>
                  <a:pt x="891" y="180"/>
                </a:cubicBezTo>
                <a:cubicBezTo>
                  <a:pt x="888" y="184"/>
                  <a:pt x="885" y="188"/>
                  <a:pt x="883" y="193"/>
                </a:cubicBezTo>
                <a:cubicBezTo>
                  <a:pt x="875" y="214"/>
                  <a:pt x="868" y="234"/>
                  <a:pt x="860" y="255"/>
                </a:cubicBezTo>
                <a:cubicBezTo>
                  <a:pt x="859" y="258"/>
                  <a:pt x="858" y="262"/>
                  <a:pt x="857" y="265"/>
                </a:cubicBezTo>
                <a:cubicBezTo>
                  <a:pt x="857" y="267"/>
                  <a:pt x="859" y="271"/>
                  <a:pt x="860" y="272"/>
                </a:cubicBezTo>
                <a:cubicBezTo>
                  <a:pt x="863" y="272"/>
                  <a:pt x="867" y="272"/>
                  <a:pt x="869" y="271"/>
                </a:cubicBezTo>
                <a:cubicBezTo>
                  <a:pt x="871" y="270"/>
                  <a:pt x="873" y="267"/>
                  <a:pt x="874" y="264"/>
                </a:cubicBezTo>
                <a:cubicBezTo>
                  <a:pt x="883" y="247"/>
                  <a:pt x="893" y="230"/>
                  <a:pt x="901" y="213"/>
                </a:cubicBezTo>
                <a:cubicBezTo>
                  <a:pt x="906" y="204"/>
                  <a:pt x="910" y="195"/>
                  <a:pt x="914" y="186"/>
                </a:cubicBezTo>
                <a:cubicBezTo>
                  <a:pt x="915" y="182"/>
                  <a:pt x="914" y="179"/>
                  <a:pt x="909" y="178"/>
                </a:cubicBezTo>
                <a:cubicBezTo>
                  <a:pt x="907" y="177"/>
                  <a:pt x="904" y="176"/>
                  <a:pt x="904" y="176"/>
                </a:cubicBezTo>
                <a:close/>
                <a:moveTo>
                  <a:pt x="150" y="292"/>
                </a:moveTo>
                <a:cubicBezTo>
                  <a:pt x="134" y="294"/>
                  <a:pt x="122" y="286"/>
                  <a:pt x="110" y="277"/>
                </a:cubicBezTo>
                <a:cubicBezTo>
                  <a:pt x="108" y="276"/>
                  <a:pt x="107" y="274"/>
                  <a:pt x="106" y="273"/>
                </a:cubicBezTo>
                <a:cubicBezTo>
                  <a:pt x="104" y="269"/>
                  <a:pt x="104" y="266"/>
                  <a:pt x="107" y="263"/>
                </a:cubicBezTo>
                <a:cubicBezTo>
                  <a:pt x="109" y="260"/>
                  <a:pt x="112" y="260"/>
                  <a:pt x="115" y="260"/>
                </a:cubicBezTo>
                <a:cubicBezTo>
                  <a:pt x="116" y="260"/>
                  <a:pt x="118" y="261"/>
                  <a:pt x="119" y="262"/>
                </a:cubicBezTo>
                <a:cubicBezTo>
                  <a:pt x="125" y="268"/>
                  <a:pt x="133" y="267"/>
                  <a:pt x="141" y="267"/>
                </a:cubicBezTo>
                <a:cubicBezTo>
                  <a:pt x="145" y="267"/>
                  <a:pt x="149" y="266"/>
                  <a:pt x="153" y="265"/>
                </a:cubicBezTo>
                <a:cubicBezTo>
                  <a:pt x="178" y="261"/>
                  <a:pt x="193" y="246"/>
                  <a:pt x="201" y="223"/>
                </a:cubicBezTo>
                <a:cubicBezTo>
                  <a:pt x="202" y="219"/>
                  <a:pt x="203" y="216"/>
                  <a:pt x="204" y="213"/>
                </a:cubicBezTo>
                <a:cubicBezTo>
                  <a:pt x="207" y="206"/>
                  <a:pt x="215" y="205"/>
                  <a:pt x="219" y="211"/>
                </a:cubicBezTo>
                <a:cubicBezTo>
                  <a:pt x="221" y="214"/>
                  <a:pt x="223" y="218"/>
                  <a:pt x="223" y="222"/>
                </a:cubicBezTo>
                <a:cubicBezTo>
                  <a:pt x="227" y="249"/>
                  <a:pt x="208" y="279"/>
                  <a:pt x="183" y="287"/>
                </a:cubicBezTo>
                <a:cubicBezTo>
                  <a:pt x="173" y="290"/>
                  <a:pt x="161" y="290"/>
                  <a:pt x="150" y="292"/>
                </a:cubicBezTo>
                <a:close/>
                <a:moveTo>
                  <a:pt x="120" y="273"/>
                </a:moveTo>
                <a:cubicBezTo>
                  <a:pt x="127" y="282"/>
                  <a:pt x="134" y="285"/>
                  <a:pt x="143" y="285"/>
                </a:cubicBezTo>
                <a:cubicBezTo>
                  <a:pt x="153" y="284"/>
                  <a:pt x="162" y="283"/>
                  <a:pt x="172" y="282"/>
                </a:cubicBezTo>
                <a:cubicBezTo>
                  <a:pt x="191" y="280"/>
                  <a:pt x="203" y="268"/>
                  <a:pt x="212" y="252"/>
                </a:cubicBezTo>
                <a:cubicBezTo>
                  <a:pt x="217" y="243"/>
                  <a:pt x="219" y="234"/>
                  <a:pt x="217" y="224"/>
                </a:cubicBezTo>
                <a:cubicBezTo>
                  <a:pt x="217" y="222"/>
                  <a:pt x="215" y="218"/>
                  <a:pt x="214" y="218"/>
                </a:cubicBezTo>
                <a:cubicBezTo>
                  <a:pt x="211" y="217"/>
                  <a:pt x="210" y="220"/>
                  <a:pt x="209" y="222"/>
                </a:cubicBezTo>
                <a:cubicBezTo>
                  <a:pt x="208" y="225"/>
                  <a:pt x="207" y="228"/>
                  <a:pt x="206" y="231"/>
                </a:cubicBezTo>
                <a:cubicBezTo>
                  <a:pt x="196" y="252"/>
                  <a:pt x="181" y="267"/>
                  <a:pt x="157" y="272"/>
                </a:cubicBezTo>
                <a:cubicBezTo>
                  <a:pt x="149" y="274"/>
                  <a:pt x="141" y="276"/>
                  <a:pt x="132" y="274"/>
                </a:cubicBezTo>
                <a:cubicBezTo>
                  <a:pt x="129" y="274"/>
                  <a:pt x="125" y="274"/>
                  <a:pt x="120" y="273"/>
                </a:cubicBezTo>
                <a:close/>
                <a:moveTo>
                  <a:pt x="632" y="609"/>
                </a:moveTo>
                <a:cubicBezTo>
                  <a:pt x="630" y="618"/>
                  <a:pt x="629" y="626"/>
                  <a:pt x="628" y="634"/>
                </a:cubicBezTo>
                <a:cubicBezTo>
                  <a:pt x="627" y="636"/>
                  <a:pt x="627" y="638"/>
                  <a:pt x="626" y="640"/>
                </a:cubicBezTo>
                <a:cubicBezTo>
                  <a:pt x="625" y="650"/>
                  <a:pt x="626" y="652"/>
                  <a:pt x="634" y="655"/>
                </a:cubicBezTo>
                <a:cubicBezTo>
                  <a:pt x="644" y="658"/>
                  <a:pt x="654" y="662"/>
                  <a:pt x="664" y="667"/>
                </a:cubicBezTo>
                <a:cubicBezTo>
                  <a:pt x="669" y="669"/>
                  <a:pt x="670" y="674"/>
                  <a:pt x="665" y="677"/>
                </a:cubicBezTo>
                <a:cubicBezTo>
                  <a:pt x="663" y="679"/>
                  <a:pt x="660" y="681"/>
                  <a:pt x="657" y="682"/>
                </a:cubicBezTo>
                <a:cubicBezTo>
                  <a:pt x="649" y="685"/>
                  <a:pt x="642" y="689"/>
                  <a:pt x="634" y="692"/>
                </a:cubicBezTo>
                <a:cubicBezTo>
                  <a:pt x="626" y="695"/>
                  <a:pt x="622" y="700"/>
                  <a:pt x="620" y="707"/>
                </a:cubicBezTo>
                <a:cubicBezTo>
                  <a:pt x="617" y="717"/>
                  <a:pt x="614" y="726"/>
                  <a:pt x="611" y="736"/>
                </a:cubicBezTo>
                <a:cubicBezTo>
                  <a:pt x="610" y="738"/>
                  <a:pt x="610" y="740"/>
                  <a:pt x="609" y="742"/>
                </a:cubicBezTo>
                <a:cubicBezTo>
                  <a:pt x="608" y="743"/>
                  <a:pt x="605" y="744"/>
                  <a:pt x="604" y="742"/>
                </a:cubicBezTo>
                <a:cubicBezTo>
                  <a:pt x="600" y="737"/>
                  <a:pt x="595" y="731"/>
                  <a:pt x="592" y="725"/>
                </a:cubicBezTo>
                <a:cubicBezTo>
                  <a:pt x="583" y="713"/>
                  <a:pt x="585" y="710"/>
                  <a:pt x="566" y="714"/>
                </a:cubicBezTo>
                <a:cubicBezTo>
                  <a:pt x="556" y="716"/>
                  <a:pt x="546" y="717"/>
                  <a:pt x="536" y="719"/>
                </a:cubicBezTo>
                <a:cubicBezTo>
                  <a:pt x="534" y="720"/>
                  <a:pt x="532" y="719"/>
                  <a:pt x="531" y="717"/>
                </a:cubicBezTo>
                <a:cubicBezTo>
                  <a:pt x="531" y="716"/>
                  <a:pt x="531" y="714"/>
                  <a:pt x="532" y="713"/>
                </a:cubicBezTo>
                <a:cubicBezTo>
                  <a:pt x="538" y="705"/>
                  <a:pt x="544" y="697"/>
                  <a:pt x="550" y="690"/>
                </a:cubicBezTo>
                <a:cubicBezTo>
                  <a:pt x="552" y="687"/>
                  <a:pt x="553" y="683"/>
                  <a:pt x="551" y="679"/>
                </a:cubicBezTo>
                <a:cubicBezTo>
                  <a:pt x="548" y="670"/>
                  <a:pt x="544" y="661"/>
                  <a:pt x="541" y="652"/>
                </a:cubicBezTo>
                <a:cubicBezTo>
                  <a:pt x="540" y="649"/>
                  <a:pt x="539" y="646"/>
                  <a:pt x="539" y="643"/>
                </a:cubicBezTo>
                <a:cubicBezTo>
                  <a:pt x="538" y="641"/>
                  <a:pt x="541" y="638"/>
                  <a:pt x="543" y="639"/>
                </a:cubicBezTo>
                <a:cubicBezTo>
                  <a:pt x="547" y="640"/>
                  <a:pt x="551" y="642"/>
                  <a:pt x="555" y="643"/>
                </a:cubicBezTo>
                <a:cubicBezTo>
                  <a:pt x="559" y="644"/>
                  <a:pt x="564" y="646"/>
                  <a:pt x="569" y="647"/>
                </a:cubicBezTo>
                <a:cubicBezTo>
                  <a:pt x="577" y="648"/>
                  <a:pt x="582" y="646"/>
                  <a:pt x="588" y="640"/>
                </a:cubicBezTo>
                <a:cubicBezTo>
                  <a:pt x="599" y="628"/>
                  <a:pt x="612" y="618"/>
                  <a:pt x="624" y="607"/>
                </a:cubicBezTo>
                <a:cubicBezTo>
                  <a:pt x="625" y="606"/>
                  <a:pt x="627" y="605"/>
                  <a:pt x="629" y="605"/>
                </a:cubicBezTo>
                <a:cubicBezTo>
                  <a:pt x="630" y="606"/>
                  <a:pt x="631" y="608"/>
                  <a:pt x="632" y="609"/>
                </a:cubicBezTo>
                <a:close/>
                <a:moveTo>
                  <a:pt x="656" y="674"/>
                </a:moveTo>
                <a:cubicBezTo>
                  <a:pt x="653" y="671"/>
                  <a:pt x="651" y="670"/>
                  <a:pt x="650" y="669"/>
                </a:cubicBezTo>
                <a:cubicBezTo>
                  <a:pt x="642" y="666"/>
                  <a:pt x="634" y="663"/>
                  <a:pt x="626" y="660"/>
                </a:cubicBezTo>
                <a:cubicBezTo>
                  <a:pt x="618" y="657"/>
                  <a:pt x="617" y="656"/>
                  <a:pt x="618" y="647"/>
                </a:cubicBezTo>
                <a:cubicBezTo>
                  <a:pt x="620" y="640"/>
                  <a:pt x="621" y="632"/>
                  <a:pt x="622" y="625"/>
                </a:cubicBezTo>
                <a:cubicBezTo>
                  <a:pt x="622" y="624"/>
                  <a:pt x="621" y="622"/>
                  <a:pt x="621" y="622"/>
                </a:cubicBezTo>
                <a:cubicBezTo>
                  <a:pt x="620" y="622"/>
                  <a:pt x="618" y="622"/>
                  <a:pt x="617" y="622"/>
                </a:cubicBezTo>
                <a:cubicBezTo>
                  <a:pt x="615" y="623"/>
                  <a:pt x="613" y="624"/>
                  <a:pt x="612" y="626"/>
                </a:cubicBezTo>
                <a:cubicBezTo>
                  <a:pt x="604" y="633"/>
                  <a:pt x="597" y="641"/>
                  <a:pt x="590" y="648"/>
                </a:cubicBezTo>
                <a:cubicBezTo>
                  <a:pt x="585" y="654"/>
                  <a:pt x="580" y="657"/>
                  <a:pt x="573" y="655"/>
                </a:cubicBezTo>
                <a:cubicBezTo>
                  <a:pt x="567" y="653"/>
                  <a:pt x="562" y="652"/>
                  <a:pt x="556" y="651"/>
                </a:cubicBezTo>
                <a:cubicBezTo>
                  <a:pt x="554" y="651"/>
                  <a:pt x="552" y="651"/>
                  <a:pt x="549" y="651"/>
                </a:cubicBezTo>
                <a:cubicBezTo>
                  <a:pt x="549" y="654"/>
                  <a:pt x="549" y="656"/>
                  <a:pt x="550" y="659"/>
                </a:cubicBezTo>
                <a:cubicBezTo>
                  <a:pt x="553" y="665"/>
                  <a:pt x="555" y="671"/>
                  <a:pt x="558" y="677"/>
                </a:cubicBezTo>
                <a:cubicBezTo>
                  <a:pt x="561" y="683"/>
                  <a:pt x="561" y="688"/>
                  <a:pt x="556" y="693"/>
                </a:cubicBezTo>
                <a:cubicBezTo>
                  <a:pt x="553" y="696"/>
                  <a:pt x="552" y="700"/>
                  <a:pt x="550" y="704"/>
                </a:cubicBezTo>
                <a:cubicBezTo>
                  <a:pt x="548" y="706"/>
                  <a:pt x="550" y="709"/>
                  <a:pt x="553" y="708"/>
                </a:cubicBezTo>
                <a:cubicBezTo>
                  <a:pt x="561" y="707"/>
                  <a:pt x="569" y="706"/>
                  <a:pt x="577" y="705"/>
                </a:cubicBezTo>
                <a:cubicBezTo>
                  <a:pt x="585" y="703"/>
                  <a:pt x="586" y="704"/>
                  <a:pt x="590" y="711"/>
                </a:cubicBezTo>
                <a:cubicBezTo>
                  <a:pt x="593" y="716"/>
                  <a:pt x="596" y="722"/>
                  <a:pt x="599" y="727"/>
                </a:cubicBezTo>
                <a:cubicBezTo>
                  <a:pt x="600" y="728"/>
                  <a:pt x="603" y="730"/>
                  <a:pt x="604" y="729"/>
                </a:cubicBezTo>
                <a:cubicBezTo>
                  <a:pt x="606" y="729"/>
                  <a:pt x="607" y="727"/>
                  <a:pt x="608" y="725"/>
                </a:cubicBezTo>
                <a:cubicBezTo>
                  <a:pt x="610" y="718"/>
                  <a:pt x="613" y="711"/>
                  <a:pt x="614" y="703"/>
                </a:cubicBezTo>
                <a:cubicBezTo>
                  <a:pt x="616" y="694"/>
                  <a:pt x="621" y="689"/>
                  <a:pt x="630" y="687"/>
                </a:cubicBezTo>
                <a:cubicBezTo>
                  <a:pt x="639" y="684"/>
                  <a:pt x="646" y="679"/>
                  <a:pt x="656" y="674"/>
                </a:cubicBezTo>
                <a:close/>
                <a:moveTo>
                  <a:pt x="651" y="516"/>
                </a:moveTo>
                <a:cubicBezTo>
                  <a:pt x="654" y="508"/>
                  <a:pt x="656" y="500"/>
                  <a:pt x="660" y="493"/>
                </a:cubicBezTo>
                <a:cubicBezTo>
                  <a:pt x="663" y="487"/>
                  <a:pt x="670" y="486"/>
                  <a:pt x="677" y="486"/>
                </a:cubicBezTo>
                <a:cubicBezTo>
                  <a:pt x="683" y="487"/>
                  <a:pt x="688" y="489"/>
                  <a:pt x="693" y="490"/>
                </a:cubicBezTo>
                <a:cubicBezTo>
                  <a:pt x="699" y="492"/>
                  <a:pt x="700" y="492"/>
                  <a:pt x="703" y="487"/>
                </a:cubicBezTo>
                <a:cubicBezTo>
                  <a:pt x="708" y="478"/>
                  <a:pt x="713" y="470"/>
                  <a:pt x="717" y="461"/>
                </a:cubicBezTo>
                <a:cubicBezTo>
                  <a:pt x="725" y="445"/>
                  <a:pt x="733" y="428"/>
                  <a:pt x="742" y="411"/>
                </a:cubicBezTo>
                <a:cubicBezTo>
                  <a:pt x="743" y="408"/>
                  <a:pt x="744" y="406"/>
                  <a:pt x="746" y="403"/>
                </a:cubicBezTo>
                <a:cubicBezTo>
                  <a:pt x="748" y="400"/>
                  <a:pt x="751" y="399"/>
                  <a:pt x="754" y="400"/>
                </a:cubicBezTo>
                <a:cubicBezTo>
                  <a:pt x="763" y="403"/>
                  <a:pt x="772" y="406"/>
                  <a:pt x="781" y="411"/>
                </a:cubicBezTo>
                <a:cubicBezTo>
                  <a:pt x="787" y="414"/>
                  <a:pt x="793" y="418"/>
                  <a:pt x="799" y="422"/>
                </a:cubicBezTo>
                <a:cubicBezTo>
                  <a:pt x="802" y="424"/>
                  <a:pt x="805" y="426"/>
                  <a:pt x="807" y="429"/>
                </a:cubicBezTo>
                <a:cubicBezTo>
                  <a:pt x="810" y="433"/>
                  <a:pt x="811" y="438"/>
                  <a:pt x="807" y="442"/>
                </a:cubicBezTo>
                <a:cubicBezTo>
                  <a:pt x="802" y="449"/>
                  <a:pt x="796" y="457"/>
                  <a:pt x="790" y="464"/>
                </a:cubicBezTo>
                <a:cubicBezTo>
                  <a:pt x="788" y="467"/>
                  <a:pt x="784" y="468"/>
                  <a:pt x="781" y="466"/>
                </a:cubicBezTo>
                <a:cubicBezTo>
                  <a:pt x="775" y="463"/>
                  <a:pt x="768" y="459"/>
                  <a:pt x="761" y="456"/>
                </a:cubicBezTo>
                <a:cubicBezTo>
                  <a:pt x="757" y="454"/>
                  <a:pt x="752" y="451"/>
                  <a:pt x="748" y="449"/>
                </a:cubicBezTo>
                <a:cubicBezTo>
                  <a:pt x="745" y="447"/>
                  <a:pt x="742" y="448"/>
                  <a:pt x="740" y="451"/>
                </a:cubicBezTo>
                <a:cubicBezTo>
                  <a:pt x="737" y="457"/>
                  <a:pt x="734" y="462"/>
                  <a:pt x="732" y="468"/>
                </a:cubicBezTo>
                <a:cubicBezTo>
                  <a:pt x="723" y="484"/>
                  <a:pt x="715" y="500"/>
                  <a:pt x="707" y="516"/>
                </a:cubicBezTo>
                <a:cubicBezTo>
                  <a:pt x="703" y="524"/>
                  <a:pt x="698" y="530"/>
                  <a:pt x="691" y="534"/>
                </a:cubicBezTo>
                <a:cubicBezTo>
                  <a:pt x="679" y="542"/>
                  <a:pt x="663" y="539"/>
                  <a:pt x="656" y="527"/>
                </a:cubicBezTo>
                <a:cubicBezTo>
                  <a:pt x="654" y="524"/>
                  <a:pt x="653" y="520"/>
                  <a:pt x="651" y="516"/>
                </a:cubicBezTo>
                <a:close/>
                <a:moveTo>
                  <a:pt x="812" y="185"/>
                </a:moveTo>
                <a:cubicBezTo>
                  <a:pt x="803" y="192"/>
                  <a:pt x="794" y="198"/>
                  <a:pt x="786" y="205"/>
                </a:cubicBezTo>
                <a:cubicBezTo>
                  <a:pt x="775" y="214"/>
                  <a:pt x="763" y="222"/>
                  <a:pt x="750" y="228"/>
                </a:cubicBezTo>
                <a:cubicBezTo>
                  <a:pt x="742" y="231"/>
                  <a:pt x="735" y="237"/>
                  <a:pt x="728" y="241"/>
                </a:cubicBezTo>
                <a:cubicBezTo>
                  <a:pt x="719" y="246"/>
                  <a:pt x="710" y="250"/>
                  <a:pt x="701" y="255"/>
                </a:cubicBezTo>
                <a:cubicBezTo>
                  <a:pt x="698" y="257"/>
                  <a:pt x="695" y="256"/>
                  <a:pt x="693" y="253"/>
                </a:cubicBezTo>
                <a:cubicBezTo>
                  <a:pt x="687" y="244"/>
                  <a:pt x="681" y="236"/>
                  <a:pt x="676" y="227"/>
                </a:cubicBezTo>
                <a:cubicBezTo>
                  <a:pt x="674" y="225"/>
                  <a:pt x="673" y="222"/>
                  <a:pt x="672" y="220"/>
                </a:cubicBezTo>
                <a:cubicBezTo>
                  <a:pt x="670" y="211"/>
                  <a:pt x="667" y="201"/>
                  <a:pt x="664" y="192"/>
                </a:cubicBezTo>
                <a:cubicBezTo>
                  <a:pt x="663" y="189"/>
                  <a:pt x="664" y="187"/>
                  <a:pt x="667" y="186"/>
                </a:cubicBezTo>
                <a:cubicBezTo>
                  <a:pt x="675" y="183"/>
                  <a:pt x="683" y="181"/>
                  <a:pt x="691" y="178"/>
                </a:cubicBezTo>
                <a:cubicBezTo>
                  <a:pt x="695" y="177"/>
                  <a:pt x="697" y="179"/>
                  <a:pt x="698" y="183"/>
                </a:cubicBezTo>
                <a:cubicBezTo>
                  <a:pt x="701" y="190"/>
                  <a:pt x="703" y="197"/>
                  <a:pt x="707" y="204"/>
                </a:cubicBezTo>
                <a:cubicBezTo>
                  <a:pt x="709" y="209"/>
                  <a:pt x="712" y="209"/>
                  <a:pt x="716" y="206"/>
                </a:cubicBezTo>
                <a:cubicBezTo>
                  <a:pt x="733" y="194"/>
                  <a:pt x="749" y="183"/>
                  <a:pt x="766" y="171"/>
                </a:cubicBezTo>
                <a:cubicBezTo>
                  <a:pt x="775" y="165"/>
                  <a:pt x="784" y="159"/>
                  <a:pt x="792" y="153"/>
                </a:cubicBezTo>
                <a:cubicBezTo>
                  <a:pt x="795" y="152"/>
                  <a:pt x="798" y="152"/>
                  <a:pt x="799" y="155"/>
                </a:cubicBezTo>
                <a:cubicBezTo>
                  <a:pt x="803" y="165"/>
                  <a:pt x="808" y="175"/>
                  <a:pt x="812" y="185"/>
                </a:cubicBezTo>
                <a:close/>
                <a:moveTo>
                  <a:pt x="294" y="997"/>
                </a:moveTo>
                <a:cubicBezTo>
                  <a:pt x="294" y="979"/>
                  <a:pt x="294" y="960"/>
                  <a:pt x="294" y="942"/>
                </a:cubicBezTo>
                <a:cubicBezTo>
                  <a:pt x="294" y="937"/>
                  <a:pt x="293" y="933"/>
                  <a:pt x="285" y="932"/>
                </a:cubicBezTo>
                <a:cubicBezTo>
                  <a:pt x="281" y="932"/>
                  <a:pt x="276" y="930"/>
                  <a:pt x="271" y="929"/>
                </a:cubicBezTo>
                <a:cubicBezTo>
                  <a:pt x="264" y="926"/>
                  <a:pt x="259" y="918"/>
                  <a:pt x="264" y="909"/>
                </a:cubicBezTo>
                <a:cubicBezTo>
                  <a:pt x="269" y="901"/>
                  <a:pt x="274" y="894"/>
                  <a:pt x="283" y="891"/>
                </a:cubicBezTo>
                <a:cubicBezTo>
                  <a:pt x="290" y="889"/>
                  <a:pt x="291" y="885"/>
                  <a:pt x="292" y="878"/>
                </a:cubicBezTo>
                <a:cubicBezTo>
                  <a:pt x="292" y="858"/>
                  <a:pt x="293" y="839"/>
                  <a:pt x="293" y="820"/>
                </a:cubicBezTo>
                <a:cubicBezTo>
                  <a:pt x="294" y="808"/>
                  <a:pt x="295" y="796"/>
                  <a:pt x="296" y="784"/>
                </a:cubicBezTo>
                <a:cubicBezTo>
                  <a:pt x="297" y="767"/>
                  <a:pt x="297" y="766"/>
                  <a:pt x="313" y="769"/>
                </a:cubicBezTo>
                <a:cubicBezTo>
                  <a:pt x="324" y="771"/>
                  <a:pt x="335" y="771"/>
                  <a:pt x="345" y="771"/>
                </a:cubicBezTo>
                <a:cubicBezTo>
                  <a:pt x="361" y="770"/>
                  <a:pt x="376" y="767"/>
                  <a:pt x="392" y="766"/>
                </a:cubicBezTo>
                <a:cubicBezTo>
                  <a:pt x="400" y="765"/>
                  <a:pt x="407" y="765"/>
                  <a:pt x="415" y="765"/>
                </a:cubicBezTo>
                <a:cubicBezTo>
                  <a:pt x="435" y="764"/>
                  <a:pt x="455" y="764"/>
                  <a:pt x="475" y="765"/>
                </a:cubicBezTo>
                <a:cubicBezTo>
                  <a:pt x="483" y="765"/>
                  <a:pt x="491" y="765"/>
                  <a:pt x="498" y="765"/>
                </a:cubicBezTo>
                <a:cubicBezTo>
                  <a:pt x="508" y="765"/>
                  <a:pt x="518" y="766"/>
                  <a:pt x="527" y="765"/>
                </a:cubicBezTo>
                <a:cubicBezTo>
                  <a:pt x="547" y="761"/>
                  <a:pt x="567" y="763"/>
                  <a:pt x="588" y="763"/>
                </a:cubicBezTo>
                <a:cubicBezTo>
                  <a:pt x="592" y="763"/>
                  <a:pt x="596" y="763"/>
                  <a:pt x="600" y="763"/>
                </a:cubicBezTo>
                <a:cubicBezTo>
                  <a:pt x="630" y="763"/>
                  <a:pt x="659" y="763"/>
                  <a:pt x="689" y="768"/>
                </a:cubicBezTo>
                <a:cubicBezTo>
                  <a:pt x="699" y="769"/>
                  <a:pt x="701" y="771"/>
                  <a:pt x="700" y="781"/>
                </a:cubicBezTo>
                <a:cubicBezTo>
                  <a:pt x="700" y="807"/>
                  <a:pt x="700" y="832"/>
                  <a:pt x="699" y="857"/>
                </a:cubicBezTo>
                <a:cubicBezTo>
                  <a:pt x="699" y="860"/>
                  <a:pt x="699" y="862"/>
                  <a:pt x="699" y="865"/>
                </a:cubicBezTo>
                <a:cubicBezTo>
                  <a:pt x="700" y="871"/>
                  <a:pt x="702" y="873"/>
                  <a:pt x="709" y="874"/>
                </a:cubicBezTo>
                <a:cubicBezTo>
                  <a:pt x="712" y="875"/>
                  <a:pt x="715" y="875"/>
                  <a:pt x="718" y="875"/>
                </a:cubicBezTo>
                <a:cubicBezTo>
                  <a:pt x="726" y="877"/>
                  <a:pt x="732" y="883"/>
                  <a:pt x="732" y="891"/>
                </a:cubicBezTo>
                <a:cubicBezTo>
                  <a:pt x="732" y="900"/>
                  <a:pt x="730" y="909"/>
                  <a:pt x="721" y="914"/>
                </a:cubicBezTo>
                <a:cubicBezTo>
                  <a:pt x="714" y="917"/>
                  <a:pt x="708" y="921"/>
                  <a:pt x="702" y="923"/>
                </a:cubicBezTo>
                <a:cubicBezTo>
                  <a:pt x="697" y="925"/>
                  <a:pt x="695" y="928"/>
                  <a:pt x="695" y="932"/>
                </a:cubicBezTo>
                <a:cubicBezTo>
                  <a:pt x="697" y="952"/>
                  <a:pt x="695" y="971"/>
                  <a:pt x="693" y="990"/>
                </a:cubicBezTo>
                <a:cubicBezTo>
                  <a:pt x="690" y="1011"/>
                  <a:pt x="689" y="1032"/>
                  <a:pt x="689" y="1054"/>
                </a:cubicBezTo>
                <a:cubicBezTo>
                  <a:pt x="688" y="1094"/>
                  <a:pt x="673" y="1129"/>
                  <a:pt x="644" y="1159"/>
                </a:cubicBezTo>
                <a:cubicBezTo>
                  <a:pt x="631" y="1172"/>
                  <a:pt x="615" y="1182"/>
                  <a:pt x="597" y="1188"/>
                </a:cubicBezTo>
                <a:cubicBezTo>
                  <a:pt x="559" y="1200"/>
                  <a:pt x="520" y="1211"/>
                  <a:pt x="480" y="1211"/>
                </a:cubicBezTo>
                <a:cubicBezTo>
                  <a:pt x="469" y="1212"/>
                  <a:pt x="458" y="1211"/>
                  <a:pt x="448" y="1209"/>
                </a:cubicBezTo>
                <a:cubicBezTo>
                  <a:pt x="419" y="1203"/>
                  <a:pt x="392" y="1193"/>
                  <a:pt x="368" y="1176"/>
                </a:cubicBezTo>
                <a:cubicBezTo>
                  <a:pt x="353" y="1165"/>
                  <a:pt x="338" y="1154"/>
                  <a:pt x="326" y="1140"/>
                </a:cubicBezTo>
                <a:cubicBezTo>
                  <a:pt x="314" y="1127"/>
                  <a:pt x="305" y="1111"/>
                  <a:pt x="301" y="1094"/>
                </a:cubicBezTo>
                <a:cubicBezTo>
                  <a:pt x="296" y="1071"/>
                  <a:pt x="293" y="1049"/>
                  <a:pt x="294" y="1026"/>
                </a:cubicBezTo>
                <a:cubicBezTo>
                  <a:pt x="294" y="1016"/>
                  <a:pt x="294" y="1006"/>
                  <a:pt x="294" y="997"/>
                </a:cubicBezTo>
                <a:cubicBezTo>
                  <a:pt x="294" y="997"/>
                  <a:pt x="294" y="997"/>
                  <a:pt x="294" y="997"/>
                </a:cubicBezTo>
                <a:close/>
                <a:moveTo>
                  <a:pt x="300" y="1003"/>
                </a:moveTo>
                <a:cubicBezTo>
                  <a:pt x="300" y="1011"/>
                  <a:pt x="300" y="1020"/>
                  <a:pt x="300" y="1029"/>
                </a:cubicBezTo>
                <a:cubicBezTo>
                  <a:pt x="299" y="1048"/>
                  <a:pt x="302" y="1067"/>
                  <a:pt x="306" y="1086"/>
                </a:cubicBezTo>
                <a:cubicBezTo>
                  <a:pt x="309" y="1105"/>
                  <a:pt x="319" y="1121"/>
                  <a:pt x="332" y="1135"/>
                </a:cubicBezTo>
                <a:cubicBezTo>
                  <a:pt x="344" y="1148"/>
                  <a:pt x="358" y="1160"/>
                  <a:pt x="373" y="1171"/>
                </a:cubicBezTo>
                <a:cubicBezTo>
                  <a:pt x="398" y="1188"/>
                  <a:pt x="426" y="1198"/>
                  <a:pt x="456" y="1203"/>
                </a:cubicBezTo>
                <a:cubicBezTo>
                  <a:pt x="463" y="1205"/>
                  <a:pt x="471" y="1205"/>
                  <a:pt x="479" y="1204"/>
                </a:cubicBezTo>
                <a:cubicBezTo>
                  <a:pt x="492" y="1203"/>
                  <a:pt x="506" y="1202"/>
                  <a:pt x="519" y="1200"/>
                </a:cubicBezTo>
                <a:cubicBezTo>
                  <a:pt x="546" y="1197"/>
                  <a:pt x="572" y="1191"/>
                  <a:pt x="597" y="1181"/>
                </a:cubicBezTo>
                <a:cubicBezTo>
                  <a:pt x="615" y="1174"/>
                  <a:pt x="631" y="1164"/>
                  <a:pt x="644" y="1150"/>
                </a:cubicBezTo>
                <a:cubicBezTo>
                  <a:pt x="670" y="1121"/>
                  <a:pt x="683" y="1087"/>
                  <a:pt x="683" y="1048"/>
                </a:cubicBezTo>
                <a:cubicBezTo>
                  <a:pt x="683" y="1021"/>
                  <a:pt x="687" y="994"/>
                  <a:pt x="688" y="967"/>
                </a:cubicBezTo>
                <a:cubicBezTo>
                  <a:pt x="689" y="956"/>
                  <a:pt x="689" y="945"/>
                  <a:pt x="689" y="934"/>
                </a:cubicBezTo>
                <a:cubicBezTo>
                  <a:pt x="689" y="919"/>
                  <a:pt x="688" y="919"/>
                  <a:pt x="703" y="915"/>
                </a:cubicBezTo>
                <a:cubicBezTo>
                  <a:pt x="710" y="913"/>
                  <a:pt x="715" y="910"/>
                  <a:pt x="720" y="905"/>
                </a:cubicBezTo>
                <a:cubicBezTo>
                  <a:pt x="725" y="900"/>
                  <a:pt x="727" y="892"/>
                  <a:pt x="725" y="887"/>
                </a:cubicBezTo>
                <a:cubicBezTo>
                  <a:pt x="722" y="882"/>
                  <a:pt x="717" y="881"/>
                  <a:pt x="712" y="881"/>
                </a:cubicBezTo>
                <a:cubicBezTo>
                  <a:pt x="708" y="881"/>
                  <a:pt x="704" y="881"/>
                  <a:pt x="700" y="880"/>
                </a:cubicBezTo>
                <a:cubicBezTo>
                  <a:pt x="697" y="879"/>
                  <a:pt x="694" y="877"/>
                  <a:pt x="694" y="874"/>
                </a:cubicBezTo>
                <a:cubicBezTo>
                  <a:pt x="693" y="871"/>
                  <a:pt x="693" y="868"/>
                  <a:pt x="693" y="865"/>
                </a:cubicBezTo>
                <a:cubicBezTo>
                  <a:pt x="693" y="853"/>
                  <a:pt x="694" y="841"/>
                  <a:pt x="694" y="828"/>
                </a:cubicBezTo>
                <a:cubicBezTo>
                  <a:pt x="694" y="813"/>
                  <a:pt x="693" y="797"/>
                  <a:pt x="693" y="781"/>
                </a:cubicBezTo>
                <a:cubicBezTo>
                  <a:pt x="693" y="778"/>
                  <a:pt x="691" y="776"/>
                  <a:pt x="687" y="775"/>
                </a:cubicBezTo>
                <a:cubicBezTo>
                  <a:pt x="677" y="774"/>
                  <a:pt x="667" y="772"/>
                  <a:pt x="657" y="771"/>
                </a:cubicBezTo>
                <a:cubicBezTo>
                  <a:pt x="648" y="770"/>
                  <a:pt x="638" y="770"/>
                  <a:pt x="628" y="770"/>
                </a:cubicBezTo>
                <a:cubicBezTo>
                  <a:pt x="622" y="769"/>
                  <a:pt x="616" y="769"/>
                  <a:pt x="610" y="769"/>
                </a:cubicBezTo>
                <a:cubicBezTo>
                  <a:pt x="601" y="769"/>
                  <a:pt x="591" y="769"/>
                  <a:pt x="581" y="769"/>
                </a:cubicBezTo>
                <a:cubicBezTo>
                  <a:pt x="567" y="769"/>
                  <a:pt x="552" y="769"/>
                  <a:pt x="537" y="770"/>
                </a:cubicBezTo>
                <a:cubicBezTo>
                  <a:pt x="529" y="770"/>
                  <a:pt x="521" y="772"/>
                  <a:pt x="513" y="772"/>
                </a:cubicBezTo>
                <a:cubicBezTo>
                  <a:pt x="482" y="772"/>
                  <a:pt x="450" y="771"/>
                  <a:pt x="419" y="771"/>
                </a:cubicBezTo>
                <a:cubicBezTo>
                  <a:pt x="408" y="771"/>
                  <a:pt x="397" y="772"/>
                  <a:pt x="386" y="773"/>
                </a:cubicBezTo>
                <a:cubicBezTo>
                  <a:pt x="361" y="775"/>
                  <a:pt x="336" y="780"/>
                  <a:pt x="311" y="775"/>
                </a:cubicBezTo>
                <a:cubicBezTo>
                  <a:pt x="306" y="774"/>
                  <a:pt x="304" y="776"/>
                  <a:pt x="303" y="782"/>
                </a:cubicBezTo>
                <a:cubicBezTo>
                  <a:pt x="302" y="794"/>
                  <a:pt x="301" y="807"/>
                  <a:pt x="300" y="819"/>
                </a:cubicBezTo>
                <a:cubicBezTo>
                  <a:pt x="299" y="843"/>
                  <a:pt x="299" y="866"/>
                  <a:pt x="298" y="889"/>
                </a:cubicBezTo>
                <a:cubicBezTo>
                  <a:pt x="298" y="890"/>
                  <a:pt x="298" y="890"/>
                  <a:pt x="298" y="891"/>
                </a:cubicBezTo>
                <a:cubicBezTo>
                  <a:pt x="298" y="893"/>
                  <a:pt x="296" y="896"/>
                  <a:pt x="294" y="896"/>
                </a:cubicBezTo>
                <a:cubicBezTo>
                  <a:pt x="291" y="897"/>
                  <a:pt x="287" y="897"/>
                  <a:pt x="285" y="898"/>
                </a:cubicBezTo>
                <a:cubicBezTo>
                  <a:pt x="278" y="900"/>
                  <a:pt x="273" y="905"/>
                  <a:pt x="271" y="911"/>
                </a:cubicBezTo>
                <a:cubicBezTo>
                  <a:pt x="268" y="916"/>
                  <a:pt x="270" y="921"/>
                  <a:pt x="276" y="923"/>
                </a:cubicBezTo>
                <a:cubicBezTo>
                  <a:pt x="281" y="924"/>
                  <a:pt x="286" y="925"/>
                  <a:pt x="291" y="925"/>
                </a:cubicBezTo>
                <a:cubicBezTo>
                  <a:pt x="293" y="926"/>
                  <a:pt x="295" y="925"/>
                  <a:pt x="297" y="925"/>
                </a:cubicBezTo>
                <a:cubicBezTo>
                  <a:pt x="301" y="925"/>
                  <a:pt x="304" y="927"/>
                  <a:pt x="303" y="932"/>
                </a:cubicBezTo>
                <a:cubicBezTo>
                  <a:pt x="303" y="934"/>
                  <a:pt x="303" y="937"/>
                  <a:pt x="302" y="939"/>
                </a:cubicBezTo>
                <a:cubicBezTo>
                  <a:pt x="301" y="949"/>
                  <a:pt x="300" y="959"/>
                  <a:pt x="300" y="969"/>
                </a:cubicBezTo>
                <a:cubicBezTo>
                  <a:pt x="299" y="981"/>
                  <a:pt x="300" y="992"/>
                  <a:pt x="300" y="1003"/>
                </a:cubicBezTo>
                <a:close/>
                <a:moveTo>
                  <a:pt x="428" y="254"/>
                </a:moveTo>
                <a:cubicBezTo>
                  <a:pt x="429" y="238"/>
                  <a:pt x="434" y="224"/>
                  <a:pt x="446" y="214"/>
                </a:cubicBezTo>
                <a:cubicBezTo>
                  <a:pt x="460" y="201"/>
                  <a:pt x="476" y="189"/>
                  <a:pt x="497" y="186"/>
                </a:cubicBezTo>
                <a:cubicBezTo>
                  <a:pt x="499" y="186"/>
                  <a:pt x="502" y="185"/>
                  <a:pt x="504" y="185"/>
                </a:cubicBezTo>
                <a:cubicBezTo>
                  <a:pt x="529" y="178"/>
                  <a:pt x="553" y="184"/>
                  <a:pt x="574" y="196"/>
                </a:cubicBezTo>
                <a:cubicBezTo>
                  <a:pt x="588" y="204"/>
                  <a:pt x="597" y="216"/>
                  <a:pt x="599" y="232"/>
                </a:cubicBezTo>
                <a:cubicBezTo>
                  <a:pt x="603" y="254"/>
                  <a:pt x="601" y="274"/>
                  <a:pt x="591" y="293"/>
                </a:cubicBezTo>
                <a:cubicBezTo>
                  <a:pt x="589" y="297"/>
                  <a:pt x="588" y="302"/>
                  <a:pt x="585" y="305"/>
                </a:cubicBezTo>
                <a:cubicBezTo>
                  <a:pt x="580" y="314"/>
                  <a:pt x="580" y="324"/>
                  <a:pt x="582" y="333"/>
                </a:cubicBezTo>
                <a:cubicBezTo>
                  <a:pt x="583" y="336"/>
                  <a:pt x="584" y="339"/>
                  <a:pt x="585" y="342"/>
                </a:cubicBezTo>
                <a:cubicBezTo>
                  <a:pt x="590" y="355"/>
                  <a:pt x="587" y="368"/>
                  <a:pt x="584" y="381"/>
                </a:cubicBezTo>
                <a:cubicBezTo>
                  <a:pt x="582" y="390"/>
                  <a:pt x="577" y="395"/>
                  <a:pt x="568" y="397"/>
                </a:cubicBezTo>
                <a:cubicBezTo>
                  <a:pt x="566" y="398"/>
                  <a:pt x="563" y="399"/>
                  <a:pt x="560" y="400"/>
                </a:cubicBezTo>
                <a:cubicBezTo>
                  <a:pt x="556" y="401"/>
                  <a:pt x="555" y="403"/>
                  <a:pt x="554" y="406"/>
                </a:cubicBezTo>
                <a:cubicBezTo>
                  <a:pt x="553" y="411"/>
                  <a:pt x="553" y="416"/>
                  <a:pt x="551" y="420"/>
                </a:cubicBezTo>
                <a:cubicBezTo>
                  <a:pt x="548" y="428"/>
                  <a:pt x="543" y="431"/>
                  <a:pt x="534" y="428"/>
                </a:cubicBezTo>
                <a:cubicBezTo>
                  <a:pt x="530" y="426"/>
                  <a:pt x="525" y="424"/>
                  <a:pt x="521" y="421"/>
                </a:cubicBezTo>
                <a:cubicBezTo>
                  <a:pt x="518" y="420"/>
                  <a:pt x="515" y="417"/>
                  <a:pt x="516" y="415"/>
                </a:cubicBezTo>
                <a:cubicBezTo>
                  <a:pt x="516" y="406"/>
                  <a:pt x="510" y="405"/>
                  <a:pt x="504" y="403"/>
                </a:cubicBezTo>
                <a:cubicBezTo>
                  <a:pt x="502" y="403"/>
                  <a:pt x="500" y="402"/>
                  <a:pt x="498" y="402"/>
                </a:cubicBezTo>
                <a:cubicBezTo>
                  <a:pt x="484" y="398"/>
                  <a:pt x="476" y="388"/>
                  <a:pt x="475" y="374"/>
                </a:cubicBezTo>
                <a:cubicBezTo>
                  <a:pt x="473" y="361"/>
                  <a:pt x="471" y="349"/>
                  <a:pt x="471" y="336"/>
                </a:cubicBezTo>
                <a:cubicBezTo>
                  <a:pt x="470" y="330"/>
                  <a:pt x="468" y="326"/>
                  <a:pt x="463" y="322"/>
                </a:cubicBezTo>
                <a:cubicBezTo>
                  <a:pt x="444" y="306"/>
                  <a:pt x="435" y="284"/>
                  <a:pt x="429" y="261"/>
                </a:cubicBezTo>
                <a:cubicBezTo>
                  <a:pt x="428" y="258"/>
                  <a:pt x="429" y="256"/>
                  <a:pt x="428" y="254"/>
                </a:cubicBezTo>
                <a:close/>
                <a:moveTo>
                  <a:pt x="524" y="189"/>
                </a:moveTo>
                <a:cubicBezTo>
                  <a:pt x="518" y="190"/>
                  <a:pt x="512" y="190"/>
                  <a:pt x="506" y="191"/>
                </a:cubicBezTo>
                <a:cubicBezTo>
                  <a:pt x="485" y="195"/>
                  <a:pt x="467" y="203"/>
                  <a:pt x="451" y="218"/>
                </a:cubicBezTo>
                <a:cubicBezTo>
                  <a:pt x="437" y="231"/>
                  <a:pt x="432" y="247"/>
                  <a:pt x="436" y="266"/>
                </a:cubicBezTo>
                <a:cubicBezTo>
                  <a:pt x="438" y="273"/>
                  <a:pt x="440" y="280"/>
                  <a:pt x="443" y="286"/>
                </a:cubicBezTo>
                <a:cubicBezTo>
                  <a:pt x="448" y="298"/>
                  <a:pt x="456" y="307"/>
                  <a:pt x="465" y="315"/>
                </a:cubicBezTo>
                <a:cubicBezTo>
                  <a:pt x="470" y="319"/>
                  <a:pt x="475" y="322"/>
                  <a:pt x="482" y="321"/>
                </a:cubicBezTo>
                <a:cubicBezTo>
                  <a:pt x="487" y="321"/>
                  <a:pt x="489" y="318"/>
                  <a:pt x="488" y="313"/>
                </a:cubicBezTo>
                <a:cubicBezTo>
                  <a:pt x="487" y="305"/>
                  <a:pt x="485" y="296"/>
                  <a:pt x="484" y="288"/>
                </a:cubicBezTo>
                <a:cubicBezTo>
                  <a:pt x="483" y="273"/>
                  <a:pt x="482" y="274"/>
                  <a:pt x="471" y="271"/>
                </a:cubicBezTo>
                <a:cubicBezTo>
                  <a:pt x="467" y="271"/>
                  <a:pt x="464" y="269"/>
                  <a:pt x="461" y="267"/>
                </a:cubicBezTo>
                <a:cubicBezTo>
                  <a:pt x="458" y="265"/>
                  <a:pt x="456" y="262"/>
                  <a:pt x="456" y="258"/>
                </a:cubicBezTo>
                <a:cubicBezTo>
                  <a:pt x="456" y="252"/>
                  <a:pt x="460" y="245"/>
                  <a:pt x="467" y="244"/>
                </a:cubicBezTo>
                <a:cubicBezTo>
                  <a:pt x="473" y="242"/>
                  <a:pt x="479" y="244"/>
                  <a:pt x="482" y="250"/>
                </a:cubicBezTo>
                <a:cubicBezTo>
                  <a:pt x="484" y="254"/>
                  <a:pt x="485" y="257"/>
                  <a:pt x="486" y="260"/>
                </a:cubicBezTo>
                <a:cubicBezTo>
                  <a:pt x="488" y="264"/>
                  <a:pt x="492" y="265"/>
                  <a:pt x="497" y="263"/>
                </a:cubicBezTo>
                <a:cubicBezTo>
                  <a:pt x="501" y="261"/>
                  <a:pt x="499" y="258"/>
                  <a:pt x="497" y="255"/>
                </a:cubicBezTo>
                <a:cubicBezTo>
                  <a:pt x="497" y="254"/>
                  <a:pt x="496" y="254"/>
                  <a:pt x="496" y="253"/>
                </a:cubicBezTo>
                <a:cubicBezTo>
                  <a:pt x="492" y="243"/>
                  <a:pt x="496" y="231"/>
                  <a:pt x="506" y="227"/>
                </a:cubicBezTo>
                <a:cubicBezTo>
                  <a:pt x="512" y="224"/>
                  <a:pt x="517" y="227"/>
                  <a:pt x="517" y="234"/>
                </a:cubicBezTo>
                <a:cubicBezTo>
                  <a:pt x="517" y="240"/>
                  <a:pt x="515" y="246"/>
                  <a:pt x="515" y="252"/>
                </a:cubicBezTo>
                <a:cubicBezTo>
                  <a:pt x="515" y="253"/>
                  <a:pt x="515" y="255"/>
                  <a:pt x="516" y="256"/>
                </a:cubicBezTo>
                <a:cubicBezTo>
                  <a:pt x="520" y="258"/>
                  <a:pt x="524" y="258"/>
                  <a:pt x="528" y="256"/>
                </a:cubicBezTo>
                <a:cubicBezTo>
                  <a:pt x="530" y="255"/>
                  <a:pt x="530" y="252"/>
                  <a:pt x="530" y="249"/>
                </a:cubicBezTo>
                <a:cubicBezTo>
                  <a:pt x="530" y="236"/>
                  <a:pt x="537" y="226"/>
                  <a:pt x="549" y="222"/>
                </a:cubicBezTo>
                <a:cubicBezTo>
                  <a:pt x="552" y="220"/>
                  <a:pt x="556" y="223"/>
                  <a:pt x="557" y="227"/>
                </a:cubicBezTo>
                <a:cubicBezTo>
                  <a:pt x="557" y="233"/>
                  <a:pt x="555" y="240"/>
                  <a:pt x="551" y="245"/>
                </a:cubicBezTo>
                <a:cubicBezTo>
                  <a:pt x="550" y="248"/>
                  <a:pt x="547" y="250"/>
                  <a:pt x="546" y="252"/>
                </a:cubicBezTo>
                <a:cubicBezTo>
                  <a:pt x="545" y="253"/>
                  <a:pt x="545" y="256"/>
                  <a:pt x="546" y="256"/>
                </a:cubicBezTo>
                <a:cubicBezTo>
                  <a:pt x="548" y="257"/>
                  <a:pt x="551" y="257"/>
                  <a:pt x="551" y="257"/>
                </a:cubicBezTo>
                <a:cubicBezTo>
                  <a:pt x="554" y="254"/>
                  <a:pt x="556" y="250"/>
                  <a:pt x="558" y="247"/>
                </a:cubicBezTo>
                <a:cubicBezTo>
                  <a:pt x="562" y="241"/>
                  <a:pt x="566" y="236"/>
                  <a:pt x="572" y="233"/>
                </a:cubicBezTo>
                <a:cubicBezTo>
                  <a:pt x="573" y="233"/>
                  <a:pt x="574" y="232"/>
                  <a:pt x="575" y="232"/>
                </a:cubicBezTo>
                <a:cubicBezTo>
                  <a:pt x="579" y="231"/>
                  <a:pt x="582" y="233"/>
                  <a:pt x="582" y="237"/>
                </a:cubicBezTo>
                <a:cubicBezTo>
                  <a:pt x="580" y="248"/>
                  <a:pt x="574" y="257"/>
                  <a:pt x="564" y="263"/>
                </a:cubicBezTo>
                <a:cubicBezTo>
                  <a:pt x="561" y="265"/>
                  <a:pt x="557" y="267"/>
                  <a:pt x="557" y="271"/>
                </a:cubicBezTo>
                <a:cubicBezTo>
                  <a:pt x="555" y="283"/>
                  <a:pt x="554" y="295"/>
                  <a:pt x="553" y="306"/>
                </a:cubicBezTo>
                <a:cubicBezTo>
                  <a:pt x="553" y="310"/>
                  <a:pt x="555" y="311"/>
                  <a:pt x="558" y="312"/>
                </a:cubicBezTo>
                <a:cubicBezTo>
                  <a:pt x="568" y="313"/>
                  <a:pt x="575" y="308"/>
                  <a:pt x="580" y="300"/>
                </a:cubicBezTo>
                <a:cubicBezTo>
                  <a:pt x="594" y="278"/>
                  <a:pt x="599" y="254"/>
                  <a:pt x="592" y="229"/>
                </a:cubicBezTo>
                <a:cubicBezTo>
                  <a:pt x="589" y="217"/>
                  <a:pt x="581" y="208"/>
                  <a:pt x="571" y="202"/>
                </a:cubicBezTo>
                <a:cubicBezTo>
                  <a:pt x="556" y="194"/>
                  <a:pt x="541" y="189"/>
                  <a:pt x="524" y="189"/>
                </a:cubicBezTo>
                <a:close/>
                <a:moveTo>
                  <a:pt x="494" y="370"/>
                </a:moveTo>
                <a:cubicBezTo>
                  <a:pt x="512" y="368"/>
                  <a:pt x="533" y="365"/>
                  <a:pt x="554" y="362"/>
                </a:cubicBezTo>
                <a:cubicBezTo>
                  <a:pt x="560" y="362"/>
                  <a:pt x="567" y="361"/>
                  <a:pt x="573" y="359"/>
                </a:cubicBezTo>
                <a:cubicBezTo>
                  <a:pt x="578" y="358"/>
                  <a:pt x="580" y="355"/>
                  <a:pt x="579" y="349"/>
                </a:cubicBezTo>
                <a:cubicBezTo>
                  <a:pt x="578" y="343"/>
                  <a:pt x="576" y="337"/>
                  <a:pt x="575" y="331"/>
                </a:cubicBezTo>
                <a:cubicBezTo>
                  <a:pt x="573" y="318"/>
                  <a:pt x="572" y="318"/>
                  <a:pt x="560" y="319"/>
                </a:cubicBezTo>
                <a:cubicBezTo>
                  <a:pt x="558" y="319"/>
                  <a:pt x="557" y="319"/>
                  <a:pt x="555" y="319"/>
                </a:cubicBezTo>
                <a:cubicBezTo>
                  <a:pt x="536" y="322"/>
                  <a:pt x="516" y="324"/>
                  <a:pt x="497" y="327"/>
                </a:cubicBezTo>
                <a:cubicBezTo>
                  <a:pt x="492" y="328"/>
                  <a:pt x="488" y="328"/>
                  <a:pt x="483" y="329"/>
                </a:cubicBezTo>
                <a:cubicBezTo>
                  <a:pt x="480" y="329"/>
                  <a:pt x="477" y="331"/>
                  <a:pt x="478" y="335"/>
                </a:cubicBezTo>
                <a:cubicBezTo>
                  <a:pt x="479" y="345"/>
                  <a:pt x="480" y="356"/>
                  <a:pt x="482" y="366"/>
                </a:cubicBezTo>
                <a:cubicBezTo>
                  <a:pt x="482" y="368"/>
                  <a:pt x="484" y="369"/>
                  <a:pt x="486" y="370"/>
                </a:cubicBezTo>
                <a:cubicBezTo>
                  <a:pt x="488" y="371"/>
                  <a:pt x="490" y="370"/>
                  <a:pt x="494" y="370"/>
                </a:cubicBezTo>
                <a:close/>
                <a:moveTo>
                  <a:pt x="505" y="318"/>
                </a:moveTo>
                <a:cubicBezTo>
                  <a:pt x="517" y="317"/>
                  <a:pt x="527" y="316"/>
                  <a:pt x="538" y="314"/>
                </a:cubicBezTo>
                <a:cubicBezTo>
                  <a:pt x="543" y="313"/>
                  <a:pt x="545" y="312"/>
                  <a:pt x="546" y="306"/>
                </a:cubicBezTo>
                <a:cubicBezTo>
                  <a:pt x="547" y="295"/>
                  <a:pt x="548" y="283"/>
                  <a:pt x="549" y="272"/>
                </a:cubicBezTo>
                <a:cubicBezTo>
                  <a:pt x="549" y="269"/>
                  <a:pt x="548" y="267"/>
                  <a:pt x="545" y="266"/>
                </a:cubicBezTo>
                <a:cubicBezTo>
                  <a:pt x="541" y="263"/>
                  <a:pt x="536" y="260"/>
                  <a:pt x="530" y="263"/>
                </a:cubicBezTo>
                <a:cubicBezTo>
                  <a:pt x="528" y="264"/>
                  <a:pt x="525" y="265"/>
                  <a:pt x="522" y="264"/>
                </a:cubicBezTo>
                <a:cubicBezTo>
                  <a:pt x="512" y="262"/>
                  <a:pt x="503" y="268"/>
                  <a:pt x="494" y="271"/>
                </a:cubicBezTo>
                <a:cubicBezTo>
                  <a:pt x="490" y="272"/>
                  <a:pt x="489" y="275"/>
                  <a:pt x="489" y="278"/>
                </a:cubicBezTo>
                <a:cubicBezTo>
                  <a:pt x="490" y="289"/>
                  <a:pt x="492" y="299"/>
                  <a:pt x="493" y="310"/>
                </a:cubicBezTo>
                <a:cubicBezTo>
                  <a:pt x="493" y="311"/>
                  <a:pt x="494" y="313"/>
                  <a:pt x="495" y="314"/>
                </a:cubicBezTo>
                <a:cubicBezTo>
                  <a:pt x="496" y="316"/>
                  <a:pt x="498" y="317"/>
                  <a:pt x="500" y="318"/>
                </a:cubicBezTo>
                <a:cubicBezTo>
                  <a:pt x="502" y="319"/>
                  <a:pt x="504" y="318"/>
                  <a:pt x="505" y="318"/>
                </a:cubicBezTo>
                <a:close/>
                <a:moveTo>
                  <a:pt x="535" y="404"/>
                </a:moveTo>
                <a:cubicBezTo>
                  <a:pt x="534" y="404"/>
                  <a:pt x="530" y="404"/>
                  <a:pt x="527" y="405"/>
                </a:cubicBezTo>
                <a:cubicBezTo>
                  <a:pt x="525" y="406"/>
                  <a:pt x="524" y="408"/>
                  <a:pt x="524" y="410"/>
                </a:cubicBezTo>
                <a:cubicBezTo>
                  <a:pt x="523" y="411"/>
                  <a:pt x="524" y="413"/>
                  <a:pt x="525" y="414"/>
                </a:cubicBezTo>
                <a:cubicBezTo>
                  <a:pt x="529" y="416"/>
                  <a:pt x="533" y="418"/>
                  <a:pt x="537" y="420"/>
                </a:cubicBezTo>
                <a:cubicBezTo>
                  <a:pt x="540" y="421"/>
                  <a:pt x="543" y="419"/>
                  <a:pt x="545" y="416"/>
                </a:cubicBezTo>
                <a:cubicBezTo>
                  <a:pt x="549" y="408"/>
                  <a:pt x="546" y="404"/>
                  <a:pt x="535" y="404"/>
                </a:cubicBezTo>
                <a:close/>
                <a:moveTo>
                  <a:pt x="462" y="256"/>
                </a:moveTo>
                <a:cubicBezTo>
                  <a:pt x="463" y="258"/>
                  <a:pt x="463" y="260"/>
                  <a:pt x="464" y="260"/>
                </a:cubicBezTo>
                <a:cubicBezTo>
                  <a:pt x="468" y="262"/>
                  <a:pt x="473" y="264"/>
                  <a:pt x="477" y="265"/>
                </a:cubicBezTo>
                <a:cubicBezTo>
                  <a:pt x="477" y="265"/>
                  <a:pt x="479" y="263"/>
                  <a:pt x="479" y="262"/>
                </a:cubicBezTo>
                <a:cubicBezTo>
                  <a:pt x="479" y="258"/>
                  <a:pt x="478" y="254"/>
                  <a:pt x="474" y="252"/>
                </a:cubicBezTo>
                <a:cubicBezTo>
                  <a:pt x="472" y="250"/>
                  <a:pt x="469" y="250"/>
                  <a:pt x="467" y="251"/>
                </a:cubicBezTo>
                <a:cubicBezTo>
                  <a:pt x="465" y="252"/>
                  <a:pt x="464" y="254"/>
                  <a:pt x="462" y="256"/>
                </a:cubicBezTo>
                <a:close/>
                <a:moveTo>
                  <a:pt x="511" y="241"/>
                </a:moveTo>
                <a:cubicBezTo>
                  <a:pt x="511" y="239"/>
                  <a:pt x="511" y="238"/>
                  <a:pt x="511" y="238"/>
                </a:cubicBezTo>
                <a:cubicBezTo>
                  <a:pt x="510" y="237"/>
                  <a:pt x="510" y="235"/>
                  <a:pt x="509" y="234"/>
                </a:cubicBezTo>
                <a:cubicBezTo>
                  <a:pt x="508" y="234"/>
                  <a:pt x="506" y="235"/>
                  <a:pt x="505" y="235"/>
                </a:cubicBezTo>
                <a:cubicBezTo>
                  <a:pt x="501" y="239"/>
                  <a:pt x="500" y="244"/>
                  <a:pt x="502" y="249"/>
                </a:cubicBezTo>
                <a:cubicBezTo>
                  <a:pt x="503" y="250"/>
                  <a:pt x="504" y="252"/>
                  <a:pt x="505" y="252"/>
                </a:cubicBezTo>
                <a:cubicBezTo>
                  <a:pt x="506" y="252"/>
                  <a:pt x="508" y="251"/>
                  <a:pt x="509" y="250"/>
                </a:cubicBezTo>
                <a:cubicBezTo>
                  <a:pt x="510" y="246"/>
                  <a:pt x="511" y="243"/>
                  <a:pt x="511" y="241"/>
                </a:cubicBezTo>
                <a:close/>
                <a:moveTo>
                  <a:pt x="550" y="232"/>
                </a:moveTo>
                <a:cubicBezTo>
                  <a:pt x="549" y="231"/>
                  <a:pt x="548" y="230"/>
                  <a:pt x="547" y="230"/>
                </a:cubicBezTo>
                <a:cubicBezTo>
                  <a:pt x="541" y="231"/>
                  <a:pt x="535" y="238"/>
                  <a:pt x="537" y="245"/>
                </a:cubicBezTo>
                <a:cubicBezTo>
                  <a:pt x="537" y="246"/>
                  <a:pt x="540" y="247"/>
                  <a:pt x="540" y="247"/>
                </a:cubicBezTo>
                <a:cubicBezTo>
                  <a:pt x="546" y="244"/>
                  <a:pt x="549" y="239"/>
                  <a:pt x="550" y="232"/>
                </a:cubicBezTo>
                <a:close/>
                <a:moveTo>
                  <a:pt x="285" y="249"/>
                </a:moveTo>
                <a:cubicBezTo>
                  <a:pt x="285" y="219"/>
                  <a:pt x="289" y="189"/>
                  <a:pt x="301" y="161"/>
                </a:cubicBezTo>
                <a:cubicBezTo>
                  <a:pt x="309" y="144"/>
                  <a:pt x="318" y="127"/>
                  <a:pt x="327" y="112"/>
                </a:cubicBezTo>
                <a:cubicBezTo>
                  <a:pt x="333" y="103"/>
                  <a:pt x="341" y="96"/>
                  <a:pt x="349" y="88"/>
                </a:cubicBezTo>
                <a:cubicBezTo>
                  <a:pt x="351" y="85"/>
                  <a:pt x="352" y="82"/>
                  <a:pt x="350" y="79"/>
                </a:cubicBezTo>
                <a:cubicBezTo>
                  <a:pt x="348" y="76"/>
                  <a:pt x="347" y="73"/>
                  <a:pt x="347" y="70"/>
                </a:cubicBezTo>
                <a:cubicBezTo>
                  <a:pt x="346" y="57"/>
                  <a:pt x="344" y="53"/>
                  <a:pt x="361" y="57"/>
                </a:cubicBezTo>
                <a:cubicBezTo>
                  <a:pt x="385" y="63"/>
                  <a:pt x="410" y="66"/>
                  <a:pt x="435" y="71"/>
                </a:cubicBezTo>
                <a:cubicBezTo>
                  <a:pt x="437" y="71"/>
                  <a:pt x="440" y="72"/>
                  <a:pt x="442" y="73"/>
                </a:cubicBezTo>
                <a:cubicBezTo>
                  <a:pt x="444" y="74"/>
                  <a:pt x="446" y="76"/>
                  <a:pt x="445" y="79"/>
                </a:cubicBezTo>
                <a:cubicBezTo>
                  <a:pt x="443" y="84"/>
                  <a:pt x="440" y="89"/>
                  <a:pt x="437" y="94"/>
                </a:cubicBezTo>
                <a:cubicBezTo>
                  <a:pt x="427" y="110"/>
                  <a:pt x="417" y="126"/>
                  <a:pt x="409" y="144"/>
                </a:cubicBezTo>
                <a:cubicBezTo>
                  <a:pt x="407" y="147"/>
                  <a:pt x="406" y="149"/>
                  <a:pt x="404" y="151"/>
                </a:cubicBezTo>
                <a:cubicBezTo>
                  <a:pt x="399" y="156"/>
                  <a:pt x="395" y="156"/>
                  <a:pt x="391" y="150"/>
                </a:cubicBezTo>
                <a:cubicBezTo>
                  <a:pt x="382" y="135"/>
                  <a:pt x="381" y="139"/>
                  <a:pt x="373" y="151"/>
                </a:cubicBezTo>
                <a:cubicBezTo>
                  <a:pt x="358" y="173"/>
                  <a:pt x="346" y="196"/>
                  <a:pt x="342" y="223"/>
                </a:cubicBezTo>
                <a:cubicBezTo>
                  <a:pt x="340" y="234"/>
                  <a:pt x="340" y="245"/>
                  <a:pt x="342" y="256"/>
                </a:cubicBezTo>
                <a:cubicBezTo>
                  <a:pt x="344" y="266"/>
                  <a:pt x="346" y="276"/>
                  <a:pt x="347" y="286"/>
                </a:cubicBezTo>
                <a:cubicBezTo>
                  <a:pt x="348" y="290"/>
                  <a:pt x="347" y="294"/>
                  <a:pt x="342" y="295"/>
                </a:cubicBezTo>
                <a:cubicBezTo>
                  <a:pt x="339" y="296"/>
                  <a:pt x="337" y="299"/>
                  <a:pt x="334" y="300"/>
                </a:cubicBezTo>
                <a:cubicBezTo>
                  <a:pt x="322" y="303"/>
                  <a:pt x="311" y="308"/>
                  <a:pt x="300" y="314"/>
                </a:cubicBezTo>
                <a:cubicBezTo>
                  <a:pt x="298" y="315"/>
                  <a:pt x="296" y="314"/>
                  <a:pt x="294" y="311"/>
                </a:cubicBezTo>
                <a:cubicBezTo>
                  <a:pt x="289" y="298"/>
                  <a:pt x="286" y="285"/>
                  <a:pt x="286" y="271"/>
                </a:cubicBezTo>
                <a:cubicBezTo>
                  <a:pt x="285" y="264"/>
                  <a:pt x="285" y="256"/>
                  <a:pt x="285" y="249"/>
                </a:cubicBezTo>
                <a:close/>
                <a:moveTo>
                  <a:pt x="407" y="512"/>
                </a:moveTo>
                <a:cubicBezTo>
                  <a:pt x="393" y="512"/>
                  <a:pt x="382" y="519"/>
                  <a:pt x="373" y="532"/>
                </a:cubicBezTo>
                <a:cubicBezTo>
                  <a:pt x="365" y="546"/>
                  <a:pt x="364" y="560"/>
                  <a:pt x="368" y="575"/>
                </a:cubicBezTo>
                <a:cubicBezTo>
                  <a:pt x="370" y="583"/>
                  <a:pt x="374" y="588"/>
                  <a:pt x="380" y="593"/>
                </a:cubicBezTo>
                <a:cubicBezTo>
                  <a:pt x="396" y="604"/>
                  <a:pt x="412" y="601"/>
                  <a:pt x="429" y="596"/>
                </a:cubicBezTo>
                <a:cubicBezTo>
                  <a:pt x="430" y="595"/>
                  <a:pt x="432" y="594"/>
                  <a:pt x="433" y="593"/>
                </a:cubicBezTo>
                <a:cubicBezTo>
                  <a:pt x="441" y="587"/>
                  <a:pt x="444" y="579"/>
                  <a:pt x="446" y="570"/>
                </a:cubicBezTo>
                <a:cubicBezTo>
                  <a:pt x="448" y="560"/>
                  <a:pt x="448" y="550"/>
                  <a:pt x="446" y="541"/>
                </a:cubicBezTo>
                <a:cubicBezTo>
                  <a:pt x="441" y="521"/>
                  <a:pt x="426" y="512"/>
                  <a:pt x="407" y="512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17"/>
          <p:cNvSpPr>
            <a:spLocks noEditPoints="1"/>
          </p:cNvSpPr>
          <p:nvPr/>
        </p:nvSpPr>
        <p:spPr bwMode="auto">
          <a:xfrm>
            <a:off x="8080511" y="4727398"/>
            <a:ext cx="1572506" cy="1292580"/>
          </a:xfrm>
          <a:custGeom>
            <a:avLst/>
            <a:gdLst>
              <a:gd name="T0" fmla="*/ 369 w 813"/>
              <a:gd name="T1" fmla="*/ 298 h 666"/>
              <a:gd name="T2" fmla="*/ 446 w 813"/>
              <a:gd name="T3" fmla="*/ 1 h 666"/>
              <a:gd name="T4" fmla="*/ 476 w 813"/>
              <a:gd name="T5" fmla="*/ 297 h 666"/>
              <a:gd name="T6" fmla="*/ 723 w 813"/>
              <a:gd name="T7" fmla="*/ 395 h 666"/>
              <a:gd name="T8" fmla="*/ 753 w 813"/>
              <a:gd name="T9" fmla="*/ 627 h 666"/>
              <a:gd name="T10" fmla="*/ 520 w 813"/>
              <a:gd name="T11" fmla="*/ 653 h 666"/>
              <a:gd name="T12" fmla="*/ 231 w 813"/>
              <a:gd name="T13" fmla="*/ 627 h 666"/>
              <a:gd name="T14" fmla="*/ 8 w 813"/>
              <a:gd name="T15" fmla="*/ 509 h 666"/>
              <a:gd name="T16" fmla="*/ 151 w 813"/>
              <a:gd name="T17" fmla="*/ 572 h 666"/>
              <a:gd name="T18" fmla="*/ 66 w 813"/>
              <a:gd name="T19" fmla="*/ 486 h 666"/>
              <a:gd name="T20" fmla="*/ 642 w 813"/>
              <a:gd name="T21" fmla="*/ 552 h 666"/>
              <a:gd name="T22" fmla="*/ 644 w 813"/>
              <a:gd name="T23" fmla="*/ 579 h 666"/>
              <a:gd name="T24" fmla="*/ 153 w 813"/>
              <a:gd name="T25" fmla="*/ 555 h 666"/>
              <a:gd name="T26" fmla="*/ 70 w 813"/>
              <a:gd name="T27" fmla="*/ 470 h 666"/>
              <a:gd name="T28" fmla="*/ 320 w 813"/>
              <a:gd name="T29" fmla="*/ 629 h 666"/>
              <a:gd name="T30" fmla="*/ 759 w 813"/>
              <a:gd name="T31" fmla="*/ 507 h 666"/>
              <a:gd name="T32" fmla="*/ 641 w 813"/>
              <a:gd name="T33" fmla="*/ 595 h 666"/>
              <a:gd name="T34" fmla="*/ 625 w 813"/>
              <a:gd name="T35" fmla="*/ 614 h 666"/>
              <a:gd name="T36" fmla="*/ 144 w 813"/>
              <a:gd name="T37" fmla="*/ 508 h 666"/>
              <a:gd name="T38" fmla="*/ 616 w 813"/>
              <a:gd name="T39" fmla="*/ 534 h 666"/>
              <a:gd name="T40" fmla="*/ 341 w 813"/>
              <a:gd name="T41" fmla="*/ 437 h 666"/>
              <a:gd name="T42" fmla="*/ 489 w 813"/>
              <a:gd name="T43" fmla="*/ 399 h 666"/>
              <a:gd name="T44" fmla="*/ 501 w 813"/>
              <a:gd name="T45" fmla="*/ 567 h 666"/>
              <a:gd name="T46" fmla="*/ 307 w 813"/>
              <a:gd name="T47" fmla="*/ 437 h 666"/>
              <a:gd name="T48" fmla="*/ 369 w 813"/>
              <a:gd name="T49" fmla="*/ 450 h 666"/>
              <a:gd name="T50" fmla="*/ 390 w 813"/>
              <a:gd name="T51" fmla="*/ 456 h 666"/>
              <a:gd name="T52" fmla="*/ 420 w 813"/>
              <a:gd name="T53" fmla="*/ 458 h 666"/>
              <a:gd name="T54" fmla="*/ 438 w 813"/>
              <a:gd name="T55" fmla="*/ 466 h 666"/>
              <a:gd name="T56" fmla="*/ 449 w 813"/>
              <a:gd name="T57" fmla="*/ 469 h 666"/>
              <a:gd name="T58" fmla="*/ 394 w 813"/>
              <a:gd name="T59" fmla="*/ 451 h 666"/>
              <a:gd name="T60" fmla="*/ 461 w 813"/>
              <a:gd name="T61" fmla="*/ 487 h 666"/>
              <a:gd name="T62" fmla="*/ 442 w 813"/>
              <a:gd name="T63" fmla="*/ 583 h 666"/>
              <a:gd name="T64" fmla="*/ 412 w 813"/>
              <a:gd name="T65" fmla="*/ 329 h 666"/>
              <a:gd name="T66" fmla="*/ 412 w 813"/>
              <a:gd name="T67" fmla="*/ 329 h 666"/>
              <a:gd name="T68" fmla="*/ 379 w 813"/>
              <a:gd name="T69" fmla="*/ 434 h 666"/>
              <a:gd name="T70" fmla="*/ 517 w 813"/>
              <a:gd name="T71" fmla="*/ 468 h 666"/>
              <a:gd name="T72" fmla="*/ 372 w 813"/>
              <a:gd name="T73" fmla="*/ 580 h 666"/>
              <a:gd name="T74" fmla="*/ 364 w 813"/>
              <a:gd name="T75" fmla="*/ 447 h 666"/>
              <a:gd name="T76" fmla="*/ 318 w 813"/>
              <a:gd name="T77" fmla="*/ 542 h 666"/>
              <a:gd name="T78" fmla="*/ 514 w 813"/>
              <a:gd name="T79" fmla="*/ 498 h 666"/>
              <a:gd name="T80" fmla="*/ 490 w 813"/>
              <a:gd name="T81" fmla="*/ 567 h 666"/>
              <a:gd name="T82" fmla="*/ 68 w 813"/>
              <a:gd name="T83" fmla="*/ 426 h 666"/>
              <a:gd name="T84" fmla="*/ 197 w 813"/>
              <a:gd name="T85" fmla="*/ 553 h 666"/>
              <a:gd name="T86" fmla="*/ 445 w 813"/>
              <a:gd name="T87" fmla="*/ 604 h 666"/>
              <a:gd name="T88" fmla="*/ 616 w 813"/>
              <a:gd name="T89" fmla="*/ 651 h 666"/>
              <a:gd name="T90" fmla="*/ 726 w 813"/>
              <a:gd name="T91" fmla="*/ 632 h 666"/>
              <a:gd name="T92" fmla="*/ 669 w 813"/>
              <a:gd name="T93" fmla="*/ 393 h 666"/>
              <a:gd name="T94" fmla="*/ 629 w 813"/>
              <a:gd name="T95" fmla="*/ 376 h 666"/>
              <a:gd name="T96" fmla="*/ 489 w 813"/>
              <a:gd name="T97" fmla="*/ 313 h 666"/>
              <a:gd name="T98" fmla="*/ 263 w 813"/>
              <a:gd name="T99" fmla="*/ 320 h 666"/>
              <a:gd name="T100" fmla="*/ 462 w 813"/>
              <a:gd name="T101" fmla="*/ 233 h 666"/>
              <a:gd name="T102" fmla="*/ 404 w 813"/>
              <a:gd name="T103" fmla="*/ 16 h 666"/>
              <a:gd name="T104" fmla="*/ 380 w 813"/>
              <a:gd name="T105" fmla="*/ 233 h 666"/>
              <a:gd name="T106" fmla="*/ 398 w 813"/>
              <a:gd name="T107" fmla="*/ 87 h 666"/>
              <a:gd name="T108" fmla="*/ 451 w 813"/>
              <a:gd name="T109" fmla="*/ 79 h 666"/>
              <a:gd name="T110" fmla="*/ 503 w 813"/>
              <a:gd name="T111" fmla="*/ 98 h 666"/>
              <a:gd name="T112" fmla="*/ 404 w 813"/>
              <a:gd name="T113" fmla="*/ 172 h 666"/>
              <a:gd name="T114" fmla="*/ 378 w 813"/>
              <a:gd name="T115" fmla="*/ 296 h 666"/>
              <a:gd name="T116" fmla="*/ 378 w 813"/>
              <a:gd name="T117" fmla="*/ 296 h 666"/>
              <a:gd name="T118" fmla="*/ 381 w 813"/>
              <a:gd name="T119" fmla="*/ 245 h 666"/>
              <a:gd name="T120" fmla="*/ 481 w 813"/>
              <a:gd name="T121" fmla="*/ 122 h 666"/>
              <a:gd name="T122" fmla="*/ 428 w 813"/>
              <a:gd name="T123" fmla="*/ 97 h 666"/>
              <a:gd name="T124" fmla="*/ 379 w 813"/>
              <a:gd name="T125" fmla="*/ 101 h 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3" h="666">
                <a:moveTo>
                  <a:pt x="149" y="392"/>
                </a:moveTo>
                <a:cubicBezTo>
                  <a:pt x="150" y="390"/>
                  <a:pt x="152" y="388"/>
                  <a:pt x="153" y="386"/>
                </a:cubicBezTo>
                <a:cubicBezTo>
                  <a:pt x="162" y="368"/>
                  <a:pt x="177" y="356"/>
                  <a:pt x="193" y="344"/>
                </a:cubicBezTo>
                <a:cubicBezTo>
                  <a:pt x="198" y="341"/>
                  <a:pt x="203" y="338"/>
                  <a:pt x="208" y="334"/>
                </a:cubicBezTo>
                <a:cubicBezTo>
                  <a:pt x="236" y="314"/>
                  <a:pt x="268" y="309"/>
                  <a:pt x="301" y="310"/>
                </a:cubicBezTo>
                <a:cubicBezTo>
                  <a:pt x="309" y="311"/>
                  <a:pt x="317" y="314"/>
                  <a:pt x="327" y="316"/>
                </a:cubicBezTo>
                <a:cubicBezTo>
                  <a:pt x="340" y="310"/>
                  <a:pt x="354" y="304"/>
                  <a:pt x="369" y="298"/>
                </a:cubicBezTo>
                <a:cubicBezTo>
                  <a:pt x="370" y="282"/>
                  <a:pt x="373" y="266"/>
                  <a:pt x="373" y="250"/>
                </a:cubicBezTo>
                <a:cubicBezTo>
                  <a:pt x="373" y="232"/>
                  <a:pt x="369" y="215"/>
                  <a:pt x="357" y="200"/>
                </a:cubicBezTo>
                <a:cubicBezTo>
                  <a:pt x="348" y="189"/>
                  <a:pt x="339" y="177"/>
                  <a:pt x="332" y="164"/>
                </a:cubicBezTo>
                <a:cubicBezTo>
                  <a:pt x="324" y="152"/>
                  <a:pt x="320" y="137"/>
                  <a:pt x="320" y="122"/>
                </a:cubicBezTo>
                <a:cubicBezTo>
                  <a:pt x="321" y="110"/>
                  <a:pt x="321" y="98"/>
                  <a:pt x="324" y="86"/>
                </a:cubicBezTo>
                <a:cubicBezTo>
                  <a:pt x="331" y="59"/>
                  <a:pt x="347" y="39"/>
                  <a:pt x="370" y="24"/>
                </a:cubicBezTo>
                <a:cubicBezTo>
                  <a:pt x="393" y="9"/>
                  <a:pt x="418" y="2"/>
                  <a:pt x="446" y="1"/>
                </a:cubicBezTo>
                <a:cubicBezTo>
                  <a:pt x="451" y="0"/>
                  <a:pt x="457" y="1"/>
                  <a:pt x="462" y="0"/>
                </a:cubicBezTo>
                <a:cubicBezTo>
                  <a:pt x="498" y="0"/>
                  <a:pt x="523" y="17"/>
                  <a:pt x="541" y="46"/>
                </a:cubicBezTo>
                <a:cubicBezTo>
                  <a:pt x="549" y="58"/>
                  <a:pt x="552" y="73"/>
                  <a:pt x="552" y="87"/>
                </a:cubicBezTo>
                <a:cubicBezTo>
                  <a:pt x="552" y="116"/>
                  <a:pt x="547" y="143"/>
                  <a:pt x="535" y="170"/>
                </a:cubicBezTo>
                <a:cubicBezTo>
                  <a:pt x="528" y="186"/>
                  <a:pt x="517" y="199"/>
                  <a:pt x="503" y="209"/>
                </a:cubicBezTo>
                <a:cubicBezTo>
                  <a:pt x="494" y="217"/>
                  <a:pt x="484" y="224"/>
                  <a:pt x="478" y="234"/>
                </a:cubicBezTo>
                <a:cubicBezTo>
                  <a:pt x="478" y="255"/>
                  <a:pt x="470" y="276"/>
                  <a:pt x="476" y="297"/>
                </a:cubicBezTo>
                <a:cubicBezTo>
                  <a:pt x="488" y="304"/>
                  <a:pt x="501" y="310"/>
                  <a:pt x="513" y="317"/>
                </a:cubicBezTo>
                <a:cubicBezTo>
                  <a:pt x="514" y="317"/>
                  <a:pt x="516" y="317"/>
                  <a:pt x="517" y="317"/>
                </a:cubicBezTo>
                <a:cubicBezTo>
                  <a:pt x="542" y="309"/>
                  <a:pt x="564" y="316"/>
                  <a:pt x="584" y="328"/>
                </a:cubicBezTo>
                <a:cubicBezTo>
                  <a:pt x="607" y="342"/>
                  <a:pt x="625" y="359"/>
                  <a:pt x="640" y="381"/>
                </a:cubicBezTo>
                <a:cubicBezTo>
                  <a:pt x="642" y="383"/>
                  <a:pt x="643" y="385"/>
                  <a:pt x="645" y="387"/>
                </a:cubicBezTo>
                <a:cubicBezTo>
                  <a:pt x="648" y="387"/>
                  <a:pt x="652" y="387"/>
                  <a:pt x="655" y="387"/>
                </a:cubicBezTo>
                <a:cubicBezTo>
                  <a:pt x="678" y="385"/>
                  <a:pt x="701" y="388"/>
                  <a:pt x="723" y="395"/>
                </a:cubicBezTo>
                <a:cubicBezTo>
                  <a:pt x="729" y="397"/>
                  <a:pt x="735" y="400"/>
                  <a:pt x="740" y="404"/>
                </a:cubicBezTo>
                <a:cubicBezTo>
                  <a:pt x="749" y="411"/>
                  <a:pt x="758" y="418"/>
                  <a:pt x="766" y="425"/>
                </a:cubicBezTo>
                <a:cubicBezTo>
                  <a:pt x="770" y="428"/>
                  <a:pt x="774" y="432"/>
                  <a:pt x="777" y="436"/>
                </a:cubicBezTo>
                <a:cubicBezTo>
                  <a:pt x="781" y="440"/>
                  <a:pt x="784" y="445"/>
                  <a:pt x="787" y="449"/>
                </a:cubicBezTo>
                <a:cubicBezTo>
                  <a:pt x="806" y="473"/>
                  <a:pt x="813" y="500"/>
                  <a:pt x="808" y="531"/>
                </a:cubicBezTo>
                <a:cubicBezTo>
                  <a:pt x="806" y="548"/>
                  <a:pt x="801" y="565"/>
                  <a:pt x="794" y="581"/>
                </a:cubicBezTo>
                <a:cubicBezTo>
                  <a:pt x="785" y="601"/>
                  <a:pt x="771" y="616"/>
                  <a:pt x="753" y="627"/>
                </a:cubicBezTo>
                <a:cubicBezTo>
                  <a:pt x="743" y="634"/>
                  <a:pt x="732" y="638"/>
                  <a:pt x="720" y="640"/>
                </a:cubicBezTo>
                <a:cubicBezTo>
                  <a:pt x="714" y="641"/>
                  <a:pt x="708" y="641"/>
                  <a:pt x="702" y="640"/>
                </a:cubicBezTo>
                <a:cubicBezTo>
                  <a:pt x="698" y="639"/>
                  <a:pt x="694" y="638"/>
                  <a:pt x="690" y="637"/>
                </a:cubicBezTo>
                <a:cubicBezTo>
                  <a:pt x="684" y="640"/>
                  <a:pt x="679" y="643"/>
                  <a:pt x="673" y="646"/>
                </a:cubicBezTo>
                <a:cubicBezTo>
                  <a:pt x="655" y="652"/>
                  <a:pt x="637" y="656"/>
                  <a:pt x="618" y="657"/>
                </a:cubicBezTo>
                <a:cubicBezTo>
                  <a:pt x="606" y="658"/>
                  <a:pt x="594" y="659"/>
                  <a:pt x="581" y="659"/>
                </a:cubicBezTo>
                <a:cubicBezTo>
                  <a:pt x="561" y="659"/>
                  <a:pt x="540" y="658"/>
                  <a:pt x="520" y="653"/>
                </a:cubicBezTo>
                <a:cubicBezTo>
                  <a:pt x="493" y="647"/>
                  <a:pt x="467" y="640"/>
                  <a:pt x="442" y="630"/>
                </a:cubicBezTo>
                <a:cubicBezTo>
                  <a:pt x="440" y="629"/>
                  <a:pt x="437" y="628"/>
                  <a:pt x="433" y="627"/>
                </a:cubicBezTo>
                <a:cubicBezTo>
                  <a:pt x="429" y="630"/>
                  <a:pt x="426" y="632"/>
                  <a:pt x="422" y="635"/>
                </a:cubicBezTo>
                <a:cubicBezTo>
                  <a:pt x="411" y="642"/>
                  <a:pt x="400" y="648"/>
                  <a:pt x="389" y="653"/>
                </a:cubicBezTo>
                <a:cubicBezTo>
                  <a:pt x="368" y="662"/>
                  <a:pt x="346" y="665"/>
                  <a:pt x="323" y="665"/>
                </a:cubicBezTo>
                <a:cubicBezTo>
                  <a:pt x="306" y="666"/>
                  <a:pt x="291" y="660"/>
                  <a:pt x="275" y="654"/>
                </a:cubicBezTo>
                <a:cubicBezTo>
                  <a:pt x="258" y="649"/>
                  <a:pt x="244" y="639"/>
                  <a:pt x="231" y="627"/>
                </a:cubicBezTo>
                <a:cubicBezTo>
                  <a:pt x="222" y="618"/>
                  <a:pt x="213" y="608"/>
                  <a:pt x="204" y="598"/>
                </a:cubicBezTo>
                <a:cubicBezTo>
                  <a:pt x="203" y="597"/>
                  <a:pt x="202" y="595"/>
                  <a:pt x="200" y="594"/>
                </a:cubicBezTo>
                <a:cubicBezTo>
                  <a:pt x="194" y="596"/>
                  <a:pt x="191" y="601"/>
                  <a:pt x="187" y="605"/>
                </a:cubicBezTo>
                <a:cubicBezTo>
                  <a:pt x="156" y="637"/>
                  <a:pt x="118" y="646"/>
                  <a:pt x="74" y="635"/>
                </a:cubicBezTo>
                <a:cubicBezTo>
                  <a:pt x="48" y="628"/>
                  <a:pt x="27" y="612"/>
                  <a:pt x="11" y="590"/>
                </a:cubicBezTo>
                <a:cubicBezTo>
                  <a:pt x="5" y="582"/>
                  <a:pt x="2" y="572"/>
                  <a:pt x="1" y="562"/>
                </a:cubicBezTo>
                <a:cubicBezTo>
                  <a:pt x="0" y="544"/>
                  <a:pt x="1" y="526"/>
                  <a:pt x="8" y="509"/>
                </a:cubicBezTo>
                <a:cubicBezTo>
                  <a:pt x="19" y="482"/>
                  <a:pt x="33" y="456"/>
                  <a:pt x="52" y="434"/>
                </a:cubicBezTo>
                <a:cubicBezTo>
                  <a:pt x="63" y="421"/>
                  <a:pt x="76" y="411"/>
                  <a:pt x="91" y="403"/>
                </a:cubicBezTo>
                <a:cubicBezTo>
                  <a:pt x="105" y="395"/>
                  <a:pt x="119" y="391"/>
                  <a:pt x="135" y="392"/>
                </a:cubicBezTo>
                <a:cubicBezTo>
                  <a:pt x="140" y="392"/>
                  <a:pt x="144" y="392"/>
                  <a:pt x="149" y="392"/>
                </a:cubicBezTo>
                <a:close/>
                <a:moveTo>
                  <a:pt x="151" y="572"/>
                </a:moveTo>
                <a:cubicBezTo>
                  <a:pt x="152" y="570"/>
                  <a:pt x="153" y="569"/>
                  <a:pt x="155" y="567"/>
                </a:cubicBezTo>
                <a:cubicBezTo>
                  <a:pt x="157" y="571"/>
                  <a:pt x="155" y="572"/>
                  <a:pt x="151" y="572"/>
                </a:cubicBezTo>
                <a:close/>
                <a:moveTo>
                  <a:pt x="341" y="633"/>
                </a:moveTo>
                <a:cubicBezTo>
                  <a:pt x="335" y="631"/>
                  <a:pt x="338" y="629"/>
                  <a:pt x="339" y="626"/>
                </a:cubicBezTo>
                <a:cubicBezTo>
                  <a:pt x="343" y="628"/>
                  <a:pt x="343" y="630"/>
                  <a:pt x="341" y="633"/>
                </a:cubicBezTo>
                <a:close/>
                <a:moveTo>
                  <a:pt x="66" y="486"/>
                </a:moveTo>
                <a:cubicBezTo>
                  <a:pt x="62" y="489"/>
                  <a:pt x="59" y="489"/>
                  <a:pt x="56" y="486"/>
                </a:cubicBezTo>
                <a:cubicBezTo>
                  <a:pt x="56" y="485"/>
                  <a:pt x="56" y="483"/>
                  <a:pt x="57" y="482"/>
                </a:cubicBezTo>
                <a:cubicBezTo>
                  <a:pt x="61" y="482"/>
                  <a:pt x="64" y="482"/>
                  <a:pt x="66" y="486"/>
                </a:cubicBezTo>
                <a:close/>
                <a:moveTo>
                  <a:pt x="263" y="374"/>
                </a:moveTo>
                <a:cubicBezTo>
                  <a:pt x="258" y="378"/>
                  <a:pt x="255" y="376"/>
                  <a:pt x="252" y="374"/>
                </a:cubicBezTo>
                <a:cubicBezTo>
                  <a:pt x="252" y="371"/>
                  <a:pt x="253" y="370"/>
                  <a:pt x="255" y="370"/>
                </a:cubicBezTo>
                <a:cubicBezTo>
                  <a:pt x="258" y="371"/>
                  <a:pt x="260" y="372"/>
                  <a:pt x="263" y="374"/>
                </a:cubicBezTo>
                <a:close/>
                <a:moveTo>
                  <a:pt x="642" y="552"/>
                </a:moveTo>
                <a:cubicBezTo>
                  <a:pt x="647" y="548"/>
                  <a:pt x="649" y="549"/>
                  <a:pt x="652" y="553"/>
                </a:cubicBezTo>
                <a:cubicBezTo>
                  <a:pt x="648" y="557"/>
                  <a:pt x="648" y="557"/>
                  <a:pt x="642" y="552"/>
                </a:cubicBezTo>
                <a:close/>
                <a:moveTo>
                  <a:pt x="245" y="384"/>
                </a:moveTo>
                <a:cubicBezTo>
                  <a:pt x="250" y="384"/>
                  <a:pt x="253" y="384"/>
                  <a:pt x="257" y="385"/>
                </a:cubicBezTo>
                <a:cubicBezTo>
                  <a:pt x="256" y="387"/>
                  <a:pt x="256" y="389"/>
                  <a:pt x="255" y="389"/>
                </a:cubicBezTo>
                <a:cubicBezTo>
                  <a:pt x="251" y="390"/>
                  <a:pt x="248" y="391"/>
                  <a:pt x="245" y="384"/>
                </a:cubicBezTo>
                <a:close/>
                <a:moveTo>
                  <a:pt x="638" y="569"/>
                </a:moveTo>
                <a:cubicBezTo>
                  <a:pt x="644" y="569"/>
                  <a:pt x="646" y="572"/>
                  <a:pt x="648" y="577"/>
                </a:cubicBezTo>
                <a:cubicBezTo>
                  <a:pt x="646" y="578"/>
                  <a:pt x="645" y="578"/>
                  <a:pt x="644" y="579"/>
                </a:cubicBezTo>
                <a:cubicBezTo>
                  <a:pt x="640" y="577"/>
                  <a:pt x="637" y="574"/>
                  <a:pt x="638" y="569"/>
                </a:cubicBezTo>
                <a:close/>
                <a:moveTo>
                  <a:pt x="770" y="526"/>
                </a:moveTo>
                <a:cubicBezTo>
                  <a:pt x="764" y="527"/>
                  <a:pt x="764" y="527"/>
                  <a:pt x="759" y="525"/>
                </a:cubicBezTo>
                <a:cubicBezTo>
                  <a:pt x="759" y="524"/>
                  <a:pt x="760" y="523"/>
                  <a:pt x="760" y="522"/>
                </a:cubicBezTo>
                <a:cubicBezTo>
                  <a:pt x="765" y="521"/>
                  <a:pt x="768" y="521"/>
                  <a:pt x="770" y="526"/>
                </a:cubicBezTo>
                <a:close/>
                <a:moveTo>
                  <a:pt x="138" y="563"/>
                </a:moveTo>
                <a:cubicBezTo>
                  <a:pt x="142" y="556"/>
                  <a:pt x="146" y="554"/>
                  <a:pt x="153" y="555"/>
                </a:cubicBezTo>
                <a:cubicBezTo>
                  <a:pt x="150" y="561"/>
                  <a:pt x="146" y="564"/>
                  <a:pt x="138" y="563"/>
                </a:cubicBezTo>
                <a:close/>
                <a:moveTo>
                  <a:pt x="766" y="546"/>
                </a:moveTo>
                <a:cubicBezTo>
                  <a:pt x="759" y="549"/>
                  <a:pt x="759" y="549"/>
                  <a:pt x="755" y="544"/>
                </a:cubicBezTo>
                <a:cubicBezTo>
                  <a:pt x="761" y="543"/>
                  <a:pt x="761" y="543"/>
                  <a:pt x="766" y="546"/>
                </a:cubicBezTo>
                <a:close/>
                <a:moveTo>
                  <a:pt x="57" y="467"/>
                </a:moveTo>
                <a:cubicBezTo>
                  <a:pt x="61" y="467"/>
                  <a:pt x="62" y="467"/>
                  <a:pt x="63" y="467"/>
                </a:cubicBezTo>
                <a:cubicBezTo>
                  <a:pt x="66" y="468"/>
                  <a:pt x="68" y="469"/>
                  <a:pt x="70" y="470"/>
                </a:cubicBezTo>
                <a:cubicBezTo>
                  <a:pt x="70" y="471"/>
                  <a:pt x="70" y="473"/>
                  <a:pt x="69" y="473"/>
                </a:cubicBezTo>
                <a:cubicBezTo>
                  <a:pt x="62" y="474"/>
                  <a:pt x="62" y="474"/>
                  <a:pt x="57" y="467"/>
                </a:cubicBezTo>
                <a:close/>
                <a:moveTo>
                  <a:pt x="147" y="524"/>
                </a:moveTo>
                <a:cubicBezTo>
                  <a:pt x="139" y="527"/>
                  <a:pt x="134" y="528"/>
                  <a:pt x="128" y="526"/>
                </a:cubicBezTo>
                <a:cubicBezTo>
                  <a:pt x="134" y="519"/>
                  <a:pt x="135" y="519"/>
                  <a:pt x="147" y="524"/>
                </a:cubicBezTo>
                <a:close/>
                <a:moveTo>
                  <a:pt x="324" y="612"/>
                </a:moveTo>
                <a:cubicBezTo>
                  <a:pt x="323" y="623"/>
                  <a:pt x="323" y="623"/>
                  <a:pt x="320" y="629"/>
                </a:cubicBezTo>
                <a:cubicBezTo>
                  <a:pt x="316" y="620"/>
                  <a:pt x="316" y="620"/>
                  <a:pt x="324" y="612"/>
                </a:cubicBezTo>
                <a:close/>
                <a:moveTo>
                  <a:pt x="131" y="547"/>
                </a:moveTo>
                <a:cubicBezTo>
                  <a:pt x="130" y="546"/>
                  <a:pt x="129" y="545"/>
                  <a:pt x="129" y="544"/>
                </a:cubicBezTo>
                <a:cubicBezTo>
                  <a:pt x="129" y="544"/>
                  <a:pt x="129" y="543"/>
                  <a:pt x="129" y="542"/>
                </a:cubicBezTo>
                <a:cubicBezTo>
                  <a:pt x="133" y="539"/>
                  <a:pt x="137" y="538"/>
                  <a:pt x="143" y="540"/>
                </a:cubicBezTo>
                <a:cubicBezTo>
                  <a:pt x="141" y="546"/>
                  <a:pt x="135" y="546"/>
                  <a:pt x="131" y="547"/>
                </a:cubicBezTo>
                <a:close/>
                <a:moveTo>
                  <a:pt x="759" y="507"/>
                </a:moveTo>
                <a:cubicBezTo>
                  <a:pt x="764" y="500"/>
                  <a:pt x="768" y="501"/>
                  <a:pt x="773" y="504"/>
                </a:cubicBezTo>
                <a:cubicBezTo>
                  <a:pt x="773" y="505"/>
                  <a:pt x="774" y="507"/>
                  <a:pt x="774" y="509"/>
                </a:cubicBezTo>
                <a:cubicBezTo>
                  <a:pt x="769" y="511"/>
                  <a:pt x="765" y="508"/>
                  <a:pt x="759" y="507"/>
                </a:cubicBezTo>
                <a:close/>
                <a:moveTo>
                  <a:pt x="641" y="595"/>
                </a:moveTo>
                <a:cubicBezTo>
                  <a:pt x="633" y="595"/>
                  <a:pt x="633" y="595"/>
                  <a:pt x="629" y="587"/>
                </a:cubicBezTo>
                <a:cubicBezTo>
                  <a:pt x="629" y="584"/>
                  <a:pt x="631" y="584"/>
                  <a:pt x="633" y="585"/>
                </a:cubicBezTo>
                <a:cubicBezTo>
                  <a:pt x="636" y="588"/>
                  <a:pt x="641" y="590"/>
                  <a:pt x="641" y="595"/>
                </a:cubicBezTo>
                <a:close/>
                <a:moveTo>
                  <a:pt x="774" y="494"/>
                </a:moveTo>
                <a:cubicBezTo>
                  <a:pt x="772" y="496"/>
                  <a:pt x="771" y="496"/>
                  <a:pt x="771" y="496"/>
                </a:cubicBezTo>
                <a:cubicBezTo>
                  <a:pt x="766" y="495"/>
                  <a:pt x="760" y="494"/>
                  <a:pt x="754" y="492"/>
                </a:cubicBezTo>
                <a:cubicBezTo>
                  <a:pt x="756" y="490"/>
                  <a:pt x="757" y="488"/>
                  <a:pt x="758" y="488"/>
                </a:cubicBezTo>
                <a:cubicBezTo>
                  <a:pt x="764" y="486"/>
                  <a:pt x="769" y="488"/>
                  <a:pt x="774" y="494"/>
                </a:cubicBezTo>
                <a:close/>
                <a:moveTo>
                  <a:pt x="614" y="603"/>
                </a:moveTo>
                <a:cubicBezTo>
                  <a:pt x="618" y="607"/>
                  <a:pt x="621" y="610"/>
                  <a:pt x="625" y="614"/>
                </a:cubicBezTo>
                <a:cubicBezTo>
                  <a:pt x="625" y="614"/>
                  <a:pt x="625" y="616"/>
                  <a:pt x="626" y="617"/>
                </a:cubicBezTo>
                <a:cubicBezTo>
                  <a:pt x="621" y="620"/>
                  <a:pt x="618" y="617"/>
                  <a:pt x="615" y="614"/>
                </a:cubicBezTo>
                <a:cubicBezTo>
                  <a:pt x="613" y="612"/>
                  <a:pt x="609" y="609"/>
                  <a:pt x="614" y="603"/>
                </a:cubicBezTo>
                <a:close/>
                <a:moveTo>
                  <a:pt x="144" y="508"/>
                </a:moveTo>
                <a:cubicBezTo>
                  <a:pt x="136" y="510"/>
                  <a:pt x="130" y="512"/>
                  <a:pt x="123" y="509"/>
                </a:cubicBezTo>
                <a:cubicBezTo>
                  <a:pt x="125" y="508"/>
                  <a:pt x="125" y="505"/>
                  <a:pt x="127" y="505"/>
                </a:cubicBezTo>
                <a:cubicBezTo>
                  <a:pt x="132" y="503"/>
                  <a:pt x="137" y="503"/>
                  <a:pt x="144" y="508"/>
                </a:cubicBezTo>
                <a:close/>
                <a:moveTo>
                  <a:pt x="725" y="482"/>
                </a:moveTo>
                <a:cubicBezTo>
                  <a:pt x="724" y="482"/>
                  <a:pt x="722" y="482"/>
                  <a:pt x="720" y="481"/>
                </a:cubicBezTo>
                <a:cubicBezTo>
                  <a:pt x="721" y="470"/>
                  <a:pt x="712" y="461"/>
                  <a:pt x="715" y="449"/>
                </a:cubicBezTo>
                <a:cubicBezTo>
                  <a:pt x="723" y="457"/>
                  <a:pt x="726" y="467"/>
                  <a:pt x="725" y="482"/>
                </a:cubicBezTo>
                <a:close/>
                <a:moveTo>
                  <a:pt x="579" y="609"/>
                </a:moveTo>
                <a:cubicBezTo>
                  <a:pt x="581" y="607"/>
                  <a:pt x="582" y="605"/>
                  <a:pt x="584" y="603"/>
                </a:cubicBezTo>
                <a:cubicBezTo>
                  <a:pt x="602" y="583"/>
                  <a:pt x="614" y="561"/>
                  <a:pt x="616" y="534"/>
                </a:cubicBezTo>
                <a:cubicBezTo>
                  <a:pt x="617" y="528"/>
                  <a:pt x="617" y="523"/>
                  <a:pt x="618" y="517"/>
                </a:cubicBezTo>
                <a:cubicBezTo>
                  <a:pt x="619" y="516"/>
                  <a:pt x="620" y="514"/>
                  <a:pt x="621" y="512"/>
                </a:cubicBezTo>
                <a:cubicBezTo>
                  <a:pt x="623" y="514"/>
                  <a:pt x="624" y="515"/>
                  <a:pt x="624" y="516"/>
                </a:cubicBezTo>
                <a:cubicBezTo>
                  <a:pt x="624" y="547"/>
                  <a:pt x="615" y="576"/>
                  <a:pt x="595" y="601"/>
                </a:cubicBezTo>
                <a:cubicBezTo>
                  <a:pt x="591" y="605"/>
                  <a:pt x="587" y="610"/>
                  <a:pt x="579" y="609"/>
                </a:cubicBezTo>
                <a:close/>
                <a:moveTo>
                  <a:pt x="307" y="437"/>
                </a:moveTo>
                <a:cubicBezTo>
                  <a:pt x="319" y="434"/>
                  <a:pt x="329" y="438"/>
                  <a:pt x="341" y="437"/>
                </a:cubicBezTo>
                <a:cubicBezTo>
                  <a:pt x="341" y="433"/>
                  <a:pt x="342" y="430"/>
                  <a:pt x="342" y="426"/>
                </a:cubicBezTo>
                <a:cubicBezTo>
                  <a:pt x="342" y="406"/>
                  <a:pt x="346" y="386"/>
                  <a:pt x="353" y="367"/>
                </a:cubicBezTo>
                <a:cubicBezTo>
                  <a:pt x="358" y="355"/>
                  <a:pt x="366" y="346"/>
                  <a:pt x="377" y="338"/>
                </a:cubicBezTo>
                <a:cubicBezTo>
                  <a:pt x="392" y="328"/>
                  <a:pt x="408" y="319"/>
                  <a:pt x="426" y="316"/>
                </a:cubicBezTo>
                <a:cubicBezTo>
                  <a:pt x="432" y="316"/>
                  <a:pt x="438" y="315"/>
                  <a:pt x="444" y="316"/>
                </a:cubicBezTo>
                <a:cubicBezTo>
                  <a:pt x="463" y="317"/>
                  <a:pt x="475" y="328"/>
                  <a:pt x="482" y="345"/>
                </a:cubicBezTo>
                <a:cubicBezTo>
                  <a:pt x="489" y="362"/>
                  <a:pt x="490" y="380"/>
                  <a:pt x="489" y="399"/>
                </a:cubicBezTo>
                <a:cubicBezTo>
                  <a:pt x="489" y="406"/>
                  <a:pt x="488" y="414"/>
                  <a:pt x="488" y="421"/>
                </a:cubicBezTo>
                <a:cubicBezTo>
                  <a:pt x="488" y="424"/>
                  <a:pt x="489" y="427"/>
                  <a:pt x="489" y="431"/>
                </a:cubicBezTo>
                <a:cubicBezTo>
                  <a:pt x="497" y="433"/>
                  <a:pt x="504" y="432"/>
                  <a:pt x="512" y="431"/>
                </a:cubicBezTo>
                <a:cubicBezTo>
                  <a:pt x="517" y="430"/>
                  <a:pt x="522" y="430"/>
                  <a:pt x="526" y="435"/>
                </a:cubicBezTo>
                <a:cubicBezTo>
                  <a:pt x="528" y="442"/>
                  <a:pt x="528" y="450"/>
                  <a:pt x="527" y="457"/>
                </a:cubicBezTo>
                <a:cubicBezTo>
                  <a:pt x="524" y="480"/>
                  <a:pt x="522" y="503"/>
                  <a:pt x="518" y="526"/>
                </a:cubicBezTo>
                <a:cubicBezTo>
                  <a:pt x="515" y="541"/>
                  <a:pt x="509" y="554"/>
                  <a:pt x="501" y="567"/>
                </a:cubicBezTo>
                <a:cubicBezTo>
                  <a:pt x="494" y="578"/>
                  <a:pt x="484" y="586"/>
                  <a:pt x="470" y="588"/>
                </a:cubicBezTo>
                <a:cubicBezTo>
                  <a:pt x="444" y="591"/>
                  <a:pt x="418" y="596"/>
                  <a:pt x="392" y="593"/>
                </a:cubicBezTo>
                <a:cubicBezTo>
                  <a:pt x="370" y="591"/>
                  <a:pt x="348" y="587"/>
                  <a:pt x="330" y="574"/>
                </a:cubicBezTo>
                <a:cubicBezTo>
                  <a:pt x="317" y="565"/>
                  <a:pt x="307" y="554"/>
                  <a:pt x="303" y="539"/>
                </a:cubicBezTo>
                <a:cubicBezTo>
                  <a:pt x="300" y="531"/>
                  <a:pt x="299" y="523"/>
                  <a:pt x="300" y="515"/>
                </a:cubicBezTo>
                <a:cubicBezTo>
                  <a:pt x="303" y="491"/>
                  <a:pt x="306" y="468"/>
                  <a:pt x="305" y="444"/>
                </a:cubicBezTo>
                <a:cubicBezTo>
                  <a:pt x="305" y="442"/>
                  <a:pt x="306" y="440"/>
                  <a:pt x="307" y="437"/>
                </a:cubicBezTo>
                <a:close/>
                <a:moveTo>
                  <a:pt x="357" y="475"/>
                </a:moveTo>
                <a:cubicBezTo>
                  <a:pt x="357" y="475"/>
                  <a:pt x="357" y="476"/>
                  <a:pt x="356" y="476"/>
                </a:cubicBezTo>
                <a:cubicBezTo>
                  <a:pt x="356" y="476"/>
                  <a:pt x="357" y="475"/>
                  <a:pt x="357" y="474"/>
                </a:cubicBezTo>
                <a:cubicBezTo>
                  <a:pt x="358" y="472"/>
                  <a:pt x="359" y="470"/>
                  <a:pt x="360" y="468"/>
                </a:cubicBezTo>
                <a:cubicBezTo>
                  <a:pt x="361" y="466"/>
                  <a:pt x="362" y="464"/>
                  <a:pt x="363" y="462"/>
                </a:cubicBezTo>
                <a:cubicBezTo>
                  <a:pt x="364" y="460"/>
                  <a:pt x="365" y="458"/>
                  <a:pt x="366" y="456"/>
                </a:cubicBezTo>
                <a:cubicBezTo>
                  <a:pt x="367" y="454"/>
                  <a:pt x="368" y="452"/>
                  <a:pt x="369" y="450"/>
                </a:cubicBezTo>
                <a:cubicBezTo>
                  <a:pt x="372" y="450"/>
                  <a:pt x="374" y="449"/>
                  <a:pt x="375" y="446"/>
                </a:cubicBezTo>
                <a:cubicBezTo>
                  <a:pt x="370" y="444"/>
                  <a:pt x="370" y="447"/>
                  <a:pt x="369" y="450"/>
                </a:cubicBezTo>
                <a:cubicBezTo>
                  <a:pt x="368" y="452"/>
                  <a:pt x="367" y="454"/>
                  <a:pt x="366" y="456"/>
                </a:cubicBezTo>
                <a:cubicBezTo>
                  <a:pt x="365" y="458"/>
                  <a:pt x="364" y="460"/>
                  <a:pt x="363" y="463"/>
                </a:cubicBezTo>
                <a:cubicBezTo>
                  <a:pt x="362" y="465"/>
                  <a:pt x="361" y="467"/>
                  <a:pt x="360" y="469"/>
                </a:cubicBezTo>
                <a:cubicBezTo>
                  <a:pt x="359" y="471"/>
                  <a:pt x="358" y="473"/>
                  <a:pt x="357" y="475"/>
                </a:cubicBezTo>
                <a:close/>
                <a:moveTo>
                  <a:pt x="390" y="456"/>
                </a:moveTo>
                <a:cubicBezTo>
                  <a:pt x="390" y="457"/>
                  <a:pt x="390" y="458"/>
                  <a:pt x="390" y="458"/>
                </a:cubicBezTo>
                <a:cubicBezTo>
                  <a:pt x="390" y="458"/>
                  <a:pt x="390" y="457"/>
                  <a:pt x="390" y="456"/>
                </a:cubicBezTo>
                <a:cubicBezTo>
                  <a:pt x="391" y="454"/>
                  <a:pt x="392" y="452"/>
                  <a:pt x="393" y="450"/>
                </a:cubicBezTo>
                <a:cubicBezTo>
                  <a:pt x="396" y="449"/>
                  <a:pt x="399" y="448"/>
                  <a:pt x="402" y="447"/>
                </a:cubicBezTo>
                <a:cubicBezTo>
                  <a:pt x="404" y="448"/>
                  <a:pt x="407" y="449"/>
                  <a:pt x="410" y="449"/>
                </a:cubicBezTo>
                <a:cubicBezTo>
                  <a:pt x="413" y="450"/>
                  <a:pt x="416" y="449"/>
                  <a:pt x="419" y="449"/>
                </a:cubicBezTo>
                <a:cubicBezTo>
                  <a:pt x="419" y="452"/>
                  <a:pt x="419" y="455"/>
                  <a:pt x="420" y="458"/>
                </a:cubicBezTo>
                <a:cubicBezTo>
                  <a:pt x="421" y="457"/>
                  <a:pt x="422" y="456"/>
                  <a:pt x="423" y="455"/>
                </a:cubicBezTo>
                <a:cubicBezTo>
                  <a:pt x="425" y="454"/>
                  <a:pt x="426" y="453"/>
                  <a:pt x="428" y="451"/>
                </a:cubicBezTo>
                <a:cubicBezTo>
                  <a:pt x="429" y="453"/>
                  <a:pt x="429" y="454"/>
                  <a:pt x="429" y="456"/>
                </a:cubicBezTo>
                <a:cubicBezTo>
                  <a:pt x="430" y="457"/>
                  <a:pt x="429" y="456"/>
                  <a:pt x="429" y="455"/>
                </a:cubicBezTo>
                <a:cubicBezTo>
                  <a:pt x="433" y="454"/>
                  <a:pt x="436" y="453"/>
                  <a:pt x="440" y="451"/>
                </a:cubicBezTo>
                <a:cubicBezTo>
                  <a:pt x="441" y="453"/>
                  <a:pt x="442" y="455"/>
                  <a:pt x="443" y="457"/>
                </a:cubicBezTo>
                <a:cubicBezTo>
                  <a:pt x="439" y="459"/>
                  <a:pt x="438" y="461"/>
                  <a:pt x="438" y="466"/>
                </a:cubicBezTo>
                <a:cubicBezTo>
                  <a:pt x="442" y="463"/>
                  <a:pt x="443" y="460"/>
                  <a:pt x="442" y="457"/>
                </a:cubicBezTo>
                <a:cubicBezTo>
                  <a:pt x="446" y="454"/>
                  <a:pt x="449" y="452"/>
                  <a:pt x="454" y="448"/>
                </a:cubicBezTo>
                <a:cubicBezTo>
                  <a:pt x="454" y="452"/>
                  <a:pt x="454" y="454"/>
                  <a:pt x="455" y="457"/>
                </a:cubicBezTo>
                <a:cubicBezTo>
                  <a:pt x="454" y="459"/>
                  <a:pt x="453" y="461"/>
                  <a:pt x="452" y="463"/>
                </a:cubicBezTo>
                <a:cubicBezTo>
                  <a:pt x="449" y="464"/>
                  <a:pt x="449" y="467"/>
                  <a:pt x="449" y="469"/>
                </a:cubicBezTo>
                <a:cubicBezTo>
                  <a:pt x="448" y="470"/>
                  <a:pt x="447" y="470"/>
                  <a:pt x="448" y="470"/>
                </a:cubicBezTo>
                <a:cubicBezTo>
                  <a:pt x="448" y="471"/>
                  <a:pt x="448" y="470"/>
                  <a:pt x="449" y="469"/>
                </a:cubicBezTo>
                <a:cubicBezTo>
                  <a:pt x="452" y="468"/>
                  <a:pt x="452" y="465"/>
                  <a:pt x="451" y="463"/>
                </a:cubicBezTo>
                <a:cubicBezTo>
                  <a:pt x="455" y="462"/>
                  <a:pt x="455" y="459"/>
                  <a:pt x="454" y="456"/>
                </a:cubicBezTo>
                <a:cubicBezTo>
                  <a:pt x="460" y="454"/>
                  <a:pt x="461" y="449"/>
                  <a:pt x="463" y="444"/>
                </a:cubicBezTo>
                <a:cubicBezTo>
                  <a:pt x="461" y="443"/>
                  <a:pt x="461" y="442"/>
                  <a:pt x="460" y="442"/>
                </a:cubicBezTo>
                <a:cubicBezTo>
                  <a:pt x="439" y="442"/>
                  <a:pt x="419" y="442"/>
                  <a:pt x="398" y="442"/>
                </a:cubicBezTo>
                <a:cubicBezTo>
                  <a:pt x="396" y="442"/>
                  <a:pt x="394" y="443"/>
                  <a:pt x="392" y="444"/>
                </a:cubicBezTo>
                <a:cubicBezTo>
                  <a:pt x="393" y="447"/>
                  <a:pt x="393" y="449"/>
                  <a:pt x="394" y="451"/>
                </a:cubicBezTo>
                <a:cubicBezTo>
                  <a:pt x="393" y="452"/>
                  <a:pt x="391" y="454"/>
                  <a:pt x="390" y="456"/>
                </a:cubicBezTo>
                <a:close/>
                <a:moveTo>
                  <a:pt x="457" y="492"/>
                </a:moveTo>
                <a:cubicBezTo>
                  <a:pt x="457" y="493"/>
                  <a:pt x="457" y="493"/>
                  <a:pt x="457" y="493"/>
                </a:cubicBezTo>
                <a:cubicBezTo>
                  <a:pt x="457" y="493"/>
                  <a:pt x="457" y="493"/>
                  <a:pt x="457" y="492"/>
                </a:cubicBezTo>
                <a:cubicBezTo>
                  <a:pt x="458" y="490"/>
                  <a:pt x="459" y="488"/>
                  <a:pt x="460" y="487"/>
                </a:cubicBezTo>
                <a:cubicBezTo>
                  <a:pt x="461" y="486"/>
                  <a:pt x="461" y="485"/>
                  <a:pt x="462" y="485"/>
                </a:cubicBezTo>
                <a:cubicBezTo>
                  <a:pt x="461" y="486"/>
                  <a:pt x="461" y="486"/>
                  <a:pt x="461" y="487"/>
                </a:cubicBezTo>
                <a:cubicBezTo>
                  <a:pt x="459" y="489"/>
                  <a:pt x="458" y="490"/>
                  <a:pt x="457" y="492"/>
                </a:cubicBezTo>
                <a:close/>
                <a:moveTo>
                  <a:pt x="455" y="552"/>
                </a:moveTo>
                <a:cubicBezTo>
                  <a:pt x="457" y="549"/>
                  <a:pt x="459" y="547"/>
                  <a:pt x="459" y="542"/>
                </a:cubicBezTo>
                <a:cubicBezTo>
                  <a:pt x="454" y="545"/>
                  <a:pt x="455" y="549"/>
                  <a:pt x="456" y="552"/>
                </a:cubicBezTo>
                <a:cubicBezTo>
                  <a:pt x="454" y="553"/>
                  <a:pt x="452" y="554"/>
                  <a:pt x="451" y="556"/>
                </a:cubicBezTo>
                <a:cubicBezTo>
                  <a:pt x="448" y="563"/>
                  <a:pt x="445" y="570"/>
                  <a:pt x="442" y="578"/>
                </a:cubicBezTo>
                <a:cubicBezTo>
                  <a:pt x="441" y="579"/>
                  <a:pt x="442" y="581"/>
                  <a:pt x="442" y="583"/>
                </a:cubicBezTo>
                <a:cubicBezTo>
                  <a:pt x="444" y="582"/>
                  <a:pt x="446" y="581"/>
                  <a:pt x="447" y="579"/>
                </a:cubicBezTo>
                <a:cubicBezTo>
                  <a:pt x="450" y="570"/>
                  <a:pt x="453" y="561"/>
                  <a:pt x="455" y="552"/>
                </a:cubicBezTo>
                <a:close/>
                <a:moveTo>
                  <a:pt x="412" y="329"/>
                </a:moveTo>
                <a:cubicBezTo>
                  <a:pt x="415" y="329"/>
                  <a:pt x="419" y="329"/>
                  <a:pt x="422" y="329"/>
                </a:cubicBezTo>
                <a:cubicBezTo>
                  <a:pt x="436" y="327"/>
                  <a:pt x="449" y="327"/>
                  <a:pt x="463" y="333"/>
                </a:cubicBezTo>
                <a:cubicBezTo>
                  <a:pt x="458" y="327"/>
                  <a:pt x="452" y="325"/>
                  <a:pt x="445" y="324"/>
                </a:cubicBezTo>
                <a:cubicBezTo>
                  <a:pt x="434" y="322"/>
                  <a:pt x="422" y="322"/>
                  <a:pt x="412" y="329"/>
                </a:cubicBezTo>
                <a:cubicBezTo>
                  <a:pt x="409" y="330"/>
                  <a:pt x="406" y="330"/>
                  <a:pt x="403" y="331"/>
                </a:cubicBezTo>
                <a:cubicBezTo>
                  <a:pt x="381" y="340"/>
                  <a:pt x="364" y="354"/>
                  <a:pt x="356" y="378"/>
                </a:cubicBezTo>
                <a:cubicBezTo>
                  <a:pt x="351" y="395"/>
                  <a:pt x="347" y="412"/>
                  <a:pt x="349" y="430"/>
                </a:cubicBezTo>
                <a:cubicBezTo>
                  <a:pt x="354" y="417"/>
                  <a:pt x="356" y="403"/>
                  <a:pt x="359" y="390"/>
                </a:cubicBezTo>
                <a:cubicBezTo>
                  <a:pt x="360" y="385"/>
                  <a:pt x="361" y="379"/>
                  <a:pt x="364" y="374"/>
                </a:cubicBezTo>
                <a:cubicBezTo>
                  <a:pt x="372" y="359"/>
                  <a:pt x="391" y="342"/>
                  <a:pt x="408" y="334"/>
                </a:cubicBezTo>
                <a:cubicBezTo>
                  <a:pt x="410" y="333"/>
                  <a:pt x="412" y="332"/>
                  <a:pt x="412" y="329"/>
                </a:cubicBezTo>
                <a:close/>
                <a:moveTo>
                  <a:pt x="379" y="434"/>
                </a:moveTo>
                <a:cubicBezTo>
                  <a:pt x="400" y="436"/>
                  <a:pt x="433" y="434"/>
                  <a:pt x="444" y="430"/>
                </a:cubicBezTo>
                <a:cubicBezTo>
                  <a:pt x="449" y="411"/>
                  <a:pt x="452" y="387"/>
                  <a:pt x="450" y="372"/>
                </a:cubicBezTo>
                <a:cubicBezTo>
                  <a:pt x="443" y="360"/>
                  <a:pt x="430" y="360"/>
                  <a:pt x="419" y="357"/>
                </a:cubicBezTo>
                <a:cubicBezTo>
                  <a:pt x="397" y="363"/>
                  <a:pt x="386" y="374"/>
                  <a:pt x="381" y="395"/>
                </a:cubicBezTo>
                <a:cubicBezTo>
                  <a:pt x="379" y="403"/>
                  <a:pt x="378" y="412"/>
                  <a:pt x="377" y="421"/>
                </a:cubicBezTo>
                <a:cubicBezTo>
                  <a:pt x="376" y="426"/>
                  <a:pt x="376" y="431"/>
                  <a:pt x="379" y="434"/>
                </a:cubicBezTo>
                <a:close/>
                <a:moveTo>
                  <a:pt x="462" y="381"/>
                </a:moveTo>
                <a:cubicBezTo>
                  <a:pt x="458" y="392"/>
                  <a:pt x="455" y="403"/>
                  <a:pt x="456" y="414"/>
                </a:cubicBezTo>
                <a:cubicBezTo>
                  <a:pt x="458" y="403"/>
                  <a:pt x="466" y="393"/>
                  <a:pt x="462" y="381"/>
                </a:cubicBezTo>
                <a:close/>
                <a:moveTo>
                  <a:pt x="517" y="468"/>
                </a:moveTo>
                <a:cubicBezTo>
                  <a:pt x="521" y="459"/>
                  <a:pt x="523" y="453"/>
                  <a:pt x="520" y="446"/>
                </a:cubicBezTo>
                <a:cubicBezTo>
                  <a:pt x="519" y="443"/>
                  <a:pt x="519" y="440"/>
                  <a:pt x="515" y="440"/>
                </a:cubicBezTo>
                <a:cubicBezTo>
                  <a:pt x="515" y="449"/>
                  <a:pt x="516" y="457"/>
                  <a:pt x="517" y="468"/>
                </a:cubicBezTo>
                <a:close/>
                <a:moveTo>
                  <a:pt x="455" y="581"/>
                </a:moveTo>
                <a:cubicBezTo>
                  <a:pt x="468" y="581"/>
                  <a:pt x="468" y="581"/>
                  <a:pt x="477" y="576"/>
                </a:cubicBezTo>
                <a:cubicBezTo>
                  <a:pt x="465" y="577"/>
                  <a:pt x="462" y="577"/>
                  <a:pt x="455" y="581"/>
                </a:cubicBezTo>
                <a:close/>
                <a:moveTo>
                  <a:pt x="372" y="580"/>
                </a:moveTo>
                <a:cubicBezTo>
                  <a:pt x="368" y="576"/>
                  <a:pt x="365" y="574"/>
                  <a:pt x="360" y="574"/>
                </a:cubicBezTo>
                <a:cubicBezTo>
                  <a:pt x="359" y="575"/>
                  <a:pt x="359" y="576"/>
                  <a:pt x="358" y="577"/>
                </a:cubicBezTo>
                <a:cubicBezTo>
                  <a:pt x="362" y="581"/>
                  <a:pt x="367" y="582"/>
                  <a:pt x="372" y="580"/>
                </a:cubicBezTo>
                <a:close/>
                <a:moveTo>
                  <a:pt x="314" y="445"/>
                </a:moveTo>
                <a:cubicBezTo>
                  <a:pt x="312" y="450"/>
                  <a:pt x="311" y="454"/>
                  <a:pt x="314" y="458"/>
                </a:cubicBezTo>
                <a:cubicBezTo>
                  <a:pt x="318" y="454"/>
                  <a:pt x="321" y="451"/>
                  <a:pt x="320" y="446"/>
                </a:cubicBezTo>
                <a:cubicBezTo>
                  <a:pt x="318" y="446"/>
                  <a:pt x="316" y="445"/>
                  <a:pt x="314" y="445"/>
                </a:cubicBezTo>
                <a:close/>
                <a:moveTo>
                  <a:pt x="364" y="447"/>
                </a:moveTo>
                <a:cubicBezTo>
                  <a:pt x="357" y="446"/>
                  <a:pt x="353" y="444"/>
                  <a:pt x="350" y="449"/>
                </a:cubicBezTo>
                <a:cubicBezTo>
                  <a:pt x="354" y="449"/>
                  <a:pt x="357" y="450"/>
                  <a:pt x="364" y="447"/>
                </a:cubicBezTo>
                <a:close/>
                <a:moveTo>
                  <a:pt x="501" y="443"/>
                </a:moveTo>
                <a:cubicBezTo>
                  <a:pt x="496" y="441"/>
                  <a:pt x="492" y="441"/>
                  <a:pt x="488" y="443"/>
                </a:cubicBezTo>
                <a:cubicBezTo>
                  <a:pt x="488" y="444"/>
                  <a:pt x="488" y="445"/>
                  <a:pt x="488" y="447"/>
                </a:cubicBezTo>
                <a:cubicBezTo>
                  <a:pt x="492" y="445"/>
                  <a:pt x="497" y="449"/>
                  <a:pt x="501" y="443"/>
                </a:cubicBezTo>
                <a:close/>
                <a:moveTo>
                  <a:pt x="314" y="536"/>
                </a:moveTo>
                <a:cubicBezTo>
                  <a:pt x="311" y="543"/>
                  <a:pt x="313" y="545"/>
                  <a:pt x="317" y="547"/>
                </a:cubicBezTo>
                <a:cubicBezTo>
                  <a:pt x="318" y="544"/>
                  <a:pt x="319" y="543"/>
                  <a:pt x="318" y="542"/>
                </a:cubicBezTo>
                <a:cubicBezTo>
                  <a:pt x="317" y="540"/>
                  <a:pt x="316" y="539"/>
                  <a:pt x="314" y="536"/>
                </a:cubicBezTo>
                <a:close/>
                <a:moveTo>
                  <a:pt x="313" y="505"/>
                </a:moveTo>
                <a:cubicBezTo>
                  <a:pt x="312" y="505"/>
                  <a:pt x="310" y="504"/>
                  <a:pt x="309" y="504"/>
                </a:cubicBezTo>
                <a:cubicBezTo>
                  <a:pt x="309" y="506"/>
                  <a:pt x="309" y="508"/>
                  <a:pt x="309" y="510"/>
                </a:cubicBezTo>
                <a:cubicBezTo>
                  <a:pt x="310" y="511"/>
                  <a:pt x="310" y="511"/>
                  <a:pt x="311" y="511"/>
                </a:cubicBezTo>
                <a:cubicBezTo>
                  <a:pt x="311" y="509"/>
                  <a:pt x="312" y="507"/>
                  <a:pt x="313" y="505"/>
                </a:cubicBezTo>
                <a:close/>
                <a:moveTo>
                  <a:pt x="514" y="498"/>
                </a:moveTo>
                <a:cubicBezTo>
                  <a:pt x="515" y="497"/>
                  <a:pt x="518" y="495"/>
                  <a:pt x="514" y="493"/>
                </a:cubicBezTo>
                <a:cubicBezTo>
                  <a:pt x="514" y="495"/>
                  <a:pt x="514" y="497"/>
                  <a:pt x="514" y="498"/>
                </a:cubicBezTo>
                <a:close/>
                <a:moveTo>
                  <a:pt x="490" y="567"/>
                </a:moveTo>
                <a:cubicBezTo>
                  <a:pt x="490" y="567"/>
                  <a:pt x="491" y="567"/>
                  <a:pt x="491" y="567"/>
                </a:cubicBezTo>
                <a:cubicBezTo>
                  <a:pt x="492" y="567"/>
                  <a:pt x="492" y="566"/>
                  <a:pt x="492" y="566"/>
                </a:cubicBezTo>
                <a:cubicBezTo>
                  <a:pt x="491" y="566"/>
                  <a:pt x="491" y="566"/>
                  <a:pt x="490" y="566"/>
                </a:cubicBezTo>
                <a:cubicBezTo>
                  <a:pt x="490" y="566"/>
                  <a:pt x="490" y="566"/>
                  <a:pt x="490" y="567"/>
                </a:cubicBezTo>
                <a:close/>
                <a:moveTo>
                  <a:pt x="333" y="447"/>
                </a:moveTo>
                <a:cubicBezTo>
                  <a:pt x="334" y="447"/>
                  <a:pt x="334" y="447"/>
                  <a:pt x="334" y="447"/>
                </a:cubicBezTo>
                <a:cubicBezTo>
                  <a:pt x="333" y="446"/>
                  <a:pt x="333" y="446"/>
                  <a:pt x="333" y="446"/>
                </a:cubicBezTo>
                <a:lnTo>
                  <a:pt x="333" y="447"/>
                </a:lnTo>
                <a:close/>
                <a:moveTo>
                  <a:pt x="144" y="399"/>
                </a:moveTo>
                <a:cubicBezTo>
                  <a:pt x="137" y="396"/>
                  <a:pt x="130" y="397"/>
                  <a:pt x="124" y="398"/>
                </a:cubicBezTo>
                <a:cubicBezTo>
                  <a:pt x="102" y="400"/>
                  <a:pt x="84" y="411"/>
                  <a:pt x="68" y="426"/>
                </a:cubicBezTo>
                <a:cubicBezTo>
                  <a:pt x="41" y="451"/>
                  <a:pt x="23" y="482"/>
                  <a:pt x="11" y="516"/>
                </a:cubicBezTo>
                <a:cubicBezTo>
                  <a:pt x="5" y="533"/>
                  <a:pt x="6" y="550"/>
                  <a:pt x="9" y="567"/>
                </a:cubicBezTo>
                <a:cubicBezTo>
                  <a:pt x="11" y="576"/>
                  <a:pt x="14" y="583"/>
                  <a:pt x="19" y="589"/>
                </a:cubicBezTo>
                <a:cubicBezTo>
                  <a:pt x="35" y="610"/>
                  <a:pt x="56" y="623"/>
                  <a:pt x="82" y="629"/>
                </a:cubicBezTo>
                <a:cubicBezTo>
                  <a:pt x="123" y="640"/>
                  <a:pt x="171" y="622"/>
                  <a:pt x="197" y="582"/>
                </a:cubicBezTo>
                <a:cubicBezTo>
                  <a:pt x="196" y="578"/>
                  <a:pt x="195" y="574"/>
                  <a:pt x="194" y="569"/>
                </a:cubicBezTo>
                <a:cubicBezTo>
                  <a:pt x="193" y="564"/>
                  <a:pt x="194" y="558"/>
                  <a:pt x="197" y="553"/>
                </a:cubicBezTo>
                <a:cubicBezTo>
                  <a:pt x="198" y="552"/>
                  <a:pt x="200" y="552"/>
                  <a:pt x="202" y="551"/>
                </a:cubicBezTo>
                <a:cubicBezTo>
                  <a:pt x="203" y="553"/>
                  <a:pt x="203" y="554"/>
                  <a:pt x="203" y="554"/>
                </a:cubicBezTo>
                <a:cubicBezTo>
                  <a:pt x="199" y="572"/>
                  <a:pt x="205" y="587"/>
                  <a:pt x="216" y="600"/>
                </a:cubicBezTo>
                <a:cubicBezTo>
                  <a:pt x="234" y="623"/>
                  <a:pt x="256" y="641"/>
                  <a:pt x="284" y="650"/>
                </a:cubicBezTo>
                <a:cubicBezTo>
                  <a:pt x="311" y="660"/>
                  <a:pt x="337" y="661"/>
                  <a:pt x="363" y="654"/>
                </a:cubicBezTo>
                <a:cubicBezTo>
                  <a:pt x="375" y="652"/>
                  <a:pt x="387" y="647"/>
                  <a:pt x="398" y="642"/>
                </a:cubicBezTo>
                <a:cubicBezTo>
                  <a:pt x="416" y="633"/>
                  <a:pt x="432" y="621"/>
                  <a:pt x="445" y="604"/>
                </a:cubicBezTo>
                <a:cubicBezTo>
                  <a:pt x="446" y="602"/>
                  <a:pt x="448" y="600"/>
                  <a:pt x="449" y="598"/>
                </a:cubicBezTo>
                <a:cubicBezTo>
                  <a:pt x="451" y="599"/>
                  <a:pt x="452" y="599"/>
                  <a:pt x="454" y="600"/>
                </a:cubicBezTo>
                <a:cubicBezTo>
                  <a:pt x="453" y="609"/>
                  <a:pt x="444" y="613"/>
                  <a:pt x="442" y="621"/>
                </a:cubicBezTo>
                <a:cubicBezTo>
                  <a:pt x="446" y="625"/>
                  <a:pt x="451" y="626"/>
                  <a:pt x="455" y="628"/>
                </a:cubicBezTo>
                <a:cubicBezTo>
                  <a:pt x="469" y="632"/>
                  <a:pt x="483" y="637"/>
                  <a:pt x="497" y="641"/>
                </a:cubicBezTo>
                <a:cubicBezTo>
                  <a:pt x="517" y="647"/>
                  <a:pt x="537" y="650"/>
                  <a:pt x="557" y="652"/>
                </a:cubicBezTo>
                <a:cubicBezTo>
                  <a:pt x="577" y="654"/>
                  <a:pt x="597" y="652"/>
                  <a:pt x="616" y="651"/>
                </a:cubicBezTo>
                <a:cubicBezTo>
                  <a:pt x="634" y="650"/>
                  <a:pt x="650" y="646"/>
                  <a:pt x="667" y="641"/>
                </a:cubicBezTo>
                <a:cubicBezTo>
                  <a:pt x="670" y="640"/>
                  <a:pt x="673" y="639"/>
                  <a:pt x="675" y="637"/>
                </a:cubicBezTo>
                <a:cubicBezTo>
                  <a:pt x="689" y="628"/>
                  <a:pt x="704" y="618"/>
                  <a:pt x="713" y="603"/>
                </a:cubicBezTo>
                <a:cubicBezTo>
                  <a:pt x="715" y="601"/>
                  <a:pt x="717" y="599"/>
                  <a:pt x="719" y="596"/>
                </a:cubicBezTo>
                <a:cubicBezTo>
                  <a:pt x="721" y="598"/>
                  <a:pt x="722" y="598"/>
                  <a:pt x="723" y="599"/>
                </a:cubicBezTo>
                <a:cubicBezTo>
                  <a:pt x="718" y="612"/>
                  <a:pt x="707" y="619"/>
                  <a:pt x="699" y="631"/>
                </a:cubicBezTo>
                <a:cubicBezTo>
                  <a:pt x="709" y="635"/>
                  <a:pt x="717" y="634"/>
                  <a:pt x="726" y="632"/>
                </a:cubicBezTo>
                <a:cubicBezTo>
                  <a:pt x="753" y="625"/>
                  <a:pt x="772" y="609"/>
                  <a:pt x="786" y="585"/>
                </a:cubicBezTo>
                <a:cubicBezTo>
                  <a:pt x="797" y="564"/>
                  <a:pt x="802" y="542"/>
                  <a:pt x="803" y="519"/>
                </a:cubicBezTo>
                <a:cubicBezTo>
                  <a:pt x="805" y="500"/>
                  <a:pt x="800" y="482"/>
                  <a:pt x="790" y="465"/>
                </a:cubicBezTo>
                <a:cubicBezTo>
                  <a:pt x="779" y="447"/>
                  <a:pt x="767" y="430"/>
                  <a:pt x="748" y="418"/>
                </a:cubicBezTo>
                <a:cubicBezTo>
                  <a:pt x="745" y="417"/>
                  <a:pt x="743" y="415"/>
                  <a:pt x="741" y="413"/>
                </a:cubicBezTo>
                <a:cubicBezTo>
                  <a:pt x="732" y="405"/>
                  <a:pt x="722" y="401"/>
                  <a:pt x="711" y="399"/>
                </a:cubicBezTo>
                <a:cubicBezTo>
                  <a:pt x="697" y="396"/>
                  <a:pt x="683" y="395"/>
                  <a:pt x="669" y="393"/>
                </a:cubicBezTo>
                <a:cubicBezTo>
                  <a:pt x="665" y="393"/>
                  <a:pt x="661" y="393"/>
                  <a:pt x="657" y="394"/>
                </a:cubicBezTo>
                <a:cubicBezTo>
                  <a:pt x="654" y="395"/>
                  <a:pt x="652" y="396"/>
                  <a:pt x="650" y="398"/>
                </a:cubicBezTo>
                <a:cubicBezTo>
                  <a:pt x="651" y="402"/>
                  <a:pt x="652" y="406"/>
                  <a:pt x="653" y="410"/>
                </a:cubicBezTo>
                <a:cubicBezTo>
                  <a:pt x="655" y="419"/>
                  <a:pt x="657" y="427"/>
                  <a:pt x="658" y="436"/>
                </a:cubicBezTo>
                <a:cubicBezTo>
                  <a:pt x="659" y="439"/>
                  <a:pt x="658" y="442"/>
                  <a:pt x="653" y="440"/>
                </a:cubicBezTo>
                <a:cubicBezTo>
                  <a:pt x="652" y="435"/>
                  <a:pt x="652" y="430"/>
                  <a:pt x="650" y="424"/>
                </a:cubicBezTo>
                <a:cubicBezTo>
                  <a:pt x="647" y="407"/>
                  <a:pt x="640" y="390"/>
                  <a:pt x="629" y="376"/>
                </a:cubicBezTo>
                <a:cubicBezTo>
                  <a:pt x="617" y="362"/>
                  <a:pt x="604" y="350"/>
                  <a:pt x="589" y="339"/>
                </a:cubicBezTo>
                <a:cubicBezTo>
                  <a:pt x="576" y="330"/>
                  <a:pt x="562" y="325"/>
                  <a:pt x="547" y="321"/>
                </a:cubicBezTo>
                <a:cubicBezTo>
                  <a:pt x="538" y="319"/>
                  <a:pt x="532" y="321"/>
                  <a:pt x="523" y="326"/>
                </a:cubicBezTo>
                <a:cubicBezTo>
                  <a:pt x="527" y="332"/>
                  <a:pt x="532" y="338"/>
                  <a:pt x="537" y="344"/>
                </a:cubicBezTo>
                <a:cubicBezTo>
                  <a:pt x="535" y="346"/>
                  <a:pt x="533" y="347"/>
                  <a:pt x="531" y="348"/>
                </a:cubicBezTo>
                <a:cubicBezTo>
                  <a:pt x="528" y="345"/>
                  <a:pt x="525" y="342"/>
                  <a:pt x="523" y="339"/>
                </a:cubicBezTo>
                <a:cubicBezTo>
                  <a:pt x="514" y="327"/>
                  <a:pt x="502" y="319"/>
                  <a:pt x="489" y="313"/>
                </a:cubicBezTo>
                <a:cubicBezTo>
                  <a:pt x="452" y="296"/>
                  <a:pt x="415" y="292"/>
                  <a:pt x="376" y="305"/>
                </a:cubicBezTo>
                <a:cubicBezTo>
                  <a:pt x="371" y="307"/>
                  <a:pt x="366" y="308"/>
                  <a:pt x="361" y="310"/>
                </a:cubicBezTo>
                <a:cubicBezTo>
                  <a:pt x="341" y="318"/>
                  <a:pt x="322" y="326"/>
                  <a:pt x="307" y="343"/>
                </a:cubicBezTo>
                <a:cubicBezTo>
                  <a:pt x="306" y="344"/>
                  <a:pt x="305" y="344"/>
                  <a:pt x="303" y="344"/>
                </a:cubicBezTo>
                <a:cubicBezTo>
                  <a:pt x="300" y="334"/>
                  <a:pt x="312" y="331"/>
                  <a:pt x="313" y="324"/>
                </a:cubicBezTo>
                <a:cubicBezTo>
                  <a:pt x="305" y="319"/>
                  <a:pt x="305" y="318"/>
                  <a:pt x="298" y="318"/>
                </a:cubicBezTo>
                <a:cubicBezTo>
                  <a:pt x="286" y="318"/>
                  <a:pt x="275" y="318"/>
                  <a:pt x="263" y="320"/>
                </a:cubicBezTo>
                <a:cubicBezTo>
                  <a:pt x="245" y="323"/>
                  <a:pt x="226" y="328"/>
                  <a:pt x="211" y="339"/>
                </a:cubicBezTo>
                <a:cubicBezTo>
                  <a:pt x="201" y="347"/>
                  <a:pt x="191" y="354"/>
                  <a:pt x="182" y="361"/>
                </a:cubicBezTo>
                <a:cubicBezTo>
                  <a:pt x="162" y="378"/>
                  <a:pt x="150" y="399"/>
                  <a:pt x="145" y="424"/>
                </a:cubicBezTo>
                <a:cubicBezTo>
                  <a:pt x="144" y="425"/>
                  <a:pt x="143" y="426"/>
                  <a:pt x="142" y="429"/>
                </a:cubicBezTo>
                <a:cubicBezTo>
                  <a:pt x="138" y="418"/>
                  <a:pt x="145" y="410"/>
                  <a:pt x="144" y="399"/>
                </a:cubicBezTo>
                <a:close/>
                <a:moveTo>
                  <a:pt x="441" y="234"/>
                </a:moveTo>
                <a:cubicBezTo>
                  <a:pt x="448" y="234"/>
                  <a:pt x="455" y="234"/>
                  <a:pt x="462" y="233"/>
                </a:cubicBezTo>
                <a:cubicBezTo>
                  <a:pt x="467" y="233"/>
                  <a:pt x="472" y="230"/>
                  <a:pt x="475" y="226"/>
                </a:cubicBezTo>
                <a:cubicBezTo>
                  <a:pt x="483" y="216"/>
                  <a:pt x="494" y="209"/>
                  <a:pt x="503" y="201"/>
                </a:cubicBezTo>
                <a:cubicBezTo>
                  <a:pt x="516" y="191"/>
                  <a:pt x="526" y="179"/>
                  <a:pt x="532" y="164"/>
                </a:cubicBezTo>
                <a:cubicBezTo>
                  <a:pt x="539" y="144"/>
                  <a:pt x="544" y="123"/>
                  <a:pt x="545" y="102"/>
                </a:cubicBezTo>
                <a:cubicBezTo>
                  <a:pt x="547" y="74"/>
                  <a:pt x="541" y="49"/>
                  <a:pt x="519" y="29"/>
                </a:cubicBezTo>
                <a:cubicBezTo>
                  <a:pt x="505" y="16"/>
                  <a:pt x="488" y="8"/>
                  <a:pt x="469" y="7"/>
                </a:cubicBezTo>
                <a:cubicBezTo>
                  <a:pt x="447" y="6"/>
                  <a:pt x="425" y="6"/>
                  <a:pt x="404" y="16"/>
                </a:cubicBezTo>
                <a:cubicBezTo>
                  <a:pt x="403" y="16"/>
                  <a:pt x="401" y="16"/>
                  <a:pt x="400" y="17"/>
                </a:cubicBezTo>
                <a:cubicBezTo>
                  <a:pt x="376" y="25"/>
                  <a:pt x="357" y="39"/>
                  <a:pt x="343" y="60"/>
                </a:cubicBezTo>
                <a:cubicBezTo>
                  <a:pt x="330" y="79"/>
                  <a:pt x="326" y="101"/>
                  <a:pt x="326" y="123"/>
                </a:cubicBezTo>
                <a:cubicBezTo>
                  <a:pt x="327" y="136"/>
                  <a:pt x="330" y="148"/>
                  <a:pt x="336" y="160"/>
                </a:cubicBezTo>
                <a:cubicBezTo>
                  <a:pt x="343" y="173"/>
                  <a:pt x="352" y="185"/>
                  <a:pt x="362" y="195"/>
                </a:cubicBezTo>
                <a:cubicBezTo>
                  <a:pt x="369" y="204"/>
                  <a:pt x="375" y="213"/>
                  <a:pt x="377" y="225"/>
                </a:cubicBezTo>
                <a:cubicBezTo>
                  <a:pt x="377" y="227"/>
                  <a:pt x="379" y="230"/>
                  <a:pt x="380" y="233"/>
                </a:cubicBezTo>
                <a:cubicBezTo>
                  <a:pt x="383" y="233"/>
                  <a:pt x="385" y="233"/>
                  <a:pt x="388" y="234"/>
                </a:cubicBezTo>
                <a:cubicBezTo>
                  <a:pt x="394" y="202"/>
                  <a:pt x="399" y="171"/>
                  <a:pt x="402" y="140"/>
                </a:cubicBezTo>
                <a:cubicBezTo>
                  <a:pt x="403" y="134"/>
                  <a:pt x="404" y="129"/>
                  <a:pt x="401" y="123"/>
                </a:cubicBezTo>
                <a:cubicBezTo>
                  <a:pt x="398" y="122"/>
                  <a:pt x="394" y="121"/>
                  <a:pt x="390" y="119"/>
                </a:cubicBezTo>
                <a:cubicBezTo>
                  <a:pt x="373" y="113"/>
                  <a:pt x="370" y="107"/>
                  <a:pt x="377" y="89"/>
                </a:cubicBezTo>
                <a:cubicBezTo>
                  <a:pt x="377" y="89"/>
                  <a:pt x="378" y="88"/>
                  <a:pt x="379" y="87"/>
                </a:cubicBezTo>
                <a:cubicBezTo>
                  <a:pt x="385" y="83"/>
                  <a:pt x="391" y="84"/>
                  <a:pt x="398" y="87"/>
                </a:cubicBezTo>
                <a:cubicBezTo>
                  <a:pt x="399" y="89"/>
                  <a:pt x="400" y="90"/>
                  <a:pt x="401" y="92"/>
                </a:cubicBezTo>
                <a:cubicBezTo>
                  <a:pt x="404" y="100"/>
                  <a:pt x="407" y="107"/>
                  <a:pt x="410" y="115"/>
                </a:cubicBezTo>
                <a:cubicBezTo>
                  <a:pt x="414" y="115"/>
                  <a:pt x="417" y="115"/>
                  <a:pt x="421" y="115"/>
                </a:cubicBezTo>
                <a:cubicBezTo>
                  <a:pt x="421" y="111"/>
                  <a:pt x="421" y="107"/>
                  <a:pt x="421" y="104"/>
                </a:cubicBezTo>
                <a:cubicBezTo>
                  <a:pt x="421" y="95"/>
                  <a:pt x="424" y="88"/>
                  <a:pt x="429" y="82"/>
                </a:cubicBezTo>
                <a:cubicBezTo>
                  <a:pt x="432" y="79"/>
                  <a:pt x="436" y="76"/>
                  <a:pt x="439" y="75"/>
                </a:cubicBezTo>
                <a:cubicBezTo>
                  <a:pt x="443" y="74"/>
                  <a:pt x="447" y="76"/>
                  <a:pt x="451" y="79"/>
                </a:cubicBezTo>
                <a:cubicBezTo>
                  <a:pt x="456" y="88"/>
                  <a:pt x="453" y="97"/>
                  <a:pt x="448" y="106"/>
                </a:cubicBezTo>
                <a:cubicBezTo>
                  <a:pt x="445" y="110"/>
                  <a:pt x="440" y="114"/>
                  <a:pt x="439" y="119"/>
                </a:cubicBezTo>
                <a:cubicBezTo>
                  <a:pt x="447" y="124"/>
                  <a:pt x="447" y="124"/>
                  <a:pt x="457" y="124"/>
                </a:cubicBezTo>
                <a:cubicBezTo>
                  <a:pt x="459" y="120"/>
                  <a:pt x="462" y="116"/>
                  <a:pt x="465" y="112"/>
                </a:cubicBezTo>
                <a:cubicBezTo>
                  <a:pt x="469" y="106"/>
                  <a:pt x="472" y="100"/>
                  <a:pt x="477" y="95"/>
                </a:cubicBezTo>
                <a:cubicBezTo>
                  <a:pt x="482" y="89"/>
                  <a:pt x="488" y="88"/>
                  <a:pt x="495" y="91"/>
                </a:cubicBezTo>
                <a:cubicBezTo>
                  <a:pt x="498" y="93"/>
                  <a:pt x="500" y="96"/>
                  <a:pt x="503" y="98"/>
                </a:cubicBezTo>
                <a:cubicBezTo>
                  <a:pt x="503" y="102"/>
                  <a:pt x="503" y="106"/>
                  <a:pt x="503" y="110"/>
                </a:cubicBezTo>
                <a:cubicBezTo>
                  <a:pt x="488" y="128"/>
                  <a:pt x="488" y="128"/>
                  <a:pt x="461" y="135"/>
                </a:cubicBezTo>
                <a:cubicBezTo>
                  <a:pt x="454" y="146"/>
                  <a:pt x="446" y="174"/>
                  <a:pt x="441" y="209"/>
                </a:cubicBezTo>
                <a:cubicBezTo>
                  <a:pt x="440" y="217"/>
                  <a:pt x="437" y="226"/>
                  <a:pt x="441" y="234"/>
                </a:cubicBezTo>
                <a:close/>
                <a:moveTo>
                  <a:pt x="410" y="124"/>
                </a:moveTo>
                <a:cubicBezTo>
                  <a:pt x="410" y="127"/>
                  <a:pt x="409" y="130"/>
                  <a:pt x="409" y="132"/>
                </a:cubicBezTo>
                <a:cubicBezTo>
                  <a:pt x="407" y="145"/>
                  <a:pt x="406" y="158"/>
                  <a:pt x="404" y="172"/>
                </a:cubicBezTo>
                <a:cubicBezTo>
                  <a:pt x="401" y="189"/>
                  <a:pt x="398" y="207"/>
                  <a:pt x="396" y="224"/>
                </a:cubicBezTo>
                <a:cubicBezTo>
                  <a:pt x="395" y="227"/>
                  <a:pt x="396" y="231"/>
                  <a:pt x="396" y="234"/>
                </a:cubicBezTo>
                <a:cubicBezTo>
                  <a:pt x="412" y="238"/>
                  <a:pt x="417" y="238"/>
                  <a:pt x="429" y="234"/>
                </a:cubicBezTo>
                <a:cubicBezTo>
                  <a:pt x="436" y="201"/>
                  <a:pt x="444" y="168"/>
                  <a:pt x="451" y="134"/>
                </a:cubicBezTo>
                <a:cubicBezTo>
                  <a:pt x="443" y="130"/>
                  <a:pt x="435" y="126"/>
                  <a:pt x="427" y="122"/>
                </a:cubicBezTo>
                <a:cubicBezTo>
                  <a:pt x="422" y="123"/>
                  <a:pt x="417" y="123"/>
                  <a:pt x="410" y="124"/>
                </a:cubicBezTo>
                <a:close/>
                <a:moveTo>
                  <a:pt x="378" y="296"/>
                </a:moveTo>
                <a:cubicBezTo>
                  <a:pt x="391" y="294"/>
                  <a:pt x="402" y="291"/>
                  <a:pt x="416" y="289"/>
                </a:cubicBezTo>
                <a:cubicBezTo>
                  <a:pt x="434" y="280"/>
                  <a:pt x="458" y="265"/>
                  <a:pt x="468" y="256"/>
                </a:cubicBezTo>
                <a:cubicBezTo>
                  <a:pt x="469" y="252"/>
                  <a:pt x="471" y="247"/>
                  <a:pt x="468" y="241"/>
                </a:cubicBezTo>
                <a:cubicBezTo>
                  <a:pt x="457" y="246"/>
                  <a:pt x="447" y="251"/>
                  <a:pt x="437" y="255"/>
                </a:cubicBezTo>
                <a:cubicBezTo>
                  <a:pt x="427" y="260"/>
                  <a:pt x="417" y="265"/>
                  <a:pt x="406" y="270"/>
                </a:cubicBezTo>
                <a:cubicBezTo>
                  <a:pt x="396" y="275"/>
                  <a:pt x="385" y="278"/>
                  <a:pt x="376" y="285"/>
                </a:cubicBezTo>
                <a:cubicBezTo>
                  <a:pt x="377" y="289"/>
                  <a:pt x="377" y="292"/>
                  <a:pt x="378" y="296"/>
                </a:cubicBezTo>
                <a:close/>
                <a:moveTo>
                  <a:pt x="379" y="273"/>
                </a:moveTo>
                <a:cubicBezTo>
                  <a:pt x="383" y="272"/>
                  <a:pt x="385" y="272"/>
                  <a:pt x="386" y="271"/>
                </a:cubicBezTo>
                <a:cubicBezTo>
                  <a:pt x="403" y="263"/>
                  <a:pt x="420" y="255"/>
                  <a:pt x="437" y="247"/>
                </a:cubicBezTo>
                <a:cubicBezTo>
                  <a:pt x="437" y="247"/>
                  <a:pt x="437" y="247"/>
                  <a:pt x="438" y="246"/>
                </a:cubicBezTo>
                <a:cubicBezTo>
                  <a:pt x="438" y="246"/>
                  <a:pt x="437" y="245"/>
                  <a:pt x="437" y="244"/>
                </a:cubicBezTo>
                <a:cubicBezTo>
                  <a:pt x="428" y="244"/>
                  <a:pt x="419" y="244"/>
                  <a:pt x="410" y="244"/>
                </a:cubicBezTo>
                <a:cubicBezTo>
                  <a:pt x="401" y="244"/>
                  <a:pt x="391" y="242"/>
                  <a:pt x="381" y="245"/>
                </a:cubicBezTo>
                <a:cubicBezTo>
                  <a:pt x="379" y="254"/>
                  <a:pt x="378" y="262"/>
                  <a:pt x="379" y="273"/>
                </a:cubicBezTo>
                <a:close/>
                <a:moveTo>
                  <a:pt x="466" y="295"/>
                </a:moveTo>
                <a:cubicBezTo>
                  <a:pt x="468" y="280"/>
                  <a:pt x="468" y="280"/>
                  <a:pt x="464" y="270"/>
                </a:cubicBezTo>
                <a:cubicBezTo>
                  <a:pt x="450" y="276"/>
                  <a:pt x="440" y="283"/>
                  <a:pt x="435" y="290"/>
                </a:cubicBezTo>
                <a:cubicBezTo>
                  <a:pt x="445" y="291"/>
                  <a:pt x="455" y="293"/>
                  <a:pt x="466" y="295"/>
                </a:cubicBezTo>
                <a:close/>
                <a:moveTo>
                  <a:pt x="465" y="124"/>
                </a:moveTo>
                <a:cubicBezTo>
                  <a:pt x="472" y="127"/>
                  <a:pt x="477" y="125"/>
                  <a:pt x="481" y="122"/>
                </a:cubicBezTo>
                <a:cubicBezTo>
                  <a:pt x="488" y="118"/>
                  <a:pt x="494" y="112"/>
                  <a:pt x="497" y="104"/>
                </a:cubicBezTo>
                <a:cubicBezTo>
                  <a:pt x="495" y="98"/>
                  <a:pt x="491" y="97"/>
                  <a:pt x="485" y="98"/>
                </a:cubicBezTo>
                <a:cubicBezTo>
                  <a:pt x="476" y="103"/>
                  <a:pt x="471" y="113"/>
                  <a:pt x="465" y="124"/>
                </a:cubicBezTo>
                <a:close/>
                <a:moveTo>
                  <a:pt x="432" y="111"/>
                </a:moveTo>
                <a:cubicBezTo>
                  <a:pt x="444" y="103"/>
                  <a:pt x="446" y="100"/>
                  <a:pt x="447" y="86"/>
                </a:cubicBezTo>
                <a:cubicBezTo>
                  <a:pt x="446" y="84"/>
                  <a:pt x="443" y="83"/>
                  <a:pt x="442" y="81"/>
                </a:cubicBezTo>
                <a:cubicBezTo>
                  <a:pt x="432" y="83"/>
                  <a:pt x="430" y="90"/>
                  <a:pt x="428" y="97"/>
                </a:cubicBezTo>
                <a:cubicBezTo>
                  <a:pt x="427" y="102"/>
                  <a:pt x="427" y="107"/>
                  <a:pt x="432" y="111"/>
                </a:cubicBezTo>
                <a:close/>
                <a:moveTo>
                  <a:pt x="379" y="101"/>
                </a:moveTo>
                <a:cubicBezTo>
                  <a:pt x="383" y="109"/>
                  <a:pt x="389" y="112"/>
                  <a:pt x="395" y="113"/>
                </a:cubicBezTo>
                <a:cubicBezTo>
                  <a:pt x="397" y="113"/>
                  <a:pt x="399" y="112"/>
                  <a:pt x="402" y="112"/>
                </a:cubicBezTo>
                <a:cubicBezTo>
                  <a:pt x="401" y="104"/>
                  <a:pt x="398" y="98"/>
                  <a:pt x="393" y="92"/>
                </a:cubicBezTo>
                <a:cubicBezTo>
                  <a:pt x="390" y="92"/>
                  <a:pt x="386" y="92"/>
                  <a:pt x="383" y="92"/>
                </a:cubicBezTo>
                <a:cubicBezTo>
                  <a:pt x="381" y="95"/>
                  <a:pt x="380" y="99"/>
                  <a:pt x="379" y="101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TextBox 78"/>
          <p:cNvSpPr txBox="1"/>
          <p:nvPr/>
        </p:nvSpPr>
        <p:spPr>
          <a:xfrm>
            <a:off x="2779008" y="2499993"/>
            <a:ext cx="6491110" cy="1023742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7912" y="184924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第四节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 invX="1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直接连接符 39"/>
          <p:cNvCxnSpPr/>
          <p:nvPr/>
        </p:nvCxnSpPr>
        <p:spPr>
          <a:xfrm>
            <a:off x="0" y="4262339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0"/>
            <a:ext cx="12192000" cy="41994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Freeform 15"/>
          <p:cNvSpPr>
            <a:spLocks noEditPoints="1"/>
          </p:cNvSpPr>
          <p:nvPr/>
        </p:nvSpPr>
        <p:spPr bwMode="auto">
          <a:xfrm>
            <a:off x="4794250" y="1493835"/>
            <a:ext cx="2603500" cy="2843213"/>
          </a:xfrm>
          <a:custGeom>
            <a:avLst/>
            <a:gdLst>
              <a:gd name="T0" fmla="*/ 265 w 613"/>
              <a:gd name="T1" fmla="*/ 576 h 668"/>
              <a:gd name="T2" fmla="*/ 78 w 613"/>
              <a:gd name="T3" fmla="*/ 320 h 668"/>
              <a:gd name="T4" fmla="*/ 2 w 613"/>
              <a:gd name="T5" fmla="*/ 215 h 668"/>
              <a:gd name="T6" fmla="*/ 128 w 613"/>
              <a:gd name="T7" fmla="*/ 44 h 668"/>
              <a:gd name="T8" fmla="*/ 353 w 613"/>
              <a:gd name="T9" fmla="*/ 18 h 668"/>
              <a:gd name="T10" fmla="*/ 560 w 613"/>
              <a:gd name="T11" fmla="*/ 52 h 668"/>
              <a:gd name="T12" fmla="*/ 588 w 613"/>
              <a:gd name="T13" fmla="*/ 273 h 668"/>
              <a:gd name="T14" fmla="*/ 503 w 613"/>
              <a:gd name="T15" fmla="*/ 470 h 668"/>
              <a:gd name="T16" fmla="*/ 430 w 613"/>
              <a:gd name="T17" fmla="*/ 607 h 668"/>
              <a:gd name="T18" fmla="*/ 158 w 613"/>
              <a:gd name="T19" fmla="*/ 283 h 668"/>
              <a:gd name="T20" fmla="*/ 462 w 613"/>
              <a:gd name="T21" fmla="*/ 221 h 668"/>
              <a:gd name="T22" fmla="*/ 105 w 613"/>
              <a:gd name="T23" fmla="*/ 228 h 668"/>
              <a:gd name="T24" fmla="*/ 186 w 613"/>
              <a:gd name="T25" fmla="*/ 325 h 668"/>
              <a:gd name="T26" fmla="*/ 221 w 613"/>
              <a:gd name="T27" fmla="*/ 322 h 668"/>
              <a:gd name="T28" fmla="*/ 232 w 613"/>
              <a:gd name="T29" fmla="*/ 283 h 668"/>
              <a:gd name="T30" fmla="*/ 255 w 613"/>
              <a:gd name="T31" fmla="*/ 241 h 668"/>
              <a:gd name="T32" fmla="*/ 193 w 613"/>
              <a:gd name="T33" fmla="*/ 336 h 668"/>
              <a:gd name="T34" fmla="*/ 379 w 613"/>
              <a:gd name="T35" fmla="*/ 308 h 668"/>
              <a:gd name="T36" fmla="*/ 486 w 613"/>
              <a:gd name="T37" fmla="*/ 302 h 668"/>
              <a:gd name="T38" fmla="*/ 514 w 613"/>
              <a:gd name="T39" fmla="*/ 257 h 668"/>
              <a:gd name="T40" fmla="*/ 451 w 613"/>
              <a:gd name="T41" fmla="*/ 340 h 668"/>
              <a:gd name="T42" fmla="*/ 344 w 613"/>
              <a:gd name="T43" fmla="*/ 162 h 668"/>
              <a:gd name="T44" fmla="*/ 371 w 613"/>
              <a:gd name="T45" fmla="*/ 149 h 668"/>
              <a:gd name="T46" fmla="*/ 121 w 613"/>
              <a:gd name="T47" fmla="*/ 425 h 668"/>
              <a:gd name="T48" fmla="*/ 323 w 613"/>
              <a:gd name="T49" fmla="*/ 323 h 668"/>
              <a:gd name="T50" fmla="*/ 470 w 613"/>
              <a:gd name="T51" fmla="*/ 423 h 668"/>
              <a:gd name="T52" fmla="*/ 317 w 613"/>
              <a:gd name="T53" fmla="*/ 306 h 668"/>
              <a:gd name="T54" fmla="*/ 123 w 613"/>
              <a:gd name="T55" fmla="*/ 401 h 668"/>
              <a:gd name="T56" fmla="*/ 121 w 613"/>
              <a:gd name="T57" fmla="*/ 384 h 668"/>
              <a:gd name="T58" fmla="*/ 289 w 613"/>
              <a:gd name="T59" fmla="*/ 529 h 668"/>
              <a:gd name="T60" fmla="*/ 210 w 613"/>
              <a:gd name="T61" fmla="*/ 467 h 668"/>
              <a:gd name="T62" fmla="*/ 390 w 613"/>
              <a:gd name="T63" fmla="*/ 57 h 668"/>
              <a:gd name="T64" fmla="*/ 449 w 613"/>
              <a:gd name="T65" fmla="*/ 524 h 668"/>
              <a:gd name="T66" fmla="*/ 467 w 613"/>
              <a:gd name="T67" fmla="*/ 487 h 668"/>
              <a:gd name="T68" fmla="*/ 481 w 613"/>
              <a:gd name="T69" fmla="*/ 456 h 668"/>
              <a:gd name="T70" fmla="*/ 493 w 613"/>
              <a:gd name="T71" fmla="*/ 426 h 668"/>
              <a:gd name="T72" fmla="*/ 517 w 613"/>
              <a:gd name="T73" fmla="*/ 404 h 668"/>
              <a:gd name="T74" fmla="*/ 380 w 613"/>
              <a:gd name="T75" fmla="*/ 345 h 668"/>
              <a:gd name="T76" fmla="*/ 313 w 613"/>
              <a:gd name="T77" fmla="*/ 399 h 668"/>
              <a:gd name="T78" fmla="*/ 260 w 613"/>
              <a:gd name="T79" fmla="*/ 332 h 668"/>
              <a:gd name="T80" fmla="*/ 411 w 613"/>
              <a:gd name="T81" fmla="*/ 94 h 668"/>
              <a:gd name="T82" fmla="*/ 246 w 613"/>
              <a:gd name="T83" fmla="*/ 98 h 668"/>
              <a:gd name="T84" fmla="*/ 112 w 613"/>
              <a:gd name="T85" fmla="*/ 185 h 668"/>
              <a:gd name="T86" fmla="*/ 266 w 613"/>
              <a:gd name="T87" fmla="*/ 204 h 668"/>
              <a:gd name="T88" fmla="*/ 502 w 613"/>
              <a:gd name="T89" fmla="*/ 157 h 668"/>
              <a:gd name="T90" fmla="*/ 446 w 613"/>
              <a:gd name="T91" fmla="*/ 166 h 668"/>
              <a:gd name="T92" fmla="*/ 163 w 613"/>
              <a:gd name="T93" fmla="*/ 170 h 668"/>
              <a:gd name="T94" fmla="*/ 294 w 613"/>
              <a:gd name="T95" fmla="*/ 598 h 668"/>
              <a:gd name="T96" fmla="*/ 73 w 613"/>
              <a:gd name="T97" fmla="*/ 277 h 668"/>
              <a:gd name="T98" fmla="*/ 562 w 613"/>
              <a:gd name="T99" fmla="*/ 303 h 668"/>
              <a:gd name="T100" fmla="*/ 75 w 613"/>
              <a:gd name="T101" fmla="*/ 298 h 668"/>
              <a:gd name="T102" fmla="*/ 552 w 613"/>
              <a:gd name="T103" fmla="*/ 289 h 668"/>
              <a:gd name="T104" fmla="*/ 566 w 613"/>
              <a:gd name="T105" fmla="*/ 244 h 668"/>
              <a:gd name="T106" fmla="*/ 267 w 613"/>
              <a:gd name="T107" fmla="*/ 52 h 668"/>
              <a:gd name="T108" fmla="*/ 146 w 613"/>
              <a:gd name="T109" fmla="*/ 82 h 668"/>
              <a:gd name="T110" fmla="*/ 245 w 613"/>
              <a:gd name="T111" fmla="*/ 37 h 668"/>
              <a:gd name="T112" fmla="*/ 205 w 613"/>
              <a:gd name="T113" fmla="*/ 67 h 668"/>
              <a:gd name="T114" fmla="*/ 170 w 613"/>
              <a:gd name="T115" fmla="*/ 594 h 668"/>
              <a:gd name="T116" fmla="*/ 581 w 613"/>
              <a:gd name="T117" fmla="*/ 258 h 668"/>
              <a:gd name="T118" fmla="*/ 281 w 613"/>
              <a:gd name="T119" fmla="*/ 37 h 668"/>
              <a:gd name="T120" fmla="*/ 318 w 613"/>
              <a:gd name="T121" fmla="*/ 28 h 668"/>
              <a:gd name="T122" fmla="*/ 474 w 613"/>
              <a:gd name="T123" fmla="*/ 80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3" h="668">
                <a:moveTo>
                  <a:pt x="250" y="637"/>
                </a:moveTo>
                <a:cubicBezTo>
                  <a:pt x="247" y="639"/>
                  <a:pt x="244" y="641"/>
                  <a:pt x="241" y="643"/>
                </a:cubicBezTo>
                <a:cubicBezTo>
                  <a:pt x="225" y="653"/>
                  <a:pt x="207" y="659"/>
                  <a:pt x="189" y="662"/>
                </a:cubicBezTo>
                <a:cubicBezTo>
                  <a:pt x="178" y="664"/>
                  <a:pt x="169" y="660"/>
                  <a:pt x="162" y="652"/>
                </a:cubicBezTo>
                <a:cubicBezTo>
                  <a:pt x="159" y="649"/>
                  <a:pt x="156" y="645"/>
                  <a:pt x="155" y="641"/>
                </a:cubicBezTo>
                <a:cubicBezTo>
                  <a:pt x="146" y="617"/>
                  <a:pt x="147" y="594"/>
                  <a:pt x="162" y="573"/>
                </a:cubicBezTo>
                <a:cubicBezTo>
                  <a:pt x="169" y="564"/>
                  <a:pt x="178" y="560"/>
                  <a:pt x="190" y="560"/>
                </a:cubicBezTo>
                <a:cubicBezTo>
                  <a:pt x="200" y="560"/>
                  <a:pt x="210" y="563"/>
                  <a:pt x="219" y="568"/>
                </a:cubicBezTo>
                <a:cubicBezTo>
                  <a:pt x="228" y="573"/>
                  <a:pt x="237" y="579"/>
                  <a:pt x="246" y="584"/>
                </a:cubicBezTo>
                <a:cubicBezTo>
                  <a:pt x="249" y="586"/>
                  <a:pt x="252" y="589"/>
                  <a:pt x="255" y="587"/>
                </a:cubicBezTo>
                <a:cubicBezTo>
                  <a:pt x="260" y="584"/>
                  <a:pt x="265" y="582"/>
                  <a:pt x="265" y="576"/>
                </a:cubicBezTo>
                <a:cubicBezTo>
                  <a:pt x="265" y="573"/>
                  <a:pt x="266" y="569"/>
                  <a:pt x="266" y="566"/>
                </a:cubicBezTo>
                <a:cubicBezTo>
                  <a:pt x="266" y="559"/>
                  <a:pt x="264" y="557"/>
                  <a:pt x="257" y="556"/>
                </a:cubicBezTo>
                <a:cubicBezTo>
                  <a:pt x="254" y="555"/>
                  <a:pt x="250" y="554"/>
                  <a:pt x="246" y="553"/>
                </a:cubicBezTo>
                <a:cubicBezTo>
                  <a:pt x="218" y="549"/>
                  <a:pt x="192" y="539"/>
                  <a:pt x="166" y="527"/>
                </a:cubicBezTo>
                <a:cubicBezTo>
                  <a:pt x="163" y="526"/>
                  <a:pt x="161" y="524"/>
                  <a:pt x="158" y="524"/>
                </a:cubicBezTo>
                <a:cubicBezTo>
                  <a:pt x="148" y="523"/>
                  <a:pt x="141" y="517"/>
                  <a:pt x="134" y="510"/>
                </a:cubicBezTo>
                <a:cubicBezTo>
                  <a:pt x="125" y="499"/>
                  <a:pt x="115" y="489"/>
                  <a:pt x="106" y="478"/>
                </a:cubicBezTo>
                <a:cubicBezTo>
                  <a:pt x="101" y="471"/>
                  <a:pt x="97" y="461"/>
                  <a:pt x="93" y="453"/>
                </a:cubicBezTo>
                <a:cubicBezTo>
                  <a:pt x="82" y="420"/>
                  <a:pt x="79" y="386"/>
                  <a:pt x="81" y="351"/>
                </a:cubicBezTo>
                <a:cubicBezTo>
                  <a:pt x="82" y="339"/>
                  <a:pt x="82" y="326"/>
                  <a:pt x="83" y="314"/>
                </a:cubicBezTo>
                <a:cubicBezTo>
                  <a:pt x="78" y="314"/>
                  <a:pt x="78" y="317"/>
                  <a:pt x="78" y="320"/>
                </a:cubicBezTo>
                <a:cubicBezTo>
                  <a:pt x="76" y="325"/>
                  <a:pt x="76" y="331"/>
                  <a:pt x="75" y="336"/>
                </a:cubicBezTo>
                <a:cubicBezTo>
                  <a:pt x="73" y="342"/>
                  <a:pt x="70" y="348"/>
                  <a:pt x="66" y="352"/>
                </a:cubicBezTo>
                <a:cubicBezTo>
                  <a:pt x="63" y="355"/>
                  <a:pt x="59" y="356"/>
                  <a:pt x="55" y="355"/>
                </a:cubicBezTo>
                <a:cubicBezTo>
                  <a:pt x="51" y="354"/>
                  <a:pt x="49" y="350"/>
                  <a:pt x="49" y="346"/>
                </a:cubicBezTo>
                <a:cubicBezTo>
                  <a:pt x="49" y="337"/>
                  <a:pt x="50" y="328"/>
                  <a:pt x="51" y="319"/>
                </a:cubicBezTo>
                <a:cubicBezTo>
                  <a:pt x="52" y="312"/>
                  <a:pt x="54" y="305"/>
                  <a:pt x="55" y="298"/>
                </a:cubicBezTo>
                <a:cubicBezTo>
                  <a:pt x="56" y="293"/>
                  <a:pt x="54" y="289"/>
                  <a:pt x="50" y="286"/>
                </a:cubicBezTo>
                <a:cubicBezTo>
                  <a:pt x="46" y="282"/>
                  <a:pt x="41" y="278"/>
                  <a:pt x="38" y="273"/>
                </a:cubicBezTo>
                <a:cubicBezTo>
                  <a:pt x="35" y="268"/>
                  <a:pt x="36" y="262"/>
                  <a:pt x="33" y="257"/>
                </a:cubicBezTo>
                <a:cubicBezTo>
                  <a:pt x="30" y="253"/>
                  <a:pt x="24" y="251"/>
                  <a:pt x="19" y="247"/>
                </a:cubicBezTo>
                <a:cubicBezTo>
                  <a:pt x="10" y="239"/>
                  <a:pt x="5" y="227"/>
                  <a:pt x="2" y="215"/>
                </a:cubicBezTo>
                <a:cubicBezTo>
                  <a:pt x="0" y="201"/>
                  <a:pt x="4" y="188"/>
                  <a:pt x="16" y="179"/>
                </a:cubicBezTo>
                <a:cubicBezTo>
                  <a:pt x="19" y="176"/>
                  <a:pt x="23" y="174"/>
                  <a:pt x="27" y="172"/>
                </a:cubicBezTo>
                <a:cubicBezTo>
                  <a:pt x="30" y="170"/>
                  <a:pt x="31" y="168"/>
                  <a:pt x="29" y="165"/>
                </a:cubicBezTo>
                <a:cubicBezTo>
                  <a:pt x="28" y="160"/>
                  <a:pt x="26" y="156"/>
                  <a:pt x="24" y="152"/>
                </a:cubicBezTo>
                <a:cubicBezTo>
                  <a:pt x="21" y="142"/>
                  <a:pt x="19" y="133"/>
                  <a:pt x="21" y="122"/>
                </a:cubicBezTo>
                <a:cubicBezTo>
                  <a:pt x="23" y="114"/>
                  <a:pt x="27" y="107"/>
                  <a:pt x="36" y="105"/>
                </a:cubicBezTo>
                <a:cubicBezTo>
                  <a:pt x="50" y="102"/>
                  <a:pt x="57" y="94"/>
                  <a:pt x="60" y="79"/>
                </a:cubicBezTo>
                <a:cubicBezTo>
                  <a:pt x="64" y="64"/>
                  <a:pt x="77" y="57"/>
                  <a:pt x="91" y="55"/>
                </a:cubicBezTo>
                <a:cubicBezTo>
                  <a:pt x="99" y="54"/>
                  <a:pt x="106" y="55"/>
                  <a:pt x="113" y="56"/>
                </a:cubicBezTo>
                <a:cubicBezTo>
                  <a:pt x="117" y="56"/>
                  <a:pt x="120" y="55"/>
                  <a:pt x="122" y="52"/>
                </a:cubicBezTo>
                <a:cubicBezTo>
                  <a:pt x="124" y="49"/>
                  <a:pt x="126" y="46"/>
                  <a:pt x="128" y="44"/>
                </a:cubicBezTo>
                <a:cubicBezTo>
                  <a:pt x="136" y="34"/>
                  <a:pt x="145" y="27"/>
                  <a:pt x="156" y="23"/>
                </a:cubicBezTo>
                <a:cubicBezTo>
                  <a:pt x="169" y="18"/>
                  <a:pt x="182" y="17"/>
                  <a:pt x="194" y="23"/>
                </a:cubicBezTo>
                <a:cubicBezTo>
                  <a:pt x="203" y="28"/>
                  <a:pt x="204" y="27"/>
                  <a:pt x="210" y="19"/>
                </a:cubicBezTo>
                <a:cubicBezTo>
                  <a:pt x="217" y="10"/>
                  <a:pt x="225" y="3"/>
                  <a:pt x="236" y="1"/>
                </a:cubicBezTo>
                <a:cubicBezTo>
                  <a:pt x="251" y="0"/>
                  <a:pt x="266" y="0"/>
                  <a:pt x="278" y="8"/>
                </a:cubicBezTo>
                <a:cubicBezTo>
                  <a:pt x="280" y="10"/>
                  <a:pt x="282" y="11"/>
                  <a:pt x="284" y="13"/>
                </a:cubicBezTo>
                <a:cubicBezTo>
                  <a:pt x="288" y="16"/>
                  <a:pt x="292" y="17"/>
                  <a:pt x="298" y="14"/>
                </a:cubicBezTo>
                <a:cubicBezTo>
                  <a:pt x="308" y="8"/>
                  <a:pt x="317" y="12"/>
                  <a:pt x="326" y="17"/>
                </a:cubicBezTo>
                <a:cubicBezTo>
                  <a:pt x="329" y="18"/>
                  <a:pt x="331" y="20"/>
                  <a:pt x="333" y="22"/>
                </a:cubicBezTo>
                <a:cubicBezTo>
                  <a:pt x="337" y="26"/>
                  <a:pt x="342" y="26"/>
                  <a:pt x="346" y="23"/>
                </a:cubicBezTo>
                <a:cubicBezTo>
                  <a:pt x="348" y="21"/>
                  <a:pt x="351" y="19"/>
                  <a:pt x="353" y="18"/>
                </a:cubicBezTo>
                <a:cubicBezTo>
                  <a:pt x="362" y="12"/>
                  <a:pt x="371" y="10"/>
                  <a:pt x="381" y="13"/>
                </a:cubicBezTo>
                <a:cubicBezTo>
                  <a:pt x="386" y="15"/>
                  <a:pt x="391" y="15"/>
                  <a:pt x="397" y="13"/>
                </a:cubicBezTo>
                <a:cubicBezTo>
                  <a:pt x="411" y="6"/>
                  <a:pt x="425" y="6"/>
                  <a:pt x="438" y="18"/>
                </a:cubicBezTo>
                <a:cubicBezTo>
                  <a:pt x="440" y="20"/>
                  <a:pt x="443" y="20"/>
                  <a:pt x="445" y="19"/>
                </a:cubicBezTo>
                <a:cubicBezTo>
                  <a:pt x="452" y="15"/>
                  <a:pt x="458" y="12"/>
                  <a:pt x="465" y="9"/>
                </a:cubicBezTo>
                <a:cubicBezTo>
                  <a:pt x="474" y="6"/>
                  <a:pt x="483" y="5"/>
                  <a:pt x="492" y="8"/>
                </a:cubicBezTo>
                <a:cubicBezTo>
                  <a:pt x="499" y="11"/>
                  <a:pt x="505" y="14"/>
                  <a:pt x="507" y="22"/>
                </a:cubicBezTo>
                <a:cubicBezTo>
                  <a:pt x="508" y="27"/>
                  <a:pt x="512" y="28"/>
                  <a:pt x="516" y="28"/>
                </a:cubicBezTo>
                <a:cubicBezTo>
                  <a:pt x="521" y="27"/>
                  <a:pt x="527" y="27"/>
                  <a:pt x="532" y="27"/>
                </a:cubicBezTo>
                <a:cubicBezTo>
                  <a:pt x="537" y="28"/>
                  <a:pt x="543" y="29"/>
                  <a:pt x="548" y="32"/>
                </a:cubicBezTo>
                <a:cubicBezTo>
                  <a:pt x="555" y="36"/>
                  <a:pt x="560" y="42"/>
                  <a:pt x="560" y="52"/>
                </a:cubicBezTo>
                <a:cubicBezTo>
                  <a:pt x="560" y="54"/>
                  <a:pt x="559" y="57"/>
                  <a:pt x="559" y="59"/>
                </a:cubicBezTo>
                <a:cubicBezTo>
                  <a:pt x="559" y="67"/>
                  <a:pt x="559" y="67"/>
                  <a:pt x="567" y="69"/>
                </a:cubicBezTo>
                <a:cubicBezTo>
                  <a:pt x="572" y="70"/>
                  <a:pt x="578" y="71"/>
                  <a:pt x="583" y="72"/>
                </a:cubicBezTo>
                <a:cubicBezTo>
                  <a:pt x="592" y="74"/>
                  <a:pt x="597" y="80"/>
                  <a:pt x="597" y="89"/>
                </a:cubicBezTo>
                <a:cubicBezTo>
                  <a:pt x="597" y="97"/>
                  <a:pt x="596" y="106"/>
                  <a:pt x="594" y="114"/>
                </a:cubicBezTo>
                <a:cubicBezTo>
                  <a:pt x="593" y="120"/>
                  <a:pt x="593" y="124"/>
                  <a:pt x="598" y="129"/>
                </a:cubicBezTo>
                <a:cubicBezTo>
                  <a:pt x="610" y="142"/>
                  <a:pt x="610" y="164"/>
                  <a:pt x="599" y="179"/>
                </a:cubicBezTo>
                <a:cubicBezTo>
                  <a:pt x="595" y="184"/>
                  <a:pt x="595" y="188"/>
                  <a:pt x="598" y="194"/>
                </a:cubicBezTo>
                <a:cubicBezTo>
                  <a:pt x="600" y="197"/>
                  <a:pt x="603" y="200"/>
                  <a:pt x="604" y="204"/>
                </a:cubicBezTo>
                <a:cubicBezTo>
                  <a:pt x="613" y="219"/>
                  <a:pt x="613" y="236"/>
                  <a:pt x="607" y="253"/>
                </a:cubicBezTo>
                <a:cubicBezTo>
                  <a:pt x="604" y="262"/>
                  <a:pt x="598" y="269"/>
                  <a:pt x="588" y="273"/>
                </a:cubicBezTo>
                <a:cubicBezTo>
                  <a:pt x="575" y="278"/>
                  <a:pt x="571" y="289"/>
                  <a:pt x="570" y="301"/>
                </a:cubicBezTo>
                <a:cubicBezTo>
                  <a:pt x="570" y="308"/>
                  <a:pt x="570" y="315"/>
                  <a:pt x="570" y="323"/>
                </a:cubicBezTo>
                <a:cubicBezTo>
                  <a:pt x="570" y="333"/>
                  <a:pt x="570" y="344"/>
                  <a:pt x="570" y="355"/>
                </a:cubicBezTo>
                <a:cubicBezTo>
                  <a:pt x="570" y="358"/>
                  <a:pt x="570" y="360"/>
                  <a:pt x="569" y="363"/>
                </a:cubicBezTo>
                <a:cubicBezTo>
                  <a:pt x="569" y="369"/>
                  <a:pt x="567" y="373"/>
                  <a:pt x="561" y="375"/>
                </a:cubicBezTo>
                <a:cubicBezTo>
                  <a:pt x="556" y="376"/>
                  <a:pt x="548" y="371"/>
                  <a:pt x="547" y="365"/>
                </a:cubicBezTo>
                <a:cubicBezTo>
                  <a:pt x="545" y="353"/>
                  <a:pt x="543" y="342"/>
                  <a:pt x="543" y="330"/>
                </a:cubicBezTo>
                <a:cubicBezTo>
                  <a:pt x="542" y="315"/>
                  <a:pt x="541" y="310"/>
                  <a:pt x="539" y="312"/>
                </a:cubicBezTo>
                <a:cubicBezTo>
                  <a:pt x="533" y="317"/>
                  <a:pt x="537" y="324"/>
                  <a:pt x="536" y="330"/>
                </a:cubicBezTo>
                <a:cubicBezTo>
                  <a:pt x="536" y="361"/>
                  <a:pt x="532" y="391"/>
                  <a:pt x="521" y="421"/>
                </a:cubicBezTo>
                <a:cubicBezTo>
                  <a:pt x="514" y="437"/>
                  <a:pt x="508" y="453"/>
                  <a:pt x="503" y="470"/>
                </a:cubicBezTo>
                <a:cubicBezTo>
                  <a:pt x="497" y="487"/>
                  <a:pt x="487" y="501"/>
                  <a:pt x="475" y="513"/>
                </a:cubicBezTo>
                <a:cubicBezTo>
                  <a:pt x="461" y="526"/>
                  <a:pt x="447" y="537"/>
                  <a:pt x="430" y="543"/>
                </a:cubicBezTo>
                <a:cubicBezTo>
                  <a:pt x="419" y="548"/>
                  <a:pt x="407" y="551"/>
                  <a:pt x="394" y="552"/>
                </a:cubicBezTo>
                <a:cubicBezTo>
                  <a:pt x="380" y="553"/>
                  <a:pt x="365" y="555"/>
                  <a:pt x="351" y="557"/>
                </a:cubicBezTo>
                <a:cubicBezTo>
                  <a:pt x="343" y="558"/>
                  <a:pt x="342" y="559"/>
                  <a:pt x="341" y="566"/>
                </a:cubicBezTo>
                <a:cubicBezTo>
                  <a:pt x="341" y="573"/>
                  <a:pt x="338" y="580"/>
                  <a:pt x="342" y="586"/>
                </a:cubicBezTo>
                <a:cubicBezTo>
                  <a:pt x="343" y="588"/>
                  <a:pt x="345" y="589"/>
                  <a:pt x="347" y="589"/>
                </a:cubicBezTo>
                <a:cubicBezTo>
                  <a:pt x="349" y="589"/>
                  <a:pt x="351" y="587"/>
                  <a:pt x="353" y="586"/>
                </a:cubicBezTo>
                <a:cubicBezTo>
                  <a:pt x="364" y="581"/>
                  <a:pt x="375" y="575"/>
                  <a:pt x="387" y="570"/>
                </a:cubicBezTo>
                <a:cubicBezTo>
                  <a:pt x="400" y="565"/>
                  <a:pt x="414" y="570"/>
                  <a:pt x="422" y="582"/>
                </a:cubicBezTo>
                <a:cubicBezTo>
                  <a:pt x="427" y="590"/>
                  <a:pt x="430" y="598"/>
                  <a:pt x="430" y="607"/>
                </a:cubicBezTo>
                <a:cubicBezTo>
                  <a:pt x="431" y="617"/>
                  <a:pt x="432" y="628"/>
                  <a:pt x="430" y="638"/>
                </a:cubicBezTo>
                <a:cubicBezTo>
                  <a:pt x="425" y="658"/>
                  <a:pt x="410" y="668"/>
                  <a:pt x="388" y="664"/>
                </a:cubicBezTo>
                <a:cubicBezTo>
                  <a:pt x="378" y="662"/>
                  <a:pt x="368" y="659"/>
                  <a:pt x="360" y="652"/>
                </a:cubicBezTo>
                <a:cubicBezTo>
                  <a:pt x="358" y="649"/>
                  <a:pt x="355" y="648"/>
                  <a:pt x="352" y="646"/>
                </a:cubicBezTo>
                <a:cubicBezTo>
                  <a:pt x="349" y="644"/>
                  <a:pt x="345" y="641"/>
                  <a:pt x="342" y="641"/>
                </a:cubicBezTo>
                <a:cubicBezTo>
                  <a:pt x="338" y="641"/>
                  <a:pt x="335" y="645"/>
                  <a:pt x="332" y="647"/>
                </a:cubicBezTo>
                <a:cubicBezTo>
                  <a:pt x="312" y="660"/>
                  <a:pt x="292" y="659"/>
                  <a:pt x="271" y="650"/>
                </a:cubicBezTo>
                <a:cubicBezTo>
                  <a:pt x="264" y="647"/>
                  <a:pt x="258" y="642"/>
                  <a:pt x="250" y="637"/>
                </a:cubicBezTo>
                <a:close/>
                <a:moveTo>
                  <a:pt x="215" y="256"/>
                </a:moveTo>
                <a:cubicBezTo>
                  <a:pt x="216" y="273"/>
                  <a:pt x="203" y="289"/>
                  <a:pt x="185" y="294"/>
                </a:cubicBezTo>
                <a:cubicBezTo>
                  <a:pt x="175" y="298"/>
                  <a:pt x="163" y="292"/>
                  <a:pt x="158" y="283"/>
                </a:cubicBezTo>
                <a:cubicBezTo>
                  <a:pt x="151" y="269"/>
                  <a:pt x="156" y="243"/>
                  <a:pt x="169" y="233"/>
                </a:cubicBezTo>
                <a:cubicBezTo>
                  <a:pt x="179" y="225"/>
                  <a:pt x="201" y="227"/>
                  <a:pt x="210" y="235"/>
                </a:cubicBezTo>
                <a:cubicBezTo>
                  <a:pt x="214" y="240"/>
                  <a:pt x="216" y="245"/>
                  <a:pt x="215" y="256"/>
                </a:cubicBezTo>
                <a:close/>
                <a:moveTo>
                  <a:pt x="504" y="270"/>
                </a:moveTo>
                <a:cubicBezTo>
                  <a:pt x="504" y="269"/>
                  <a:pt x="504" y="269"/>
                  <a:pt x="504" y="268"/>
                </a:cubicBezTo>
                <a:cubicBezTo>
                  <a:pt x="505" y="268"/>
                  <a:pt x="507" y="267"/>
                  <a:pt x="507" y="268"/>
                </a:cubicBezTo>
                <a:cubicBezTo>
                  <a:pt x="510" y="270"/>
                  <a:pt x="513" y="273"/>
                  <a:pt x="515" y="276"/>
                </a:cubicBezTo>
                <a:cubicBezTo>
                  <a:pt x="516" y="276"/>
                  <a:pt x="515" y="278"/>
                  <a:pt x="515" y="279"/>
                </a:cubicBezTo>
                <a:cubicBezTo>
                  <a:pt x="514" y="279"/>
                  <a:pt x="513" y="280"/>
                  <a:pt x="512" y="280"/>
                </a:cubicBezTo>
                <a:cubicBezTo>
                  <a:pt x="507" y="278"/>
                  <a:pt x="505" y="274"/>
                  <a:pt x="504" y="270"/>
                </a:cubicBezTo>
                <a:close/>
                <a:moveTo>
                  <a:pt x="462" y="221"/>
                </a:moveTo>
                <a:cubicBezTo>
                  <a:pt x="465" y="221"/>
                  <a:pt x="469" y="220"/>
                  <a:pt x="472" y="221"/>
                </a:cubicBezTo>
                <a:cubicBezTo>
                  <a:pt x="484" y="222"/>
                  <a:pt x="492" y="232"/>
                  <a:pt x="492" y="244"/>
                </a:cubicBezTo>
                <a:cubicBezTo>
                  <a:pt x="493" y="265"/>
                  <a:pt x="478" y="278"/>
                  <a:pt x="461" y="282"/>
                </a:cubicBezTo>
                <a:cubicBezTo>
                  <a:pt x="460" y="283"/>
                  <a:pt x="459" y="283"/>
                  <a:pt x="458" y="283"/>
                </a:cubicBezTo>
                <a:cubicBezTo>
                  <a:pt x="440" y="285"/>
                  <a:pt x="433" y="280"/>
                  <a:pt x="431" y="262"/>
                </a:cubicBezTo>
                <a:cubicBezTo>
                  <a:pt x="430" y="252"/>
                  <a:pt x="430" y="243"/>
                  <a:pt x="434" y="234"/>
                </a:cubicBezTo>
                <a:cubicBezTo>
                  <a:pt x="438" y="225"/>
                  <a:pt x="445" y="220"/>
                  <a:pt x="455" y="220"/>
                </a:cubicBezTo>
                <a:cubicBezTo>
                  <a:pt x="458" y="220"/>
                  <a:pt x="460" y="220"/>
                  <a:pt x="462" y="220"/>
                </a:cubicBezTo>
                <a:cubicBezTo>
                  <a:pt x="462" y="220"/>
                  <a:pt x="462" y="221"/>
                  <a:pt x="462" y="221"/>
                </a:cubicBezTo>
                <a:close/>
                <a:moveTo>
                  <a:pt x="99" y="263"/>
                </a:moveTo>
                <a:cubicBezTo>
                  <a:pt x="99" y="251"/>
                  <a:pt x="100" y="239"/>
                  <a:pt x="105" y="228"/>
                </a:cubicBezTo>
                <a:cubicBezTo>
                  <a:pt x="121" y="195"/>
                  <a:pt x="148" y="176"/>
                  <a:pt x="185" y="171"/>
                </a:cubicBezTo>
                <a:cubicBezTo>
                  <a:pt x="220" y="173"/>
                  <a:pt x="241" y="185"/>
                  <a:pt x="258" y="217"/>
                </a:cubicBezTo>
                <a:cubicBezTo>
                  <a:pt x="260" y="229"/>
                  <a:pt x="263" y="241"/>
                  <a:pt x="264" y="254"/>
                </a:cubicBezTo>
                <a:cubicBezTo>
                  <a:pt x="265" y="269"/>
                  <a:pt x="264" y="285"/>
                  <a:pt x="258" y="300"/>
                </a:cubicBezTo>
                <a:cubicBezTo>
                  <a:pt x="255" y="308"/>
                  <a:pt x="251" y="314"/>
                  <a:pt x="244" y="319"/>
                </a:cubicBezTo>
                <a:cubicBezTo>
                  <a:pt x="224" y="336"/>
                  <a:pt x="201" y="347"/>
                  <a:pt x="173" y="345"/>
                </a:cubicBezTo>
                <a:cubicBezTo>
                  <a:pt x="163" y="345"/>
                  <a:pt x="153" y="346"/>
                  <a:pt x="143" y="342"/>
                </a:cubicBezTo>
                <a:cubicBezTo>
                  <a:pt x="128" y="337"/>
                  <a:pt x="117" y="327"/>
                  <a:pt x="110" y="313"/>
                </a:cubicBezTo>
                <a:cubicBezTo>
                  <a:pt x="102" y="297"/>
                  <a:pt x="98" y="281"/>
                  <a:pt x="99" y="263"/>
                </a:cubicBezTo>
                <a:close/>
                <a:moveTo>
                  <a:pt x="193" y="336"/>
                </a:moveTo>
                <a:cubicBezTo>
                  <a:pt x="190" y="331"/>
                  <a:pt x="187" y="328"/>
                  <a:pt x="186" y="325"/>
                </a:cubicBezTo>
                <a:cubicBezTo>
                  <a:pt x="185" y="324"/>
                  <a:pt x="185" y="321"/>
                  <a:pt x="186" y="320"/>
                </a:cubicBezTo>
                <a:cubicBezTo>
                  <a:pt x="186" y="319"/>
                  <a:pt x="189" y="319"/>
                  <a:pt x="190" y="320"/>
                </a:cubicBezTo>
                <a:cubicBezTo>
                  <a:pt x="194" y="323"/>
                  <a:pt x="197" y="327"/>
                  <a:pt x="202" y="330"/>
                </a:cubicBezTo>
                <a:cubicBezTo>
                  <a:pt x="204" y="331"/>
                  <a:pt x="207" y="331"/>
                  <a:pt x="209" y="331"/>
                </a:cubicBezTo>
                <a:cubicBezTo>
                  <a:pt x="211" y="331"/>
                  <a:pt x="212" y="329"/>
                  <a:pt x="213" y="328"/>
                </a:cubicBezTo>
                <a:cubicBezTo>
                  <a:pt x="213" y="328"/>
                  <a:pt x="213" y="326"/>
                  <a:pt x="212" y="325"/>
                </a:cubicBezTo>
                <a:cubicBezTo>
                  <a:pt x="208" y="321"/>
                  <a:pt x="203" y="317"/>
                  <a:pt x="199" y="313"/>
                </a:cubicBezTo>
                <a:cubicBezTo>
                  <a:pt x="198" y="312"/>
                  <a:pt x="198" y="310"/>
                  <a:pt x="199" y="310"/>
                </a:cubicBezTo>
                <a:cubicBezTo>
                  <a:pt x="199" y="309"/>
                  <a:pt x="201" y="308"/>
                  <a:pt x="202" y="308"/>
                </a:cubicBezTo>
                <a:cubicBezTo>
                  <a:pt x="204" y="309"/>
                  <a:pt x="206" y="310"/>
                  <a:pt x="208" y="311"/>
                </a:cubicBezTo>
                <a:cubicBezTo>
                  <a:pt x="212" y="315"/>
                  <a:pt x="216" y="319"/>
                  <a:pt x="221" y="322"/>
                </a:cubicBezTo>
                <a:cubicBezTo>
                  <a:pt x="223" y="324"/>
                  <a:pt x="225" y="324"/>
                  <a:pt x="226" y="322"/>
                </a:cubicBezTo>
                <a:cubicBezTo>
                  <a:pt x="227" y="321"/>
                  <a:pt x="227" y="319"/>
                  <a:pt x="226" y="317"/>
                </a:cubicBezTo>
                <a:cubicBezTo>
                  <a:pt x="225" y="314"/>
                  <a:pt x="222" y="312"/>
                  <a:pt x="221" y="309"/>
                </a:cubicBezTo>
                <a:cubicBezTo>
                  <a:pt x="219" y="307"/>
                  <a:pt x="218" y="305"/>
                  <a:pt x="218" y="303"/>
                </a:cubicBezTo>
                <a:cubicBezTo>
                  <a:pt x="217" y="302"/>
                  <a:pt x="218" y="301"/>
                  <a:pt x="219" y="300"/>
                </a:cubicBezTo>
                <a:cubicBezTo>
                  <a:pt x="219" y="300"/>
                  <a:pt x="221" y="300"/>
                  <a:pt x="222" y="300"/>
                </a:cubicBezTo>
                <a:cubicBezTo>
                  <a:pt x="225" y="303"/>
                  <a:pt x="228" y="307"/>
                  <a:pt x="231" y="310"/>
                </a:cubicBezTo>
                <a:cubicBezTo>
                  <a:pt x="236" y="315"/>
                  <a:pt x="239" y="315"/>
                  <a:pt x="244" y="310"/>
                </a:cubicBezTo>
                <a:cubicBezTo>
                  <a:pt x="247" y="307"/>
                  <a:pt x="247" y="305"/>
                  <a:pt x="243" y="301"/>
                </a:cubicBezTo>
                <a:cubicBezTo>
                  <a:pt x="238" y="297"/>
                  <a:pt x="234" y="292"/>
                  <a:pt x="231" y="288"/>
                </a:cubicBezTo>
                <a:cubicBezTo>
                  <a:pt x="230" y="287"/>
                  <a:pt x="231" y="285"/>
                  <a:pt x="232" y="283"/>
                </a:cubicBezTo>
                <a:cubicBezTo>
                  <a:pt x="232" y="283"/>
                  <a:pt x="234" y="283"/>
                  <a:pt x="235" y="284"/>
                </a:cubicBezTo>
                <a:cubicBezTo>
                  <a:pt x="239" y="287"/>
                  <a:pt x="243" y="291"/>
                  <a:pt x="247" y="295"/>
                </a:cubicBezTo>
                <a:cubicBezTo>
                  <a:pt x="250" y="297"/>
                  <a:pt x="253" y="296"/>
                  <a:pt x="254" y="293"/>
                </a:cubicBezTo>
                <a:cubicBezTo>
                  <a:pt x="255" y="290"/>
                  <a:pt x="255" y="287"/>
                  <a:pt x="253" y="285"/>
                </a:cubicBezTo>
                <a:cubicBezTo>
                  <a:pt x="250" y="283"/>
                  <a:pt x="246" y="282"/>
                  <a:pt x="244" y="280"/>
                </a:cubicBezTo>
                <a:cubicBezTo>
                  <a:pt x="242" y="278"/>
                  <a:pt x="240" y="275"/>
                  <a:pt x="241" y="273"/>
                </a:cubicBezTo>
                <a:cubicBezTo>
                  <a:pt x="242" y="270"/>
                  <a:pt x="245" y="272"/>
                  <a:pt x="247" y="273"/>
                </a:cubicBezTo>
                <a:cubicBezTo>
                  <a:pt x="250" y="275"/>
                  <a:pt x="252" y="276"/>
                  <a:pt x="255" y="278"/>
                </a:cubicBezTo>
                <a:cubicBezTo>
                  <a:pt x="259" y="269"/>
                  <a:pt x="260" y="261"/>
                  <a:pt x="251" y="255"/>
                </a:cubicBezTo>
                <a:cubicBezTo>
                  <a:pt x="247" y="253"/>
                  <a:pt x="247" y="250"/>
                  <a:pt x="251" y="248"/>
                </a:cubicBezTo>
                <a:cubicBezTo>
                  <a:pt x="254" y="246"/>
                  <a:pt x="256" y="244"/>
                  <a:pt x="255" y="241"/>
                </a:cubicBezTo>
                <a:cubicBezTo>
                  <a:pt x="255" y="236"/>
                  <a:pt x="254" y="231"/>
                  <a:pt x="253" y="227"/>
                </a:cubicBezTo>
                <a:cubicBezTo>
                  <a:pt x="241" y="196"/>
                  <a:pt x="213" y="177"/>
                  <a:pt x="180" y="181"/>
                </a:cubicBezTo>
                <a:cubicBezTo>
                  <a:pt x="149" y="185"/>
                  <a:pt x="125" y="202"/>
                  <a:pt x="113" y="231"/>
                </a:cubicBezTo>
                <a:cubicBezTo>
                  <a:pt x="100" y="261"/>
                  <a:pt x="103" y="289"/>
                  <a:pt x="120" y="317"/>
                </a:cubicBezTo>
                <a:cubicBezTo>
                  <a:pt x="129" y="330"/>
                  <a:pt x="143" y="335"/>
                  <a:pt x="159" y="339"/>
                </a:cubicBezTo>
                <a:cubicBezTo>
                  <a:pt x="160" y="339"/>
                  <a:pt x="161" y="338"/>
                  <a:pt x="162" y="338"/>
                </a:cubicBezTo>
                <a:cubicBezTo>
                  <a:pt x="165" y="338"/>
                  <a:pt x="166" y="336"/>
                  <a:pt x="165" y="332"/>
                </a:cubicBezTo>
                <a:cubicBezTo>
                  <a:pt x="164" y="331"/>
                  <a:pt x="162" y="329"/>
                  <a:pt x="163" y="328"/>
                </a:cubicBezTo>
                <a:cubicBezTo>
                  <a:pt x="163" y="326"/>
                  <a:pt x="166" y="324"/>
                  <a:pt x="167" y="324"/>
                </a:cubicBezTo>
                <a:cubicBezTo>
                  <a:pt x="170" y="324"/>
                  <a:pt x="172" y="326"/>
                  <a:pt x="174" y="327"/>
                </a:cubicBezTo>
                <a:cubicBezTo>
                  <a:pt x="179" y="331"/>
                  <a:pt x="185" y="333"/>
                  <a:pt x="193" y="336"/>
                </a:cubicBezTo>
                <a:close/>
                <a:moveTo>
                  <a:pt x="370" y="261"/>
                </a:moveTo>
                <a:cubicBezTo>
                  <a:pt x="371" y="254"/>
                  <a:pt x="372" y="246"/>
                  <a:pt x="374" y="238"/>
                </a:cubicBezTo>
                <a:cubicBezTo>
                  <a:pt x="379" y="217"/>
                  <a:pt x="390" y="200"/>
                  <a:pt x="408" y="188"/>
                </a:cubicBezTo>
                <a:cubicBezTo>
                  <a:pt x="428" y="175"/>
                  <a:pt x="450" y="168"/>
                  <a:pt x="473" y="168"/>
                </a:cubicBezTo>
                <a:cubicBezTo>
                  <a:pt x="492" y="168"/>
                  <a:pt x="505" y="178"/>
                  <a:pt x="515" y="193"/>
                </a:cubicBezTo>
                <a:cubicBezTo>
                  <a:pt x="518" y="198"/>
                  <a:pt x="521" y="205"/>
                  <a:pt x="524" y="210"/>
                </a:cubicBezTo>
                <a:cubicBezTo>
                  <a:pt x="534" y="226"/>
                  <a:pt x="535" y="243"/>
                  <a:pt x="531" y="261"/>
                </a:cubicBezTo>
                <a:cubicBezTo>
                  <a:pt x="527" y="282"/>
                  <a:pt x="518" y="301"/>
                  <a:pt x="505" y="319"/>
                </a:cubicBezTo>
                <a:cubicBezTo>
                  <a:pt x="489" y="341"/>
                  <a:pt x="466" y="348"/>
                  <a:pt x="440" y="345"/>
                </a:cubicBezTo>
                <a:cubicBezTo>
                  <a:pt x="430" y="345"/>
                  <a:pt x="420" y="341"/>
                  <a:pt x="410" y="338"/>
                </a:cubicBezTo>
                <a:cubicBezTo>
                  <a:pt x="395" y="333"/>
                  <a:pt x="384" y="322"/>
                  <a:pt x="379" y="308"/>
                </a:cubicBezTo>
                <a:cubicBezTo>
                  <a:pt x="374" y="293"/>
                  <a:pt x="370" y="278"/>
                  <a:pt x="370" y="261"/>
                </a:cubicBezTo>
                <a:close/>
                <a:moveTo>
                  <a:pt x="474" y="330"/>
                </a:moveTo>
                <a:cubicBezTo>
                  <a:pt x="471" y="327"/>
                  <a:pt x="469" y="323"/>
                  <a:pt x="467" y="319"/>
                </a:cubicBezTo>
                <a:cubicBezTo>
                  <a:pt x="466" y="318"/>
                  <a:pt x="467" y="316"/>
                  <a:pt x="467" y="315"/>
                </a:cubicBezTo>
                <a:cubicBezTo>
                  <a:pt x="468" y="315"/>
                  <a:pt x="470" y="314"/>
                  <a:pt x="471" y="315"/>
                </a:cubicBezTo>
                <a:cubicBezTo>
                  <a:pt x="474" y="318"/>
                  <a:pt x="477" y="321"/>
                  <a:pt x="479" y="324"/>
                </a:cubicBezTo>
                <a:cubicBezTo>
                  <a:pt x="482" y="326"/>
                  <a:pt x="485" y="327"/>
                  <a:pt x="488" y="325"/>
                </a:cubicBezTo>
                <a:cubicBezTo>
                  <a:pt x="491" y="323"/>
                  <a:pt x="492" y="321"/>
                  <a:pt x="489" y="316"/>
                </a:cubicBezTo>
                <a:cubicBezTo>
                  <a:pt x="486" y="313"/>
                  <a:pt x="484" y="309"/>
                  <a:pt x="482" y="305"/>
                </a:cubicBezTo>
                <a:cubicBezTo>
                  <a:pt x="481" y="304"/>
                  <a:pt x="482" y="302"/>
                  <a:pt x="483" y="301"/>
                </a:cubicBezTo>
                <a:cubicBezTo>
                  <a:pt x="483" y="301"/>
                  <a:pt x="485" y="301"/>
                  <a:pt x="486" y="302"/>
                </a:cubicBezTo>
                <a:cubicBezTo>
                  <a:pt x="489" y="305"/>
                  <a:pt x="493" y="309"/>
                  <a:pt x="496" y="313"/>
                </a:cubicBezTo>
                <a:cubicBezTo>
                  <a:pt x="497" y="313"/>
                  <a:pt x="500" y="313"/>
                  <a:pt x="501" y="312"/>
                </a:cubicBezTo>
                <a:cubicBezTo>
                  <a:pt x="506" y="308"/>
                  <a:pt x="506" y="305"/>
                  <a:pt x="501" y="300"/>
                </a:cubicBezTo>
                <a:cubicBezTo>
                  <a:pt x="498" y="298"/>
                  <a:pt x="496" y="296"/>
                  <a:pt x="493" y="294"/>
                </a:cubicBezTo>
                <a:cubicBezTo>
                  <a:pt x="492" y="293"/>
                  <a:pt x="491" y="291"/>
                  <a:pt x="490" y="290"/>
                </a:cubicBezTo>
                <a:cubicBezTo>
                  <a:pt x="490" y="289"/>
                  <a:pt x="490" y="287"/>
                  <a:pt x="491" y="287"/>
                </a:cubicBezTo>
                <a:cubicBezTo>
                  <a:pt x="492" y="286"/>
                  <a:pt x="493" y="285"/>
                  <a:pt x="494" y="286"/>
                </a:cubicBezTo>
                <a:cubicBezTo>
                  <a:pt x="496" y="287"/>
                  <a:pt x="497" y="288"/>
                  <a:pt x="499" y="289"/>
                </a:cubicBezTo>
                <a:cubicBezTo>
                  <a:pt x="510" y="298"/>
                  <a:pt x="512" y="299"/>
                  <a:pt x="517" y="284"/>
                </a:cubicBezTo>
                <a:cubicBezTo>
                  <a:pt x="519" y="279"/>
                  <a:pt x="522" y="273"/>
                  <a:pt x="522" y="268"/>
                </a:cubicBezTo>
                <a:cubicBezTo>
                  <a:pt x="521" y="264"/>
                  <a:pt x="517" y="261"/>
                  <a:pt x="514" y="257"/>
                </a:cubicBezTo>
                <a:cubicBezTo>
                  <a:pt x="514" y="257"/>
                  <a:pt x="513" y="255"/>
                  <a:pt x="514" y="254"/>
                </a:cubicBezTo>
                <a:cubicBezTo>
                  <a:pt x="515" y="254"/>
                  <a:pt x="517" y="253"/>
                  <a:pt x="518" y="253"/>
                </a:cubicBezTo>
                <a:cubicBezTo>
                  <a:pt x="525" y="255"/>
                  <a:pt x="526" y="254"/>
                  <a:pt x="526" y="248"/>
                </a:cubicBezTo>
                <a:cubicBezTo>
                  <a:pt x="526" y="243"/>
                  <a:pt x="527" y="237"/>
                  <a:pt x="525" y="232"/>
                </a:cubicBezTo>
                <a:cubicBezTo>
                  <a:pt x="520" y="220"/>
                  <a:pt x="515" y="208"/>
                  <a:pt x="508" y="197"/>
                </a:cubicBezTo>
                <a:cubicBezTo>
                  <a:pt x="500" y="183"/>
                  <a:pt x="487" y="177"/>
                  <a:pt x="470" y="177"/>
                </a:cubicBezTo>
                <a:cubicBezTo>
                  <a:pt x="442" y="177"/>
                  <a:pt x="419" y="188"/>
                  <a:pt x="399" y="207"/>
                </a:cubicBezTo>
                <a:cubicBezTo>
                  <a:pt x="396" y="208"/>
                  <a:pt x="395" y="211"/>
                  <a:pt x="393" y="213"/>
                </a:cubicBezTo>
                <a:cubicBezTo>
                  <a:pt x="374" y="242"/>
                  <a:pt x="373" y="273"/>
                  <a:pt x="385" y="305"/>
                </a:cubicBezTo>
                <a:cubicBezTo>
                  <a:pt x="388" y="314"/>
                  <a:pt x="394" y="322"/>
                  <a:pt x="403" y="326"/>
                </a:cubicBezTo>
                <a:cubicBezTo>
                  <a:pt x="418" y="335"/>
                  <a:pt x="435" y="338"/>
                  <a:pt x="451" y="340"/>
                </a:cubicBezTo>
                <a:cubicBezTo>
                  <a:pt x="455" y="341"/>
                  <a:pt x="457" y="338"/>
                  <a:pt x="456" y="334"/>
                </a:cubicBezTo>
                <a:cubicBezTo>
                  <a:pt x="454" y="332"/>
                  <a:pt x="453" y="329"/>
                  <a:pt x="452" y="327"/>
                </a:cubicBezTo>
                <a:cubicBezTo>
                  <a:pt x="452" y="326"/>
                  <a:pt x="453" y="325"/>
                  <a:pt x="454" y="324"/>
                </a:cubicBezTo>
                <a:cubicBezTo>
                  <a:pt x="454" y="324"/>
                  <a:pt x="455" y="323"/>
                  <a:pt x="455" y="324"/>
                </a:cubicBezTo>
                <a:cubicBezTo>
                  <a:pt x="457" y="325"/>
                  <a:pt x="459" y="326"/>
                  <a:pt x="461" y="328"/>
                </a:cubicBezTo>
                <a:cubicBezTo>
                  <a:pt x="464" y="330"/>
                  <a:pt x="468" y="333"/>
                  <a:pt x="474" y="330"/>
                </a:cubicBezTo>
                <a:close/>
                <a:moveTo>
                  <a:pt x="311" y="149"/>
                </a:moveTo>
                <a:cubicBezTo>
                  <a:pt x="318" y="150"/>
                  <a:pt x="328" y="151"/>
                  <a:pt x="339" y="153"/>
                </a:cubicBezTo>
                <a:cubicBezTo>
                  <a:pt x="341" y="154"/>
                  <a:pt x="344" y="155"/>
                  <a:pt x="346" y="157"/>
                </a:cubicBezTo>
                <a:cubicBezTo>
                  <a:pt x="347" y="157"/>
                  <a:pt x="347" y="159"/>
                  <a:pt x="346" y="160"/>
                </a:cubicBezTo>
                <a:cubicBezTo>
                  <a:pt x="346" y="161"/>
                  <a:pt x="345" y="161"/>
                  <a:pt x="344" y="162"/>
                </a:cubicBezTo>
                <a:cubicBezTo>
                  <a:pt x="344" y="162"/>
                  <a:pt x="343" y="162"/>
                  <a:pt x="342" y="162"/>
                </a:cubicBezTo>
                <a:cubicBezTo>
                  <a:pt x="328" y="158"/>
                  <a:pt x="313" y="158"/>
                  <a:pt x="298" y="159"/>
                </a:cubicBezTo>
                <a:cubicBezTo>
                  <a:pt x="294" y="159"/>
                  <a:pt x="291" y="157"/>
                  <a:pt x="288" y="156"/>
                </a:cubicBezTo>
                <a:cubicBezTo>
                  <a:pt x="288" y="156"/>
                  <a:pt x="287" y="154"/>
                  <a:pt x="287" y="153"/>
                </a:cubicBezTo>
                <a:cubicBezTo>
                  <a:pt x="287" y="152"/>
                  <a:pt x="288" y="151"/>
                  <a:pt x="289" y="151"/>
                </a:cubicBezTo>
                <a:cubicBezTo>
                  <a:pt x="295" y="150"/>
                  <a:pt x="301" y="150"/>
                  <a:pt x="311" y="149"/>
                </a:cubicBezTo>
                <a:close/>
                <a:moveTo>
                  <a:pt x="310" y="129"/>
                </a:moveTo>
                <a:cubicBezTo>
                  <a:pt x="323" y="130"/>
                  <a:pt x="339" y="132"/>
                  <a:pt x="355" y="134"/>
                </a:cubicBezTo>
                <a:cubicBezTo>
                  <a:pt x="362" y="135"/>
                  <a:pt x="369" y="138"/>
                  <a:pt x="374" y="145"/>
                </a:cubicBezTo>
                <a:cubicBezTo>
                  <a:pt x="374" y="145"/>
                  <a:pt x="374" y="147"/>
                  <a:pt x="374" y="148"/>
                </a:cubicBezTo>
                <a:cubicBezTo>
                  <a:pt x="373" y="148"/>
                  <a:pt x="372" y="149"/>
                  <a:pt x="371" y="149"/>
                </a:cubicBezTo>
                <a:cubicBezTo>
                  <a:pt x="369" y="148"/>
                  <a:pt x="367" y="147"/>
                  <a:pt x="365" y="146"/>
                </a:cubicBezTo>
                <a:cubicBezTo>
                  <a:pt x="361" y="145"/>
                  <a:pt x="357" y="142"/>
                  <a:pt x="353" y="142"/>
                </a:cubicBezTo>
                <a:cubicBezTo>
                  <a:pt x="335" y="139"/>
                  <a:pt x="317" y="136"/>
                  <a:pt x="299" y="138"/>
                </a:cubicBezTo>
                <a:cubicBezTo>
                  <a:pt x="289" y="139"/>
                  <a:pt x="279" y="139"/>
                  <a:pt x="269" y="139"/>
                </a:cubicBezTo>
                <a:cubicBezTo>
                  <a:pt x="268" y="139"/>
                  <a:pt x="266" y="138"/>
                  <a:pt x="266" y="138"/>
                </a:cubicBezTo>
                <a:cubicBezTo>
                  <a:pt x="267" y="136"/>
                  <a:pt x="268" y="134"/>
                  <a:pt x="268" y="134"/>
                </a:cubicBezTo>
                <a:cubicBezTo>
                  <a:pt x="281" y="132"/>
                  <a:pt x="294" y="131"/>
                  <a:pt x="310" y="129"/>
                </a:cubicBezTo>
                <a:close/>
                <a:moveTo>
                  <a:pt x="116" y="429"/>
                </a:moveTo>
                <a:cubicBezTo>
                  <a:pt x="114" y="427"/>
                  <a:pt x="112" y="427"/>
                  <a:pt x="112" y="426"/>
                </a:cubicBezTo>
                <a:cubicBezTo>
                  <a:pt x="111" y="424"/>
                  <a:pt x="114" y="421"/>
                  <a:pt x="117" y="422"/>
                </a:cubicBezTo>
                <a:cubicBezTo>
                  <a:pt x="119" y="422"/>
                  <a:pt x="120" y="424"/>
                  <a:pt x="121" y="425"/>
                </a:cubicBezTo>
                <a:cubicBezTo>
                  <a:pt x="119" y="426"/>
                  <a:pt x="118" y="427"/>
                  <a:pt x="116" y="429"/>
                </a:cubicBezTo>
                <a:close/>
                <a:moveTo>
                  <a:pt x="330" y="262"/>
                </a:moveTo>
                <a:cubicBezTo>
                  <a:pt x="328" y="260"/>
                  <a:pt x="326" y="259"/>
                  <a:pt x="325" y="257"/>
                </a:cubicBezTo>
                <a:cubicBezTo>
                  <a:pt x="325" y="256"/>
                  <a:pt x="326" y="254"/>
                  <a:pt x="326" y="253"/>
                </a:cubicBezTo>
                <a:cubicBezTo>
                  <a:pt x="326" y="253"/>
                  <a:pt x="328" y="253"/>
                  <a:pt x="329" y="254"/>
                </a:cubicBezTo>
                <a:cubicBezTo>
                  <a:pt x="330" y="255"/>
                  <a:pt x="332" y="256"/>
                  <a:pt x="332" y="257"/>
                </a:cubicBezTo>
                <a:cubicBezTo>
                  <a:pt x="332" y="258"/>
                  <a:pt x="331" y="260"/>
                  <a:pt x="330" y="262"/>
                </a:cubicBezTo>
                <a:close/>
                <a:moveTo>
                  <a:pt x="328" y="326"/>
                </a:moveTo>
                <a:cubicBezTo>
                  <a:pt x="326" y="328"/>
                  <a:pt x="325" y="329"/>
                  <a:pt x="324" y="329"/>
                </a:cubicBezTo>
                <a:cubicBezTo>
                  <a:pt x="321" y="330"/>
                  <a:pt x="318" y="327"/>
                  <a:pt x="319" y="325"/>
                </a:cubicBezTo>
                <a:cubicBezTo>
                  <a:pt x="320" y="324"/>
                  <a:pt x="321" y="323"/>
                  <a:pt x="323" y="323"/>
                </a:cubicBezTo>
                <a:cubicBezTo>
                  <a:pt x="324" y="323"/>
                  <a:pt x="326" y="325"/>
                  <a:pt x="328" y="326"/>
                </a:cubicBezTo>
                <a:close/>
                <a:moveTo>
                  <a:pt x="467" y="410"/>
                </a:moveTo>
                <a:cubicBezTo>
                  <a:pt x="465" y="408"/>
                  <a:pt x="464" y="407"/>
                  <a:pt x="462" y="405"/>
                </a:cubicBezTo>
                <a:cubicBezTo>
                  <a:pt x="464" y="404"/>
                  <a:pt x="465" y="402"/>
                  <a:pt x="467" y="402"/>
                </a:cubicBezTo>
                <a:cubicBezTo>
                  <a:pt x="470" y="402"/>
                  <a:pt x="472" y="404"/>
                  <a:pt x="471" y="407"/>
                </a:cubicBezTo>
                <a:cubicBezTo>
                  <a:pt x="471" y="408"/>
                  <a:pt x="469" y="408"/>
                  <a:pt x="467" y="410"/>
                </a:cubicBezTo>
                <a:close/>
                <a:moveTo>
                  <a:pt x="470" y="423"/>
                </a:moveTo>
                <a:cubicBezTo>
                  <a:pt x="466" y="425"/>
                  <a:pt x="464" y="426"/>
                  <a:pt x="462" y="426"/>
                </a:cubicBezTo>
                <a:cubicBezTo>
                  <a:pt x="459" y="426"/>
                  <a:pt x="457" y="425"/>
                  <a:pt x="457" y="421"/>
                </a:cubicBezTo>
                <a:cubicBezTo>
                  <a:pt x="457" y="419"/>
                  <a:pt x="459" y="418"/>
                  <a:pt x="462" y="419"/>
                </a:cubicBezTo>
                <a:cubicBezTo>
                  <a:pt x="464" y="419"/>
                  <a:pt x="466" y="421"/>
                  <a:pt x="470" y="423"/>
                </a:cubicBezTo>
                <a:close/>
                <a:moveTo>
                  <a:pt x="329" y="277"/>
                </a:moveTo>
                <a:cubicBezTo>
                  <a:pt x="325" y="278"/>
                  <a:pt x="321" y="276"/>
                  <a:pt x="319" y="272"/>
                </a:cubicBezTo>
                <a:cubicBezTo>
                  <a:pt x="319" y="272"/>
                  <a:pt x="320" y="270"/>
                  <a:pt x="320" y="270"/>
                </a:cubicBezTo>
                <a:cubicBezTo>
                  <a:pt x="324" y="267"/>
                  <a:pt x="329" y="270"/>
                  <a:pt x="330" y="275"/>
                </a:cubicBezTo>
                <a:cubicBezTo>
                  <a:pt x="330" y="276"/>
                  <a:pt x="329" y="277"/>
                  <a:pt x="329" y="277"/>
                </a:cubicBezTo>
                <a:close/>
                <a:moveTo>
                  <a:pt x="330" y="295"/>
                </a:moveTo>
                <a:cubicBezTo>
                  <a:pt x="327" y="293"/>
                  <a:pt x="324" y="291"/>
                  <a:pt x="322" y="289"/>
                </a:cubicBezTo>
                <a:cubicBezTo>
                  <a:pt x="321" y="289"/>
                  <a:pt x="323" y="286"/>
                  <a:pt x="323" y="286"/>
                </a:cubicBezTo>
                <a:cubicBezTo>
                  <a:pt x="327" y="285"/>
                  <a:pt x="331" y="287"/>
                  <a:pt x="332" y="291"/>
                </a:cubicBezTo>
                <a:cubicBezTo>
                  <a:pt x="332" y="292"/>
                  <a:pt x="331" y="293"/>
                  <a:pt x="330" y="295"/>
                </a:cubicBezTo>
                <a:close/>
                <a:moveTo>
                  <a:pt x="317" y="306"/>
                </a:moveTo>
                <a:cubicBezTo>
                  <a:pt x="319" y="304"/>
                  <a:pt x="320" y="303"/>
                  <a:pt x="322" y="303"/>
                </a:cubicBezTo>
                <a:cubicBezTo>
                  <a:pt x="325" y="302"/>
                  <a:pt x="329" y="305"/>
                  <a:pt x="329" y="307"/>
                </a:cubicBezTo>
                <a:cubicBezTo>
                  <a:pt x="328" y="308"/>
                  <a:pt x="325" y="310"/>
                  <a:pt x="324" y="310"/>
                </a:cubicBezTo>
                <a:cubicBezTo>
                  <a:pt x="322" y="310"/>
                  <a:pt x="320" y="308"/>
                  <a:pt x="317" y="306"/>
                </a:cubicBezTo>
                <a:close/>
                <a:moveTo>
                  <a:pt x="470" y="378"/>
                </a:moveTo>
                <a:cubicBezTo>
                  <a:pt x="475" y="380"/>
                  <a:pt x="478" y="382"/>
                  <a:pt x="480" y="386"/>
                </a:cubicBezTo>
                <a:cubicBezTo>
                  <a:pt x="481" y="387"/>
                  <a:pt x="480" y="389"/>
                  <a:pt x="479" y="389"/>
                </a:cubicBezTo>
                <a:cubicBezTo>
                  <a:pt x="474" y="390"/>
                  <a:pt x="469" y="387"/>
                  <a:pt x="468" y="382"/>
                </a:cubicBezTo>
                <a:cubicBezTo>
                  <a:pt x="468" y="381"/>
                  <a:pt x="469" y="380"/>
                  <a:pt x="470" y="378"/>
                </a:cubicBezTo>
                <a:close/>
                <a:moveTo>
                  <a:pt x="120" y="399"/>
                </a:moveTo>
                <a:cubicBezTo>
                  <a:pt x="121" y="400"/>
                  <a:pt x="123" y="401"/>
                  <a:pt x="123" y="401"/>
                </a:cubicBezTo>
                <a:cubicBezTo>
                  <a:pt x="123" y="402"/>
                  <a:pt x="123" y="404"/>
                  <a:pt x="122" y="405"/>
                </a:cubicBezTo>
                <a:cubicBezTo>
                  <a:pt x="118" y="407"/>
                  <a:pt x="115" y="408"/>
                  <a:pt x="111" y="409"/>
                </a:cubicBezTo>
                <a:cubicBezTo>
                  <a:pt x="110" y="409"/>
                  <a:pt x="108" y="408"/>
                  <a:pt x="108" y="408"/>
                </a:cubicBezTo>
                <a:cubicBezTo>
                  <a:pt x="108" y="406"/>
                  <a:pt x="109" y="405"/>
                  <a:pt x="110" y="404"/>
                </a:cubicBezTo>
                <a:cubicBezTo>
                  <a:pt x="111" y="402"/>
                  <a:pt x="112" y="402"/>
                  <a:pt x="114" y="401"/>
                </a:cubicBezTo>
                <a:cubicBezTo>
                  <a:pt x="116" y="400"/>
                  <a:pt x="118" y="400"/>
                  <a:pt x="120" y="399"/>
                </a:cubicBezTo>
                <a:close/>
                <a:moveTo>
                  <a:pt x="122" y="386"/>
                </a:moveTo>
                <a:cubicBezTo>
                  <a:pt x="119" y="391"/>
                  <a:pt x="110" y="397"/>
                  <a:pt x="104" y="396"/>
                </a:cubicBezTo>
                <a:cubicBezTo>
                  <a:pt x="104" y="396"/>
                  <a:pt x="103" y="395"/>
                  <a:pt x="103" y="395"/>
                </a:cubicBezTo>
                <a:cubicBezTo>
                  <a:pt x="103" y="394"/>
                  <a:pt x="102" y="393"/>
                  <a:pt x="103" y="392"/>
                </a:cubicBezTo>
                <a:cubicBezTo>
                  <a:pt x="108" y="387"/>
                  <a:pt x="114" y="385"/>
                  <a:pt x="121" y="384"/>
                </a:cubicBezTo>
                <a:cubicBezTo>
                  <a:pt x="121" y="384"/>
                  <a:pt x="121" y="384"/>
                  <a:pt x="122" y="385"/>
                </a:cubicBezTo>
                <a:cubicBezTo>
                  <a:pt x="122" y="385"/>
                  <a:pt x="122" y="386"/>
                  <a:pt x="122" y="386"/>
                </a:cubicBezTo>
                <a:close/>
                <a:moveTo>
                  <a:pt x="289" y="529"/>
                </a:moveTo>
                <a:cubicBezTo>
                  <a:pt x="284" y="529"/>
                  <a:pt x="280" y="529"/>
                  <a:pt x="276" y="528"/>
                </a:cubicBezTo>
                <a:cubicBezTo>
                  <a:pt x="273" y="528"/>
                  <a:pt x="270" y="526"/>
                  <a:pt x="268" y="525"/>
                </a:cubicBezTo>
                <a:cubicBezTo>
                  <a:pt x="267" y="524"/>
                  <a:pt x="267" y="522"/>
                  <a:pt x="267" y="520"/>
                </a:cubicBezTo>
                <a:cubicBezTo>
                  <a:pt x="267" y="520"/>
                  <a:pt x="269" y="519"/>
                  <a:pt x="270" y="519"/>
                </a:cubicBezTo>
                <a:cubicBezTo>
                  <a:pt x="282" y="523"/>
                  <a:pt x="295" y="520"/>
                  <a:pt x="308" y="518"/>
                </a:cubicBezTo>
                <a:cubicBezTo>
                  <a:pt x="309" y="518"/>
                  <a:pt x="312" y="519"/>
                  <a:pt x="313" y="521"/>
                </a:cubicBezTo>
                <a:cubicBezTo>
                  <a:pt x="314" y="522"/>
                  <a:pt x="312" y="526"/>
                  <a:pt x="309" y="526"/>
                </a:cubicBezTo>
                <a:cubicBezTo>
                  <a:pt x="302" y="528"/>
                  <a:pt x="295" y="528"/>
                  <a:pt x="289" y="529"/>
                </a:cubicBezTo>
                <a:close/>
                <a:moveTo>
                  <a:pt x="304" y="499"/>
                </a:moveTo>
                <a:cubicBezTo>
                  <a:pt x="321" y="499"/>
                  <a:pt x="337" y="495"/>
                  <a:pt x="352" y="490"/>
                </a:cubicBezTo>
                <a:cubicBezTo>
                  <a:pt x="372" y="483"/>
                  <a:pt x="387" y="470"/>
                  <a:pt x="396" y="450"/>
                </a:cubicBezTo>
                <a:cubicBezTo>
                  <a:pt x="397" y="448"/>
                  <a:pt x="398" y="445"/>
                  <a:pt x="399" y="443"/>
                </a:cubicBezTo>
                <a:cubicBezTo>
                  <a:pt x="399" y="442"/>
                  <a:pt x="401" y="441"/>
                  <a:pt x="402" y="442"/>
                </a:cubicBezTo>
                <a:cubicBezTo>
                  <a:pt x="403" y="442"/>
                  <a:pt x="404" y="443"/>
                  <a:pt x="404" y="444"/>
                </a:cubicBezTo>
                <a:cubicBezTo>
                  <a:pt x="402" y="451"/>
                  <a:pt x="400" y="458"/>
                  <a:pt x="397" y="464"/>
                </a:cubicBezTo>
                <a:cubicBezTo>
                  <a:pt x="385" y="483"/>
                  <a:pt x="367" y="495"/>
                  <a:pt x="346" y="501"/>
                </a:cubicBezTo>
                <a:cubicBezTo>
                  <a:pt x="342" y="502"/>
                  <a:pt x="338" y="502"/>
                  <a:pt x="334" y="503"/>
                </a:cubicBezTo>
                <a:cubicBezTo>
                  <a:pt x="312" y="510"/>
                  <a:pt x="288" y="508"/>
                  <a:pt x="266" y="503"/>
                </a:cubicBezTo>
                <a:cubicBezTo>
                  <a:pt x="244" y="498"/>
                  <a:pt x="225" y="485"/>
                  <a:pt x="210" y="467"/>
                </a:cubicBezTo>
                <a:cubicBezTo>
                  <a:pt x="207" y="464"/>
                  <a:pt x="206" y="460"/>
                  <a:pt x="203" y="456"/>
                </a:cubicBezTo>
                <a:cubicBezTo>
                  <a:pt x="202" y="453"/>
                  <a:pt x="201" y="450"/>
                  <a:pt x="203" y="448"/>
                </a:cubicBezTo>
                <a:cubicBezTo>
                  <a:pt x="207" y="446"/>
                  <a:pt x="208" y="449"/>
                  <a:pt x="210" y="451"/>
                </a:cubicBezTo>
                <a:cubicBezTo>
                  <a:pt x="214" y="457"/>
                  <a:pt x="218" y="464"/>
                  <a:pt x="223" y="469"/>
                </a:cubicBezTo>
                <a:cubicBezTo>
                  <a:pt x="238" y="485"/>
                  <a:pt x="257" y="494"/>
                  <a:pt x="279" y="496"/>
                </a:cubicBezTo>
                <a:cubicBezTo>
                  <a:pt x="287" y="497"/>
                  <a:pt x="296" y="498"/>
                  <a:pt x="304" y="499"/>
                </a:cubicBezTo>
                <a:close/>
                <a:moveTo>
                  <a:pt x="394" y="45"/>
                </a:moveTo>
                <a:cubicBezTo>
                  <a:pt x="397" y="42"/>
                  <a:pt x="400" y="38"/>
                  <a:pt x="397" y="33"/>
                </a:cubicBezTo>
                <a:cubicBezTo>
                  <a:pt x="394" y="37"/>
                  <a:pt x="393" y="41"/>
                  <a:pt x="395" y="46"/>
                </a:cubicBezTo>
                <a:cubicBezTo>
                  <a:pt x="390" y="47"/>
                  <a:pt x="390" y="51"/>
                  <a:pt x="388" y="55"/>
                </a:cubicBezTo>
                <a:cubicBezTo>
                  <a:pt x="388" y="55"/>
                  <a:pt x="389" y="56"/>
                  <a:pt x="390" y="57"/>
                </a:cubicBezTo>
                <a:cubicBezTo>
                  <a:pt x="390" y="57"/>
                  <a:pt x="391" y="57"/>
                  <a:pt x="391" y="56"/>
                </a:cubicBezTo>
                <a:cubicBezTo>
                  <a:pt x="392" y="53"/>
                  <a:pt x="393" y="49"/>
                  <a:pt x="394" y="45"/>
                </a:cubicBezTo>
                <a:close/>
                <a:moveTo>
                  <a:pt x="91" y="325"/>
                </a:moveTo>
                <a:cubicBezTo>
                  <a:pt x="90" y="335"/>
                  <a:pt x="89" y="341"/>
                  <a:pt x="89" y="346"/>
                </a:cubicBezTo>
                <a:cubicBezTo>
                  <a:pt x="85" y="380"/>
                  <a:pt x="87" y="413"/>
                  <a:pt x="99" y="444"/>
                </a:cubicBezTo>
                <a:cubicBezTo>
                  <a:pt x="112" y="476"/>
                  <a:pt x="130" y="503"/>
                  <a:pt x="164" y="516"/>
                </a:cubicBezTo>
                <a:cubicBezTo>
                  <a:pt x="165" y="516"/>
                  <a:pt x="167" y="517"/>
                  <a:pt x="168" y="518"/>
                </a:cubicBezTo>
                <a:cubicBezTo>
                  <a:pt x="195" y="531"/>
                  <a:pt x="222" y="540"/>
                  <a:pt x="251" y="545"/>
                </a:cubicBezTo>
                <a:cubicBezTo>
                  <a:pt x="268" y="548"/>
                  <a:pt x="284" y="551"/>
                  <a:pt x="300" y="550"/>
                </a:cubicBezTo>
                <a:cubicBezTo>
                  <a:pt x="328" y="548"/>
                  <a:pt x="356" y="546"/>
                  <a:pt x="384" y="544"/>
                </a:cubicBezTo>
                <a:cubicBezTo>
                  <a:pt x="407" y="543"/>
                  <a:pt x="430" y="537"/>
                  <a:pt x="449" y="524"/>
                </a:cubicBezTo>
                <a:cubicBezTo>
                  <a:pt x="458" y="518"/>
                  <a:pt x="458" y="517"/>
                  <a:pt x="451" y="508"/>
                </a:cubicBezTo>
                <a:cubicBezTo>
                  <a:pt x="450" y="507"/>
                  <a:pt x="449" y="506"/>
                  <a:pt x="449" y="505"/>
                </a:cubicBezTo>
                <a:cubicBezTo>
                  <a:pt x="449" y="504"/>
                  <a:pt x="449" y="503"/>
                  <a:pt x="449" y="502"/>
                </a:cubicBezTo>
                <a:cubicBezTo>
                  <a:pt x="450" y="501"/>
                  <a:pt x="451" y="501"/>
                  <a:pt x="452" y="501"/>
                </a:cubicBezTo>
                <a:cubicBezTo>
                  <a:pt x="456" y="503"/>
                  <a:pt x="460" y="506"/>
                  <a:pt x="464" y="507"/>
                </a:cubicBezTo>
                <a:cubicBezTo>
                  <a:pt x="465" y="508"/>
                  <a:pt x="468" y="506"/>
                  <a:pt x="470" y="505"/>
                </a:cubicBezTo>
                <a:cubicBezTo>
                  <a:pt x="470" y="504"/>
                  <a:pt x="470" y="502"/>
                  <a:pt x="469" y="500"/>
                </a:cubicBezTo>
                <a:cubicBezTo>
                  <a:pt x="466" y="497"/>
                  <a:pt x="463" y="493"/>
                  <a:pt x="461" y="490"/>
                </a:cubicBezTo>
                <a:cubicBezTo>
                  <a:pt x="460" y="489"/>
                  <a:pt x="461" y="487"/>
                  <a:pt x="462" y="485"/>
                </a:cubicBezTo>
                <a:cubicBezTo>
                  <a:pt x="462" y="485"/>
                  <a:pt x="464" y="485"/>
                  <a:pt x="465" y="485"/>
                </a:cubicBezTo>
                <a:cubicBezTo>
                  <a:pt x="466" y="486"/>
                  <a:pt x="466" y="487"/>
                  <a:pt x="467" y="487"/>
                </a:cubicBezTo>
                <a:cubicBezTo>
                  <a:pt x="471" y="490"/>
                  <a:pt x="472" y="495"/>
                  <a:pt x="477" y="496"/>
                </a:cubicBezTo>
                <a:cubicBezTo>
                  <a:pt x="481" y="489"/>
                  <a:pt x="473" y="488"/>
                  <a:pt x="472" y="483"/>
                </a:cubicBezTo>
                <a:cubicBezTo>
                  <a:pt x="471" y="482"/>
                  <a:pt x="470" y="481"/>
                  <a:pt x="470" y="480"/>
                </a:cubicBezTo>
                <a:cubicBezTo>
                  <a:pt x="470" y="479"/>
                  <a:pt x="471" y="477"/>
                  <a:pt x="471" y="476"/>
                </a:cubicBezTo>
                <a:cubicBezTo>
                  <a:pt x="472" y="476"/>
                  <a:pt x="473" y="476"/>
                  <a:pt x="474" y="476"/>
                </a:cubicBezTo>
                <a:cubicBezTo>
                  <a:pt x="476" y="477"/>
                  <a:pt x="477" y="479"/>
                  <a:pt x="478" y="480"/>
                </a:cubicBezTo>
                <a:cubicBezTo>
                  <a:pt x="484" y="484"/>
                  <a:pt x="487" y="485"/>
                  <a:pt x="489" y="481"/>
                </a:cubicBezTo>
                <a:cubicBezTo>
                  <a:pt x="494" y="475"/>
                  <a:pt x="493" y="472"/>
                  <a:pt x="487" y="468"/>
                </a:cubicBezTo>
                <a:cubicBezTo>
                  <a:pt x="484" y="465"/>
                  <a:pt x="481" y="463"/>
                  <a:pt x="478" y="460"/>
                </a:cubicBezTo>
                <a:cubicBezTo>
                  <a:pt x="478" y="460"/>
                  <a:pt x="478" y="458"/>
                  <a:pt x="478" y="457"/>
                </a:cubicBezTo>
                <a:cubicBezTo>
                  <a:pt x="479" y="456"/>
                  <a:pt x="481" y="456"/>
                  <a:pt x="481" y="456"/>
                </a:cubicBezTo>
                <a:cubicBezTo>
                  <a:pt x="485" y="457"/>
                  <a:pt x="488" y="459"/>
                  <a:pt x="492" y="460"/>
                </a:cubicBezTo>
                <a:cubicBezTo>
                  <a:pt x="494" y="461"/>
                  <a:pt x="497" y="460"/>
                  <a:pt x="498" y="458"/>
                </a:cubicBezTo>
                <a:cubicBezTo>
                  <a:pt x="498" y="457"/>
                  <a:pt x="498" y="453"/>
                  <a:pt x="497" y="452"/>
                </a:cubicBezTo>
                <a:cubicBezTo>
                  <a:pt x="494" y="449"/>
                  <a:pt x="490" y="446"/>
                  <a:pt x="487" y="443"/>
                </a:cubicBezTo>
                <a:cubicBezTo>
                  <a:pt x="486" y="442"/>
                  <a:pt x="487" y="440"/>
                  <a:pt x="487" y="439"/>
                </a:cubicBezTo>
                <a:cubicBezTo>
                  <a:pt x="487" y="438"/>
                  <a:pt x="489" y="438"/>
                  <a:pt x="490" y="438"/>
                </a:cubicBezTo>
                <a:cubicBezTo>
                  <a:pt x="493" y="439"/>
                  <a:pt x="496" y="441"/>
                  <a:pt x="499" y="442"/>
                </a:cubicBezTo>
                <a:cubicBezTo>
                  <a:pt x="500" y="443"/>
                  <a:pt x="502" y="442"/>
                  <a:pt x="503" y="441"/>
                </a:cubicBezTo>
                <a:cubicBezTo>
                  <a:pt x="504" y="440"/>
                  <a:pt x="504" y="437"/>
                  <a:pt x="504" y="436"/>
                </a:cubicBezTo>
                <a:cubicBezTo>
                  <a:pt x="502" y="435"/>
                  <a:pt x="500" y="434"/>
                  <a:pt x="498" y="432"/>
                </a:cubicBezTo>
                <a:cubicBezTo>
                  <a:pt x="496" y="430"/>
                  <a:pt x="495" y="428"/>
                  <a:pt x="493" y="426"/>
                </a:cubicBezTo>
                <a:cubicBezTo>
                  <a:pt x="493" y="425"/>
                  <a:pt x="493" y="424"/>
                  <a:pt x="493" y="423"/>
                </a:cubicBezTo>
                <a:cubicBezTo>
                  <a:pt x="494" y="422"/>
                  <a:pt x="495" y="422"/>
                  <a:pt x="496" y="422"/>
                </a:cubicBezTo>
                <a:cubicBezTo>
                  <a:pt x="497" y="422"/>
                  <a:pt x="498" y="423"/>
                  <a:pt x="499" y="423"/>
                </a:cubicBezTo>
                <a:cubicBezTo>
                  <a:pt x="500" y="424"/>
                  <a:pt x="502" y="425"/>
                  <a:pt x="503" y="425"/>
                </a:cubicBezTo>
                <a:cubicBezTo>
                  <a:pt x="505" y="425"/>
                  <a:pt x="508" y="425"/>
                  <a:pt x="509" y="424"/>
                </a:cubicBezTo>
                <a:cubicBezTo>
                  <a:pt x="510" y="423"/>
                  <a:pt x="511" y="419"/>
                  <a:pt x="510" y="418"/>
                </a:cubicBezTo>
                <a:cubicBezTo>
                  <a:pt x="508" y="414"/>
                  <a:pt x="505" y="411"/>
                  <a:pt x="502" y="408"/>
                </a:cubicBezTo>
                <a:cubicBezTo>
                  <a:pt x="501" y="407"/>
                  <a:pt x="501" y="405"/>
                  <a:pt x="502" y="405"/>
                </a:cubicBezTo>
                <a:cubicBezTo>
                  <a:pt x="502" y="404"/>
                  <a:pt x="504" y="403"/>
                  <a:pt x="504" y="403"/>
                </a:cubicBezTo>
                <a:cubicBezTo>
                  <a:pt x="507" y="404"/>
                  <a:pt x="510" y="405"/>
                  <a:pt x="512" y="406"/>
                </a:cubicBezTo>
                <a:cubicBezTo>
                  <a:pt x="514" y="406"/>
                  <a:pt x="516" y="405"/>
                  <a:pt x="517" y="404"/>
                </a:cubicBezTo>
                <a:cubicBezTo>
                  <a:pt x="518" y="402"/>
                  <a:pt x="519" y="399"/>
                  <a:pt x="518" y="398"/>
                </a:cubicBezTo>
                <a:cubicBezTo>
                  <a:pt x="517" y="396"/>
                  <a:pt x="514" y="394"/>
                  <a:pt x="512" y="392"/>
                </a:cubicBezTo>
                <a:cubicBezTo>
                  <a:pt x="510" y="390"/>
                  <a:pt x="511" y="387"/>
                  <a:pt x="513" y="387"/>
                </a:cubicBezTo>
                <a:cubicBezTo>
                  <a:pt x="521" y="386"/>
                  <a:pt x="524" y="382"/>
                  <a:pt x="524" y="375"/>
                </a:cubicBezTo>
                <a:cubicBezTo>
                  <a:pt x="526" y="362"/>
                  <a:pt x="527" y="349"/>
                  <a:pt x="528" y="336"/>
                </a:cubicBezTo>
                <a:cubicBezTo>
                  <a:pt x="529" y="334"/>
                  <a:pt x="530" y="331"/>
                  <a:pt x="526" y="329"/>
                </a:cubicBezTo>
                <a:cubicBezTo>
                  <a:pt x="524" y="330"/>
                  <a:pt x="523" y="330"/>
                  <a:pt x="521" y="331"/>
                </a:cubicBezTo>
                <a:cubicBezTo>
                  <a:pt x="510" y="341"/>
                  <a:pt x="496" y="348"/>
                  <a:pt x="482" y="355"/>
                </a:cubicBezTo>
                <a:cubicBezTo>
                  <a:pt x="463" y="364"/>
                  <a:pt x="443" y="363"/>
                  <a:pt x="423" y="361"/>
                </a:cubicBezTo>
                <a:cubicBezTo>
                  <a:pt x="416" y="360"/>
                  <a:pt x="410" y="358"/>
                  <a:pt x="403" y="357"/>
                </a:cubicBezTo>
                <a:cubicBezTo>
                  <a:pt x="394" y="355"/>
                  <a:pt x="386" y="352"/>
                  <a:pt x="380" y="345"/>
                </a:cubicBezTo>
                <a:cubicBezTo>
                  <a:pt x="366" y="330"/>
                  <a:pt x="355" y="313"/>
                  <a:pt x="350" y="293"/>
                </a:cubicBezTo>
                <a:cubicBezTo>
                  <a:pt x="347" y="280"/>
                  <a:pt x="345" y="267"/>
                  <a:pt x="345" y="254"/>
                </a:cubicBezTo>
                <a:cubicBezTo>
                  <a:pt x="345" y="250"/>
                  <a:pt x="344" y="246"/>
                  <a:pt x="340" y="243"/>
                </a:cubicBezTo>
                <a:cubicBezTo>
                  <a:pt x="337" y="240"/>
                  <a:pt x="335" y="237"/>
                  <a:pt x="332" y="234"/>
                </a:cubicBezTo>
                <a:cubicBezTo>
                  <a:pt x="323" y="225"/>
                  <a:pt x="312" y="224"/>
                  <a:pt x="301" y="230"/>
                </a:cubicBezTo>
                <a:cubicBezTo>
                  <a:pt x="295" y="233"/>
                  <a:pt x="290" y="238"/>
                  <a:pt x="287" y="244"/>
                </a:cubicBezTo>
                <a:cubicBezTo>
                  <a:pt x="283" y="255"/>
                  <a:pt x="279" y="265"/>
                  <a:pt x="278" y="276"/>
                </a:cubicBezTo>
                <a:cubicBezTo>
                  <a:pt x="278" y="284"/>
                  <a:pt x="276" y="291"/>
                  <a:pt x="275" y="298"/>
                </a:cubicBezTo>
                <a:cubicBezTo>
                  <a:pt x="273" y="318"/>
                  <a:pt x="271" y="337"/>
                  <a:pt x="269" y="357"/>
                </a:cubicBezTo>
                <a:cubicBezTo>
                  <a:pt x="267" y="372"/>
                  <a:pt x="274" y="383"/>
                  <a:pt x="286" y="390"/>
                </a:cubicBezTo>
                <a:cubicBezTo>
                  <a:pt x="295" y="396"/>
                  <a:pt x="304" y="399"/>
                  <a:pt x="313" y="399"/>
                </a:cubicBezTo>
                <a:cubicBezTo>
                  <a:pt x="330" y="399"/>
                  <a:pt x="345" y="396"/>
                  <a:pt x="350" y="377"/>
                </a:cubicBezTo>
                <a:cubicBezTo>
                  <a:pt x="351" y="376"/>
                  <a:pt x="351" y="376"/>
                  <a:pt x="351" y="376"/>
                </a:cubicBezTo>
                <a:cubicBezTo>
                  <a:pt x="352" y="375"/>
                  <a:pt x="353" y="375"/>
                  <a:pt x="354" y="375"/>
                </a:cubicBezTo>
                <a:cubicBezTo>
                  <a:pt x="355" y="375"/>
                  <a:pt x="355" y="376"/>
                  <a:pt x="356" y="376"/>
                </a:cubicBezTo>
                <a:cubicBezTo>
                  <a:pt x="356" y="377"/>
                  <a:pt x="357" y="378"/>
                  <a:pt x="357" y="379"/>
                </a:cubicBezTo>
                <a:cubicBezTo>
                  <a:pt x="355" y="390"/>
                  <a:pt x="349" y="398"/>
                  <a:pt x="339" y="402"/>
                </a:cubicBezTo>
                <a:cubicBezTo>
                  <a:pt x="319" y="411"/>
                  <a:pt x="299" y="408"/>
                  <a:pt x="281" y="396"/>
                </a:cubicBezTo>
                <a:cubicBezTo>
                  <a:pt x="268" y="388"/>
                  <a:pt x="260" y="376"/>
                  <a:pt x="262" y="360"/>
                </a:cubicBezTo>
                <a:cubicBezTo>
                  <a:pt x="263" y="351"/>
                  <a:pt x="264" y="343"/>
                  <a:pt x="264" y="334"/>
                </a:cubicBezTo>
                <a:cubicBezTo>
                  <a:pt x="264" y="334"/>
                  <a:pt x="264" y="332"/>
                  <a:pt x="263" y="332"/>
                </a:cubicBezTo>
                <a:cubicBezTo>
                  <a:pt x="262" y="332"/>
                  <a:pt x="260" y="332"/>
                  <a:pt x="260" y="332"/>
                </a:cubicBezTo>
                <a:cubicBezTo>
                  <a:pt x="258" y="333"/>
                  <a:pt x="257" y="335"/>
                  <a:pt x="256" y="336"/>
                </a:cubicBezTo>
                <a:cubicBezTo>
                  <a:pt x="242" y="351"/>
                  <a:pt x="224" y="359"/>
                  <a:pt x="205" y="363"/>
                </a:cubicBezTo>
                <a:cubicBezTo>
                  <a:pt x="191" y="367"/>
                  <a:pt x="176" y="367"/>
                  <a:pt x="161" y="365"/>
                </a:cubicBezTo>
                <a:cubicBezTo>
                  <a:pt x="151" y="363"/>
                  <a:pt x="140" y="361"/>
                  <a:pt x="131" y="356"/>
                </a:cubicBezTo>
                <a:cubicBezTo>
                  <a:pt x="117" y="348"/>
                  <a:pt x="103" y="342"/>
                  <a:pt x="91" y="325"/>
                </a:cubicBezTo>
                <a:close/>
                <a:moveTo>
                  <a:pt x="529" y="177"/>
                </a:moveTo>
                <a:cubicBezTo>
                  <a:pt x="529" y="162"/>
                  <a:pt x="524" y="150"/>
                  <a:pt x="516" y="140"/>
                </a:cubicBezTo>
                <a:cubicBezTo>
                  <a:pt x="513" y="135"/>
                  <a:pt x="510" y="134"/>
                  <a:pt x="505" y="135"/>
                </a:cubicBezTo>
                <a:cubicBezTo>
                  <a:pt x="491" y="139"/>
                  <a:pt x="481" y="133"/>
                  <a:pt x="474" y="121"/>
                </a:cubicBezTo>
                <a:cubicBezTo>
                  <a:pt x="471" y="117"/>
                  <a:pt x="469" y="114"/>
                  <a:pt x="466" y="110"/>
                </a:cubicBezTo>
                <a:cubicBezTo>
                  <a:pt x="441" y="121"/>
                  <a:pt x="426" y="116"/>
                  <a:pt x="411" y="94"/>
                </a:cubicBezTo>
                <a:cubicBezTo>
                  <a:pt x="410" y="94"/>
                  <a:pt x="410" y="93"/>
                  <a:pt x="410" y="93"/>
                </a:cubicBezTo>
                <a:cubicBezTo>
                  <a:pt x="408" y="90"/>
                  <a:pt x="405" y="89"/>
                  <a:pt x="403" y="91"/>
                </a:cubicBezTo>
                <a:cubicBezTo>
                  <a:pt x="397" y="94"/>
                  <a:pt x="391" y="98"/>
                  <a:pt x="386" y="102"/>
                </a:cubicBezTo>
                <a:cubicBezTo>
                  <a:pt x="373" y="110"/>
                  <a:pt x="353" y="108"/>
                  <a:pt x="344" y="93"/>
                </a:cubicBezTo>
                <a:cubicBezTo>
                  <a:pt x="343" y="91"/>
                  <a:pt x="342" y="90"/>
                  <a:pt x="341" y="88"/>
                </a:cubicBezTo>
                <a:cubicBezTo>
                  <a:pt x="337" y="82"/>
                  <a:pt x="337" y="82"/>
                  <a:pt x="331" y="86"/>
                </a:cubicBezTo>
                <a:cubicBezTo>
                  <a:pt x="328" y="87"/>
                  <a:pt x="325" y="90"/>
                  <a:pt x="322" y="91"/>
                </a:cubicBezTo>
                <a:cubicBezTo>
                  <a:pt x="311" y="96"/>
                  <a:pt x="299" y="97"/>
                  <a:pt x="288" y="90"/>
                </a:cubicBezTo>
                <a:cubicBezTo>
                  <a:pt x="285" y="87"/>
                  <a:pt x="281" y="84"/>
                  <a:pt x="278" y="81"/>
                </a:cubicBezTo>
                <a:cubicBezTo>
                  <a:pt x="273" y="78"/>
                  <a:pt x="271" y="77"/>
                  <a:pt x="266" y="82"/>
                </a:cubicBezTo>
                <a:cubicBezTo>
                  <a:pt x="260" y="88"/>
                  <a:pt x="254" y="94"/>
                  <a:pt x="246" y="98"/>
                </a:cubicBezTo>
                <a:cubicBezTo>
                  <a:pt x="238" y="102"/>
                  <a:pt x="230" y="102"/>
                  <a:pt x="222" y="99"/>
                </a:cubicBezTo>
                <a:cubicBezTo>
                  <a:pt x="218" y="98"/>
                  <a:pt x="215" y="95"/>
                  <a:pt x="212" y="94"/>
                </a:cubicBezTo>
                <a:cubicBezTo>
                  <a:pt x="206" y="90"/>
                  <a:pt x="205" y="90"/>
                  <a:pt x="202" y="97"/>
                </a:cubicBezTo>
                <a:cubicBezTo>
                  <a:pt x="201" y="99"/>
                  <a:pt x="200" y="102"/>
                  <a:pt x="199" y="105"/>
                </a:cubicBezTo>
                <a:cubicBezTo>
                  <a:pt x="187" y="122"/>
                  <a:pt x="177" y="131"/>
                  <a:pt x="158" y="116"/>
                </a:cubicBezTo>
                <a:cubicBezTo>
                  <a:pt x="154" y="113"/>
                  <a:pt x="152" y="113"/>
                  <a:pt x="149" y="119"/>
                </a:cubicBezTo>
                <a:cubicBezTo>
                  <a:pt x="144" y="130"/>
                  <a:pt x="136" y="140"/>
                  <a:pt x="123" y="142"/>
                </a:cubicBezTo>
                <a:cubicBezTo>
                  <a:pt x="112" y="144"/>
                  <a:pt x="108" y="149"/>
                  <a:pt x="105" y="158"/>
                </a:cubicBezTo>
                <a:cubicBezTo>
                  <a:pt x="103" y="168"/>
                  <a:pt x="101" y="178"/>
                  <a:pt x="99" y="188"/>
                </a:cubicBezTo>
                <a:cubicBezTo>
                  <a:pt x="99" y="190"/>
                  <a:pt x="98" y="192"/>
                  <a:pt x="102" y="193"/>
                </a:cubicBezTo>
                <a:cubicBezTo>
                  <a:pt x="105" y="191"/>
                  <a:pt x="108" y="188"/>
                  <a:pt x="112" y="185"/>
                </a:cubicBezTo>
                <a:cubicBezTo>
                  <a:pt x="116" y="182"/>
                  <a:pt x="120" y="179"/>
                  <a:pt x="124" y="177"/>
                </a:cubicBezTo>
                <a:cubicBezTo>
                  <a:pt x="130" y="174"/>
                  <a:pt x="133" y="171"/>
                  <a:pt x="134" y="165"/>
                </a:cubicBezTo>
                <a:cubicBezTo>
                  <a:pt x="136" y="153"/>
                  <a:pt x="145" y="147"/>
                  <a:pt x="157" y="146"/>
                </a:cubicBezTo>
                <a:cubicBezTo>
                  <a:pt x="160" y="146"/>
                  <a:pt x="165" y="147"/>
                  <a:pt x="168" y="145"/>
                </a:cubicBezTo>
                <a:cubicBezTo>
                  <a:pt x="184" y="140"/>
                  <a:pt x="201" y="146"/>
                  <a:pt x="217" y="144"/>
                </a:cubicBezTo>
                <a:cubicBezTo>
                  <a:pt x="218" y="144"/>
                  <a:pt x="220" y="146"/>
                  <a:pt x="221" y="146"/>
                </a:cubicBezTo>
                <a:cubicBezTo>
                  <a:pt x="227" y="148"/>
                  <a:pt x="232" y="150"/>
                  <a:pt x="237" y="151"/>
                </a:cubicBezTo>
                <a:cubicBezTo>
                  <a:pt x="249" y="154"/>
                  <a:pt x="251" y="156"/>
                  <a:pt x="252" y="168"/>
                </a:cubicBezTo>
                <a:cubicBezTo>
                  <a:pt x="252" y="171"/>
                  <a:pt x="252" y="175"/>
                  <a:pt x="252" y="178"/>
                </a:cubicBezTo>
                <a:cubicBezTo>
                  <a:pt x="252" y="181"/>
                  <a:pt x="252" y="184"/>
                  <a:pt x="254" y="186"/>
                </a:cubicBezTo>
                <a:cubicBezTo>
                  <a:pt x="257" y="192"/>
                  <a:pt x="262" y="198"/>
                  <a:pt x="266" y="204"/>
                </a:cubicBezTo>
                <a:cubicBezTo>
                  <a:pt x="269" y="210"/>
                  <a:pt x="272" y="217"/>
                  <a:pt x="275" y="225"/>
                </a:cubicBezTo>
                <a:cubicBezTo>
                  <a:pt x="280" y="220"/>
                  <a:pt x="284" y="215"/>
                  <a:pt x="288" y="211"/>
                </a:cubicBezTo>
                <a:cubicBezTo>
                  <a:pt x="299" y="201"/>
                  <a:pt x="312" y="199"/>
                  <a:pt x="326" y="202"/>
                </a:cubicBezTo>
                <a:cubicBezTo>
                  <a:pt x="335" y="205"/>
                  <a:pt x="341" y="211"/>
                  <a:pt x="348" y="217"/>
                </a:cubicBezTo>
                <a:cubicBezTo>
                  <a:pt x="351" y="219"/>
                  <a:pt x="354" y="218"/>
                  <a:pt x="355" y="216"/>
                </a:cubicBezTo>
                <a:cubicBezTo>
                  <a:pt x="364" y="202"/>
                  <a:pt x="376" y="191"/>
                  <a:pt x="387" y="179"/>
                </a:cubicBezTo>
                <a:cubicBezTo>
                  <a:pt x="389" y="177"/>
                  <a:pt x="391" y="174"/>
                  <a:pt x="391" y="172"/>
                </a:cubicBezTo>
                <a:cubicBezTo>
                  <a:pt x="393" y="160"/>
                  <a:pt x="400" y="153"/>
                  <a:pt x="411" y="150"/>
                </a:cubicBezTo>
                <a:cubicBezTo>
                  <a:pt x="435" y="143"/>
                  <a:pt x="458" y="138"/>
                  <a:pt x="483" y="141"/>
                </a:cubicBezTo>
                <a:cubicBezTo>
                  <a:pt x="491" y="142"/>
                  <a:pt x="498" y="143"/>
                  <a:pt x="500" y="153"/>
                </a:cubicBezTo>
                <a:cubicBezTo>
                  <a:pt x="500" y="155"/>
                  <a:pt x="501" y="156"/>
                  <a:pt x="502" y="157"/>
                </a:cubicBezTo>
                <a:cubicBezTo>
                  <a:pt x="511" y="164"/>
                  <a:pt x="520" y="171"/>
                  <a:pt x="529" y="177"/>
                </a:cubicBezTo>
                <a:close/>
                <a:moveTo>
                  <a:pt x="351" y="258"/>
                </a:moveTo>
                <a:cubicBezTo>
                  <a:pt x="353" y="289"/>
                  <a:pt x="361" y="314"/>
                  <a:pt x="380" y="334"/>
                </a:cubicBezTo>
                <a:cubicBezTo>
                  <a:pt x="387" y="342"/>
                  <a:pt x="394" y="349"/>
                  <a:pt x="405" y="348"/>
                </a:cubicBezTo>
                <a:cubicBezTo>
                  <a:pt x="409" y="348"/>
                  <a:pt x="412" y="349"/>
                  <a:pt x="415" y="350"/>
                </a:cubicBezTo>
                <a:cubicBezTo>
                  <a:pt x="427" y="354"/>
                  <a:pt x="439" y="355"/>
                  <a:pt x="452" y="354"/>
                </a:cubicBezTo>
                <a:cubicBezTo>
                  <a:pt x="467" y="353"/>
                  <a:pt x="481" y="348"/>
                  <a:pt x="495" y="341"/>
                </a:cubicBezTo>
                <a:cubicBezTo>
                  <a:pt x="522" y="328"/>
                  <a:pt x="538" y="305"/>
                  <a:pt x="546" y="277"/>
                </a:cubicBezTo>
                <a:cubicBezTo>
                  <a:pt x="555" y="245"/>
                  <a:pt x="547" y="215"/>
                  <a:pt x="527" y="190"/>
                </a:cubicBezTo>
                <a:cubicBezTo>
                  <a:pt x="511" y="168"/>
                  <a:pt x="488" y="156"/>
                  <a:pt x="459" y="163"/>
                </a:cubicBezTo>
                <a:cubicBezTo>
                  <a:pt x="455" y="164"/>
                  <a:pt x="451" y="165"/>
                  <a:pt x="446" y="166"/>
                </a:cubicBezTo>
                <a:cubicBezTo>
                  <a:pt x="429" y="166"/>
                  <a:pt x="415" y="174"/>
                  <a:pt x="400" y="181"/>
                </a:cubicBezTo>
                <a:cubicBezTo>
                  <a:pt x="394" y="183"/>
                  <a:pt x="388" y="189"/>
                  <a:pt x="383" y="194"/>
                </a:cubicBezTo>
                <a:cubicBezTo>
                  <a:pt x="380" y="197"/>
                  <a:pt x="377" y="200"/>
                  <a:pt x="374" y="204"/>
                </a:cubicBezTo>
                <a:cubicBezTo>
                  <a:pt x="359" y="220"/>
                  <a:pt x="352" y="240"/>
                  <a:pt x="351" y="258"/>
                </a:cubicBezTo>
                <a:close/>
                <a:moveTo>
                  <a:pt x="183" y="358"/>
                </a:moveTo>
                <a:cubicBezTo>
                  <a:pt x="201" y="358"/>
                  <a:pt x="219" y="353"/>
                  <a:pt x="235" y="344"/>
                </a:cubicBezTo>
                <a:cubicBezTo>
                  <a:pt x="257" y="332"/>
                  <a:pt x="269" y="312"/>
                  <a:pt x="268" y="285"/>
                </a:cubicBezTo>
                <a:cubicBezTo>
                  <a:pt x="268" y="277"/>
                  <a:pt x="268" y="269"/>
                  <a:pt x="269" y="261"/>
                </a:cubicBezTo>
                <a:cubicBezTo>
                  <a:pt x="271" y="247"/>
                  <a:pt x="269" y="234"/>
                  <a:pt x="265" y="221"/>
                </a:cubicBezTo>
                <a:cubicBezTo>
                  <a:pt x="255" y="190"/>
                  <a:pt x="227" y="167"/>
                  <a:pt x="196" y="166"/>
                </a:cubicBezTo>
                <a:cubicBezTo>
                  <a:pt x="185" y="165"/>
                  <a:pt x="173" y="168"/>
                  <a:pt x="163" y="170"/>
                </a:cubicBezTo>
                <a:cubicBezTo>
                  <a:pt x="128" y="179"/>
                  <a:pt x="100" y="198"/>
                  <a:pt x="87" y="233"/>
                </a:cubicBezTo>
                <a:cubicBezTo>
                  <a:pt x="78" y="259"/>
                  <a:pt x="77" y="284"/>
                  <a:pt x="90" y="309"/>
                </a:cubicBezTo>
                <a:cubicBezTo>
                  <a:pt x="96" y="321"/>
                  <a:pt x="104" y="332"/>
                  <a:pt x="116" y="338"/>
                </a:cubicBezTo>
                <a:cubicBezTo>
                  <a:pt x="135" y="349"/>
                  <a:pt x="160" y="359"/>
                  <a:pt x="183" y="358"/>
                </a:cubicBezTo>
                <a:close/>
                <a:moveTo>
                  <a:pt x="330" y="567"/>
                </a:moveTo>
                <a:cubicBezTo>
                  <a:pt x="331" y="566"/>
                  <a:pt x="331" y="565"/>
                  <a:pt x="331" y="565"/>
                </a:cubicBezTo>
                <a:cubicBezTo>
                  <a:pt x="328" y="564"/>
                  <a:pt x="325" y="563"/>
                  <a:pt x="321" y="562"/>
                </a:cubicBezTo>
                <a:cubicBezTo>
                  <a:pt x="318" y="561"/>
                  <a:pt x="315" y="559"/>
                  <a:pt x="312" y="559"/>
                </a:cubicBezTo>
                <a:cubicBezTo>
                  <a:pt x="302" y="559"/>
                  <a:pt x="292" y="559"/>
                  <a:pt x="282" y="559"/>
                </a:cubicBezTo>
                <a:cubicBezTo>
                  <a:pt x="280" y="559"/>
                  <a:pt x="277" y="561"/>
                  <a:pt x="277" y="562"/>
                </a:cubicBezTo>
                <a:cubicBezTo>
                  <a:pt x="268" y="581"/>
                  <a:pt x="275" y="595"/>
                  <a:pt x="294" y="598"/>
                </a:cubicBezTo>
                <a:cubicBezTo>
                  <a:pt x="304" y="600"/>
                  <a:pt x="314" y="596"/>
                  <a:pt x="324" y="591"/>
                </a:cubicBezTo>
                <a:cubicBezTo>
                  <a:pt x="320" y="589"/>
                  <a:pt x="318" y="589"/>
                  <a:pt x="315" y="587"/>
                </a:cubicBezTo>
                <a:cubicBezTo>
                  <a:pt x="314" y="587"/>
                  <a:pt x="314" y="583"/>
                  <a:pt x="314" y="583"/>
                </a:cubicBezTo>
                <a:cubicBezTo>
                  <a:pt x="318" y="580"/>
                  <a:pt x="321" y="576"/>
                  <a:pt x="319" y="571"/>
                </a:cubicBezTo>
                <a:cubicBezTo>
                  <a:pt x="319" y="570"/>
                  <a:pt x="321" y="568"/>
                  <a:pt x="322" y="568"/>
                </a:cubicBezTo>
                <a:cubicBezTo>
                  <a:pt x="325" y="567"/>
                  <a:pt x="328" y="567"/>
                  <a:pt x="330" y="567"/>
                </a:cubicBezTo>
                <a:close/>
                <a:moveTo>
                  <a:pt x="63" y="245"/>
                </a:moveTo>
                <a:cubicBezTo>
                  <a:pt x="54" y="244"/>
                  <a:pt x="47" y="249"/>
                  <a:pt x="44" y="259"/>
                </a:cubicBezTo>
                <a:cubicBezTo>
                  <a:pt x="42" y="266"/>
                  <a:pt x="45" y="273"/>
                  <a:pt x="54" y="278"/>
                </a:cubicBezTo>
                <a:cubicBezTo>
                  <a:pt x="57" y="280"/>
                  <a:pt x="61" y="281"/>
                  <a:pt x="65" y="282"/>
                </a:cubicBezTo>
                <a:cubicBezTo>
                  <a:pt x="69" y="284"/>
                  <a:pt x="73" y="281"/>
                  <a:pt x="73" y="277"/>
                </a:cubicBezTo>
                <a:cubicBezTo>
                  <a:pt x="74" y="268"/>
                  <a:pt x="74" y="259"/>
                  <a:pt x="75" y="250"/>
                </a:cubicBezTo>
                <a:cubicBezTo>
                  <a:pt x="75" y="248"/>
                  <a:pt x="72" y="246"/>
                  <a:pt x="71" y="245"/>
                </a:cubicBezTo>
                <a:cubicBezTo>
                  <a:pt x="69" y="245"/>
                  <a:pt x="66" y="245"/>
                  <a:pt x="63" y="245"/>
                </a:cubicBezTo>
                <a:close/>
                <a:moveTo>
                  <a:pt x="550" y="323"/>
                </a:moveTo>
                <a:cubicBezTo>
                  <a:pt x="550" y="323"/>
                  <a:pt x="550" y="323"/>
                  <a:pt x="550" y="323"/>
                </a:cubicBezTo>
                <a:cubicBezTo>
                  <a:pt x="550" y="329"/>
                  <a:pt x="550" y="335"/>
                  <a:pt x="550" y="341"/>
                </a:cubicBezTo>
                <a:cubicBezTo>
                  <a:pt x="551" y="347"/>
                  <a:pt x="552" y="352"/>
                  <a:pt x="553" y="358"/>
                </a:cubicBezTo>
                <a:cubicBezTo>
                  <a:pt x="553" y="359"/>
                  <a:pt x="554" y="361"/>
                  <a:pt x="555" y="362"/>
                </a:cubicBezTo>
                <a:cubicBezTo>
                  <a:pt x="556" y="363"/>
                  <a:pt x="558" y="365"/>
                  <a:pt x="559" y="365"/>
                </a:cubicBezTo>
                <a:cubicBezTo>
                  <a:pt x="560" y="364"/>
                  <a:pt x="562" y="363"/>
                  <a:pt x="562" y="362"/>
                </a:cubicBezTo>
                <a:cubicBezTo>
                  <a:pt x="567" y="342"/>
                  <a:pt x="564" y="323"/>
                  <a:pt x="562" y="303"/>
                </a:cubicBezTo>
                <a:cubicBezTo>
                  <a:pt x="562" y="302"/>
                  <a:pt x="561" y="301"/>
                  <a:pt x="560" y="301"/>
                </a:cubicBezTo>
                <a:cubicBezTo>
                  <a:pt x="558" y="300"/>
                  <a:pt x="556" y="299"/>
                  <a:pt x="554" y="299"/>
                </a:cubicBezTo>
                <a:cubicBezTo>
                  <a:pt x="552" y="299"/>
                  <a:pt x="550" y="301"/>
                  <a:pt x="550" y="303"/>
                </a:cubicBezTo>
                <a:cubicBezTo>
                  <a:pt x="549" y="309"/>
                  <a:pt x="550" y="316"/>
                  <a:pt x="550" y="323"/>
                </a:cubicBezTo>
                <a:close/>
                <a:moveTo>
                  <a:pt x="54" y="336"/>
                </a:moveTo>
                <a:cubicBezTo>
                  <a:pt x="54" y="336"/>
                  <a:pt x="55" y="336"/>
                  <a:pt x="55" y="336"/>
                </a:cubicBezTo>
                <a:cubicBezTo>
                  <a:pt x="55" y="337"/>
                  <a:pt x="55" y="339"/>
                  <a:pt x="55" y="340"/>
                </a:cubicBezTo>
                <a:cubicBezTo>
                  <a:pt x="56" y="342"/>
                  <a:pt x="57" y="344"/>
                  <a:pt x="58" y="345"/>
                </a:cubicBezTo>
                <a:cubicBezTo>
                  <a:pt x="59" y="345"/>
                  <a:pt x="63" y="344"/>
                  <a:pt x="63" y="343"/>
                </a:cubicBezTo>
                <a:cubicBezTo>
                  <a:pt x="66" y="339"/>
                  <a:pt x="67" y="335"/>
                  <a:pt x="68" y="330"/>
                </a:cubicBezTo>
                <a:cubicBezTo>
                  <a:pt x="71" y="320"/>
                  <a:pt x="73" y="309"/>
                  <a:pt x="75" y="298"/>
                </a:cubicBezTo>
                <a:cubicBezTo>
                  <a:pt x="75" y="294"/>
                  <a:pt x="73" y="292"/>
                  <a:pt x="69" y="292"/>
                </a:cubicBezTo>
                <a:cubicBezTo>
                  <a:pt x="65" y="293"/>
                  <a:pt x="63" y="295"/>
                  <a:pt x="62" y="299"/>
                </a:cubicBezTo>
                <a:cubicBezTo>
                  <a:pt x="59" y="311"/>
                  <a:pt x="57" y="324"/>
                  <a:pt x="54" y="336"/>
                </a:cubicBezTo>
                <a:close/>
                <a:moveTo>
                  <a:pt x="552" y="289"/>
                </a:moveTo>
                <a:cubicBezTo>
                  <a:pt x="555" y="289"/>
                  <a:pt x="555" y="289"/>
                  <a:pt x="556" y="289"/>
                </a:cubicBezTo>
                <a:cubicBezTo>
                  <a:pt x="572" y="284"/>
                  <a:pt x="573" y="269"/>
                  <a:pt x="567" y="257"/>
                </a:cubicBezTo>
                <a:cubicBezTo>
                  <a:pt x="567" y="256"/>
                  <a:pt x="565" y="256"/>
                  <a:pt x="565" y="255"/>
                </a:cubicBezTo>
                <a:cubicBezTo>
                  <a:pt x="562" y="253"/>
                  <a:pt x="557" y="254"/>
                  <a:pt x="557" y="257"/>
                </a:cubicBezTo>
                <a:cubicBezTo>
                  <a:pt x="555" y="266"/>
                  <a:pt x="553" y="274"/>
                  <a:pt x="551" y="283"/>
                </a:cubicBezTo>
                <a:cubicBezTo>
                  <a:pt x="551" y="284"/>
                  <a:pt x="550" y="285"/>
                  <a:pt x="551" y="286"/>
                </a:cubicBezTo>
                <a:cubicBezTo>
                  <a:pt x="551" y="288"/>
                  <a:pt x="552" y="289"/>
                  <a:pt x="552" y="289"/>
                </a:cubicBezTo>
                <a:close/>
                <a:moveTo>
                  <a:pt x="283" y="229"/>
                </a:moveTo>
                <a:cubicBezTo>
                  <a:pt x="284" y="230"/>
                  <a:pt x="285" y="231"/>
                  <a:pt x="285" y="231"/>
                </a:cubicBezTo>
                <a:cubicBezTo>
                  <a:pt x="289" y="229"/>
                  <a:pt x="292" y="226"/>
                  <a:pt x="296" y="224"/>
                </a:cubicBezTo>
                <a:cubicBezTo>
                  <a:pt x="308" y="217"/>
                  <a:pt x="323" y="213"/>
                  <a:pt x="337" y="227"/>
                </a:cubicBezTo>
                <a:cubicBezTo>
                  <a:pt x="339" y="229"/>
                  <a:pt x="341" y="231"/>
                  <a:pt x="344" y="232"/>
                </a:cubicBezTo>
                <a:cubicBezTo>
                  <a:pt x="344" y="233"/>
                  <a:pt x="346" y="233"/>
                  <a:pt x="346" y="232"/>
                </a:cubicBezTo>
                <a:cubicBezTo>
                  <a:pt x="347" y="231"/>
                  <a:pt x="347" y="230"/>
                  <a:pt x="347" y="229"/>
                </a:cubicBezTo>
                <a:cubicBezTo>
                  <a:pt x="343" y="225"/>
                  <a:pt x="339" y="219"/>
                  <a:pt x="334" y="216"/>
                </a:cubicBezTo>
                <a:cubicBezTo>
                  <a:pt x="320" y="206"/>
                  <a:pt x="298" y="207"/>
                  <a:pt x="289" y="221"/>
                </a:cubicBezTo>
                <a:cubicBezTo>
                  <a:pt x="287" y="224"/>
                  <a:pt x="285" y="226"/>
                  <a:pt x="283" y="229"/>
                </a:cubicBezTo>
                <a:close/>
                <a:moveTo>
                  <a:pt x="566" y="244"/>
                </a:moveTo>
                <a:cubicBezTo>
                  <a:pt x="567" y="242"/>
                  <a:pt x="569" y="241"/>
                  <a:pt x="569" y="239"/>
                </a:cubicBezTo>
                <a:cubicBezTo>
                  <a:pt x="569" y="233"/>
                  <a:pt x="567" y="228"/>
                  <a:pt x="562" y="225"/>
                </a:cubicBezTo>
                <a:cubicBezTo>
                  <a:pt x="561" y="223"/>
                  <a:pt x="557" y="223"/>
                  <a:pt x="555" y="224"/>
                </a:cubicBezTo>
                <a:cubicBezTo>
                  <a:pt x="554" y="224"/>
                  <a:pt x="553" y="228"/>
                  <a:pt x="553" y="230"/>
                </a:cubicBezTo>
                <a:cubicBezTo>
                  <a:pt x="553" y="232"/>
                  <a:pt x="554" y="235"/>
                  <a:pt x="554" y="238"/>
                </a:cubicBezTo>
                <a:cubicBezTo>
                  <a:pt x="556" y="242"/>
                  <a:pt x="561" y="244"/>
                  <a:pt x="566" y="244"/>
                </a:cubicBezTo>
                <a:close/>
                <a:moveTo>
                  <a:pt x="223" y="24"/>
                </a:moveTo>
                <a:cubicBezTo>
                  <a:pt x="216" y="42"/>
                  <a:pt x="215" y="46"/>
                  <a:pt x="217" y="57"/>
                </a:cubicBezTo>
                <a:cubicBezTo>
                  <a:pt x="221" y="48"/>
                  <a:pt x="222" y="38"/>
                  <a:pt x="223" y="24"/>
                </a:cubicBezTo>
                <a:close/>
                <a:moveTo>
                  <a:pt x="265" y="53"/>
                </a:moveTo>
                <a:cubicBezTo>
                  <a:pt x="265" y="53"/>
                  <a:pt x="266" y="53"/>
                  <a:pt x="267" y="52"/>
                </a:cubicBezTo>
                <a:cubicBezTo>
                  <a:pt x="268" y="51"/>
                  <a:pt x="269" y="49"/>
                  <a:pt x="269" y="47"/>
                </a:cubicBezTo>
                <a:cubicBezTo>
                  <a:pt x="271" y="42"/>
                  <a:pt x="274" y="37"/>
                  <a:pt x="271" y="32"/>
                </a:cubicBezTo>
                <a:cubicBezTo>
                  <a:pt x="264" y="34"/>
                  <a:pt x="267" y="40"/>
                  <a:pt x="264" y="44"/>
                </a:cubicBezTo>
                <a:cubicBezTo>
                  <a:pt x="263" y="46"/>
                  <a:pt x="263" y="48"/>
                  <a:pt x="263" y="51"/>
                </a:cubicBezTo>
                <a:cubicBezTo>
                  <a:pt x="263" y="51"/>
                  <a:pt x="264" y="52"/>
                  <a:pt x="265" y="53"/>
                </a:cubicBezTo>
                <a:close/>
                <a:moveTo>
                  <a:pt x="522" y="90"/>
                </a:moveTo>
                <a:cubicBezTo>
                  <a:pt x="525" y="84"/>
                  <a:pt x="531" y="78"/>
                  <a:pt x="527" y="69"/>
                </a:cubicBezTo>
                <a:cubicBezTo>
                  <a:pt x="522" y="76"/>
                  <a:pt x="522" y="83"/>
                  <a:pt x="522" y="90"/>
                </a:cubicBezTo>
                <a:close/>
                <a:moveTo>
                  <a:pt x="133" y="99"/>
                </a:moveTo>
                <a:cubicBezTo>
                  <a:pt x="138" y="94"/>
                  <a:pt x="140" y="92"/>
                  <a:pt x="141" y="90"/>
                </a:cubicBezTo>
                <a:cubicBezTo>
                  <a:pt x="143" y="88"/>
                  <a:pt x="148" y="88"/>
                  <a:pt x="146" y="82"/>
                </a:cubicBezTo>
                <a:cubicBezTo>
                  <a:pt x="142" y="84"/>
                  <a:pt x="138" y="84"/>
                  <a:pt x="135" y="86"/>
                </a:cubicBezTo>
                <a:cubicBezTo>
                  <a:pt x="134" y="88"/>
                  <a:pt x="134" y="92"/>
                  <a:pt x="133" y="99"/>
                </a:cubicBezTo>
                <a:close/>
                <a:moveTo>
                  <a:pt x="171" y="56"/>
                </a:moveTo>
                <a:cubicBezTo>
                  <a:pt x="172" y="56"/>
                  <a:pt x="174" y="56"/>
                  <a:pt x="174" y="55"/>
                </a:cubicBezTo>
                <a:cubicBezTo>
                  <a:pt x="178" y="47"/>
                  <a:pt x="177" y="39"/>
                  <a:pt x="174" y="41"/>
                </a:cubicBezTo>
                <a:cubicBezTo>
                  <a:pt x="170" y="44"/>
                  <a:pt x="170" y="49"/>
                  <a:pt x="169" y="54"/>
                </a:cubicBezTo>
                <a:cubicBezTo>
                  <a:pt x="169" y="55"/>
                  <a:pt x="171" y="56"/>
                  <a:pt x="171" y="56"/>
                </a:cubicBezTo>
                <a:close/>
                <a:moveTo>
                  <a:pt x="247" y="17"/>
                </a:moveTo>
                <a:cubicBezTo>
                  <a:pt x="242" y="24"/>
                  <a:pt x="241" y="30"/>
                  <a:pt x="243" y="37"/>
                </a:cubicBezTo>
                <a:cubicBezTo>
                  <a:pt x="243" y="37"/>
                  <a:pt x="243" y="38"/>
                  <a:pt x="243" y="38"/>
                </a:cubicBezTo>
                <a:cubicBezTo>
                  <a:pt x="244" y="38"/>
                  <a:pt x="245" y="38"/>
                  <a:pt x="245" y="37"/>
                </a:cubicBezTo>
                <a:cubicBezTo>
                  <a:pt x="248" y="31"/>
                  <a:pt x="250" y="25"/>
                  <a:pt x="247" y="17"/>
                </a:cubicBezTo>
                <a:close/>
                <a:moveTo>
                  <a:pt x="421" y="599"/>
                </a:moveTo>
                <a:cubicBezTo>
                  <a:pt x="420" y="600"/>
                  <a:pt x="419" y="600"/>
                  <a:pt x="419" y="600"/>
                </a:cubicBezTo>
                <a:cubicBezTo>
                  <a:pt x="419" y="605"/>
                  <a:pt x="419" y="609"/>
                  <a:pt x="419" y="613"/>
                </a:cubicBezTo>
                <a:cubicBezTo>
                  <a:pt x="420" y="614"/>
                  <a:pt x="421" y="615"/>
                  <a:pt x="422" y="615"/>
                </a:cubicBezTo>
                <a:cubicBezTo>
                  <a:pt x="422" y="615"/>
                  <a:pt x="424" y="614"/>
                  <a:pt x="424" y="613"/>
                </a:cubicBezTo>
                <a:cubicBezTo>
                  <a:pt x="423" y="609"/>
                  <a:pt x="422" y="604"/>
                  <a:pt x="421" y="599"/>
                </a:cubicBezTo>
                <a:close/>
                <a:moveTo>
                  <a:pt x="402" y="56"/>
                </a:moveTo>
                <a:cubicBezTo>
                  <a:pt x="409" y="46"/>
                  <a:pt x="409" y="46"/>
                  <a:pt x="408" y="36"/>
                </a:cubicBezTo>
                <a:cubicBezTo>
                  <a:pt x="406" y="44"/>
                  <a:pt x="404" y="50"/>
                  <a:pt x="402" y="56"/>
                </a:cubicBezTo>
                <a:close/>
                <a:moveTo>
                  <a:pt x="205" y="67"/>
                </a:moveTo>
                <a:cubicBezTo>
                  <a:pt x="206" y="64"/>
                  <a:pt x="207" y="62"/>
                  <a:pt x="208" y="60"/>
                </a:cubicBezTo>
                <a:cubicBezTo>
                  <a:pt x="208" y="57"/>
                  <a:pt x="208" y="55"/>
                  <a:pt x="205" y="55"/>
                </a:cubicBezTo>
                <a:cubicBezTo>
                  <a:pt x="204" y="55"/>
                  <a:pt x="202" y="57"/>
                  <a:pt x="202" y="58"/>
                </a:cubicBezTo>
                <a:cubicBezTo>
                  <a:pt x="201" y="60"/>
                  <a:pt x="201" y="62"/>
                  <a:pt x="202" y="65"/>
                </a:cubicBezTo>
                <a:cubicBezTo>
                  <a:pt x="202" y="65"/>
                  <a:pt x="203" y="66"/>
                  <a:pt x="205" y="67"/>
                </a:cubicBezTo>
                <a:close/>
                <a:moveTo>
                  <a:pt x="425" y="62"/>
                </a:moveTo>
                <a:cubicBezTo>
                  <a:pt x="428" y="57"/>
                  <a:pt x="430" y="52"/>
                  <a:pt x="430" y="45"/>
                </a:cubicBezTo>
                <a:cubicBezTo>
                  <a:pt x="424" y="51"/>
                  <a:pt x="424" y="56"/>
                  <a:pt x="425" y="62"/>
                </a:cubicBezTo>
                <a:close/>
                <a:moveTo>
                  <a:pt x="169" y="610"/>
                </a:moveTo>
                <a:cubicBezTo>
                  <a:pt x="169" y="610"/>
                  <a:pt x="170" y="610"/>
                  <a:pt x="170" y="610"/>
                </a:cubicBezTo>
                <a:cubicBezTo>
                  <a:pt x="170" y="604"/>
                  <a:pt x="170" y="599"/>
                  <a:pt x="170" y="594"/>
                </a:cubicBezTo>
                <a:cubicBezTo>
                  <a:pt x="170" y="594"/>
                  <a:pt x="169" y="594"/>
                  <a:pt x="169" y="594"/>
                </a:cubicBezTo>
                <a:cubicBezTo>
                  <a:pt x="169" y="599"/>
                  <a:pt x="169" y="604"/>
                  <a:pt x="169" y="610"/>
                </a:cubicBezTo>
                <a:close/>
                <a:moveTo>
                  <a:pt x="231" y="44"/>
                </a:moveTo>
                <a:cubicBezTo>
                  <a:pt x="229" y="45"/>
                  <a:pt x="228" y="45"/>
                  <a:pt x="227" y="46"/>
                </a:cubicBezTo>
                <a:cubicBezTo>
                  <a:pt x="227" y="49"/>
                  <a:pt x="226" y="53"/>
                  <a:pt x="226" y="56"/>
                </a:cubicBezTo>
                <a:cubicBezTo>
                  <a:pt x="226" y="56"/>
                  <a:pt x="227" y="57"/>
                  <a:pt x="228" y="58"/>
                </a:cubicBezTo>
                <a:cubicBezTo>
                  <a:pt x="229" y="53"/>
                  <a:pt x="230" y="49"/>
                  <a:pt x="231" y="44"/>
                </a:cubicBezTo>
                <a:close/>
                <a:moveTo>
                  <a:pt x="578" y="248"/>
                </a:moveTo>
                <a:cubicBezTo>
                  <a:pt x="577" y="250"/>
                  <a:pt x="577" y="250"/>
                  <a:pt x="577" y="251"/>
                </a:cubicBezTo>
                <a:cubicBezTo>
                  <a:pt x="577" y="254"/>
                  <a:pt x="576" y="257"/>
                  <a:pt x="580" y="259"/>
                </a:cubicBezTo>
                <a:cubicBezTo>
                  <a:pt x="580" y="259"/>
                  <a:pt x="581" y="258"/>
                  <a:pt x="581" y="258"/>
                </a:cubicBezTo>
                <a:cubicBezTo>
                  <a:pt x="584" y="255"/>
                  <a:pt x="581" y="252"/>
                  <a:pt x="580" y="249"/>
                </a:cubicBezTo>
                <a:cubicBezTo>
                  <a:pt x="579" y="249"/>
                  <a:pt x="579" y="249"/>
                  <a:pt x="578" y="248"/>
                </a:cubicBezTo>
                <a:close/>
                <a:moveTo>
                  <a:pt x="67" y="103"/>
                </a:moveTo>
                <a:cubicBezTo>
                  <a:pt x="71" y="102"/>
                  <a:pt x="72" y="100"/>
                  <a:pt x="70" y="97"/>
                </a:cubicBezTo>
                <a:cubicBezTo>
                  <a:pt x="70" y="96"/>
                  <a:pt x="69" y="95"/>
                  <a:pt x="68" y="95"/>
                </a:cubicBezTo>
                <a:cubicBezTo>
                  <a:pt x="67" y="97"/>
                  <a:pt x="65" y="99"/>
                  <a:pt x="64" y="102"/>
                </a:cubicBezTo>
                <a:cubicBezTo>
                  <a:pt x="65" y="102"/>
                  <a:pt x="66" y="102"/>
                  <a:pt x="67" y="103"/>
                </a:cubicBezTo>
                <a:close/>
                <a:moveTo>
                  <a:pt x="281" y="45"/>
                </a:moveTo>
                <a:cubicBezTo>
                  <a:pt x="281" y="45"/>
                  <a:pt x="282" y="45"/>
                  <a:pt x="282" y="45"/>
                </a:cubicBezTo>
                <a:cubicBezTo>
                  <a:pt x="282" y="43"/>
                  <a:pt x="282" y="40"/>
                  <a:pt x="282" y="37"/>
                </a:cubicBezTo>
                <a:cubicBezTo>
                  <a:pt x="281" y="37"/>
                  <a:pt x="281" y="37"/>
                  <a:pt x="281" y="37"/>
                </a:cubicBezTo>
                <a:cubicBezTo>
                  <a:pt x="281" y="40"/>
                  <a:pt x="281" y="43"/>
                  <a:pt x="281" y="45"/>
                </a:cubicBezTo>
                <a:close/>
                <a:moveTo>
                  <a:pt x="310" y="72"/>
                </a:moveTo>
                <a:cubicBezTo>
                  <a:pt x="310" y="71"/>
                  <a:pt x="311" y="70"/>
                  <a:pt x="312" y="68"/>
                </a:cubicBezTo>
                <a:cubicBezTo>
                  <a:pt x="312" y="68"/>
                  <a:pt x="311" y="67"/>
                  <a:pt x="311" y="66"/>
                </a:cubicBezTo>
                <a:cubicBezTo>
                  <a:pt x="310" y="66"/>
                  <a:pt x="310" y="67"/>
                  <a:pt x="309" y="68"/>
                </a:cubicBezTo>
                <a:cubicBezTo>
                  <a:pt x="309" y="69"/>
                  <a:pt x="308" y="70"/>
                  <a:pt x="308" y="71"/>
                </a:cubicBezTo>
                <a:cubicBezTo>
                  <a:pt x="308" y="71"/>
                  <a:pt x="308" y="72"/>
                  <a:pt x="308" y="72"/>
                </a:cubicBezTo>
                <a:cubicBezTo>
                  <a:pt x="308" y="72"/>
                  <a:pt x="309" y="72"/>
                  <a:pt x="310" y="72"/>
                </a:cubicBezTo>
                <a:close/>
                <a:moveTo>
                  <a:pt x="317" y="36"/>
                </a:moveTo>
                <a:cubicBezTo>
                  <a:pt x="320" y="35"/>
                  <a:pt x="320" y="32"/>
                  <a:pt x="320" y="30"/>
                </a:cubicBezTo>
                <a:cubicBezTo>
                  <a:pt x="320" y="29"/>
                  <a:pt x="319" y="28"/>
                  <a:pt x="318" y="28"/>
                </a:cubicBezTo>
                <a:cubicBezTo>
                  <a:pt x="317" y="30"/>
                  <a:pt x="316" y="32"/>
                  <a:pt x="315" y="34"/>
                </a:cubicBezTo>
                <a:cubicBezTo>
                  <a:pt x="315" y="35"/>
                  <a:pt x="316" y="35"/>
                  <a:pt x="317" y="36"/>
                </a:cubicBezTo>
                <a:close/>
                <a:moveTo>
                  <a:pt x="374" y="613"/>
                </a:moveTo>
                <a:cubicBezTo>
                  <a:pt x="374" y="613"/>
                  <a:pt x="375" y="615"/>
                  <a:pt x="376" y="616"/>
                </a:cubicBezTo>
                <a:cubicBezTo>
                  <a:pt x="376" y="615"/>
                  <a:pt x="377" y="613"/>
                  <a:pt x="377" y="612"/>
                </a:cubicBezTo>
                <a:cubicBezTo>
                  <a:pt x="377" y="611"/>
                  <a:pt x="376" y="610"/>
                  <a:pt x="375" y="609"/>
                </a:cubicBezTo>
                <a:cubicBezTo>
                  <a:pt x="375" y="610"/>
                  <a:pt x="375" y="611"/>
                  <a:pt x="374" y="613"/>
                </a:cubicBezTo>
                <a:close/>
                <a:moveTo>
                  <a:pt x="478" y="77"/>
                </a:moveTo>
                <a:cubicBezTo>
                  <a:pt x="478" y="76"/>
                  <a:pt x="478" y="75"/>
                  <a:pt x="477" y="74"/>
                </a:cubicBezTo>
                <a:cubicBezTo>
                  <a:pt x="476" y="75"/>
                  <a:pt x="475" y="76"/>
                  <a:pt x="474" y="77"/>
                </a:cubicBezTo>
                <a:cubicBezTo>
                  <a:pt x="474" y="78"/>
                  <a:pt x="473" y="79"/>
                  <a:pt x="474" y="80"/>
                </a:cubicBezTo>
                <a:cubicBezTo>
                  <a:pt x="474" y="81"/>
                  <a:pt x="475" y="82"/>
                  <a:pt x="476" y="82"/>
                </a:cubicBezTo>
                <a:cubicBezTo>
                  <a:pt x="476" y="82"/>
                  <a:pt x="477" y="81"/>
                  <a:pt x="478" y="80"/>
                </a:cubicBezTo>
                <a:cubicBezTo>
                  <a:pt x="478" y="79"/>
                  <a:pt x="478" y="78"/>
                  <a:pt x="478" y="7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 rot="1268254">
            <a:off x="2793196" y="2144889"/>
            <a:ext cx="1736326" cy="1656600"/>
            <a:chOff x="3984626" y="1414463"/>
            <a:chExt cx="4217988" cy="4024313"/>
          </a:xfrm>
          <a:solidFill>
            <a:schemeClr val="accent1"/>
          </a:solidFill>
        </p:grpSpPr>
        <p:sp>
          <p:nvSpPr>
            <p:cNvPr id="5" name="Freeform 5"/>
            <p:cNvSpPr>
              <a:spLocks noEditPoints="1"/>
            </p:cNvSpPr>
            <p:nvPr/>
          </p:nvSpPr>
          <p:spPr bwMode="auto">
            <a:xfrm>
              <a:off x="3984626" y="2801938"/>
              <a:ext cx="4217988" cy="2636838"/>
            </a:xfrm>
            <a:custGeom>
              <a:avLst/>
              <a:gdLst>
                <a:gd name="T0" fmla="*/ 659 w 994"/>
                <a:gd name="T1" fmla="*/ 587 h 620"/>
                <a:gd name="T2" fmla="*/ 80 w 994"/>
                <a:gd name="T3" fmla="*/ 478 h 620"/>
                <a:gd name="T4" fmla="*/ 279 w 994"/>
                <a:gd name="T5" fmla="*/ 572 h 620"/>
                <a:gd name="T6" fmla="*/ 436 w 994"/>
                <a:gd name="T7" fmla="*/ 570 h 620"/>
                <a:gd name="T8" fmla="*/ 449 w 994"/>
                <a:gd name="T9" fmla="*/ 543 h 620"/>
                <a:gd name="T10" fmla="*/ 483 w 994"/>
                <a:gd name="T11" fmla="*/ 508 h 620"/>
                <a:gd name="T12" fmla="*/ 691 w 994"/>
                <a:gd name="T13" fmla="*/ 132 h 620"/>
                <a:gd name="T14" fmla="*/ 682 w 994"/>
                <a:gd name="T15" fmla="*/ 447 h 620"/>
                <a:gd name="T16" fmla="*/ 515 w 994"/>
                <a:gd name="T17" fmla="*/ 551 h 620"/>
                <a:gd name="T18" fmla="*/ 790 w 994"/>
                <a:gd name="T19" fmla="*/ 521 h 620"/>
                <a:gd name="T20" fmla="*/ 550 w 994"/>
                <a:gd name="T21" fmla="*/ 287 h 620"/>
                <a:gd name="T22" fmla="*/ 914 w 994"/>
                <a:gd name="T23" fmla="*/ 172 h 620"/>
                <a:gd name="T24" fmla="*/ 702 w 994"/>
                <a:gd name="T25" fmla="*/ 416 h 620"/>
                <a:gd name="T26" fmla="*/ 443 w 994"/>
                <a:gd name="T27" fmla="*/ 370 h 620"/>
                <a:gd name="T28" fmla="*/ 861 w 994"/>
                <a:gd name="T29" fmla="*/ 146 h 620"/>
                <a:gd name="T30" fmla="*/ 151 w 994"/>
                <a:gd name="T31" fmla="*/ 410 h 620"/>
                <a:gd name="T32" fmla="*/ 858 w 994"/>
                <a:gd name="T33" fmla="*/ 258 h 620"/>
                <a:gd name="T34" fmla="*/ 352 w 994"/>
                <a:gd name="T35" fmla="*/ 334 h 620"/>
                <a:gd name="T36" fmla="*/ 923 w 994"/>
                <a:gd name="T37" fmla="*/ 360 h 620"/>
                <a:gd name="T38" fmla="*/ 777 w 994"/>
                <a:gd name="T39" fmla="*/ 281 h 620"/>
                <a:gd name="T40" fmla="*/ 398 w 994"/>
                <a:gd name="T41" fmla="*/ 469 h 620"/>
                <a:gd name="T42" fmla="*/ 209 w 994"/>
                <a:gd name="T43" fmla="*/ 218 h 620"/>
                <a:gd name="T44" fmla="*/ 90 w 994"/>
                <a:gd name="T45" fmla="*/ 358 h 620"/>
                <a:gd name="T46" fmla="*/ 645 w 994"/>
                <a:gd name="T47" fmla="*/ 255 h 620"/>
                <a:gd name="T48" fmla="*/ 746 w 994"/>
                <a:gd name="T49" fmla="*/ 138 h 620"/>
                <a:gd name="T50" fmla="*/ 719 w 994"/>
                <a:gd name="T51" fmla="*/ 166 h 620"/>
                <a:gd name="T52" fmla="*/ 347 w 994"/>
                <a:gd name="T53" fmla="*/ 412 h 620"/>
                <a:gd name="T54" fmla="*/ 902 w 994"/>
                <a:gd name="T55" fmla="*/ 283 h 620"/>
                <a:gd name="T56" fmla="*/ 778 w 994"/>
                <a:gd name="T57" fmla="*/ 134 h 620"/>
                <a:gd name="T58" fmla="*/ 92 w 994"/>
                <a:gd name="T59" fmla="*/ 243 h 620"/>
                <a:gd name="T60" fmla="*/ 739 w 994"/>
                <a:gd name="T61" fmla="*/ 322 h 620"/>
                <a:gd name="T62" fmla="*/ 182 w 994"/>
                <a:gd name="T63" fmla="*/ 170 h 620"/>
                <a:gd name="T64" fmla="*/ 672 w 994"/>
                <a:gd name="T65" fmla="*/ 341 h 620"/>
                <a:gd name="T66" fmla="*/ 379 w 994"/>
                <a:gd name="T67" fmla="*/ 378 h 620"/>
                <a:gd name="T68" fmla="*/ 316 w 994"/>
                <a:gd name="T69" fmla="*/ 268 h 620"/>
                <a:gd name="T70" fmla="*/ 620 w 994"/>
                <a:gd name="T71" fmla="*/ 328 h 620"/>
                <a:gd name="T72" fmla="*/ 843 w 994"/>
                <a:gd name="T73" fmla="*/ 201 h 620"/>
                <a:gd name="T74" fmla="*/ 788 w 994"/>
                <a:gd name="T75" fmla="*/ 179 h 620"/>
                <a:gd name="T76" fmla="*/ 940 w 994"/>
                <a:gd name="T77" fmla="*/ 126 h 620"/>
                <a:gd name="T78" fmla="*/ 902 w 994"/>
                <a:gd name="T79" fmla="*/ 235 h 620"/>
                <a:gd name="T80" fmla="*/ 646 w 994"/>
                <a:gd name="T81" fmla="*/ 289 h 620"/>
                <a:gd name="T82" fmla="*/ 583 w 994"/>
                <a:gd name="T83" fmla="*/ 467 h 620"/>
                <a:gd name="T84" fmla="*/ 303 w 994"/>
                <a:gd name="T85" fmla="*/ 494 h 620"/>
                <a:gd name="T86" fmla="*/ 735 w 994"/>
                <a:gd name="T87" fmla="*/ 403 h 620"/>
                <a:gd name="T88" fmla="*/ 364 w 994"/>
                <a:gd name="T89" fmla="*/ 297 h 620"/>
                <a:gd name="T90" fmla="*/ 579 w 994"/>
                <a:gd name="T91" fmla="*/ 263 h 620"/>
                <a:gd name="T92" fmla="*/ 228 w 994"/>
                <a:gd name="T93" fmla="*/ 342 h 620"/>
                <a:gd name="T94" fmla="*/ 268 w 994"/>
                <a:gd name="T95" fmla="*/ 384 h 620"/>
                <a:gd name="T96" fmla="*/ 256 w 994"/>
                <a:gd name="T97" fmla="*/ 427 h 620"/>
                <a:gd name="T98" fmla="*/ 855 w 994"/>
                <a:gd name="T99" fmla="*/ 323 h 620"/>
                <a:gd name="T100" fmla="*/ 134 w 994"/>
                <a:gd name="T101" fmla="*/ 279 h 620"/>
                <a:gd name="T102" fmla="*/ 743 w 994"/>
                <a:gd name="T103" fmla="*/ 355 h 620"/>
                <a:gd name="T104" fmla="*/ 124 w 994"/>
                <a:gd name="T105" fmla="*/ 494 h 620"/>
                <a:gd name="T106" fmla="*/ 230 w 994"/>
                <a:gd name="T107" fmla="*/ 197 h 620"/>
                <a:gd name="T108" fmla="*/ 311 w 994"/>
                <a:gd name="T109" fmla="*/ 222 h 620"/>
                <a:gd name="T110" fmla="*/ 229 w 994"/>
                <a:gd name="T111" fmla="*/ 260 h 620"/>
                <a:gd name="T112" fmla="*/ 504 w 994"/>
                <a:gd name="T113" fmla="*/ 13 h 620"/>
                <a:gd name="T114" fmla="*/ 476 w 994"/>
                <a:gd name="T115" fmla="*/ 54 h 620"/>
                <a:gd name="T116" fmla="*/ 92 w 994"/>
                <a:gd name="T117" fmla="*/ 562 h 620"/>
                <a:gd name="T118" fmla="*/ 299 w 994"/>
                <a:gd name="T119" fmla="*/ 574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4" h="620">
                  <a:moveTo>
                    <a:pt x="526" y="576"/>
                  </a:moveTo>
                  <a:cubicBezTo>
                    <a:pt x="531" y="575"/>
                    <a:pt x="534" y="575"/>
                    <a:pt x="537" y="574"/>
                  </a:cubicBezTo>
                  <a:cubicBezTo>
                    <a:pt x="565" y="567"/>
                    <a:pt x="594" y="563"/>
                    <a:pt x="622" y="560"/>
                  </a:cubicBezTo>
                  <a:cubicBezTo>
                    <a:pt x="634" y="559"/>
                    <a:pt x="646" y="558"/>
                    <a:pt x="657" y="558"/>
                  </a:cubicBezTo>
                  <a:cubicBezTo>
                    <a:pt x="685" y="557"/>
                    <a:pt x="712" y="555"/>
                    <a:pt x="739" y="553"/>
                  </a:cubicBezTo>
                  <a:cubicBezTo>
                    <a:pt x="765" y="552"/>
                    <a:pt x="790" y="551"/>
                    <a:pt x="815" y="553"/>
                  </a:cubicBezTo>
                  <a:cubicBezTo>
                    <a:pt x="819" y="553"/>
                    <a:pt x="823" y="553"/>
                    <a:pt x="827" y="552"/>
                  </a:cubicBezTo>
                  <a:cubicBezTo>
                    <a:pt x="834" y="551"/>
                    <a:pt x="839" y="547"/>
                    <a:pt x="840" y="539"/>
                  </a:cubicBezTo>
                  <a:cubicBezTo>
                    <a:pt x="841" y="534"/>
                    <a:pt x="842" y="528"/>
                    <a:pt x="842" y="523"/>
                  </a:cubicBezTo>
                  <a:cubicBezTo>
                    <a:pt x="843" y="497"/>
                    <a:pt x="840" y="472"/>
                    <a:pt x="837" y="447"/>
                  </a:cubicBezTo>
                  <a:cubicBezTo>
                    <a:pt x="837" y="441"/>
                    <a:pt x="837" y="435"/>
                    <a:pt x="839" y="429"/>
                  </a:cubicBezTo>
                  <a:cubicBezTo>
                    <a:pt x="840" y="424"/>
                    <a:pt x="838" y="419"/>
                    <a:pt x="839" y="414"/>
                  </a:cubicBezTo>
                  <a:cubicBezTo>
                    <a:pt x="839" y="412"/>
                    <a:pt x="841" y="411"/>
                    <a:pt x="842" y="410"/>
                  </a:cubicBezTo>
                  <a:cubicBezTo>
                    <a:pt x="843" y="409"/>
                    <a:pt x="845" y="410"/>
                    <a:pt x="846" y="411"/>
                  </a:cubicBezTo>
                  <a:cubicBezTo>
                    <a:pt x="856" y="423"/>
                    <a:pt x="861" y="437"/>
                    <a:pt x="861" y="453"/>
                  </a:cubicBezTo>
                  <a:cubicBezTo>
                    <a:pt x="862" y="473"/>
                    <a:pt x="863" y="493"/>
                    <a:pt x="864" y="513"/>
                  </a:cubicBezTo>
                  <a:cubicBezTo>
                    <a:pt x="865" y="527"/>
                    <a:pt x="865" y="540"/>
                    <a:pt x="862" y="553"/>
                  </a:cubicBezTo>
                  <a:cubicBezTo>
                    <a:pt x="858" y="570"/>
                    <a:pt x="849" y="579"/>
                    <a:pt x="832" y="579"/>
                  </a:cubicBezTo>
                  <a:cubicBezTo>
                    <a:pt x="820" y="580"/>
                    <a:pt x="808" y="580"/>
                    <a:pt x="796" y="580"/>
                  </a:cubicBezTo>
                  <a:cubicBezTo>
                    <a:pt x="750" y="579"/>
                    <a:pt x="704" y="580"/>
                    <a:pt x="659" y="587"/>
                  </a:cubicBezTo>
                  <a:cubicBezTo>
                    <a:pt x="634" y="590"/>
                    <a:pt x="609" y="592"/>
                    <a:pt x="584" y="595"/>
                  </a:cubicBezTo>
                  <a:cubicBezTo>
                    <a:pt x="559" y="597"/>
                    <a:pt x="534" y="600"/>
                    <a:pt x="510" y="603"/>
                  </a:cubicBezTo>
                  <a:cubicBezTo>
                    <a:pt x="504" y="604"/>
                    <a:pt x="503" y="603"/>
                    <a:pt x="501" y="597"/>
                  </a:cubicBezTo>
                  <a:cubicBezTo>
                    <a:pt x="501" y="594"/>
                    <a:pt x="500" y="590"/>
                    <a:pt x="499" y="587"/>
                  </a:cubicBezTo>
                  <a:cubicBezTo>
                    <a:pt x="499" y="579"/>
                    <a:pt x="494" y="573"/>
                    <a:pt x="488" y="568"/>
                  </a:cubicBezTo>
                  <a:cubicBezTo>
                    <a:pt x="486" y="565"/>
                    <a:pt x="482" y="565"/>
                    <a:pt x="479" y="568"/>
                  </a:cubicBezTo>
                  <a:cubicBezTo>
                    <a:pt x="476" y="572"/>
                    <a:pt x="473" y="576"/>
                    <a:pt x="470" y="580"/>
                  </a:cubicBezTo>
                  <a:cubicBezTo>
                    <a:pt x="469" y="583"/>
                    <a:pt x="468" y="586"/>
                    <a:pt x="468" y="589"/>
                  </a:cubicBezTo>
                  <a:cubicBezTo>
                    <a:pt x="466" y="595"/>
                    <a:pt x="462" y="599"/>
                    <a:pt x="456" y="600"/>
                  </a:cubicBezTo>
                  <a:cubicBezTo>
                    <a:pt x="450" y="602"/>
                    <a:pt x="443" y="603"/>
                    <a:pt x="437" y="604"/>
                  </a:cubicBezTo>
                  <a:cubicBezTo>
                    <a:pt x="408" y="605"/>
                    <a:pt x="380" y="606"/>
                    <a:pt x="352" y="607"/>
                  </a:cubicBezTo>
                  <a:cubicBezTo>
                    <a:pt x="316" y="608"/>
                    <a:pt x="281" y="609"/>
                    <a:pt x="245" y="610"/>
                  </a:cubicBezTo>
                  <a:cubicBezTo>
                    <a:pt x="233" y="611"/>
                    <a:pt x="221" y="612"/>
                    <a:pt x="209" y="614"/>
                  </a:cubicBezTo>
                  <a:cubicBezTo>
                    <a:pt x="193" y="617"/>
                    <a:pt x="177" y="619"/>
                    <a:pt x="161" y="620"/>
                  </a:cubicBezTo>
                  <a:cubicBezTo>
                    <a:pt x="146" y="620"/>
                    <a:pt x="130" y="619"/>
                    <a:pt x="115" y="620"/>
                  </a:cubicBezTo>
                  <a:cubicBezTo>
                    <a:pt x="113" y="620"/>
                    <a:pt x="110" y="620"/>
                    <a:pt x="108" y="619"/>
                  </a:cubicBezTo>
                  <a:cubicBezTo>
                    <a:pt x="100" y="619"/>
                    <a:pt x="94" y="615"/>
                    <a:pt x="92" y="608"/>
                  </a:cubicBezTo>
                  <a:cubicBezTo>
                    <a:pt x="90" y="601"/>
                    <a:pt x="88" y="595"/>
                    <a:pt x="87" y="589"/>
                  </a:cubicBezTo>
                  <a:cubicBezTo>
                    <a:pt x="85" y="563"/>
                    <a:pt x="83" y="537"/>
                    <a:pt x="82" y="511"/>
                  </a:cubicBezTo>
                  <a:cubicBezTo>
                    <a:pt x="81" y="500"/>
                    <a:pt x="81" y="489"/>
                    <a:pt x="80" y="478"/>
                  </a:cubicBezTo>
                  <a:cubicBezTo>
                    <a:pt x="80" y="477"/>
                    <a:pt x="81" y="476"/>
                    <a:pt x="82" y="476"/>
                  </a:cubicBezTo>
                  <a:cubicBezTo>
                    <a:pt x="82" y="476"/>
                    <a:pt x="84" y="476"/>
                    <a:pt x="84" y="477"/>
                  </a:cubicBezTo>
                  <a:cubicBezTo>
                    <a:pt x="85" y="482"/>
                    <a:pt x="85" y="487"/>
                    <a:pt x="86" y="492"/>
                  </a:cubicBezTo>
                  <a:cubicBezTo>
                    <a:pt x="87" y="493"/>
                    <a:pt x="88" y="494"/>
                    <a:pt x="89" y="494"/>
                  </a:cubicBezTo>
                  <a:cubicBezTo>
                    <a:pt x="90" y="494"/>
                    <a:pt x="91" y="493"/>
                    <a:pt x="91" y="492"/>
                  </a:cubicBezTo>
                  <a:cubicBezTo>
                    <a:pt x="92" y="490"/>
                    <a:pt x="93" y="487"/>
                    <a:pt x="92" y="485"/>
                  </a:cubicBezTo>
                  <a:cubicBezTo>
                    <a:pt x="87" y="478"/>
                    <a:pt x="92" y="472"/>
                    <a:pt x="93" y="466"/>
                  </a:cubicBezTo>
                  <a:cubicBezTo>
                    <a:pt x="93" y="464"/>
                    <a:pt x="101" y="462"/>
                    <a:pt x="104" y="463"/>
                  </a:cubicBezTo>
                  <a:cubicBezTo>
                    <a:pt x="106" y="464"/>
                    <a:pt x="107" y="467"/>
                    <a:pt x="108" y="469"/>
                  </a:cubicBezTo>
                  <a:cubicBezTo>
                    <a:pt x="108" y="476"/>
                    <a:pt x="108" y="484"/>
                    <a:pt x="109" y="491"/>
                  </a:cubicBezTo>
                  <a:cubicBezTo>
                    <a:pt x="110" y="511"/>
                    <a:pt x="111" y="530"/>
                    <a:pt x="113" y="549"/>
                  </a:cubicBezTo>
                  <a:cubicBezTo>
                    <a:pt x="113" y="555"/>
                    <a:pt x="115" y="561"/>
                    <a:pt x="116" y="567"/>
                  </a:cubicBezTo>
                  <a:cubicBezTo>
                    <a:pt x="117" y="576"/>
                    <a:pt x="122" y="581"/>
                    <a:pt x="130" y="583"/>
                  </a:cubicBezTo>
                  <a:cubicBezTo>
                    <a:pt x="137" y="584"/>
                    <a:pt x="144" y="585"/>
                    <a:pt x="151" y="585"/>
                  </a:cubicBezTo>
                  <a:cubicBezTo>
                    <a:pt x="167" y="584"/>
                    <a:pt x="183" y="582"/>
                    <a:pt x="198" y="581"/>
                  </a:cubicBezTo>
                  <a:cubicBezTo>
                    <a:pt x="205" y="580"/>
                    <a:pt x="212" y="579"/>
                    <a:pt x="219" y="579"/>
                  </a:cubicBezTo>
                  <a:cubicBezTo>
                    <a:pt x="237" y="579"/>
                    <a:pt x="254" y="578"/>
                    <a:pt x="271" y="580"/>
                  </a:cubicBezTo>
                  <a:cubicBezTo>
                    <a:pt x="274" y="580"/>
                    <a:pt x="277" y="579"/>
                    <a:pt x="279" y="578"/>
                  </a:cubicBezTo>
                  <a:cubicBezTo>
                    <a:pt x="281" y="577"/>
                    <a:pt x="281" y="576"/>
                    <a:pt x="282" y="575"/>
                  </a:cubicBezTo>
                  <a:cubicBezTo>
                    <a:pt x="281" y="574"/>
                    <a:pt x="280" y="572"/>
                    <a:pt x="279" y="572"/>
                  </a:cubicBezTo>
                  <a:cubicBezTo>
                    <a:pt x="276" y="572"/>
                    <a:pt x="273" y="571"/>
                    <a:pt x="270" y="571"/>
                  </a:cubicBezTo>
                  <a:cubicBezTo>
                    <a:pt x="248" y="571"/>
                    <a:pt x="226" y="571"/>
                    <a:pt x="203" y="571"/>
                  </a:cubicBezTo>
                  <a:cubicBezTo>
                    <a:pt x="202" y="571"/>
                    <a:pt x="201" y="570"/>
                    <a:pt x="200" y="569"/>
                  </a:cubicBezTo>
                  <a:cubicBezTo>
                    <a:pt x="201" y="568"/>
                    <a:pt x="202" y="567"/>
                    <a:pt x="203" y="566"/>
                  </a:cubicBezTo>
                  <a:cubicBezTo>
                    <a:pt x="208" y="566"/>
                    <a:pt x="212" y="565"/>
                    <a:pt x="217" y="565"/>
                  </a:cubicBezTo>
                  <a:cubicBezTo>
                    <a:pt x="249" y="565"/>
                    <a:pt x="282" y="566"/>
                    <a:pt x="314" y="567"/>
                  </a:cubicBezTo>
                  <a:cubicBezTo>
                    <a:pt x="345" y="567"/>
                    <a:pt x="376" y="573"/>
                    <a:pt x="406" y="578"/>
                  </a:cubicBezTo>
                  <a:cubicBezTo>
                    <a:pt x="414" y="579"/>
                    <a:pt x="422" y="581"/>
                    <a:pt x="430" y="582"/>
                  </a:cubicBezTo>
                  <a:cubicBezTo>
                    <a:pt x="433" y="582"/>
                    <a:pt x="436" y="583"/>
                    <a:pt x="439" y="583"/>
                  </a:cubicBezTo>
                  <a:cubicBezTo>
                    <a:pt x="441" y="583"/>
                    <a:pt x="442" y="581"/>
                    <a:pt x="444" y="580"/>
                  </a:cubicBezTo>
                  <a:cubicBezTo>
                    <a:pt x="443" y="579"/>
                    <a:pt x="442" y="578"/>
                    <a:pt x="441" y="578"/>
                  </a:cubicBezTo>
                  <a:cubicBezTo>
                    <a:pt x="439" y="577"/>
                    <a:pt x="437" y="576"/>
                    <a:pt x="435" y="576"/>
                  </a:cubicBezTo>
                  <a:cubicBezTo>
                    <a:pt x="414" y="571"/>
                    <a:pt x="393" y="566"/>
                    <a:pt x="373" y="562"/>
                  </a:cubicBezTo>
                  <a:cubicBezTo>
                    <a:pt x="355" y="559"/>
                    <a:pt x="338" y="556"/>
                    <a:pt x="320" y="553"/>
                  </a:cubicBezTo>
                  <a:cubicBezTo>
                    <a:pt x="312" y="552"/>
                    <a:pt x="304" y="552"/>
                    <a:pt x="296" y="552"/>
                  </a:cubicBezTo>
                  <a:cubicBezTo>
                    <a:pt x="290" y="551"/>
                    <a:pt x="284" y="552"/>
                    <a:pt x="277" y="547"/>
                  </a:cubicBezTo>
                  <a:cubicBezTo>
                    <a:pt x="280" y="547"/>
                    <a:pt x="282" y="546"/>
                    <a:pt x="284" y="546"/>
                  </a:cubicBezTo>
                  <a:cubicBezTo>
                    <a:pt x="302" y="548"/>
                    <a:pt x="320" y="549"/>
                    <a:pt x="337" y="551"/>
                  </a:cubicBezTo>
                  <a:cubicBezTo>
                    <a:pt x="350" y="553"/>
                    <a:pt x="362" y="555"/>
                    <a:pt x="375" y="557"/>
                  </a:cubicBezTo>
                  <a:cubicBezTo>
                    <a:pt x="395" y="561"/>
                    <a:pt x="416" y="565"/>
                    <a:pt x="436" y="570"/>
                  </a:cubicBezTo>
                  <a:cubicBezTo>
                    <a:pt x="439" y="570"/>
                    <a:pt x="442" y="570"/>
                    <a:pt x="446" y="571"/>
                  </a:cubicBezTo>
                  <a:cubicBezTo>
                    <a:pt x="440" y="565"/>
                    <a:pt x="440" y="565"/>
                    <a:pt x="436" y="564"/>
                  </a:cubicBezTo>
                  <a:cubicBezTo>
                    <a:pt x="418" y="560"/>
                    <a:pt x="400" y="554"/>
                    <a:pt x="382" y="551"/>
                  </a:cubicBezTo>
                  <a:cubicBezTo>
                    <a:pt x="311" y="539"/>
                    <a:pt x="240" y="533"/>
                    <a:pt x="168" y="533"/>
                  </a:cubicBezTo>
                  <a:cubicBezTo>
                    <a:pt x="167" y="533"/>
                    <a:pt x="165" y="534"/>
                    <a:pt x="164" y="533"/>
                  </a:cubicBezTo>
                  <a:cubicBezTo>
                    <a:pt x="163" y="533"/>
                    <a:pt x="162" y="532"/>
                    <a:pt x="162" y="531"/>
                  </a:cubicBezTo>
                  <a:cubicBezTo>
                    <a:pt x="162" y="531"/>
                    <a:pt x="162" y="529"/>
                    <a:pt x="163" y="529"/>
                  </a:cubicBezTo>
                  <a:cubicBezTo>
                    <a:pt x="165" y="528"/>
                    <a:pt x="168" y="528"/>
                    <a:pt x="170" y="528"/>
                  </a:cubicBezTo>
                  <a:cubicBezTo>
                    <a:pt x="204" y="528"/>
                    <a:pt x="237" y="529"/>
                    <a:pt x="270" y="532"/>
                  </a:cubicBezTo>
                  <a:cubicBezTo>
                    <a:pt x="279" y="533"/>
                    <a:pt x="288" y="533"/>
                    <a:pt x="296" y="534"/>
                  </a:cubicBezTo>
                  <a:cubicBezTo>
                    <a:pt x="341" y="539"/>
                    <a:pt x="386" y="544"/>
                    <a:pt x="429" y="556"/>
                  </a:cubicBezTo>
                  <a:cubicBezTo>
                    <a:pt x="437" y="558"/>
                    <a:pt x="444" y="559"/>
                    <a:pt x="452" y="560"/>
                  </a:cubicBezTo>
                  <a:cubicBezTo>
                    <a:pt x="453" y="560"/>
                    <a:pt x="455" y="559"/>
                    <a:pt x="455" y="558"/>
                  </a:cubicBezTo>
                  <a:cubicBezTo>
                    <a:pt x="455" y="556"/>
                    <a:pt x="455" y="553"/>
                    <a:pt x="454" y="553"/>
                  </a:cubicBezTo>
                  <a:cubicBezTo>
                    <a:pt x="441" y="545"/>
                    <a:pt x="427" y="540"/>
                    <a:pt x="413" y="537"/>
                  </a:cubicBezTo>
                  <a:cubicBezTo>
                    <a:pt x="399" y="533"/>
                    <a:pt x="385" y="531"/>
                    <a:pt x="371" y="527"/>
                  </a:cubicBezTo>
                  <a:cubicBezTo>
                    <a:pt x="368" y="527"/>
                    <a:pt x="366" y="526"/>
                    <a:pt x="363" y="523"/>
                  </a:cubicBezTo>
                  <a:cubicBezTo>
                    <a:pt x="365" y="523"/>
                    <a:pt x="366" y="523"/>
                    <a:pt x="368" y="523"/>
                  </a:cubicBezTo>
                  <a:cubicBezTo>
                    <a:pt x="379" y="525"/>
                    <a:pt x="391" y="526"/>
                    <a:pt x="402" y="529"/>
                  </a:cubicBezTo>
                  <a:cubicBezTo>
                    <a:pt x="418" y="533"/>
                    <a:pt x="433" y="538"/>
                    <a:pt x="449" y="543"/>
                  </a:cubicBezTo>
                  <a:cubicBezTo>
                    <a:pt x="453" y="544"/>
                    <a:pt x="456" y="546"/>
                    <a:pt x="460" y="547"/>
                  </a:cubicBezTo>
                  <a:cubicBezTo>
                    <a:pt x="463" y="547"/>
                    <a:pt x="465" y="546"/>
                    <a:pt x="468" y="545"/>
                  </a:cubicBezTo>
                  <a:cubicBezTo>
                    <a:pt x="468" y="545"/>
                    <a:pt x="469" y="544"/>
                    <a:pt x="469" y="543"/>
                  </a:cubicBezTo>
                  <a:cubicBezTo>
                    <a:pt x="469" y="542"/>
                    <a:pt x="469" y="541"/>
                    <a:pt x="468" y="540"/>
                  </a:cubicBezTo>
                  <a:cubicBezTo>
                    <a:pt x="461" y="538"/>
                    <a:pt x="455" y="535"/>
                    <a:pt x="448" y="533"/>
                  </a:cubicBezTo>
                  <a:cubicBezTo>
                    <a:pt x="425" y="523"/>
                    <a:pt x="402" y="514"/>
                    <a:pt x="379" y="505"/>
                  </a:cubicBezTo>
                  <a:cubicBezTo>
                    <a:pt x="352" y="494"/>
                    <a:pt x="323" y="488"/>
                    <a:pt x="295" y="479"/>
                  </a:cubicBezTo>
                  <a:cubicBezTo>
                    <a:pt x="287" y="476"/>
                    <a:pt x="278" y="474"/>
                    <a:pt x="270" y="472"/>
                  </a:cubicBezTo>
                  <a:cubicBezTo>
                    <a:pt x="254" y="469"/>
                    <a:pt x="238" y="466"/>
                    <a:pt x="222" y="464"/>
                  </a:cubicBezTo>
                  <a:cubicBezTo>
                    <a:pt x="204" y="461"/>
                    <a:pt x="186" y="459"/>
                    <a:pt x="168" y="457"/>
                  </a:cubicBezTo>
                  <a:cubicBezTo>
                    <a:pt x="164" y="457"/>
                    <a:pt x="159" y="457"/>
                    <a:pt x="155" y="452"/>
                  </a:cubicBezTo>
                  <a:cubicBezTo>
                    <a:pt x="159" y="452"/>
                    <a:pt x="162" y="451"/>
                    <a:pt x="164" y="451"/>
                  </a:cubicBezTo>
                  <a:cubicBezTo>
                    <a:pt x="196" y="455"/>
                    <a:pt x="227" y="459"/>
                    <a:pt x="258" y="464"/>
                  </a:cubicBezTo>
                  <a:cubicBezTo>
                    <a:pt x="269" y="465"/>
                    <a:pt x="280" y="469"/>
                    <a:pt x="292" y="472"/>
                  </a:cubicBezTo>
                  <a:cubicBezTo>
                    <a:pt x="316" y="480"/>
                    <a:pt x="341" y="486"/>
                    <a:pt x="366" y="494"/>
                  </a:cubicBezTo>
                  <a:cubicBezTo>
                    <a:pt x="386" y="501"/>
                    <a:pt x="406" y="510"/>
                    <a:pt x="425" y="517"/>
                  </a:cubicBezTo>
                  <a:cubicBezTo>
                    <a:pt x="438" y="522"/>
                    <a:pt x="451" y="527"/>
                    <a:pt x="464" y="532"/>
                  </a:cubicBezTo>
                  <a:cubicBezTo>
                    <a:pt x="468" y="533"/>
                    <a:pt x="472" y="534"/>
                    <a:pt x="476" y="535"/>
                  </a:cubicBezTo>
                  <a:cubicBezTo>
                    <a:pt x="479" y="535"/>
                    <a:pt x="481" y="534"/>
                    <a:pt x="481" y="531"/>
                  </a:cubicBezTo>
                  <a:cubicBezTo>
                    <a:pt x="482" y="523"/>
                    <a:pt x="483" y="515"/>
                    <a:pt x="483" y="508"/>
                  </a:cubicBezTo>
                  <a:cubicBezTo>
                    <a:pt x="483" y="466"/>
                    <a:pt x="483" y="424"/>
                    <a:pt x="483" y="382"/>
                  </a:cubicBezTo>
                  <a:cubicBezTo>
                    <a:pt x="483" y="360"/>
                    <a:pt x="484" y="338"/>
                    <a:pt x="486" y="316"/>
                  </a:cubicBezTo>
                  <a:cubicBezTo>
                    <a:pt x="486" y="310"/>
                    <a:pt x="485" y="305"/>
                    <a:pt x="479" y="301"/>
                  </a:cubicBezTo>
                  <a:cubicBezTo>
                    <a:pt x="477" y="299"/>
                    <a:pt x="475" y="298"/>
                    <a:pt x="473" y="296"/>
                  </a:cubicBezTo>
                  <a:cubicBezTo>
                    <a:pt x="439" y="271"/>
                    <a:pt x="406" y="246"/>
                    <a:pt x="369" y="225"/>
                  </a:cubicBezTo>
                  <a:cubicBezTo>
                    <a:pt x="351" y="214"/>
                    <a:pt x="331" y="206"/>
                    <a:pt x="312" y="197"/>
                  </a:cubicBezTo>
                  <a:cubicBezTo>
                    <a:pt x="310" y="196"/>
                    <a:pt x="308" y="195"/>
                    <a:pt x="306" y="194"/>
                  </a:cubicBezTo>
                  <a:cubicBezTo>
                    <a:pt x="306" y="194"/>
                    <a:pt x="306" y="193"/>
                    <a:pt x="306" y="193"/>
                  </a:cubicBezTo>
                  <a:cubicBezTo>
                    <a:pt x="307" y="192"/>
                    <a:pt x="307" y="191"/>
                    <a:pt x="308" y="191"/>
                  </a:cubicBezTo>
                  <a:cubicBezTo>
                    <a:pt x="310" y="191"/>
                    <a:pt x="312" y="192"/>
                    <a:pt x="314" y="192"/>
                  </a:cubicBezTo>
                  <a:cubicBezTo>
                    <a:pt x="336" y="200"/>
                    <a:pt x="358" y="211"/>
                    <a:pt x="378" y="223"/>
                  </a:cubicBezTo>
                  <a:cubicBezTo>
                    <a:pt x="411" y="242"/>
                    <a:pt x="441" y="266"/>
                    <a:pt x="472" y="288"/>
                  </a:cubicBezTo>
                  <a:cubicBezTo>
                    <a:pt x="474" y="289"/>
                    <a:pt x="477" y="291"/>
                    <a:pt x="479" y="293"/>
                  </a:cubicBezTo>
                  <a:cubicBezTo>
                    <a:pt x="488" y="298"/>
                    <a:pt x="491" y="298"/>
                    <a:pt x="498" y="291"/>
                  </a:cubicBezTo>
                  <a:cubicBezTo>
                    <a:pt x="508" y="282"/>
                    <a:pt x="518" y="272"/>
                    <a:pt x="528" y="263"/>
                  </a:cubicBezTo>
                  <a:cubicBezTo>
                    <a:pt x="547" y="246"/>
                    <a:pt x="567" y="229"/>
                    <a:pt x="586" y="212"/>
                  </a:cubicBezTo>
                  <a:cubicBezTo>
                    <a:pt x="599" y="200"/>
                    <a:pt x="613" y="188"/>
                    <a:pt x="626" y="176"/>
                  </a:cubicBezTo>
                  <a:cubicBezTo>
                    <a:pt x="643" y="160"/>
                    <a:pt x="662" y="147"/>
                    <a:pt x="681" y="134"/>
                  </a:cubicBezTo>
                  <a:cubicBezTo>
                    <a:pt x="683" y="133"/>
                    <a:pt x="686" y="132"/>
                    <a:pt x="688" y="131"/>
                  </a:cubicBezTo>
                  <a:cubicBezTo>
                    <a:pt x="689" y="130"/>
                    <a:pt x="690" y="131"/>
                    <a:pt x="691" y="132"/>
                  </a:cubicBezTo>
                  <a:cubicBezTo>
                    <a:pt x="691" y="132"/>
                    <a:pt x="691" y="134"/>
                    <a:pt x="690" y="134"/>
                  </a:cubicBezTo>
                  <a:cubicBezTo>
                    <a:pt x="689" y="136"/>
                    <a:pt x="688" y="137"/>
                    <a:pt x="687" y="137"/>
                  </a:cubicBezTo>
                  <a:cubicBezTo>
                    <a:pt x="656" y="156"/>
                    <a:pt x="629" y="180"/>
                    <a:pt x="602" y="204"/>
                  </a:cubicBezTo>
                  <a:cubicBezTo>
                    <a:pt x="578" y="227"/>
                    <a:pt x="552" y="249"/>
                    <a:pt x="527" y="271"/>
                  </a:cubicBezTo>
                  <a:cubicBezTo>
                    <a:pt x="517" y="281"/>
                    <a:pt x="508" y="291"/>
                    <a:pt x="498" y="301"/>
                  </a:cubicBezTo>
                  <a:cubicBezTo>
                    <a:pt x="493" y="306"/>
                    <a:pt x="491" y="312"/>
                    <a:pt x="491" y="318"/>
                  </a:cubicBezTo>
                  <a:cubicBezTo>
                    <a:pt x="490" y="330"/>
                    <a:pt x="489" y="343"/>
                    <a:pt x="489" y="356"/>
                  </a:cubicBezTo>
                  <a:cubicBezTo>
                    <a:pt x="488" y="397"/>
                    <a:pt x="488" y="438"/>
                    <a:pt x="488" y="479"/>
                  </a:cubicBezTo>
                  <a:cubicBezTo>
                    <a:pt x="488" y="494"/>
                    <a:pt x="488" y="508"/>
                    <a:pt x="488" y="523"/>
                  </a:cubicBezTo>
                  <a:cubicBezTo>
                    <a:pt x="488" y="525"/>
                    <a:pt x="488" y="528"/>
                    <a:pt x="489" y="530"/>
                  </a:cubicBezTo>
                  <a:cubicBezTo>
                    <a:pt x="490" y="531"/>
                    <a:pt x="492" y="532"/>
                    <a:pt x="493" y="532"/>
                  </a:cubicBezTo>
                  <a:cubicBezTo>
                    <a:pt x="494" y="532"/>
                    <a:pt x="495" y="531"/>
                    <a:pt x="497" y="530"/>
                  </a:cubicBezTo>
                  <a:cubicBezTo>
                    <a:pt x="521" y="516"/>
                    <a:pt x="546" y="501"/>
                    <a:pt x="570" y="487"/>
                  </a:cubicBezTo>
                  <a:cubicBezTo>
                    <a:pt x="581" y="481"/>
                    <a:pt x="592" y="476"/>
                    <a:pt x="603" y="470"/>
                  </a:cubicBezTo>
                  <a:cubicBezTo>
                    <a:pt x="627" y="457"/>
                    <a:pt x="653" y="451"/>
                    <a:pt x="678" y="442"/>
                  </a:cubicBezTo>
                  <a:cubicBezTo>
                    <a:pt x="682" y="441"/>
                    <a:pt x="686" y="440"/>
                    <a:pt x="690" y="438"/>
                  </a:cubicBezTo>
                  <a:cubicBezTo>
                    <a:pt x="714" y="427"/>
                    <a:pt x="740" y="421"/>
                    <a:pt x="767" y="416"/>
                  </a:cubicBezTo>
                  <a:cubicBezTo>
                    <a:pt x="775" y="414"/>
                    <a:pt x="780" y="415"/>
                    <a:pt x="779" y="417"/>
                  </a:cubicBezTo>
                  <a:cubicBezTo>
                    <a:pt x="777" y="422"/>
                    <a:pt x="772" y="421"/>
                    <a:pt x="768" y="421"/>
                  </a:cubicBezTo>
                  <a:cubicBezTo>
                    <a:pt x="739" y="428"/>
                    <a:pt x="710" y="435"/>
                    <a:pt x="682" y="447"/>
                  </a:cubicBezTo>
                  <a:cubicBezTo>
                    <a:pt x="667" y="453"/>
                    <a:pt x="651" y="457"/>
                    <a:pt x="636" y="462"/>
                  </a:cubicBezTo>
                  <a:cubicBezTo>
                    <a:pt x="626" y="466"/>
                    <a:pt x="615" y="470"/>
                    <a:pt x="605" y="475"/>
                  </a:cubicBezTo>
                  <a:cubicBezTo>
                    <a:pt x="576" y="491"/>
                    <a:pt x="547" y="507"/>
                    <a:pt x="517" y="523"/>
                  </a:cubicBezTo>
                  <a:cubicBezTo>
                    <a:pt x="511" y="527"/>
                    <a:pt x="506" y="531"/>
                    <a:pt x="500" y="535"/>
                  </a:cubicBezTo>
                  <a:cubicBezTo>
                    <a:pt x="499" y="536"/>
                    <a:pt x="498" y="539"/>
                    <a:pt x="499" y="539"/>
                  </a:cubicBezTo>
                  <a:cubicBezTo>
                    <a:pt x="500" y="540"/>
                    <a:pt x="502" y="542"/>
                    <a:pt x="504" y="542"/>
                  </a:cubicBezTo>
                  <a:cubicBezTo>
                    <a:pt x="505" y="542"/>
                    <a:pt x="507" y="541"/>
                    <a:pt x="509" y="540"/>
                  </a:cubicBezTo>
                  <a:cubicBezTo>
                    <a:pt x="522" y="534"/>
                    <a:pt x="534" y="527"/>
                    <a:pt x="547" y="520"/>
                  </a:cubicBezTo>
                  <a:cubicBezTo>
                    <a:pt x="555" y="515"/>
                    <a:pt x="564" y="511"/>
                    <a:pt x="572" y="506"/>
                  </a:cubicBezTo>
                  <a:cubicBezTo>
                    <a:pt x="582" y="500"/>
                    <a:pt x="592" y="495"/>
                    <a:pt x="604" y="492"/>
                  </a:cubicBezTo>
                  <a:cubicBezTo>
                    <a:pt x="614" y="489"/>
                    <a:pt x="625" y="486"/>
                    <a:pt x="636" y="483"/>
                  </a:cubicBezTo>
                  <a:cubicBezTo>
                    <a:pt x="637" y="483"/>
                    <a:pt x="638" y="485"/>
                    <a:pt x="639" y="486"/>
                  </a:cubicBezTo>
                  <a:cubicBezTo>
                    <a:pt x="639" y="486"/>
                    <a:pt x="638" y="488"/>
                    <a:pt x="638" y="488"/>
                  </a:cubicBezTo>
                  <a:cubicBezTo>
                    <a:pt x="633" y="490"/>
                    <a:pt x="627" y="492"/>
                    <a:pt x="622" y="493"/>
                  </a:cubicBezTo>
                  <a:cubicBezTo>
                    <a:pt x="614" y="496"/>
                    <a:pt x="606" y="498"/>
                    <a:pt x="599" y="500"/>
                  </a:cubicBezTo>
                  <a:cubicBezTo>
                    <a:pt x="590" y="502"/>
                    <a:pt x="583" y="506"/>
                    <a:pt x="575" y="510"/>
                  </a:cubicBezTo>
                  <a:cubicBezTo>
                    <a:pt x="557" y="520"/>
                    <a:pt x="538" y="530"/>
                    <a:pt x="520" y="540"/>
                  </a:cubicBezTo>
                  <a:cubicBezTo>
                    <a:pt x="517" y="541"/>
                    <a:pt x="514" y="543"/>
                    <a:pt x="511" y="545"/>
                  </a:cubicBezTo>
                  <a:cubicBezTo>
                    <a:pt x="510" y="546"/>
                    <a:pt x="510" y="548"/>
                    <a:pt x="511" y="549"/>
                  </a:cubicBezTo>
                  <a:cubicBezTo>
                    <a:pt x="511" y="550"/>
                    <a:pt x="513" y="551"/>
                    <a:pt x="515" y="551"/>
                  </a:cubicBezTo>
                  <a:cubicBezTo>
                    <a:pt x="519" y="549"/>
                    <a:pt x="523" y="547"/>
                    <a:pt x="527" y="546"/>
                  </a:cubicBezTo>
                  <a:cubicBezTo>
                    <a:pt x="554" y="535"/>
                    <a:pt x="581" y="523"/>
                    <a:pt x="609" y="512"/>
                  </a:cubicBezTo>
                  <a:cubicBezTo>
                    <a:pt x="629" y="505"/>
                    <a:pt x="649" y="499"/>
                    <a:pt x="669" y="492"/>
                  </a:cubicBezTo>
                  <a:cubicBezTo>
                    <a:pt x="703" y="481"/>
                    <a:pt x="736" y="472"/>
                    <a:pt x="771" y="465"/>
                  </a:cubicBezTo>
                  <a:cubicBezTo>
                    <a:pt x="784" y="462"/>
                    <a:pt x="798" y="460"/>
                    <a:pt x="811" y="458"/>
                  </a:cubicBezTo>
                  <a:cubicBezTo>
                    <a:pt x="813" y="457"/>
                    <a:pt x="815" y="457"/>
                    <a:pt x="817" y="458"/>
                  </a:cubicBezTo>
                  <a:cubicBezTo>
                    <a:pt x="818" y="458"/>
                    <a:pt x="819" y="459"/>
                    <a:pt x="819" y="459"/>
                  </a:cubicBezTo>
                  <a:cubicBezTo>
                    <a:pt x="819" y="460"/>
                    <a:pt x="818" y="462"/>
                    <a:pt x="817" y="463"/>
                  </a:cubicBezTo>
                  <a:cubicBezTo>
                    <a:pt x="809" y="464"/>
                    <a:pt x="802" y="466"/>
                    <a:pt x="794" y="467"/>
                  </a:cubicBezTo>
                  <a:cubicBezTo>
                    <a:pt x="758" y="472"/>
                    <a:pt x="722" y="482"/>
                    <a:pt x="687" y="493"/>
                  </a:cubicBezTo>
                  <a:cubicBezTo>
                    <a:pt x="667" y="499"/>
                    <a:pt x="647" y="505"/>
                    <a:pt x="627" y="512"/>
                  </a:cubicBezTo>
                  <a:cubicBezTo>
                    <a:pt x="604" y="520"/>
                    <a:pt x="580" y="530"/>
                    <a:pt x="557" y="539"/>
                  </a:cubicBezTo>
                  <a:cubicBezTo>
                    <a:pt x="544" y="544"/>
                    <a:pt x="532" y="550"/>
                    <a:pt x="520" y="555"/>
                  </a:cubicBezTo>
                  <a:cubicBezTo>
                    <a:pt x="516" y="557"/>
                    <a:pt x="516" y="561"/>
                    <a:pt x="519" y="565"/>
                  </a:cubicBezTo>
                  <a:cubicBezTo>
                    <a:pt x="521" y="567"/>
                    <a:pt x="523" y="567"/>
                    <a:pt x="526" y="566"/>
                  </a:cubicBezTo>
                  <a:cubicBezTo>
                    <a:pt x="533" y="564"/>
                    <a:pt x="541" y="561"/>
                    <a:pt x="549" y="559"/>
                  </a:cubicBezTo>
                  <a:cubicBezTo>
                    <a:pt x="584" y="550"/>
                    <a:pt x="618" y="540"/>
                    <a:pt x="654" y="534"/>
                  </a:cubicBezTo>
                  <a:cubicBezTo>
                    <a:pt x="679" y="528"/>
                    <a:pt x="706" y="527"/>
                    <a:pt x="732" y="525"/>
                  </a:cubicBezTo>
                  <a:cubicBezTo>
                    <a:pt x="749" y="523"/>
                    <a:pt x="766" y="522"/>
                    <a:pt x="784" y="521"/>
                  </a:cubicBezTo>
                  <a:cubicBezTo>
                    <a:pt x="786" y="521"/>
                    <a:pt x="788" y="521"/>
                    <a:pt x="790" y="521"/>
                  </a:cubicBezTo>
                  <a:cubicBezTo>
                    <a:pt x="790" y="521"/>
                    <a:pt x="791" y="522"/>
                    <a:pt x="791" y="522"/>
                  </a:cubicBezTo>
                  <a:cubicBezTo>
                    <a:pt x="790" y="523"/>
                    <a:pt x="790" y="524"/>
                    <a:pt x="790" y="524"/>
                  </a:cubicBezTo>
                  <a:cubicBezTo>
                    <a:pt x="781" y="525"/>
                    <a:pt x="772" y="526"/>
                    <a:pt x="764" y="527"/>
                  </a:cubicBezTo>
                  <a:cubicBezTo>
                    <a:pt x="730" y="530"/>
                    <a:pt x="695" y="533"/>
                    <a:pt x="661" y="538"/>
                  </a:cubicBezTo>
                  <a:cubicBezTo>
                    <a:pt x="647" y="539"/>
                    <a:pt x="632" y="543"/>
                    <a:pt x="618" y="546"/>
                  </a:cubicBezTo>
                  <a:cubicBezTo>
                    <a:pt x="592" y="553"/>
                    <a:pt x="567" y="560"/>
                    <a:pt x="542" y="567"/>
                  </a:cubicBezTo>
                  <a:cubicBezTo>
                    <a:pt x="537" y="569"/>
                    <a:pt x="531" y="570"/>
                    <a:pt x="526" y="576"/>
                  </a:cubicBezTo>
                  <a:close/>
                  <a:moveTo>
                    <a:pt x="300" y="443"/>
                  </a:moveTo>
                  <a:cubicBezTo>
                    <a:pt x="299" y="444"/>
                    <a:pt x="299" y="445"/>
                    <a:pt x="299" y="445"/>
                  </a:cubicBezTo>
                  <a:cubicBezTo>
                    <a:pt x="297" y="445"/>
                    <a:pt x="295" y="445"/>
                    <a:pt x="293" y="446"/>
                  </a:cubicBezTo>
                  <a:cubicBezTo>
                    <a:pt x="293" y="446"/>
                    <a:pt x="292" y="445"/>
                    <a:pt x="292" y="445"/>
                  </a:cubicBezTo>
                  <a:cubicBezTo>
                    <a:pt x="292" y="444"/>
                    <a:pt x="292" y="442"/>
                    <a:pt x="292" y="442"/>
                  </a:cubicBezTo>
                  <a:cubicBezTo>
                    <a:pt x="295" y="442"/>
                    <a:pt x="297" y="442"/>
                    <a:pt x="299" y="442"/>
                  </a:cubicBezTo>
                  <a:cubicBezTo>
                    <a:pt x="299" y="442"/>
                    <a:pt x="300" y="443"/>
                    <a:pt x="300" y="443"/>
                  </a:cubicBezTo>
                  <a:close/>
                  <a:moveTo>
                    <a:pt x="425" y="395"/>
                  </a:moveTo>
                  <a:cubicBezTo>
                    <a:pt x="424" y="396"/>
                    <a:pt x="422" y="397"/>
                    <a:pt x="421" y="397"/>
                  </a:cubicBezTo>
                  <a:cubicBezTo>
                    <a:pt x="419" y="397"/>
                    <a:pt x="417" y="395"/>
                    <a:pt x="418" y="394"/>
                  </a:cubicBezTo>
                  <a:cubicBezTo>
                    <a:pt x="419" y="393"/>
                    <a:pt x="421" y="392"/>
                    <a:pt x="422" y="392"/>
                  </a:cubicBezTo>
                  <a:cubicBezTo>
                    <a:pt x="423" y="392"/>
                    <a:pt x="424" y="394"/>
                    <a:pt x="425" y="395"/>
                  </a:cubicBezTo>
                  <a:close/>
                  <a:moveTo>
                    <a:pt x="550" y="287"/>
                  </a:moveTo>
                  <a:cubicBezTo>
                    <a:pt x="550" y="289"/>
                    <a:pt x="550" y="291"/>
                    <a:pt x="550" y="292"/>
                  </a:cubicBezTo>
                  <a:cubicBezTo>
                    <a:pt x="549" y="295"/>
                    <a:pt x="547" y="296"/>
                    <a:pt x="544" y="295"/>
                  </a:cubicBezTo>
                  <a:cubicBezTo>
                    <a:pt x="544" y="295"/>
                    <a:pt x="543" y="294"/>
                    <a:pt x="543" y="294"/>
                  </a:cubicBezTo>
                  <a:cubicBezTo>
                    <a:pt x="544" y="293"/>
                    <a:pt x="544" y="291"/>
                    <a:pt x="546" y="290"/>
                  </a:cubicBezTo>
                  <a:cubicBezTo>
                    <a:pt x="547" y="289"/>
                    <a:pt x="549" y="288"/>
                    <a:pt x="551" y="287"/>
                  </a:cubicBezTo>
                  <a:cubicBezTo>
                    <a:pt x="552" y="284"/>
                    <a:pt x="554" y="280"/>
                    <a:pt x="555" y="277"/>
                  </a:cubicBezTo>
                  <a:cubicBezTo>
                    <a:pt x="556" y="276"/>
                    <a:pt x="558" y="276"/>
                    <a:pt x="559" y="277"/>
                  </a:cubicBezTo>
                  <a:cubicBezTo>
                    <a:pt x="560" y="277"/>
                    <a:pt x="560" y="280"/>
                    <a:pt x="560" y="280"/>
                  </a:cubicBezTo>
                  <a:cubicBezTo>
                    <a:pt x="557" y="283"/>
                    <a:pt x="553" y="285"/>
                    <a:pt x="550" y="287"/>
                  </a:cubicBezTo>
                  <a:close/>
                  <a:moveTo>
                    <a:pt x="400" y="279"/>
                  </a:moveTo>
                  <a:cubicBezTo>
                    <a:pt x="398" y="279"/>
                    <a:pt x="396" y="278"/>
                    <a:pt x="394" y="277"/>
                  </a:cubicBezTo>
                  <a:cubicBezTo>
                    <a:pt x="393" y="277"/>
                    <a:pt x="392" y="275"/>
                    <a:pt x="392" y="274"/>
                  </a:cubicBezTo>
                  <a:cubicBezTo>
                    <a:pt x="393" y="274"/>
                    <a:pt x="393" y="273"/>
                    <a:pt x="394" y="273"/>
                  </a:cubicBezTo>
                  <a:cubicBezTo>
                    <a:pt x="397" y="273"/>
                    <a:pt x="399" y="274"/>
                    <a:pt x="401" y="275"/>
                  </a:cubicBezTo>
                  <a:cubicBezTo>
                    <a:pt x="402" y="275"/>
                    <a:pt x="403" y="277"/>
                    <a:pt x="403" y="277"/>
                  </a:cubicBezTo>
                  <a:cubicBezTo>
                    <a:pt x="402" y="278"/>
                    <a:pt x="402" y="278"/>
                    <a:pt x="400" y="279"/>
                  </a:cubicBezTo>
                  <a:close/>
                  <a:moveTo>
                    <a:pt x="922" y="168"/>
                  </a:moveTo>
                  <a:cubicBezTo>
                    <a:pt x="920" y="171"/>
                    <a:pt x="918" y="174"/>
                    <a:pt x="916" y="175"/>
                  </a:cubicBezTo>
                  <a:cubicBezTo>
                    <a:pt x="914" y="177"/>
                    <a:pt x="912" y="177"/>
                    <a:pt x="909" y="177"/>
                  </a:cubicBezTo>
                  <a:cubicBezTo>
                    <a:pt x="907" y="177"/>
                    <a:pt x="909" y="174"/>
                    <a:pt x="914" y="172"/>
                  </a:cubicBezTo>
                  <a:cubicBezTo>
                    <a:pt x="916" y="170"/>
                    <a:pt x="919" y="170"/>
                    <a:pt x="922" y="169"/>
                  </a:cubicBezTo>
                  <a:cubicBezTo>
                    <a:pt x="928" y="166"/>
                    <a:pt x="934" y="163"/>
                    <a:pt x="941" y="160"/>
                  </a:cubicBezTo>
                  <a:cubicBezTo>
                    <a:pt x="941" y="160"/>
                    <a:pt x="943" y="161"/>
                    <a:pt x="943" y="161"/>
                  </a:cubicBezTo>
                  <a:cubicBezTo>
                    <a:pt x="943" y="162"/>
                    <a:pt x="943" y="163"/>
                    <a:pt x="943" y="164"/>
                  </a:cubicBezTo>
                  <a:cubicBezTo>
                    <a:pt x="937" y="171"/>
                    <a:pt x="930" y="173"/>
                    <a:pt x="922" y="168"/>
                  </a:cubicBezTo>
                  <a:close/>
                  <a:moveTo>
                    <a:pt x="245" y="232"/>
                  </a:moveTo>
                  <a:cubicBezTo>
                    <a:pt x="248" y="231"/>
                    <a:pt x="250" y="230"/>
                    <a:pt x="252" y="230"/>
                  </a:cubicBezTo>
                  <a:cubicBezTo>
                    <a:pt x="253" y="230"/>
                    <a:pt x="256" y="232"/>
                    <a:pt x="256" y="232"/>
                  </a:cubicBezTo>
                  <a:cubicBezTo>
                    <a:pt x="256" y="236"/>
                    <a:pt x="253" y="235"/>
                    <a:pt x="250" y="235"/>
                  </a:cubicBezTo>
                  <a:cubicBezTo>
                    <a:pt x="249" y="235"/>
                    <a:pt x="248" y="234"/>
                    <a:pt x="245" y="232"/>
                  </a:cubicBezTo>
                  <a:close/>
                  <a:moveTo>
                    <a:pt x="928" y="281"/>
                  </a:moveTo>
                  <a:cubicBezTo>
                    <a:pt x="927" y="279"/>
                    <a:pt x="926" y="278"/>
                    <a:pt x="926" y="277"/>
                  </a:cubicBezTo>
                  <a:cubicBezTo>
                    <a:pt x="926" y="273"/>
                    <a:pt x="930" y="271"/>
                    <a:pt x="934" y="272"/>
                  </a:cubicBezTo>
                  <a:cubicBezTo>
                    <a:pt x="935" y="272"/>
                    <a:pt x="936" y="275"/>
                    <a:pt x="936" y="275"/>
                  </a:cubicBezTo>
                  <a:cubicBezTo>
                    <a:pt x="933" y="277"/>
                    <a:pt x="930" y="279"/>
                    <a:pt x="928" y="281"/>
                  </a:cubicBezTo>
                  <a:close/>
                  <a:moveTo>
                    <a:pt x="697" y="418"/>
                  </a:moveTo>
                  <a:cubicBezTo>
                    <a:pt x="696" y="417"/>
                    <a:pt x="695" y="416"/>
                    <a:pt x="695" y="414"/>
                  </a:cubicBezTo>
                  <a:cubicBezTo>
                    <a:pt x="694" y="411"/>
                    <a:pt x="698" y="408"/>
                    <a:pt x="700" y="408"/>
                  </a:cubicBezTo>
                  <a:cubicBezTo>
                    <a:pt x="702" y="409"/>
                    <a:pt x="703" y="411"/>
                    <a:pt x="704" y="412"/>
                  </a:cubicBezTo>
                  <a:cubicBezTo>
                    <a:pt x="705" y="413"/>
                    <a:pt x="703" y="415"/>
                    <a:pt x="702" y="416"/>
                  </a:cubicBezTo>
                  <a:cubicBezTo>
                    <a:pt x="701" y="416"/>
                    <a:pt x="700" y="417"/>
                    <a:pt x="697" y="418"/>
                  </a:cubicBezTo>
                  <a:close/>
                  <a:moveTo>
                    <a:pt x="961" y="274"/>
                  </a:moveTo>
                  <a:cubicBezTo>
                    <a:pt x="956" y="276"/>
                    <a:pt x="953" y="277"/>
                    <a:pt x="950" y="278"/>
                  </a:cubicBezTo>
                  <a:cubicBezTo>
                    <a:pt x="948" y="278"/>
                    <a:pt x="946" y="276"/>
                    <a:pt x="946" y="273"/>
                  </a:cubicBezTo>
                  <a:cubicBezTo>
                    <a:pt x="945" y="271"/>
                    <a:pt x="947" y="269"/>
                    <a:pt x="949" y="269"/>
                  </a:cubicBezTo>
                  <a:cubicBezTo>
                    <a:pt x="952" y="271"/>
                    <a:pt x="956" y="272"/>
                    <a:pt x="961" y="274"/>
                  </a:cubicBezTo>
                  <a:close/>
                  <a:moveTo>
                    <a:pt x="334" y="292"/>
                  </a:moveTo>
                  <a:cubicBezTo>
                    <a:pt x="330" y="292"/>
                    <a:pt x="327" y="292"/>
                    <a:pt x="323" y="292"/>
                  </a:cubicBezTo>
                  <a:cubicBezTo>
                    <a:pt x="322" y="292"/>
                    <a:pt x="322" y="291"/>
                    <a:pt x="322" y="291"/>
                  </a:cubicBezTo>
                  <a:cubicBezTo>
                    <a:pt x="322" y="291"/>
                    <a:pt x="323" y="289"/>
                    <a:pt x="323" y="289"/>
                  </a:cubicBezTo>
                  <a:cubicBezTo>
                    <a:pt x="327" y="289"/>
                    <a:pt x="330" y="289"/>
                    <a:pt x="334" y="289"/>
                  </a:cubicBezTo>
                  <a:cubicBezTo>
                    <a:pt x="334" y="290"/>
                    <a:pt x="334" y="291"/>
                    <a:pt x="334" y="292"/>
                  </a:cubicBezTo>
                  <a:close/>
                  <a:moveTo>
                    <a:pt x="830" y="379"/>
                  </a:moveTo>
                  <a:cubicBezTo>
                    <a:pt x="827" y="381"/>
                    <a:pt x="824" y="382"/>
                    <a:pt x="821" y="384"/>
                  </a:cubicBezTo>
                  <a:cubicBezTo>
                    <a:pt x="821" y="384"/>
                    <a:pt x="819" y="383"/>
                    <a:pt x="819" y="382"/>
                  </a:cubicBezTo>
                  <a:cubicBezTo>
                    <a:pt x="819" y="381"/>
                    <a:pt x="819" y="378"/>
                    <a:pt x="819" y="378"/>
                  </a:cubicBezTo>
                  <a:cubicBezTo>
                    <a:pt x="823" y="377"/>
                    <a:pt x="826" y="377"/>
                    <a:pt x="829" y="376"/>
                  </a:cubicBezTo>
                  <a:cubicBezTo>
                    <a:pt x="830" y="377"/>
                    <a:pt x="830" y="378"/>
                    <a:pt x="830" y="379"/>
                  </a:cubicBezTo>
                  <a:close/>
                  <a:moveTo>
                    <a:pt x="440" y="372"/>
                  </a:moveTo>
                  <a:cubicBezTo>
                    <a:pt x="441" y="371"/>
                    <a:pt x="442" y="369"/>
                    <a:pt x="443" y="370"/>
                  </a:cubicBezTo>
                  <a:cubicBezTo>
                    <a:pt x="446" y="371"/>
                    <a:pt x="449" y="372"/>
                    <a:pt x="453" y="374"/>
                  </a:cubicBezTo>
                  <a:cubicBezTo>
                    <a:pt x="453" y="374"/>
                    <a:pt x="454" y="376"/>
                    <a:pt x="454" y="376"/>
                  </a:cubicBezTo>
                  <a:cubicBezTo>
                    <a:pt x="453" y="377"/>
                    <a:pt x="451" y="379"/>
                    <a:pt x="450" y="378"/>
                  </a:cubicBezTo>
                  <a:cubicBezTo>
                    <a:pt x="447" y="377"/>
                    <a:pt x="444" y="376"/>
                    <a:pt x="441" y="375"/>
                  </a:cubicBezTo>
                  <a:cubicBezTo>
                    <a:pt x="440" y="374"/>
                    <a:pt x="440" y="373"/>
                    <a:pt x="440" y="372"/>
                  </a:cubicBezTo>
                  <a:close/>
                  <a:moveTo>
                    <a:pt x="450" y="337"/>
                  </a:moveTo>
                  <a:cubicBezTo>
                    <a:pt x="449" y="338"/>
                    <a:pt x="449" y="339"/>
                    <a:pt x="449" y="339"/>
                  </a:cubicBezTo>
                  <a:cubicBezTo>
                    <a:pt x="447" y="341"/>
                    <a:pt x="439" y="339"/>
                    <a:pt x="438" y="335"/>
                  </a:cubicBezTo>
                  <a:cubicBezTo>
                    <a:pt x="438" y="334"/>
                    <a:pt x="439" y="333"/>
                    <a:pt x="439" y="333"/>
                  </a:cubicBezTo>
                  <a:cubicBezTo>
                    <a:pt x="441" y="332"/>
                    <a:pt x="443" y="331"/>
                    <a:pt x="444" y="332"/>
                  </a:cubicBezTo>
                  <a:cubicBezTo>
                    <a:pt x="447" y="333"/>
                    <a:pt x="448" y="335"/>
                    <a:pt x="450" y="337"/>
                  </a:cubicBezTo>
                  <a:close/>
                  <a:moveTo>
                    <a:pt x="714" y="292"/>
                  </a:moveTo>
                  <a:cubicBezTo>
                    <a:pt x="714" y="296"/>
                    <a:pt x="710" y="299"/>
                    <a:pt x="706" y="298"/>
                  </a:cubicBezTo>
                  <a:cubicBezTo>
                    <a:pt x="704" y="298"/>
                    <a:pt x="702" y="296"/>
                    <a:pt x="702" y="295"/>
                  </a:cubicBezTo>
                  <a:cubicBezTo>
                    <a:pt x="701" y="291"/>
                    <a:pt x="705" y="288"/>
                    <a:pt x="708" y="289"/>
                  </a:cubicBezTo>
                  <a:cubicBezTo>
                    <a:pt x="710" y="289"/>
                    <a:pt x="712" y="291"/>
                    <a:pt x="714" y="292"/>
                  </a:cubicBezTo>
                  <a:close/>
                  <a:moveTo>
                    <a:pt x="874" y="145"/>
                  </a:moveTo>
                  <a:cubicBezTo>
                    <a:pt x="871" y="148"/>
                    <a:pt x="869" y="150"/>
                    <a:pt x="865" y="152"/>
                  </a:cubicBezTo>
                  <a:cubicBezTo>
                    <a:pt x="864" y="153"/>
                    <a:pt x="862" y="152"/>
                    <a:pt x="860" y="152"/>
                  </a:cubicBezTo>
                  <a:cubicBezTo>
                    <a:pt x="860" y="150"/>
                    <a:pt x="860" y="147"/>
                    <a:pt x="861" y="146"/>
                  </a:cubicBezTo>
                  <a:cubicBezTo>
                    <a:pt x="865" y="144"/>
                    <a:pt x="869" y="144"/>
                    <a:pt x="874" y="142"/>
                  </a:cubicBezTo>
                  <a:cubicBezTo>
                    <a:pt x="874" y="143"/>
                    <a:pt x="874" y="144"/>
                    <a:pt x="874" y="145"/>
                  </a:cubicBezTo>
                  <a:close/>
                  <a:moveTo>
                    <a:pt x="529" y="395"/>
                  </a:moveTo>
                  <a:cubicBezTo>
                    <a:pt x="528" y="394"/>
                    <a:pt x="527" y="393"/>
                    <a:pt x="527" y="392"/>
                  </a:cubicBezTo>
                  <a:cubicBezTo>
                    <a:pt x="527" y="387"/>
                    <a:pt x="532" y="383"/>
                    <a:pt x="536" y="383"/>
                  </a:cubicBezTo>
                  <a:cubicBezTo>
                    <a:pt x="537" y="383"/>
                    <a:pt x="538" y="385"/>
                    <a:pt x="538" y="385"/>
                  </a:cubicBezTo>
                  <a:cubicBezTo>
                    <a:pt x="536" y="389"/>
                    <a:pt x="535" y="394"/>
                    <a:pt x="530" y="395"/>
                  </a:cubicBezTo>
                  <a:cubicBezTo>
                    <a:pt x="530" y="395"/>
                    <a:pt x="529" y="395"/>
                    <a:pt x="529" y="395"/>
                  </a:cubicBezTo>
                  <a:close/>
                  <a:moveTo>
                    <a:pt x="687" y="304"/>
                  </a:moveTo>
                  <a:cubicBezTo>
                    <a:pt x="687" y="307"/>
                    <a:pt x="683" y="311"/>
                    <a:pt x="679" y="311"/>
                  </a:cubicBezTo>
                  <a:cubicBezTo>
                    <a:pt x="678" y="310"/>
                    <a:pt x="676" y="308"/>
                    <a:pt x="676" y="307"/>
                  </a:cubicBezTo>
                  <a:cubicBezTo>
                    <a:pt x="676" y="304"/>
                    <a:pt x="679" y="299"/>
                    <a:pt x="680" y="300"/>
                  </a:cubicBezTo>
                  <a:cubicBezTo>
                    <a:pt x="683" y="301"/>
                    <a:pt x="685" y="303"/>
                    <a:pt x="687" y="304"/>
                  </a:cubicBezTo>
                  <a:close/>
                  <a:moveTo>
                    <a:pt x="947" y="371"/>
                  </a:moveTo>
                  <a:cubicBezTo>
                    <a:pt x="944" y="371"/>
                    <a:pt x="941" y="369"/>
                    <a:pt x="942" y="366"/>
                  </a:cubicBezTo>
                  <a:cubicBezTo>
                    <a:pt x="942" y="364"/>
                    <a:pt x="943" y="363"/>
                    <a:pt x="944" y="362"/>
                  </a:cubicBezTo>
                  <a:cubicBezTo>
                    <a:pt x="946" y="362"/>
                    <a:pt x="947" y="363"/>
                    <a:pt x="948" y="364"/>
                  </a:cubicBezTo>
                  <a:cubicBezTo>
                    <a:pt x="951" y="365"/>
                    <a:pt x="955" y="364"/>
                    <a:pt x="956" y="367"/>
                  </a:cubicBezTo>
                  <a:cubicBezTo>
                    <a:pt x="957" y="369"/>
                    <a:pt x="952" y="371"/>
                    <a:pt x="947" y="371"/>
                  </a:cubicBezTo>
                  <a:close/>
                  <a:moveTo>
                    <a:pt x="151" y="410"/>
                  </a:moveTo>
                  <a:cubicBezTo>
                    <a:pt x="157" y="409"/>
                    <a:pt x="163" y="405"/>
                    <a:pt x="170" y="409"/>
                  </a:cubicBezTo>
                  <a:cubicBezTo>
                    <a:pt x="163" y="414"/>
                    <a:pt x="161" y="415"/>
                    <a:pt x="157" y="414"/>
                  </a:cubicBezTo>
                  <a:cubicBezTo>
                    <a:pt x="155" y="414"/>
                    <a:pt x="153" y="411"/>
                    <a:pt x="151" y="410"/>
                  </a:cubicBezTo>
                  <a:cubicBezTo>
                    <a:pt x="145" y="408"/>
                    <a:pt x="138" y="409"/>
                    <a:pt x="132" y="411"/>
                  </a:cubicBezTo>
                  <a:cubicBezTo>
                    <a:pt x="124" y="413"/>
                    <a:pt x="117" y="411"/>
                    <a:pt x="109" y="408"/>
                  </a:cubicBezTo>
                  <a:cubicBezTo>
                    <a:pt x="108" y="408"/>
                    <a:pt x="108" y="407"/>
                    <a:pt x="108" y="406"/>
                  </a:cubicBezTo>
                  <a:cubicBezTo>
                    <a:pt x="108" y="405"/>
                    <a:pt x="109" y="404"/>
                    <a:pt x="109" y="404"/>
                  </a:cubicBezTo>
                  <a:cubicBezTo>
                    <a:pt x="119" y="403"/>
                    <a:pt x="127" y="398"/>
                    <a:pt x="137" y="403"/>
                  </a:cubicBezTo>
                  <a:cubicBezTo>
                    <a:pt x="141" y="404"/>
                    <a:pt x="146" y="403"/>
                    <a:pt x="150" y="403"/>
                  </a:cubicBezTo>
                  <a:cubicBezTo>
                    <a:pt x="152" y="403"/>
                    <a:pt x="153" y="404"/>
                    <a:pt x="154" y="405"/>
                  </a:cubicBezTo>
                  <a:cubicBezTo>
                    <a:pt x="153" y="406"/>
                    <a:pt x="152" y="407"/>
                    <a:pt x="152" y="409"/>
                  </a:cubicBezTo>
                  <a:cubicBezTo>
                    <a:pt x="151" y="409"/>
                    <a:pt x="151" y="409"/>
                    <a:pt x="151" y="410"/>
                  </a:cubicBezTo>
                  <a:close/>
                  <a:moveTo>
                    <a:pt x="905" y="364"/>
                  </a:moveTo>
                  <a:cubicBezTo>
                    <a:pt x="899" y="368"/>
                    <a:pt x="896" y="371"/>
                    <a:pt x="893" y="373"/>
                  </a:cubicBezTo>
                  <a:cubicBezTo>
                    <a:pt x="891" y="373"/>
                    <a:pt x="888" y="373"/>
                    <a:pt x="887" y="372"/>
                  </a:cubicBezTo>
                  <a:cubicBezTo>
                    <a:pt x="887" y="370"/>
                    <a:pt x="886" y="367"/>
                    <a:pt x="887" y="365"/>
                  </a:cubicBezTo>
                  <a:cubicBezTo>
                    <a:pt x="888" y="362"/>
                    <a:pt x="890" y="362"/>
                    <a:pt x="893" y="364"/>
                  </a:cubicBezTo>
                  <a:cubicBezTo>
                    <a:pt x="895" y="365"/>
                    <a:pt x="899" y="364"/>
                    <a:pt x="905" y="364"/>
                  </a:cubicBezTo>
                  <a:close/>
                  <a:moveTo>
                    <a:pt x="868" y="249"/>
                  </a:moveTo>
                  <a:cubicBezTo>
                    <a:pt x="868" y="254"/>
                    <a:pt x="862" y="259"/>
                    <a:pt x="858" y="258"/>
                  </a:cubicBezTo>
                  <a:cubicBezTo>
                    <a:pt x="857" y="258"/>
                    <a:pt x="855" y="256"/>
                    <a:pt x="855" y="255"/>
                  </a:cubicBezTo>
                  <a:cubicBezTo>
                    <a:pt x="856" y="252"/>
                    <a:pt x="857" y="249"/>
                    <a:pt x="859" y="247"/>
                  </a:cubicBezTo>
                  <a:cubicBezTo>
                    <a:pt x="860" y="246"/>
                    <a:pt x="863" y="245"/>
                    <a:pt x="864" y="245"/>
                  </a:cubicBezTo>
                  <a:cubicBezTo>
                    <a:pt x="865" y="246"/>
                    <a:pt x="866" y="248"/>
                    <a:pt x="868" y="249"/>
                  </a:cubicBezTo>
                  <a:close/>
                  <a:moveTo>
                    <a:pt x="843" y="257"/>
                  </a:moveTo>
                  <a:cubicBezTo>
                    <a:pt x="840" y="260"/>
                    <a:pt x="837" y="262"/>
                    <a:pt x="834" y="264"/>
                  </a:cubicBezTo>
                  <a:cubicBezTo>
                    <a:pt x="833" y="265"/>
                    <a:pt x="830" y="264"/>
                    <a:pt x="829" y="263"/>
                  </a:cubicBezTo>
                  <a:cubicBezTo>
                    <a:pt x="828" y="262"/>
                    <a:pt x="828" y="260"/>
                    <a:pt x="828" y="258"/>
                  </a:cubicBezTo>
                  <a:cubicBezTo>
                    <a:pt x="829" y="256"/>
                    <a:pt x="830" y="255"/>
                    <a:pt x="833" y="255"/>
                  </a:cubicBezTo>
                  <a:cubicBezTo>
                    <a:pt x="836" y="256"/>
                    <a:pt x="839" y="256"/>
                    <a:pt x="843" y="257"/>
                  </a:cubicBezTo>
                  <a:close/>
                  <a:moveTo>
                    <a:pt x="402" y="483"/>
                  </a:moveTo>
                  <a:cubicBezTo>
                    <a:pt x="400" y="482"/>
                    <a:pt x="398" y="481"/>
                    <a:pt x="398" y="480"/>
                  </a:cubicBezTo>
                  <a:cubicBezTo>
                    <a:pt x="398" y="478"/>
                    <a:pt x="399" y="476"/>
                    <a:pt x="400" y="475"/>
                  </a:cubicBezTo>
                  <a:cubicBezTo>
                    <a:pt x="404" y="473"/>
                    <a:pt x="412" y="474"/>
                    <a:pt x="413" y="478"/>
                  </a:cubicBezTo>
                  <a:cubicBezTo>
                    <a:pt x="414" y="479"/>
                    <a:pt x="413" y="480"/>
                    <a:pt x="412" y="480"/>
                  </a:cubicBezTo>
                  <a:cubicBezTo>
                    <a:pt x="409" y="481"/>
                    <a:pt x="406" y="482"/>
                    <a:pt x="402" y="483"/>
                  </a:cubicBezTo>
                  <a:close/>
                  <a:moveTo>
                    <a:pt x="365" y="337"/>
                  </a:moveTo>
                  <a:cubicBezTo>
                    <a:pt x="361" y="342"/>
                    <a:pt x="356" y="341"/>
                    <a:pt x="352" y="341"/>
                  </a:cubicBezTo>
                  <a:cubicBezTo>
                    <a:pt x="351" y="341"/>
                    <a:pt x="349" y="339"/>
                    <a:pt x="348" y="338"/>
                  </a:cubicBezTo>
                  <a:cubicBezTo>
                    <a:pt x="349" y="337"/>
                    <a:pt x="350" y="335"/>
                    <a:pt x="352" y="334"/>
                  </a:cubicBezTo>
                  <a:cubicBezTo>
                    <a:pt x="357" y="331"/>
                    <a:pt x="360" y="336"/>
                    <a:pt x="365" y="337"/>
                  </a:cubicBezTo>
                  <a:close/>
                  <a:moveTo>
                    <a:pt x="994" y="266"/>
                  </a:moveTo>
                  <a:cubicBezTo>
                    <a:pt x="991" y="270"/>
                    <a:pt x="986" y="272"/>
                    <a:pt x="981" y="273"/>
                  </a:cubicBezTo>
                  <a:cubicBezTo>
                    <a:pt x="980" y="274"/>
                    <a:pt x="978" y="273"/>
                    <a:pt x="976" y="272"/>
                  </a:cubicBezTo>
                  <a:cubicBezTo>
                    <a:pt x="975" y="271"/>
                    <a:pt x="975" y="269"/>
                    <a:pt x="975" y="268"/>
                  </a:cubicBezTo>
                  <a:cubicBezTo>
                    <a:pt x="976" y="267"/>
                    <a:pt x="977" y="266"/>
                    <a:pt x="978" y="265"/>
                  </a:cubicBezTo>
                  <a:cubicBezTo>
                    <a:pt x="983" y="270"/>
                    <a:pt x="988" y="266"/>
                    <a:pt x="993" y="265"/>
                  </a:cubicBezTo>
                  <a:cubicBezTo>
                    <a:pt x="993" y="265"/>
                    <a:pt x="993" y="266"/>
                    <a:pt x="994" y="266"/>
                  </a:cubicBezTo>
                  <a:close/>
                  <a:moveTo>
                    <a:pt x="425" y="482"/>
                  </a:moveTo>
                  <a:cubicBezTo>
                    <a:pt x="426" y="482"/>
                    <a:pt x="427" y="480"/>
                    <a:pt x="427" y="480"/>
                  </a:cubicBezTo>
                  <a:cubicBezTo>
                    <a:pt x="432" y="482"/>
                    <a:pt x="438" y="484"/>
                    <a:pt x="443" y="486"/>
                  </a:cubicBezTo>
                  <a:cubicBezTo>
                    <a:pt x="444" y="487"/>
                    <a:pt x="444" y="489"/>
                    <a:pt x="445" y="490"/>
                  </a:cubicBezTo>
                  <a:cubicBezTo>
                    <a:pt x="445" y="491"/>
                    <a:pt x="445" y="492"/>
                    <a:pt x="444" y="493"/>
                  </a:cubicBezTo>
                  <a:cubicBezTo>
                    <a:pt x="443" y="493"/>
                    <a:pt x="442" y="494"/>
                    <a:pt x="441" y="494"/>
                  </a:cubicBezTo>
                  <a:cubicBezTo>
                    <a:pt x="437" y="490"/>
                    <a:pt x="432" y="488"/>
                    <a:pt x="427" y="486"/>
                  </a:cubicBezTo>
                  <a:cubicBezTo>
                    <a:pt x="426" y="486"/>
                    <a:pt x="426" y="484"/>
                    <a:pt x="425" y="482"/>
                  </a:cubicBezTo>
                  <a:close/>
                  <a:moveTo>
                    <a:pt x="933" y="362"/>
                  </a:moveTo>
                  <a:cubicBezTo>
                    <a:pt x="928" y="367"/>
                    <a:pt x="924" y="369"/>
                    <a:pt x="919" y="370"/>
                  </a:cubicBezTo>
                  <a:cubicBezTo>
                    <a:pt x="918" y="370"/>
                    <a:pt x="916" y="369"/>
                    <a:pt x="915" y="368"/>
                  </a:cubicBezTo>
                  <a:cubicBezTo>
                    <a:pt x="914" y="363"/>
                    <a:pt x="918" y="359"/>
                    <a:pt x="923" y="360"/>
                  </a:cubicBezTo>
                  <a:cubicBezTo>
                    <a:pt x="926" y="361"/>
                    <a:pt x="928" y="361"/>
                    <a:pt x="933" y="362"/>
                  </a:cubicBezTo>
                  <a:close/>
                  <a:moveTo>
                    <a:pt x="376" y="265"/>
                  </a:moveTo>
                  <a:cubicBezTo>
                    <a:pt x="370" y="264"/>
                    <a:pt x="369" y="263"/>
                    <a:pt x="367" y="256"/>
                  </a:cubicBezTo>
                  <a:cubicBezTo>
                    <a:pt x="366" y="254"/>
                    <a:pt x="366" y="252"/>
                    <a:pt x="368" y="251"/>
                  </a:cubicBezTo>
                  <a:cubicBezTo>
                    <a:pt x="370" y="251"/>
                    <a:pt x="373" y="251"/>
                    <a:pt x="374" y="252"/>
                  </a:cubicBezTo>
                  <a:cubicBezTo>
                    <a:pt x="376" y="255"/>
                    <a:pt x="378" y="258"/>
                    <a:pt x="379" y="261"/>
                  </a:cubicBezTo>
                  <a:cubicBezTo>
                    <a:pt x="379" y="262"/>
                    <a:pt x="377" y="264"/>
                    <a:pt x="376" y="265"/>
                  </a:cubicBezTo>
                  <a:close/>
                  <a:moveTo>
                    <a:pt x="539" y="299"/>
                  </a:moveTo>
                  <a:cubicBezTo>
                    <a:pt x="535" y="307"/>
                    <a:pt x="531" y="313"/>
                    <a:pt x="525" y="318"/>
                  </a:cubicBezTo>
                  <a:cubicBezTo>
                    <a:pt x="525" y="319"/>
                    <a:pt x="524" y="318"/>
                    <a:pt x="524" y="318"/>
                  </a:cubicBezTo>
                  <a:cubicBezTo>
                    <a:pt x="523" y="318"/>
                    <a:pt x="523" y="317"/>
                    <a:pt x="523" y="317"/>
                  </a:cubicBezTo>
                  <a:cubicBezTo>
                    <a:pt x="528" y="311"/>
                    <a:pt x="525" y="301"/>
                    <a:pt x="539" y="299"/>
                  </a:cubicBezTo>
                  <a:close/>
                  <a:moveTo>
                    <a:pt x="794" y="269"/>
                  </a:moveTo>
                  <a:cubicBezTo>
                    <a:pt x="795" y="267"/>
                    <a:pt x="797" y="265"/>
                    <a:pt x="799" y="263"/>
                  </a:cubicBezTo>
                  <a:cubicBezTo>
                    <a:pt x="802" y="260"/>
                    <a:pt x="804" y="260"/>
                    <a:pt x="807" y="264"/>
                  </a:cubicBezTo>
                  <a:cubicBezTo>
                    <a:pt x="807" y="264"/>
                    <a:pt x="807" y="265"/>
                    <a:pt x="808" y="265"/>
                  </a:cubicBezTo>
                  <a:cubicBezTo>
                    <a:pt x="809" y="267"/>
                    <a:pt x="812" y="268"/>
                    <a:pt x="811" y="271"/>
                  </a:cubicBezTo>
                  <a:cubicBezTo>
                    <a:pt x="809" y="274"/>
                    <a:pt x="805" y="274"/>
                    <a:pt x="801" y="272"/>
                  </a:cubicBezTo>
                  <a:cubicBezTo>
                    <a:pt x="799" y="271"/>
                    <a:pt x="796" y="270"/>
                    <a:pt x="794" y="269"/>
                  </a:cubicBezTo>
                  <a:cubicBezTo>
                    <a:pt x="790" y="276"/>
                    <a:pt x="786" y="281"/>
                    <a:pt x="777" y="281"/>
                  </a:cubicBezTo>
                  <a:cubicBezTo>
                    <a:pt x="774" y="280"/>
                    <a:pt x="772" y="282"/>
                    <a:pt x="770" y="283"/>
                  </a:cubicBezTo>
                  <a:cubicBezTo>
                    <a:pt x="768" y="284"/>
                    <a:pt x="766" y="286"/>
                    <a:pt x="764" y="287"/>
                  </a:cubicBezTo>
                  <a:cubicBezTo>
                    <a:pt x="760" y="289"/>
                    <a:pt x="756" y="286"/>
                    <a:pt x="757" y="282"/>
                  </a:cubicBezTo>
                  <a:cubicBezTo>
                    <a:pt x="757" y="279"/>
                    <a:pt x="758" y="276"/>
                    <a:pt x="760" y="274"/>
                  </a:cubicBezTo>
                  <a:cubicBezTo>
                    <a:pt x="760" y="273"/>
                    <a:pt x="762" y="272"/>
                    <a:pt x="763" y="272"/>
                  </a:cubicBezTo>
                  <a:cubicBezTo>
                    <a:pt x="764" y="273"/>
                    <a:pt x="764" y="274"/>
                    <a:pt x="764" y="275"/>
                  </a:cubicBezTo>
                  <a:cubicBezTo>
                    <a:pt x="765" y="276"/>
                    <a:pt x="765" y="278"/>
                    <a:pt x="765" y="278"/>
                  </a:cubicBezTo>
                  <a:cubicBezTo>
                    <a:pt x="766" y="278"/>
                    <a:pt x="767" y="278"/>
                    <a:pt x="768" y="278"/>
                  </a:cubicBezTo>
                  <a:cubicBezTo>
                    <a:pt x="772" y="274"/>
                    <a:pt x="776" y="269"/>
                    <a:pt x="780" y="265"/>
                  </a:cubicBezTo>
                  <a:cubicBezTo>
                    <a:pt x="781" y="264"/>
                    <a:pt x="782" y="264"/>
                    <a:pt x="783" y="265"/>
                  </a:cubicBezTo>
                  <a:cubicBezTo>
                    <a:pt x="783" y="265"/>
                    <a:pt x="784" y="266"/>
                    <a:pt x="784" y="267"/>
                  </a:cubicBezTo>
                  <a:cubicBezTo>
                    <a:pt x="784" y="273"/>
                    <a:pt x="784" y="273"/>
                    <a:pt x="788" y="271"/>
                  </a:cubicBezTo>
                  <a:cubicBezTo>
                    <a:pt x="790" y="270"/>
                    <a:pt x="792" y="270"/>
                    <a:pt x="794" y="269"/>
                  </a:cubicBezTo>
                  <a:close/>
                  <a:moveTo>
                    <a:pt x="812" y="286"/>
                  </a:moveTo>
                  <a:cubicBezTo>
                    <a:pt x="807" y="291"/>
                    <a:pt x="803" y="295"/>
                    <a:pt x="800" y="298"/>
                  </a:cubicBezTo>
                  <a:cubicBezTo>
                    <a:pt x="799" y="299"/>
                    <a:pt x="796" y="301"/>
                    <a:pt x="795" y="300"/>
                  </a:cubicBezTo>
                  <a:cubicBezTo>
                    <a:pt x="791" y="299"/>
                    <a:pt x="793" y="296"/>
                    <a:pt x="793" y="294"/>
                  </a:cubicBezTo>
                  <a:cubicBezTo>
                    <a:pt x="793" y="293"/>
                    <a:pt x="794" y="291"/>
                    <a:pt x="795" y="290"/>
                  </a:cubicBezTo>
                  <a:cubicBezTo>
                    <a:pt x="799" y="289"/>
                    <a:pt x="804" y="288"/>
                    <a:pt x="812" y="286"/>
                  </a:cubicBezTo>
                  <a:close/>
                  <a:moveTo>
                    <a:pt x="398" y="469"/>
                  </a:moveTo>
                  <a:cubicBezTo>
                    <a:pt x="391" y="473"/>
                    <a:pt x="384" y="473"/>
                    <a:pt x="377" y="474"/>
                  </a:cubicBezTo>
                  <a:cubicBezTo>
                    <a:pt x="376" y="474"/>
                    <a:pt x="376" y="473"/>
                    <a:pt x="375" y="472"/>
                  </a:cubicBezTo>
                  <a:cubicBezTo>
                    <a:pt x="376" y="471"/>
                    <a:pt x="376" y="470"/>
                    <a:pt x="377" y="469"/>
                  </a:cubicBezTo>
                  <a:cubicBezTo>
                    <a:pt x="384" y="467"/>
                    <a:pt x="391" y="466"/>
                    <a:pt x="398" y="469"/>
                  </a:cubicBezTo>
                  <a:close/>
                  <a:moveTo>
                    <a:pt x="782" y="298"/>
                  </a:moveTo>
                  <a:cubicBezTo>
                    <a:pt x="780" y="304"/>
                    <a:pt x="776" y="307"/>
                    <a:pt x="772" y="310"/>
                  </a:cubicBezTo>
                  <a:cubicBezTo>
                    <a:pt x="771" y="311"/>
                    <a:pt x="768" y="311"/>
                    <a:pt x="768" y="310"/>
                  </a:cubicBezTo>
                  <a:cubicBezTo>
                    <a:pt x="767" y="309"/>
                    <a:pt x="766" y="306"/>
                    <a:pt x="766" y="305"/>
                  </a:cubicBezTo>
                  <a:cubicBezTo>
                    <a:pt x="768" y="302"/>
                    <a:pt x="769" y="299"/>
                    <a:pt x="772" y="298"/>
                  </a:cubicBezTo>
                  <a:cubicBezTo>
                    <a:pt x="774" y="297"/>
                    <a:pt x="778" y="298"/>
                    <a:pt x="782" y="298"/>
                  </a:cubicBezTo>
                  <a:close/>
                  <a:moveTo>
                    <a:pt x="107" y="369"/>
                  </a:moveTo>
                  <a:cubicBezTo>
                    <a:pt x="106" y="369"/>
                    <a:pt x="105" y="369"/>
                    <a:pt x="105" y="369"/>
                  </a:cubicBezTo>
                  <a:cubicBezTo>
                    <a:pt x="103" y="368"/>
                    <a:pt x="101" y="366"/>
                    <a:pt x="101" y="365"/>
                  </a:cubicBezTo>
                  <a:cubicBezTo>
                    <a:pt x="101" y="363"/>
                    <a:pt x="102" y="361"/>
                    <a:pt x="103" y="360"/>
                  </a:cubicBezTo>
                  <a:cubicBezTo>
                    <a:pt x="105" y="358"/>
                    <a:pt x="107" y="358"/>
                    <a:pt x="109" y="358"/>
                  </a:cubicBezTo>
                  <a:cubicBezTo>
                    <a:pt x="112" y="357"/>
                    <a:pt x="113" y="358"/>
                    <a:pt x="114" y="363"/>
                  </a:cubicBezTo>
                  <a:cubicBezTo>
                    <a:pt x="114" y="368"/>
                    <a:pt x="114" y="369"/>
                    <a:pt x="111" y="369"/>
                  </a:cubicBezTo>
                  <a:cubicBezTo>
                    <a:pt x="110" y="369"/>
                    <a:pt x="108" y="369"/>
                    <a:pt x="107" y="369"/>
                  </a:cubicBezTo>
                  <a:close/>
                  <a:moveTo>
                    <a:pt x="204" y="217"/>
                  </a:moveTo>
                  <a:cubicBezTo>
                    <a:pt x="206" y="217"/>
                    <a:pt x="208" y="217"/>
                    <a:pt x="209" y="218"/>
                  </a:cubicBezTo>
                  <a:cubicBezTo>
                    <a:pt x="217" y="220"/>
                    <a:pt x="224" y="223"/>
                    <a:pt x="232" y="225"/>
                  </a:cubicBezTo>
                  <a:cubicBezTo>
                    <a:pt x="226" y="226"/>
                    <a:pt x="219" y="226"/>
                    <a:pt x="213" y="227"/>
                  </a:cubicBezTo>
                  <a:cubicBezTo>
                    <a:pt x="205" y="227"/>
                    <a:pt x="205" y="227"/>
                    <a:pt x="204" y="217"/>
                  </a:cubicBezTo>
                  <a:cubicBezTo>
                    <a:pt x="195" y="218"/>
                    <a:pt x="186" y="219"/>
                    <a:pt x="177" y="220"/>
                  </a:cubicBezTo>
                  <a:cubicBezTo>
                    <a:pt x="172" y="220"/>
                    <a:pt x="171" y="218"/>
                    <a:pt x="174" y="211"/>
                  </a:cubicBezTo>
                  <a:cubicBezTo>
                    <a:pt x="169" y="212"/>
                    <a:pt x="164" y="212"/>
                    <a:pt x="159" y="212"/>
                  </a:cubicBezTo>
                  <a:cubicBezTo>
                    <a:pt x="158" y="212"/>
                    <a:pt x="157" y="212"/>
                    <a:pt x="157" y="211"/>
                  </a:cubicBezTo>
                  <a:cubicBezTo>
                    <a:pt x="156" y="210"/>
                    <a:pt x="157" y="209"/>
                    <a:pt x="157" y="208"/>
                  </a:cubicBezTo>
                  <a:cubicBezTo>
                    <a:pt x="160" y="207"/>
                    <a:pt x="164" y="205"/>
                    <a:pt x="166" y="206"/>
                  </a:cubicBezTo>
                  <a:cubicBezTo>
                    <a:pt x="174" y="209"/>
                    <a:pt x="184" y="206"/>
                    <a:pt x="191" y="213"/>
                  </a:cubicBezTo>
                  <a:cubicBezTo>
                    <a:pt x="194" y="216"/>
                    <a:pt x="199" y="216"/>
                    <a:pt x="204" y="217"/>
                  </a:cubicBezTo>
                  <a:close/>
                  <a:moveTo>
                    <a:pt x="361" y="460"/>
                  </a:moveTo>
                  <a:cubicBezTo>
                    <a:pt x="352" y="465"/>
                    <a:pt x="346" y="464"/>
                    <a:pt x="340" y="459"/>
                  </a:cubicBezTo>
                  <a:cubicBezTo>
                    <a:pt x="338" y="458"/>
                    <a:pt x="336" y="456"/>
                    <a:pt x="338" y="455"/>
                  </a:cubicBezTo>
                  <a:cubicBezTo>
                    <a:pt x="339" y="453"/>
                    <a:pt x="342" y="453"/>
                    <a:pt x="343" y="453"/>
                  </a:cubicBezTo>
                  <a:cubicBezTo>
                    <a:pt x="348" y="455"/>
                    <a:pt x="354" y="457"/>
                    <a:pt x="361" y="460"/>
                  </a:cubicBezTo>
                  <a:close/>
                  <a:moveTo>
                    <a:pt x="72" y="354"/>
                  </a:moveTo>
                  <a:cubicBezTo>
                    <a:pt x="77" y="353"/>
                    <a:pt x="80" y="351"/>
                    <a:pt x="84" y="351"/>
                  </a:cubicBezTo>
                  <a:cubicBezTo>
                    <a:pt x="86" y="350"/>
                    <a:pt x="89" y="350"/>
                    <a:pt x="91" y="351"/>
                  </a:cubicBezTo>
                  <a:cubicBezTo>
                    <a:pt x="94" y="353"/>
                    <a:pt x="91" y="356"/>
                    <a:pt x="90" y="358"/>
                  </a:cubicBezTo>
                  <a:cubicBezTo>
                    <a:pt x="89" y="361"/>
                    <a:pt x="89" y="363"/>
                    <a:pt x="85" y="364"/>
                  </a:cubicBezTo>
                  <a:cubicBezTo>
                    <a:pt x="82" y="364"/>
                    <a:pt x="78" y="365"/>
                    <a:pt x="76" y="361"/>
                  </a:cubicBezTo>
                  <a:cubicBezTo>
                    <a:pt x="75" y="359"/>
                    <a:pt x="74" y="358"/>
                    <a:pt x="72" y="354"/>
                  </a:cubicBezTo>
                  <a:close/>
                  <a:moveTo>
                    <a:pt x="645" y="325"/>
                  </a:moveTo>
                  <a:cubicBezTo>
                    <a:pt x="644" y="324"/>
                    <a:pt x="643" y="323"/>
                    <a:pt x="643" y="322"/>
                  </a:cubicBezTo>
                  <a:cubicBezTo>
                    <a:pt x="643" y="321"/>
                    <a:pt x="643" y="320"/>
                    <a:pt x="643" y="320"/>
                  </a:cubicBezTo>
                  <a:cubicBezTo>
                    <a:pt x="644" y="319"/>
                    <a:pt x="645" y="318"/>
                    <a:pt x="646" y="318"/>
                  </a:cubicBezTo>
                  <a:cubicBezTo>
                    <a:pt x="651" y="318"/>
                    <a:pt x="655" y="314"/>
                    <a:pt x="659" y="310"/>
                  </a:cubicBezTo>
                  <a:cubicBezTo>
                    <a:pt x="661" y="308"/>
                    <a:pt x="663" y="307"/>
                    <a:pt x="665" y="306"/>
                  </a:cubicBezTo>
                  <a:cubicBezTo>
                    <a:pt x="666" y="306"/>
                    <a:pt x="668" y="306"/>
                    <a:pt x="668" y="307"/>
                  </a:cubicBezTo>
                  <a:cubicBezTo>
                    <a:pt x="669" y="308"/>
                    <a:pt x="669" y="310"/>
                    <a:pt x="669" y="311"/>
                  </a:cubicBezTo>
                  <a:cubicBezTo>
                    <a:pt x="667" y="313"/>
                    <a:pt x="665" y="316"/>
                    <a:pt x="663" y="316"/>
                  </a:cubicBezTo>
                  <a:cubicBezTo>
                    <a:pt x="657" y="318"/>
                    <a:pt x="653" y="321"/>
                    <a:pt x="649" y="324"/>
                  </a:cubicBezTo>
                  <a:cubicBezTo>
                    <a:pt x="648" y="325"/>
                    <a:pt x="646" y="325"/>
                    <a:pt x="645" y="325"/>
                  </a:cubicBezTo>
                  <a:close/>
                  <a:moveTo>
                    <a:pt x="656" y="247"/>
                  </a:moveTo>
                  <a:cubicBezTo>
                    <a:pt x="659" y="245"/>
                    <a:pt x="663" y="242"/>
                    <a:pt x="666" y="239"/>
                  </a:cubicBezTo>
                  <a:cubicBezTo>
                    <a:pt x="667" y="239"/>
                    <a:pt x="677" y="234"/>
                    <a:pt x="678" y="234"/>
                  </a:cubicBezTo>
                  <a:cubicBezTo>
                    <a:pt x="679" y="234"/>
                    <a:pt x="680" y="233"/>
                    <a:pt x="683" y="232"/>
                  </a:cubicBezTo>
                  <a:cubicBezTo>
                    <a:pt x="675" y="242"/>
                    <a:pt x="669" y="250"/>
                    <a:pt x="656" y="247"/>
                  </a:cubicBezTo>
                  <a:cubicBezTo>
                    <a:pt x="653" y="256"/>
                    <a:pt x="652" y="258"/>
                    <a:pt x="645" y="255"/>
                  </a:cubicBezTo>
                  <a:cubicBezTo>
                    <a:pt x="642" y="254"/>
                    <a:pt x="640" y="254"/>
                    <a:pt x="638" y="256"/>
                  </a:cubicBezTo>
                  <a:cubicBezTo>
                    <a:pt x="634" y="261"/>
                    <a:pt x="629" y="267"/>
                    <a:pt x="625" y="272"/>
                  </a:cubicBezTo>
                  <a:cubicBezTo>
                    <a:pt x="621" y="276"/>
                    <a:pt x="617" y="279"/>
                    <a:pt x="611" y="278"/>
                  </a:cubicBezTo>
                  <a:cubicBezTo>
                    <a:pt x="609" y="284"/>
                    <a:pt x="605" y="290"/>
                    <a:pt x="598" y="291"/>
                  </a:cubicBezTo>
                  <a:cubicBezTo>
                    <a:pt x="597" y="291"/>
                    <a:pt x="596" y="292"/>
                    <a:pt x="595" y="292"/>
                  </a:cubicBezTo>
                  <a:cubicBezTo>
                    <a:pt x="592" y="296"/>
                    <a:pt x="588" y="301"/>
                    <a:pt x="584" y="305"/>
                  </a:cubicBezTo>
                  <a:cubicBezTo>
                    <a:pt x="581" y="309"/>
                    <a:pt x="575" y="309"/>
                    <a:pt x="571" y="314"/>
                  </a:cubicBezTo>
                  <a:cubicBezTo>
                    <a:pt x="567" y="320"/>
                    <a:pt x="561" y="325"/>
                    <a:pt x="554" y="332"/>
                  </a:cubicBezTo>
                  <a:cubicBezTo>
                    <a:pt x="556" y="321"/>
                    <a:pt x="557" y="314"/>
                    <a:pt x="566" y="311"/>
                  </a:cubicBezTo>
                  <a:cubicBezTo>
                    <a:pt x="568" y="310"/>
                    <a:pt x="569" y="308"/>
                    <a:pt x="571" y="306"/>
                  </a:cubicBezTo>
                  <a:cubicBezTo>
                    <a:pt x="575" y="301"/>
                    <a:pt x="577" y="294"/>
                    <a:pt x="586" y="295"/>
                  </a:cubicBezTo>
                  <a:cubicBezTo>
                    <a:pt x="587" y="295"/>
                    <a:pt x="589" y="293"/>
                    <a:pt x="590" y="291"/>
                  </a:cubicBezTo>
                  <a:cubicBezTo>
                    <a:pt x="596" y="284"/>
                    <a:pt x="603" y="281"/>
                    <a:pt x="612" y="278"/>
                  </a:cubicBezTo>
                  <a:cubicBezTo>
                    <a:pt x="614" y="270"/>
                    <a:pt x="618" y="264"/>
                    <a:pt x="626" y="261"/>
                  </a:cubicBezTo>
                  <a:cubicBezTo>
                    <a:pt x="629" y="259"/>
                    <a:pt x="631" y="257"/>
                    <a:pt x="633" y="255"/>
                  </a:cubicBezTo>
                  <a:cubicBezTo>
                    <a:pt x="637" y="252"/>
                    <a:pt x="641" y="250"/>
                    <a:pt x="644" y="247"/>
                  </a:cubicBezTo>
                  <a:cubicBezTo>
                    <a:pt x="648" y="243"/>
                    <a:pt x="652" y="250"/>
                    <a:pt x="656" y="247"/>
                  </a:cubicBezTo>
                  <a:close/>
                  <a:moveTo>
                    <a:pt x="733" y="159"/>
                  </a:moveTo>
                  <a:cubicBezTo>
                    <a:pt x="735" y="154"/>
                    <a:pt x="737" y="149"/>
                    <a:pt x="740" y="144"/>
                  </a:cubicBezTo>
                  <a:cubicBezTo>
                    <a:pt x="741" y="142"/>
                    <a:pt x="741" y="138"/>
                    <a:pt x="746" y="138"/>
                  </a:cubicBezTo>
                  <a:cubicBezTo>
                    <a:pt x="745" y="143"/>
                    <a:pt x="744" y="147"/>
                    <a:pt x="743" y="151"/>
                  </a:cubicBezTo>
                  <a:cubicBezTo>
                    <a:pt x="743" y="153"/>
                    <a:pt x="744" y="155"/>
                    <a:pt x="746" y="156"/>
                  </a:cubicBezTo>
                  <a:cubicBezTo>
                    <a:pt x="747" y="157"/>
                    <a:pt x="750" y="156"/>
                    <a:pt x="749" y="159"/>
                  </a:cubicBezTo>
                  <a:cubicBezTo>
                    <a:pt x="749" y="162"/>
                    <a:pt x="744" y="165"/>
                    <a:pt x="741" y="164"/>
                  </a:cubicBezTo>
                  <a:cubicBezTo>
                    <a:pt x="738" y="163"/>
                    <a:pt x="735" y="160"/>
                    <a:pt x="732" y="158"/>
                  </a:cubicBezTo>
                  <a:cubicBezTo>
                    <a:pt x="732" y="168"/>
                    <a:pt x="725" y="172"/>
                    <a:pt x="718" y="176"/>
                  </a:cubicBezTo>
                  <a:cubicBezTo>
                    <a:pt x="716" y="176"/>
                    <a:pt x="714" y="175"/>
                    <a:pt x="712" y="175"/>
                  </a:cubicBezTo>
                  <a:cubicBezTo>
                    <a:pt x="710" y="174"/>
                    <a:pt x="708" y="174"/>
                    <a:pt x="707" y="175"/>
                  </a:cubicBezTo>
                  <a:cubicBezTo>
                    <a:pt x="700" y="181"/>
                    <a:pt x="690" y="182"/>
                    <a:pt x="685" y="190"/>
                  </a:cubicBezTo>
                  <a:cubicBezTo>
                    <a:pt x="682" y="194"/>
                    <a:pt x="677" y="194"/>
                    <a:pt x="672" y="193"/>
                  </a:cubicBezTo>
                  <a:cubicBezTo>
                    <a:pt x="670" y="192"/>
                    <a:pt x="669" y="189"/>
                    <a:pt x="670" y="188"/>
                  </a:cubicBezTo>
                  <a:cubicBezTo>
                    <a:pt x="674" y="184"/>
                    <a:pt x="677" y="181"/>
                    <a:pt x="682" y="181"/>
                  </a:cubicBezTo>
                  <a:cubicBezTo>
                    <a:pt x="687" y="181"/>
                    <a:pt x="690" y="178"/>
                    <a:pt x="692" y="174"/>
                  </a:cubicBezTo>
                  <a:cubicBezTo>
                    <a:pt x="694" y="169"/>
                    <a:pt x="697" y="165"/>
                    <a:pt x="704" y="168"/>
                  </a:cubicBezTo>
                  <a:cubicBezTo>
                    <a:pt x="705" y="168"/>
                    <a:pt x="707" y="166"/>
                    <a:pt x="708" y="165"/>
                  </a:cubicBezTo>
                  <a:cubicBezTo>
                    <a:pt x="711" y="163"/>
                    <a:pt x="712" y="160"/>
                    <a:pt x="714" y="158"/>
                  </a:cubicBezTo>
                  <a:cubicBezTo>
                    <a:pt x="716" y="156"/>
                    <a:pt x="719" y="153"/>
                    <a:pt x="719" y="153"/>
                  </a:cubicBezTo>
                  <a:cubicBezTo>
                    <a:pt x="723" y="155"/>
                    <a:pt x="720" y="158"/>
                    <a:pt x="719" y="161"/>
                  </a:cubicBezTo>
                  <a:cubicBezTo>
                    <a:pt x="719" y="162"/>
                    <a:pt x="719" y="164"/>
                    <a:pt x="719" y="165"/>
                  </a:cubicBezTo>
                  <a:cubicBezTo>
                    <a:pt x="719" y="166"/>
                    <a:pt x="719" y="166"/>
                    <a:pt x="719" y="166"/>
                  </a:cubicBezTo>
                  <a:cubicBezTo>
                    <a:pt x="720" y="167"/>
                    <a:pt x="721" y="167"/>
                    <a:pt x="722" y="167"/>
                  </a:cubicBezTo>
                  <a:cubicBezTo>
                    <a:pt x="726" y="164"/>
                    <a:pt x="729" y="162"/>
                    <a:pt x="733" y="159"/>
                  </a:cubicBezTo>
                  <a:close/>
                  <a:moveTo>
                    <a:pt x="827" y="116"/>
                  </a:moveTo>
                  <a:cubicBezTo>
                    <a:pt x="830" y="113"/>
                    <a:pt x="833" y="110"/>
                    <a:pt x="836" y="107"/>
                  </a:cubicBezTo>
                  <a:cubicBezTo>
                    <a:pt x="845" y="109"/>
                    <a:pt x="848" y="100"/>
                    <a:pt x="855" y="97"/>
                  </a:cubicBezTo>
                  <a:cubicBezTo>
                    <a:pt x="856" y="97"/>
                    <a:pt x="857" y="97"/>
                    <a:pt x="857" y="98"/>
                  </a:cubicBezTo>
                  <a:cubicBezTo>
                    <a:pt x="858" y="98"/>
                    <a:pt x="858" y="100"/>
                    <a:pt x="857" y="100"/>
                  </a:cubicBezTo>
                  <a:cubicBezTo>
                    <a:pt x="853" y="105"/>
                    <a:pt x="848" y="109"/>
                    <a:pt x="844" y="114"/>
                  </a:cubicBezTo>
                  <a:cubicBezTo>
                    <a:pt x="839" y="120"/>
                    <a:pt x="835" y="120"/>
                    <a:pt x="830" y="117"/>
                  </a:cubicBezTo>
                  <a:cubicBezTo>
                    <a:pt x="829" y="117"/>
                    <a:pt x="828" y="116"/>
                    <a:pt x="827" y="116"/>
                  </a:cubicBezTo>
                  <a:cubicBezTo>
                    <a:pt x="828" y="124"/>
                    <a:pt x="823" y="128"/>
                    <a:pt x="817" y="132"/>
                  </a:cubicBezTo>
                  <a:cubicBezTo>
                    <a:pt x="814" y="134"/>
                    <a:pt x="803" y="133"/>
                    <a:pt x="802" y="131"/>
                  </a:cubicBezTo>
                  <a:cubicBezTo>
                    <a:pt x="799" y="127"/>
                    <a:pt x="801" y="123"/>
                    <a:pt x="803" y="119"/>
                  </a:cubicBezTo>
                  <a:cubicBezTo>
                    <a:pt x="804" y="117"/>
                    <a:pt x="805" y="115"/>
                    <a:pt x="806" y="114"/>
                  </a:cubicBezTo>
                  <a:cubicBezTo>
                    <a:pt x="807" y="113"/>
                    <a:pt x="808" y="114"/>
                    <a:pt x="808" y="115"/>
                  </a:cubicBezTo>
                  <a:cubicBezTo>
                    <a:pt x="809" y="120"/>
                    <a:pt x="814" y="117"/>
                    <a:pt x="816" y="119"/>
                  </a:cubicBezTo>
                  <a:cubicBezTo>
                    <a:pt x="821" y="124"/>
                    <a:pt x="824" y="119"/>
                    <a:pt x="827" y="116"/>
                  </a:cubicBezTo>
                  <a:close/>
                  <a:moveTo>
                    <a:pt x="358" y="419"/>
                  </a:moveTo>
                  <a:cubicBezTo>
                    <a:pt x="356" y="418"/>
                    <a:pt x="352" y="416"/>
                    <a:pt x="348" y="414"/>
                  </a:cubicBezTo>
                  <a:cubicBezTo>
                    <a:pt x="347" y="414"/>
                    <a:pt x="347" y="413"/>
                    <a:pt x="347" y="412"/>
                  </a:cubicBezTo>
                  <a:cubicBezTo>
                    <a:pt x="347" y="411"/>
                    <a:pt x="348" y="410"/>
                    <a:pt x="349" y="410"/>
                  </a:cubicBezTo>
                  <a:cubicBezTo>
                    <a:pt x="357" y="407"/>
                    <a:pt x="364" y="408"/>
                    <a:pt x="371" y="413"/>
                  </a:cubicBezTo>
                  <a:cubicBezTo>
                    <a:pt x="372" y="413"/>
                    <a:pt x="373" y="415"/>
                    <a:pt x="372" y="415"/>
                  </a:cubicBezTo>
                  <a:cubicBezTo>
                    <a:pt x="372" y="416"/>
                    <a:pt x="371" y="417"/>
                    <a:pt x="370" y="417"/>
                  </a:cubicBezTo>
                  <a:cubicBezTo>
                    <a:pt x="367" y="418"/>
                    <a:pt x="364" y="418"/>
                    <a:pt x="358" y="419"/>
                  </a:cubicBezTo>
                  <a:close/>
                  <a:moveTo>
                    <a:pt x="443" y="306"/>
                  </a:moveTo>
                  <a:cubicBezTo>
                    <a:pt x="442" y="307"/>
                    <a:pt x="440" y="308"/>
                    <a:pt x="439" y="308"/>
                  </a:cubicBezTo>
                  <a:cubicBezTo>
                    <a:pt x="438" y="307"/>
                    <a:pt x="435" y="306"/>
                    <a:pt x="435" y="304"/>
                  </a:cubicBezTo>
                  <a:cubicBezTo>
                    <a:pt x="434" y="297"/>
                    <a:pt x="429" y="295"/>
                    <a:pt x="423" y="293"/>
                  </a:cubicBezTo>
                  <a:cubicBezTo>
                    <a:pt x="421" y="293"/>
                    <a:pt x="420" y="293"/>
                    <a:pt x="419" y="292"/>
                  </a:cubicBezTo>
                  <a:cubicBezTo>
                    <a:pt x="417" y="291"/>
                    <a:pt x="416" y="289"/>
                    <a:pt x="415" y="288"/>
                  </a:cubicBezTo>
                  <a:cubicBezTo>
                    <a:pt x="415" y="286"/>
                    <a:pt x="419" y="284"/>
                    <a:pt x="421" y="286"/>
                  </a:cubicBezTo>
                  <a:cubicBezTo>
                    <a:pt x="426" y="288"/>
                    <a:pt x="430" y="290"/>
                    <a:pt x="435" y="292"/>
                  </a:cubicBezTo>
                  <a:cubicBezTo>
                    <a:pt x="440" y="295"/>
                    <a:pt x="442" y="300"/>
                    <a:pt x="443" y="306"/>
                  </a:cubicBezTo>
                  <a:close/>
                  <a:moveTo>
                    <a:pt x="549" y="415"/>
                  </a:moveTo>
                  <a:cubicBezTo>
                    <a:pt x="543" y="421"/>
                    <a:pt x="539" y="427"/>
                    <a:pt x="532" y="430"/>
                  </a:cubicBezTo>
                  <a:cubicBezTo>
                    <a:pt x="529" y="430"/>
                    <a:pt x="524" y="432"/>
                    <a:pt x="524" y="431"/>
                  </a:cubicBezTo>
                  <a:cubicBezTo>
                    <a:pt x="521" y="427"/>
                    <a:pt x="525" y="425"/>
                    <a:pt x="528" y="423"/>
                  </a:cubicBezTo>
                  <a:cubicBezTo>
                    <a:pt x="533" y="417"/>
                    <a:pt x="533" y="417"/>
                    <a:pt x="549" y="415"/>
                  </a:cubicBezTo>
                  <a:close/>
                  <a:moveTo>
                    <a:pt x="902" y="283"/>
                  </a:moveTo>
                  <a:cubicBezTo>
                    <a:pt x="895" y="288"/>
                    <a:pt x="895" y="289"/>
                    <a:pt x="890" y="284"/>
                  </a:cubicBezTo>
                  <a:cubicBezTo>
                    <a:pt x="886" y="281"/>
                    <a:pt x="884" y="282"/>
                    <a:pt x="881" y="283"/>
                  </a:cubicBezTo>
                  <a:cubicBezTo>
                    <a:pt x="877" y="285"/>
                    <a:pt x="873" y="286"/>
                    <a:pt x="870" y="287"/>
                  </a:cubicBezTo>
                  <a:cubicBezTo>
                    <a:pt x="869" y="287"/>
                    <a:pt x="869" y="287"/>
                    <a:pt x="868" y="286"/>
                  </a:cubicBezTo>
                  <a:cubicBezTo>
                    <a:pt x="868" y="286"/>
                    <a:pt x="868" y="285"/>
                    <a:pt x="868" y="285"/>
                  </a:cubicBezTo>
                  <a:cubicBezTo>
                    <a:pt x="869" y="284"/>
                    <a:pt x="869" y="283"/>
                    <a:pt x="870" y="283"/>
                  </a:cubicBezTo>
                  <a:cubicBezTo>
                    <a:pt x="872" y="282"/>
                    <a:pt x="874" y="281"/>
                    <a:pt x="875" y="280"/>
                  </a:cubicBezTo>
                  <a:cubicBezTo>
                    <a:pt x="885" y="275"/>
                    <a:pt x="894" y="272"/>
                    <a:pt x="902" y="283"/>
                  </a:cubicBezTo>
                  <a:close/>
                  <a:moveTo>
                    <a:pt x="29" y="421"/>
                  </a:moveTo>
                  <a:cubicBezTo>
                    <a:pt x="25" y="425"/>
                    <a:pt x="20" y="427"/>
                    <a:pt x="15" y="427"/>
                  </a:cubicBezTo>
                  <a:cubicBezTo>
                    <a:pt x="12" y="427"/>
                    <a:pt x="10" y="427"/>
                    <a:pt x="7" y="426"/>
                  </a:cubicBezTo>
                  <a:cubicBezTo>
                    <a:pt x="5" y="426"/>
                    <a:pt x="2" y="428"/>
                    <a:pt x="1" y="425"/>
                  </a:cubicBezTo>
                  <a:cubicBezTo>
                    <a:pt x="0" y="422"/>
                    <a:pt x="3" y="419"/>
                    <a:pt x="6" y="418"/>
                  </a:cubicBezTo>
                  <a:cubicBezTo>
                    <a:pt x="14" y="417"/>
                    <a:pt x="21" y="417"/>
                    <a:pt x="29" y="421"/>
                  </a:cubicBezTo>
                  <a:close/>
                  <a:moveTo>
                    <a:pt x="778" y="134"/>
                  </a:moveTo>
                  <a:cubicBezTo>
                    <a:pt x="780" y="138"/>
                    <a:pt x="774" y="142"/>
                    <a:pt x="779" y="147"/>
                  </a:cubicBezTo>
                  <a:cubicBezTo>
                    <a:pt x="781" y="148"/>
                    <a:pt x="778" y="151"/>
                    <a:pt x="776" y="152"/>
                  </a:cubicBezTo>
                  <a:cubicBezTo>
                    <a:pt x="772" y="155"/>
                    <a:pt x="768" y="154"/>
                    <a:pt x="764" y="153"/>
                  </a:cubicBezTo>
                  <a:cubicBezTo>
                    <a:pt x="764" y="152"/>
                    <a:pt x="763" y="150"/>
                    <a:pt x="763" y="149"/>
                  </a:cubicBezTo>
                  <a:cubicBezTo>
                    <a:pt x="766" y="142"/>
                    <a:pt x="769" y="135"/>
                    <a:pt x="778" y="134"/>
                  </a:cubicBezTo>
                  <a:close/>
                  <a:moveTo>
                    <a:pt x="609" y="405"/>
                  </a:moveTo>
                  <a:cubicBezTo>
                    <a:pt x="595" y="424"/>
                    <a:pt x="594" y="426"/>
                    <a:pt x="573" y="434"/>
                  </a:cubicBezTo>
                  <a:cubicBezTo>
                    <a:pt x="583" y="420"/>
                    <a:pt x="596" y="412"/>
                    <a:pt x="609" y="405"/>
                  </a:cubicBezTo>
                  <a:close/>
                  <a:moveTo>
                    <a:pt x="63" y="421"/>
                  </a:moveTo>
                  <a:cubicBezTo>
                    <a:pt x="61" y="422"/>
                    <a:pt x="55" y="423"/>
                    <a:pt x="50" y="424"/>
                  </a:cubicBezTo>
                  <a:cubicBezTo>
                    <a:pt x="49" y="424"/>
                    <a:pt x="48" y="423"/>
                    <a:pt x="48" y="422"/>
                  </a:cubicBezTo>
                  <a:cubicBezTo>
                    <a:pt x="47" y="421"/>
                    <a:pt x="47" y="419"/>
                    <a:pt x="47" y="418"/>
                  </a:cubicBezTo>
                  <a:cubicBezTo>
                    <a:pt x="49" y="415"/>
                    <a:pt x="52" y="412"/>
                    <a:pt x="55" y="413"/>
                  </a:cubicBezTo>
                  <a:cubicBezTo>
                    <a:pt x="62" y="416"/>
                    <a:pt x="68" y="413"/>
                    <a:pt x="74" y="413"/>
                  </a:cubicBezTo>
                  <a:cubicBezTo>
                    <a:pt x="75" y="413"/>
                    <a:pt x="77" y="413"/>
                    <a:pt x="77" y="414"/>
                  </a:cubicBezTo>
                  <a:cubicBezTo>
                    <a:pt x="77" y="415"/>
                    <a:pt x="77" y="417"/>
                    <a:pt x="76" y="418"/>
                  </a:cubicBezTo>
                  <a:cubicBezTo>
                    <a:pt x="74" y="422"/>
                    <a:pt x="70" y="423"/>
                    <a:pt x="63" y="421"/>
                  </a:cubicBezTo>
                  <a:close/>
                  <a:moveTo>
                    <a:pt x="781" y="215"/>
                  </a:moveTo>
                  <a:cubicBezTo>
                    <a:pt x="769" y="226"/>
                    <a:pt x="759" y="236"/>
                    <a:pt x="744" y="240"/>
                  </a:cubicBezTo>
                  <a:cubicBezTo>
                    <a:pt x="743" y="240"/>
                    <a:pt x="742" y="240"/>
                    <a:pt x="742" y="239"/>
                  </a:cubicBezTo>
                  <a:cubicBezTo>
                    <a:pt x="741" y="238"/>
                    <a:pt x="741" y="237"/>
                    <a:pt x="742" y="236"/>
                  </a:cubicBezTo>
                  <a:cubicBezTo>
                    <a:pt x="743" y="235"/>
                    <a:pt x="744" y="234"/>
                    <a:pt x="745" y="233"/>
                  </a:cubicBezTo>
                  <a:cubicBezTo>
                    <a:pt x="755" y="227"/>
                    <a:pt x="765" y="221"/>
                    <a:pt x="775" y="215"/>
                  </a:cubicBezTo>
                  <a:cubicBezTo>
                    <a:pt x="776" y="215"/>
                    <a:pt x="778" y="215"/>
                    <a:pt x="781" y="215"/>
                  </a:cubicBezTo>
                  <a:close/>
                  <a:moveTo>
                    <a:pt x="92" y="243"/>
                  </a:moveTo>
                  <a:cubicBezTo>
                    <a:pt x="89" y="244"/>
                    <a:pt x="87" y="246"/>
                    <a:pt x="85" y="246"/>
                  </a:cubicBezTo>
                  <a:cubicBezTo>
                    <a:pt x="76" y="246"/>
                    <a:pt x="67" y="247"/>
                    <a:pt x="57" y="247"/>
                  </a:cubicBezTo>
                  <a:cubicBezTo>
                    <a:pt x="55" y="247"/>
                    <a:pt x="50" y="249"/>
                    <a:pt x="50" y="244"/>
                  </a:cubicBezTo>
                  <a:cubicBezTo>
                    <a:pt x="50" y="242"/>
                    <a:pt x="54" y="240"/>
                    <a:pt x="56" y="239"/>
                  </a:cubicBezTo>
                  <a:cubicBezTo>
                    <a:pt x="62" y="238"/>
                    <a:pt x="67" y="235"/>
                    <a:pt x="74" y="240"/>
                  </a:cubicBezTo>
                  <a:cubicBezTo>
                    <a:pt x="78" y="243"/>
                    <a:pt x="84" y="242"/>
                    <a:pt x="92" y="243"/>
                  </a:cubicBezTo>
                  <a:close/>
                  <a:moveTo>
                    <a:pt x="515" y="469"/>
                  </a:moveTo>
                  <a:cubicBezTo>
                    <a:pt x="515" y="468"/>
                    <a:pt x="516" y="466"/>
                    <a:pt x="517" y="465"/>
                  </a:cubicBezTo>
                  <a:cubicBezTo>
                    <a:pt x="524" y="458"/>
                    <a:pt x="532" y="451"/>
                    <a:pt x="540" y="444"/>
                  </a:cubicBezTo>
                  <a:cubicBezTo>
                    <a:pt x="543" y="441"/>
                    <a:pt x="546" y="441"/>
                    <a:pt x="551" y="444"/>
                  </a:cubicBezTo>
                  <a:cubicBezTo>
                    <a:pt x="551" y="445"/>
                    <a:pt x="552" y="446"/>
                    <a:pt x="552" y="447"/>
                  </a:cubicBezTo>
                  <a:cubicBezTo>
                    <a:pt x="552" y="447"/>
                    <a:pt x="551" y="448"/>
                    <a:pt x="551" y="448"/>
                  </a:cubicBezTo>
                  <a:cubicBezTo>
                    <a:pt x="550" y="448"/>
                    <a:pt x="549" y="449"/>
                    <a:pt x="548" y="449"/>
                  </a:cubicBezTo>
                  <a:cubicBezTo>
                    <a:pt x="543" y="448"/>
                    <a:pt x="540" y="451"/>
                    <a:pt x="537" y="456"/>
                  </a:cubicBezTo>
                  <a:cubicBezTo>
                    <a:pt x="533" y="463"/>
                    <a:pt x="527" y="467"/>
                    <a:pt x="520" y="472"/>
                  </a:cubicBezTo>
                  <a:cubicBezTo>
                    <a:pt x="519" y="473"/>
                    <a:pt x="517" y="472"/>
                    <a:pt x="516" y="472"/>
                  </a:cubicBezTo>
                  <a:cubicBezTo>
                    <a:pt x="516" y="472"/>
                    <a:pt x="515" y="470"/>
                    <a:pt x="515" y="469"/>
                  </a:cubicBezTo>
                  <a:close/>
                  <a:moveTo>
                    <a:pt x="753" y="309"/>
                  </a:moveTo>
                  <a:cubicBezTo>
                    <a:pt x="749" y="313"/>
                    <a:pt x="746" y="317"/>
                    <a:pt x="743" y="320"/>
                  </a:cubicBezTo>
                  <a:cubicBezTo>
                    <a:pt x="741" y="320"/>
                    <a:pt x="739" y="322"/>
                    <a:pt x="739" y="322"/>
                  </a:cubicBezTo>
                  <a:cubicBezTo>
                    <a:pt x="729" y="317"/>
                    <a:pt x="725" y="326"/>
                    <a:pt x="718" y="329"/>
                  </a:cubicBezTo>
                  <a:cubicBezTo>
                    <a:pt x="718" y="329"/>
                    <a:pt x="716" y="328"/>
                    <a:pt x="716" y="328"/>
                  </a:cubicBezTo>
                  <a:cubicBezTo>
                    <a:pt x="715" y="327"/>
                    <a:pt x="715" y="325"/>
                    <a:pt x="716" y="325"/>
                  </a:cubicBezTo>
                  <a:cubicBezTo>
                    <a:pt x="722" y="320"/>
                    <a:pt x="728" y="315"/>
                    <a:pt x="734" y="310"/>
                  </a:cubicBezTo>
                  <a:cubicBezTo>
                    <a:pt x="742" y="305"/>
                    <a:pt x="742" y="305"/>
                    <a:pt x="753" y="309"/>
                  </a:cubicBezTo>
                  <a:close/>
                  <a:moveTo>
                    <a:pt x="432" y="365"/>
                  </a:moveTo>
                  <a:cubicBezTo>
                    <a:pt x="428" y="365"/>
                    <a:pt x="423" y="366"/>
                    <a:pt x="421" y="364"/>
                  </a:cubicBezTo>
                  <a:cubicBezTo>
                    <a:pt x="413" y="357"/>
                    <a:pt x="404" y="358"/>
                    <a:pt x="395" y="354"/>
                  </a:cubicBezTo>
                  <a:cubicBezTo>
                    <a:pt x="394" y="354"/>
                    <a:pt x="392" y="353"/>
                    <a:pt x="391" y="352"/>
                  </a:cubicBezTo>
                  <a:cubicBezTo>
                    <a:pt x="391" y="351"/>
                    <a:pt x="391" y="350"/>
                    <a:pt x="392" y="349"/>
                  </a:cubicBezTo>
                  <a:cubicBezTo>
                    <a:pt x="393" y="349"/>
                    <a:pt x="394" y="348"/>
                    <a:pt x="395" y="348"/>
                  </a:cubicBezTo>
                  <a:cubicBezTo>
                    <a:pt x="409" y="347"/>
                    <a:pt x="421" y="353"/>
                    <a:pt x="432" y="361"/>
                  </a:cubicBezTo>
                  <a:cubicBezTo>
                    <a:pt x="432" y="362"/>
                    <a:pt x="432" y="363"/>
                    <a:pt x="432" y="365"/>
                  </a:cubicBezTo>
                  <a:close/>
                  <a:moveTo>
                    <a:pt x="194" y="181"/>
                  </a:moveTo>
                  <a:cubicBezTo>
                    <a:pt x="189" y="179"/>
                    <a:pt x="185" y="178"/>
                    <a:pt x="180" y="177"/>
                  </a:cubicBezTo>
                  <a:cubicBezTo>
                    <a:pt x="176" y="177"/>
                    <a:pt x="171" y="178"/>
                    <a:pt x="167" y="178"/>
                  </a:cubicBezTo>
                  <a:cubicBezTo>
                    <a:pt x="166" y="178"/>
                    <a:pt x="165" y="178"/>
                    <a:pt x="164" y="177"/>
                  </a:cubicBezTo>
                  <a:cubicBezTo>
                    <a:pt x="162" y="176"/>
                    <a:pt x="161" y="174"/>
                    <a:pt x="160" y="173"/>
                  </a:cubicBezTo>
                  <a:cubicBezTo>
                    <a:pt x="161" y="172"/>
                    <a:pt x="162" y="170"/>
                    <a:pt x="164" y="170"/>
                  </a:cubicBezTo>
                  <a:cubicBezTo>
                    <a:pt x="170" y="169"/>
                    <a:pt x="176" y="165"/>
                    <a:pt x="182" y="170"/>
                  </a:cubicBezTo>
                  <a:cubicBezTo>
                    <a:pt x="184" y="172"/>
                    <a:pt x="189" y="169"/>
                    <a:pt x="193" y="169"/>
                  </a:cubicBezTo>
                  <a:cubicBezTo>
                    <a:pt x="196" y="169"/>
                    <a:pt x="197" y="172"/>
                    <a:pt x="196" y="175"/>
                  </a:cubicBezTo>
                  <a:cubicBezTo>
                    <a:pt x="196" y="177"/>
                    <a:pt x="195" y="179"/>
                    <a:pt x="194" y="181"/>
                  </a:cubicBezTo>
                  <a:close/>
                  <a:moveTo>
                    <a:pt x="144" y="202"/>
                  </a:moveTo>
                  <a:cubicBezTo>
                    <a:pt x="134" y="206"/>
                    <a:pt x="125" y="210"/>
                    <a:pt x="115" y="204"/>
                  </a:cubicBezTo>
                  <a:cubicBezTo>
                    <a:pt x="113" y="202"/>
                    <a:pt x="108" y="204"/>
                    <a:pt x="105" y="204"/>
                  </a:cubicBezTo>
                  <a:cubicBezTo>
                    <a:pt x="103" y="204"/>
                    <a:pt x="101" y="203"/>
                    <a:pt x="100" y="201"/>
                  </a:cubicBezTo>
                  <a:cubicBezTo>
                    <a:pt x="100" y="200"/>
                    <a:pt x="101" y="198"/>
                    <a:pt x="102" y="196"/>
                  </a:cubicBezTo>
                  <a:cubicBezTo>
                    <a:pt x="105" y="193"/>
                    <a:pt x="108" y="192"/>
                    <a:pt x="112" y="193"/>
                  </a:cubicBezTo>
                  <a:cubicBezTo>
                    <a:pt x="116" y="194"/>
                    <a:pt x="121" y="195"/>
                    <a:pt x="125" y="196"/>
                  </a:cubicBezTo>
                  <a:cubicBezTo>
                    <a:pt x="128" y="198"/>
                    <a:pt x="130" y="201"/>
                    <a:pt x="134" y="202"/>
                  </a:cubicBezTo>
                  <a:cubicBezTo>
                    <a:pt x="137" y="203"/>
                    <a:pt x="140" y="202"/>
                    <a:pt x="144" y="202"/>
                  </a:cubicBezTo>
                  <a:close/>
                  <a:moveTo>
                    <a:pt x="698" y="332"/>
                  </a:moveTo>
                  <a:cubicBezTo>
                    <a:pt x="693" y="339"/>
                    <a:pt x="687" y="346"/>
                    <a:pt x="677" y="345"/>
                  </a:cubicBezTo>
                  <a:cubicBezTo>
                    <a:pt x="674" y="345"/>
                    <a:pt x="670" y="348"/>
                    <a:pt x="668" y="351"/>
                  </a:cubicBezTo>
                  <a:cubicBezTo>
                    <a:pt x="664" y="354"/>
                    <a:pt x="660" y="356"/>
                    <a:pt x="654" y="356"/>
                  </a:cubicBezTo>
                  <a:cubicBezTo>
                    <a:pt x="653" y="356"/>
                    <a:pt x="651" y="355"/>
                    <a:pt x="649" y="354"/>
                  </a:cubicBezTo>
                  <a:cubicBezTo>
                    <a:pt x="651" y="353"/>
                    <a:pt x="652" y="351"/>
                    <a:pt x="653" y="350"/>
                  </a:cubicBezTo>
                  <a:cubicBezTo>
                    <a:pt x="656" y="348"/>
                    <a:pt x="659" y="347"/>
                    <a:pt x="663" y="345"/>
                  </a:cubicBezTo>
                  <a:cubicBezTo>
                    <a:pt x="666" y="344"/>
                    <a:pt x="669" y="343"/>
                    <a:pt x="672" y="341"/>
                  </a:cubicBezTo>
                  <a:cubicBezTo>
                    <a:pt x="676" y="338"/>
                    <a:pt x="680" y="335"/>
                    <a:pt x="686" y="336"/>
                  </a:cubicBezTo>
                  <a:cubicBezTo>
                    <a:pt x="690" y="337"/>
                    <a:pt x="694" y="333"/>
                    <a:pt x="698" y="332"/>
                  </a:cubicBezTo>
                  <a:close/>
                  <a:moveTo>
                    <a:pt x="685" y="415"/>
                  </a:moveTo>
                  <a:cubicBezTo>
                    <a:pt x="685" y="416"/>
                    <a:pt x="685" y="417"/>
                    <a:pt x="685" y="418"/>
                  </a:cubicBezTo>
                  <a:cubicBezTo>
                    <a:pt x="682" y="421"/>
                    <a:pt x="679" y="424"/>
                    <a:pt x="674" y="423"/>
                  </a:cubicBezTo>
                  <a:cubicBezTo>
                    <a:pt x="670" y="421"/>
                    <a:pt x="668" y="423"/>
                    <a:pt x="665" y="426"/>
                  </a:cubicBezTo>
                  <a:cubicBezTo>
                    <a:pt x="663" y="427"/>
                    <a:pt x="660" y="430"/>
                    <a:pt x="658" y="431"/>
                  </a:cubicBezTo>
                  <a:cubicBezTo>
                    <a:pt x="654" y="432"/>
                    <a:pt x="649" y="433"/>
                    <a:pt x="645" y="434"/>
                  </a:cubicBezTo>
                  <a:cubicBezTo>
                    <a:pt x="644" y="427"/>
                    <a:pt x="650" y="427"/>
                    <a:pt x="654" y="423"/>
                  </a:cubicBezTo>
                  <a:cubicBezTo>
                    <a:pt x="656" y="421"/>
                    <a:pt x="659" y="420"/>
                    <a:pt x="661" y="419"/>
                  </a:cubicBezTo>
                  <a:cubicBezTo>
                    <a:pt x="666" y="418"/>
                    <a:pt x="670" y="416"/>
                    <a:pt x="673" y="414"/>
                  </a:cubicBezTo>
                  <a:cubicBezTo>
                    <a:pt x="677" y="411"/>
                    <a:pt x="680" y="411"/>
                    <a:pt x="683" y="413"/>
                  </a:cubicBezTo>
                  <a:cubicBezTo>
                    <a:pt x="684" y="414"/>
                    <a:pt x="685" y="415"/>
                    <a:pt x="685" y="415"/>
                  </a:cubicBezTo>
                  <a:close/>
                  <a:moveTo>
                    <a:pt x="300" y="357"/>
                  </a:moveTo>
                  <a:cubicBezTo>
                    <a:pt x="302" y="357"/>
                    <a:pt x="305" y="357"/>
                    <a:pt x="307" y="358"/>
                  </a:cubicBezTo>
                  <a:cubicBezTo>
                    <a:pt x="319" y="360"/>
                    <a:pt x="332" y="362"/>
                    <a:pt x="344" y="364"/>
                  </a:cubicBezTo>
                  <a:cubicBezTo>
                    <a:pt x="354" y="366"/>
                    <a:pt x="364" y="368"/>
                    <a:pt x="374" y="370"/>
                  </a:cubicBezTo>
                  <a:cubicBezTo>
                    <a:pt x="377" y="371"/>
                    <a:pt x="379" y="373"/>
                    <a:pt x="381" y="375"/>
                  </a:cubicBezTo>
                  <a:cubicBezTo>
                    <a:pt x="382" y="375"/>
                    <a:pt x="382" y="377"/>
                    <a:pt x="382" y="377"/>
                  </a:cubicBezTo>
                  <a:cubicBezTo>
                    <a:pt x="381" y="378"/>
                    <a:pt x="380" y="378"/>
                    <a:pt x="379" y="378"/>
                  </a:cubicBezTo>
                  <a:cubicBezTo>
                    <a:pt x="367" y="371"/>
                    <a:pt x="354" y="370"/>
                    <a:pt x="340" y="369"/>
                  </a:cubicBezTo>
                  <a:cubicBezTo>
                    <a:pt x="338" y="368"/>
                    <a:pt x="335" y="367"/>
                    <a:pt x="333" y="366"/>
                  </a:cubicBezTo>
                  <a:cubicBezTo>
                    <a:pt x="330" y="365"/>
                    <a:pt x="326" y="363"/>
                    <a:pt x="323" y="364"/>
                  </a:cubicBezTo>
                  <a:cubicBezTo>
                    <a:pt x="315" y="366"/>
                    <a:pt x="307" y="362"/>
                    <a:pt x="300" y="357"/>
                  </a:cubicBezTo>
                  <a:close/>
                  <a:moveTo>
                    <a:pt x="102" y="313"/>
                  </a:moveTo>
                  <a:cubicBezTo>
                    <a:pt x="97" y="313"/>
                    <a:pt x="93" y="314"/>
                    <a:pt x="90" y="309"/>
                  </a:cubicBezTo>
                  <a:cubicBezTo>
                    <a:pt x="83" y="309"/>
                    <a:pt x="76" y="306"/>
                    <a:pt x="69" y="307"/>
                  </a:cubicBezTo>
                  <a:cubicBezTo>
                    <a:pt x="67" y="308"/>
                    <a:pt x="64" y="307"/>
                    <a:pt x="62" y="307"/>
                  </a:cubicBezTo>
                  <a:cubicBezTo>
                    <a:pt x="61" y="307"/>
                    <a:pt x="61" y="306"/>
                    <a:pt x="61" y="306"/>
                  </a:cubicBezTo>
                  <a:cubicBezTo>
                    <a:pt x="61" y="305"/>
                    <a:pt x="61" y="304"/>
                    <a:pt x="62" y="303"/>
                  </a:cubicBezTo>
                  <a:cubicBezTo>
                    <a:pt x="74" y="300"/>
                    <a:pt x="87" y="300"/>
                    <a:pt x="100" y="303"/>
                  </a:cubicBezTo>
                  <a:cubicBezTo>
                    <a:pt x="104" y="304"/>
                    <a:pt x="108" y="305"/>
                    <a:pt x="112" y="305"/>
                  </a:cubicBezTo>
                  <a:cubicBezTo>
                    <a:pt x="113" y="305"/>
                    <a:pt x="114" y="306"/>
                    <a:pt x="115" y="307"/>
                  </a:cubicBezTo>
                  <a:cubicBezTo>
                    <a:pt x="114" y="309"/>
                    <a:pt x="114" y="311"/>
                    <a:pt x="112" y="311"/>
                  </a:cubicBezTo>
                  <a:cubicBezTo>
                    <a:pt x="109" y="313"/>
                    <a:pt x="105" y="313"/>
                    <a:pt x="102" y="313"/>
                  </a:cubicBezTo>
                  <a:close/>
                  <a:moveTo>
                    <a:pt x="274" y="254"/>
                  </a:moveTo>
                  <a:cubicBezTo>
                    <a:pt x="280" y="254"/>
                    <a:pt x="285" y="254"/>
                    <a:pt x="291" y="254"/>
                  </a:cubicBezTo>
                  <a:cubicBezTo>
                    <a:pt x="295" y="254"/>
                    <a:pt x="299" y="254"/>
                    <a:pt x="299" y="260"/>
                  </a:cubicBezTo>
                  <a:cubicBezTo>
                    <a:pt x="300" y="261"/>
                    <a:pt x="302" y="263"/>
                    <a:pt x="303" y="264"/>
                  </a:cubicBezTo>
                  <a:cubicBezTo>
                    <a:pt x="308" y="265"/>
                    <a:pt x="312" y="266"/>
                    <a:pt x="316" y="268"/>
                  </a:cubicBezTo>
                  <a:cubicBezTo>
                    <a:pt x="317" y="268"/>
                    <a:pt x="317" y="269"/>
                    <a:pt x="317" y="270"/>
                  </a:cubicBezTo>
                  <a:cubicBezTo>
                    <a:pt x="317" y="271"/>
                    <a:pt x="316" y="272"/>
                    <a:pt x="315" y="272"/>
                  </a:cubicBezTo>
                  <a:cubicBezTo>
                    <a:pt x="305" y="270"/>
                    <a:pt x="295" y="270"/>
                    <a:pt x="286" y="262"/>
                  </a:cubicBezTo>
                  <a:cubicBezTo>
                    <a:pt x="283" y="259"/>
                    <a:pt x="277" y="260"/>
                    <a:pt x="272" y="259"/>
                  </a:cubicBezTo>
                  <a:cubicBezTo>
                    <a:pt x="271" y="259"/>
                    <a:pt x="270" y="257"/>
                    <a:pt x="271" y="256"/>
                  </a:cubicBezTo>
                  <a:cubicBezTo>
                    <a:pt x="271" y="255"/>
                    <a:pt x="272" y="254"/>
                    <a:pt x="273" y="253"/>
                  </a:cubicBezTo>
                  <a:cubicBezTo>
                    <a:pt x="273" y="253"/>
                    <a:pt x="274" y="253"/>
                    <a:pt x="274" y="253"/>
                  </a:cubicBezTo>
                  <a:cubicBezTo>
                    <a:pt x="274" y="254"/>
                    <a:pt x="274" y="254"/>
                    <a:pt x="274" y="254"/>
                  </a:cubicBezTo>
                  <a:close/>
                  <a:moveTo>
                    <a:pt x="622" y="339"/>
                  </a:moveTo>
                  <a:cubicBezTo>
                    <a:pt x="621" y="339"/>
                    <a:pt x="620" y="339"/>
                    <a:pt x="619" y="338"/>
                  </a:cubicBezTo>
                  <a:cubicBezTo>
                    <a:pt x="615" y="335"/>
                    <a:pt x="612" y="337"/>
                    <a:pt x="610" y="340"/>
                  </a:cubicBezTo>
                  <a:cubicBezTo>
                    <a:pt x="607" y="342"/>
                    <a:pt x="605" y="344"/>
                    <a:pt x="603" y="346"/>
                  </a:cubicBezTo>
                  <a:cubicBezTo>
                    <a:pt x="601" y="347"/>
                    <a:pt x="599" y="348"/>
                    <a:pt x="598" y="348"/>
                  </a:cubicBezTo>
                  <a:cubicBezTo>
                    <a:pt x="591" y="347"/>
                    <a:pt x="587" y="352"/>
                    <a:pt x="583" y="355"/>
                  </a:cubicBezTo>
                  <a:cubicBezTo>
                    <a:pt x="581" y="356"/>
                    <a:pt x="579" y="358"/>
                    <a:pt x="577" y="359"/>
                  </a:cubicBezTo>
                  <a:cubicBezTo>
                    <a:pt x="577" y="359"/>
                    <a:pt x="576" y="359"/>
                    <a:pt x="576" y="358"/>
                  </a:cubicBezTo>
                  <a:cubicBezTo>
                    <a:pt x="575" y="358"/>
                    <a:pt x="575" y="356"/>
                    <a:pt x="575" y="356"/>
                  </a:cubicBezTo>
                  <a:cubicBezTo>
                    <a:pt x="583" y="349"/>
                    <a:pt x="589" y="338"/>
                    <a:pt x="602" y="338"/>
                  </a:cubicBezTo>
                  <a:cubicBezTo>
                    <a:pt x="604" y="338"/>
                    <a:pt x="607" y="336"/>
                    <a:pt x="609" y="334"/>
                  </a:cubicBezTo>
                  <a:cubicBezTo>
                    <a:pt x="613" y="332"/>
                    <a:pt x="616" y="330"/>
                    <a:pt x="620" y="328"/>
                  </a:cubicBezTo>
                  <a:cubicBezTo>
                    <a:pt x="623" y="327"/>
                    <a:pt x="626" y="328"/>
                    <a:pt x="628" y="330"/>
                  </a:cubicBezTo>
                  <a:cubicBezTo>
                    <a:pt x="630" y="331"/>
                    <a:pt x="631" y="333"/>
                    <a:pt x="629" y="335"/>
                  </a:cubicBezTo>
                  <a:cubicBezTo>
                    <a:pt x="627" y="337"/>
                    <a:pt x="624" y="338"/>
                    <a:pt x="622" y="339"/>
                  </a:cubicBezTo>
                  <a:close/>
                  <a:moveTo>
                    <a:pt x="834" y="340"/>
                  </a:moveTo>
                  <a:cubicBezTo>
                    <a:pt x="833" y="344"/>
                    <a:pt x="826" y="345"/>
                    <a:pt x="821" y="343"/>
                  </a:cubicBezTo>
                  <a:cubicBezTo>
                    <a:pt x="820" y="342"/>
                    <a:pt x="819" y="340"/>
                    <a:pt x="818" y="340"/>
                  </a:cubicBezTo>
                  <a:cubicBezTo>
                    <a:pt x="817" y="339"/>
                    <a:pt x="815" y="339"/>
                    <a:pt x="814" y="340"/>
                  </a:cubicBezTo>
                  <a:cubicBezTo>
                    <a:pt x="812" y="341"/>
                    <a:pt x="809" y="343"/>
                    <a:pt x="807" y="345"/>
                  </a:cubicBezTo>
                  <a:cubicBezTo>
                    <a:pt x="804" y="348"/>
                    <a:pt x="800" y="350"/>
                    <a:pt x="795" y="349"/>
                  </a:cubicBezTo>
                  <a:cubicBezTo>
                    <a:pt x="792" y="349"/>
                    <a:pt x="789" y="351"/>
                    <a:pt x="787" y="352"/>
                  </a:cubicBezTo>
                  <a:cubicBezTo>
                    <a:pt x="786" y="352"/>
                    <a:pt x="785" y="351"/>
                    <a:pt x="784" y="350"/>
                  </a:cubicBezTo>
                  <a:cubicBezTo>
                    <a:pt x="784" y="350"/>
                    <a:pt x="784" y="349"/>
                    <a:pt x="784" y="349"/>
                  </a:cubicBezTo>
                  <a:cubicBezTo>
                    <a:pt x="788" y="344"/>
                    <a:pt x="792" y="339"/>
                    <a:pt x="798" y="339"/>
                  </a:cubicBezTo>
                  <a:cubicBezTo>
                    <a:pt x="804" y="339"/>
                    <a:pt x="808" y="338"/>
                    <a:pt x="812" y="335"/>
                  </a:cubicBezTo>
                  <a:cubicBezTo>
                    <a:pt x="814" y="333"/>
                    <a:pt x="817" y="332"/>
                    <a:pt x="819" y="331"/>
                  </a:cubicBezTo>
                  <a:cubicBezTo>
                    <a:pt x="823" y="329"/>
                    <a:pt x="826" y="330"/>
                    <a:pt x="827" y="334"/>
                  </a:cubicBezTo>
                  <a:cubicBezTo>
                    <a:pt x="828" y="338"/>
                    <a:pt x="831" y="337"/>
                    <a:pt x="833" y="338"/>
                  </a:cubicBezTo>
                  <a:cubicBezTo>
                    <a:pt x="834" y="338"/>
                    <a:pt x="834" y="339"/>
                    <a:pt x="834" y="340"/>
                  </a:cubicBezTo>
                  <a:close/>
                  <a:moveTo>
                    <a:pt x="863" y="187"/>
                  </a:moveTo>
                  <a:cubicBezTo>
                    <a:pt x="857" y="194"/>
                    <a:pt x="852" y="200"/>
                    <a:pt x="843" y="201"/>
                  </a:cubicBezTo>
                  <a:cubicBezTo>
                    <a:pt x="840" y="201"/>
                    <a:pt x="838" y="203"/>
                    <a:pt x="836" y="205"/>
                  </a:cubicBezTo>
                  <a:cubicBezTo>
                    <a:pt x="832" y="208"/>
                    <a:pt x="828" y="209"/>
                    <a:pt x="824" y="208"/>
                  </a:cubicBezTo>
                  <a:cubicBezTo>
                    <a:pt x="823" y="207"/>
                    <a:pt x="821" y="206"/>
                    <a:pt x="821" y="206"/>
                  </a:cubicBezTo>
                  <a:cubicBezTo>
                    <a:pt x="821" y="204"/>
                    <a:pt x="821" y="202"/>
                    <a:pt x="822" y="200"/>
                  </a:cubicBezTo>
                  <a:cubicBezTo>
                    <a:pt x="827" y="196"/>
                    <a:pt x="832" y="194"/>
                    <a:pt x="838" y="192"/>
                  </a:cubicBezTo>
                  <a:cubicBezTo>
                    <a:pt x="846" y="191"/>
                    <a:pt x="853" y="188"/>
                    <a:pt x="863" y="187"/>
                  </a:cubicBezTo>
                  <a:close/>
                  <a:moveTo>
                    <a:pt x="201" y="375"/>
                  </a:moveTo>
                  <a:cubicBezTo>
                    <a:pt x="195" y="376"/>
                    <a:pt x="190" y="377"/>
                    <a:pt x="186" y="378"/>
                  </a:cubicBezTo>
                  <a:cubicBezTo>
                    <a:pt x="184" y="378"/>
                    <a:pt x="181" y="378"/>
                    <a:pt x="180" y="377"/>
                  </a:cubicBezTo>
                  <a:cubicBezTo>
                    <a:pt x="175" y="371"/>
                    <a:pt x="168" y="374"/>
                    <a:pt x="162" y="374"/>
                  </a:cubicBezTo>
                  <a:cubicBezTo>
                    <a:pt x="160" y="374"/>
                    <a:pt x="156" y="373"/>
                    <a:pt x="155" y="372"/>
                  </a:cubicBezTo>
                  <a:cubicBezTo>
                    <a:pt x="153" y="370"/>
                    <a:pt x="152" y="366"/>
                    <a:pt x="152" y="364"/>
                  </a:cubicBezTo>
                  <a:cubicBezTo>
                    <a:pt x="153" y="361"/>
                    <a:pt x="157" y="361"/>
                    <a:pt x="160" y="361"/>
                  </a:cubicBezTo>
                  <a:cubicBezTo>
                    <a:pt x="174" y="364"/>
                    <a:pt x="187" y="366"/>
                    <a:pt x="201" y="375"/>
                  </a:cubicBezTo>
                  <a:close/>
                  <a:moveTo>
                    <a:pt x="828" y="166"/>
                  </a:moveTo>
                  <a:cubicBezTo>
                    <a:pt x="826" y="167"/>
                    <a:pt x="823" y="167"/>
                    <a:pt x="821" y="168"/>
                  </a:cubicBezTo>
                  <a:cubicBezTo>
                    <a:pt x="818" y="170"/>
                    <a:pt x="815" y="173"/>
                    <a:pt x="813" y="175"/>
                  </a:cubicBezTo>
                  <a:cubicBezTo>
                    <a:pt x="806" y="181"/>
                    <a:pt x="797" y="180"/>
                    <a:pt x="789" y="183"/>
                  </a:cubicBezTo>
                  <a:cubicBezTo>
                    <a:pt x="788" y="183"/>
                    <a:pt x="788" y="182"/>
                    <a:pt x="788" y="182"/>
                  </a:cubicBezTo>
                  <a:cubicBezTo>
                    <a:pt x="787" y="181"/>
                    <a:pt x="787" y="180"/>
                    <a:pt x="788" y="179"/>
                  </a:cubicBezTo>
                  <a:cubicBezTo>
                    <a:pt x="794" y="176"/>
                    <a:pt x="799" y="170"/>
                    <a:pt x="806" y="169"/>
                  </a:cubicBezTo>
                  <a:cubicBezTo>
                    <a:pt x="812" y="168"/>
                    <a:pt x="817" y="165"/>
                    <a:pt x="822" y="162"/>
                  </a:cubicBezTo>
                  <a:cubicBezTo>
                    <a:pt x="828" y="159"/>
                    <a:pt x="833" y="158"/>
                    <a:pt x="839" y="157"/>
                  </a:cubicBezTo>
                  <a:cubicBezTo>
                    <a:pt x="841" y="157"/>
                    <a:pt x="844" y="153"/>
                    <a:pt x="845" y="157"/>
                  </a:cubicBezTo>
                  <a:cubicBezTo>
                    <a:pt x="846" y="158"/>
                    <a:pt x="843" y="161"/>
                    <a:pt x="841" y="162"/>
                  </a:cubicBezTo>
                  <a:cubicBezTo>
                    <a:pt x="838" y="165"/>
                    <a:pt x="835" y="169"/>
                    <a:pt x="828" y="166"/>
                  </a:cubicBezTo>
                  <a:close/>
                  <a:moveTo>
                    <a:pt x="609" y="369"/>
                  </a:moveTo>
                  <a:cubicBezTo>
                    <a:pt x="611" y="370"/>
                    <a:pt x="612" y="369"/>
                    <a:pt x="613" y="370"/>
                  </a:cubicBezTo>
                  <a:cubicBezTo>
                    <a:pt x="613" y="371"/>
                    <a:pt x="614" y="373"/>
                    <a:pt x="614" y="373"/>
                  </a:cubicBezTo>
                  <a:cubicBezTo>
                    <a:pt x="612" y="377"/>
                    <a:pt x="608" y="380"/>
                    <a:pt x="604" y="380"/>
                  </a:cubicBezTo>
                  <a:cubicBezTo>
                    <a:pt x="598" y="379"/>
                    <a:pt x="595" y="383"/>
                    <a:pt x="592" y="387"/>
                  </a:cubicBezTo>
                  <a:cubicBezTo>
                    <a:pt x="589" y="391"/>
                    <a:pt x="586" y="396"/>
                    <a:pt x="579" y="396"/>
                  </a:cubicBezTo>
                  <a:cubicBezTo>
                    <a:pt x="577" y="396"/>
                    <a:pt x="574" y="399"/>
                    <a:pt x="572" y="401"/>
                  </a:cubicBezTo>
                  <a:cubicBezTo>
                    <a:pt x="570" y="403"/>
                    <a:pt x="568" y="404"/>
                    <a:pt x="566" y="405"/>
                  </a:cubicBezTo>
                  <a:cubicBezTo>
                    <a:pt x="565" y="405"/>
                    <a:pt x="563" y="405"/>
                    <a:pt x="563" y="404"/>
                  </a:cubicBezTo>
                  <a:cubicBezTo>
                    <a:pt x="563" y="403"/>
                    <a:pt x="562" y="400"/>
                    <a:pt x="563" y="400"/>
                  </a:cubicBezTo>
                  <a:cubicBezTo>
                    <a:pt x="574" y="396"/>
                    <a:pt x="580" y="386"/>
                    <a:pt x="589" y="380"/>
                  </a:cubicBezTo>
                  <a:cubicBezTo>
                    <a:pt x="593" y="379"/>
                    <a:pt x="595" y="375"/>
                    <a:pt x="599" y="373"/>
                  </a:cubicBezTo>
                  <a:cubicBezTo>
                    <a:pt x="602" y="370"/>
                    <a:pt x="605" y="368"/>
                    <a:pt x="609" y="369"/>
                  </a:cubicBezTo>
                  <a:close/>
                  <a:moveTo>
                    <a:pt x="940" y="126"/>
                  </a:moveTo>
                  <a:cubicBezTo>
                    <a:pt x="940" y="127"/>
                    <a:pt x="940" y="128"/>
                    <a:pt x="939" y="128"/>
                  </a:cubicBezTo>
                  <a:cubicBezTo>
                    <a:pt x="934" y="131"/>
                    <a:pt x="929" y="134"/>
                    <a:pt x="925" y="137"/>
                  </a:cubicBezTo>
                  <a:cubicBezTo>
                    <a:pt x="922" y="138"/>
                    <a:pt x="919" y="138"/>
                    <a:pt x="916" y="135"/>
                  </a:cubicBezTo>
                  <a:cubicBezTo>
                    <a:pt x="914" y="132"/>
                    <a:pt x="911" y="133"/>
                    <a:pt x="909" y="135"/>
                  </a:cubicBezTo>
                  <a:cubicBezTo>
                    <a:pt x="907" y="137"/>
                    <a:pt x="906" y="138"/>
                    <a:pt x="904" y="139"/>
                  </a:cubicBezTo>
                  <a:cubicBezTo>
                    <a:pt x="895" y="146"/>
                    <a:pt x="891" y="145"/>
                    <a:pt x="889" y="134"/>
                  </a:cubicBezTo>
                  <a:cubicBezTo>
                    <a:pt x="889" y="133"/>
                    <a:pt x="891" y="131"/>
                    <a:pt x="893" y="130"/>
                  </a:cubicBezTo>
                  <a:cubicBezTo>
                    <a:pt x="894" y="129"/>
                    <a:pt x="896" y="129"/>
                    <a:pt x="897" y="129"/>
                  </a:cubicBezTo>
                  <a:cubicBezTo>
                    <a:pt x="903" y="135"/>
                    <a:pt x="907" y="131"/>
                    <a:pt x="912" y="127"/>
                  </a:cubicBezTo>
                  <a:cubicBezTo>
                    <a:pt x="915" y="125"/>
                    <a:pt x="920" y="121"/>
                    <a:pt x="923" y="124"/>
                  </a:cubicBezTo>
                  <a:cubicBezTo>
                    <a:pt x="928" y="130"/>
                    <a:pt x="932" y="126"/>
                    <a:pt x="937" y="124"/>
                  </a:cubicBezTo>
                  <a:cubicBezTo>
                    <a:pt x="938" y="124"/>
                    <a:pt x="939" y="124"/>
                    <a:pt x="940" y="125"/>
                  </a:cubicBezTo>
                  <a:cubicBezTo>
                    <a:pt x="940" y="125"/>
                    <a:pt x="940" y="126"/>
                    <a:pt x="940" y="126"/>
                  </a:cubicBezTo>
                  <a:close/>
                  <a:moveTo>
                    <a:pt x="880" y="253"/>
                  </a:moveTo>
                  <a:cubicBezTo>
                    <a:pt x="879" y="252"/>
                    <a:pt x="877" y="250"/>
                    <a:pt x="878" y="249"/>
                  </a:cubicBezTo>
                  <a:cubicBezTo>
                    <a:pt x="878" y="245"/>
                    <a:pt x="880" y="242"/>
                    <a:pt x="881" y="239"/>
                  </a:cubicBezTo>
                  <a:cubicBezTo>
                    <a:pt x="882" y="238"/>
                    <a:pt x="883" y="236"/>
                    <a:pt x="884" y="236"/>
                  </a:cubicBezTo>
                  <a:cubicBezTo>
                    <a:pt x="887" y="236"/>
                    <a:pt x="886" y="238"/>
                    <a:pt x="886" y="240"/>
                  </a:cubicBezTo>
                  <a:cubicBezTo>
                    <a:pt x="887" y="241"/>
                    <a:pt x="889" y="242"/>
                    <a:pt x="889" y="242"/>
                  </a:cubicBezTo>
                  <a:cubicBezTo>
                    <a:pt x="894" y="240"/>
                    <a:pt x="898" y="237"/>
                    <a:pt x="902" y="235"/>
                  </a:cubicBezTo>
                  <a:cubicBezTo>
                    <a:pt x="904" y="234"/>
                    <a:pt x="908" y="233"/>
                    <a:pt x="909" y="234"/>
                  </a:cubicBezTo>
                  <a:cubicBezTo>
                    <a:pt x="914" y="239"/>
                    <a:pt x="917" y="236"/>
                    <a:pt x="921" y="234"/>
                  </a:cubicBezTo>
                  <a:cubicBezTo>
                    <a:pt x="924" y="232"/>
                    <a:pt x="928" y="231"/>
                    <a:pt x="931" y="231"/>
                  </a:cubicBezTo>
                  <a:cubicBezTo>
                    <a:pt x="935" y="230"/>
                    <a:pt x="937" y="233"/>
                    <a:pt x="938" y="237"/>
                  </a:cubicBezTo>
                  <a:cubicBezTo>
                    <a:pt x="938" y="238"/>
                    <a:pt x="937" y="240"/>
                    <a:pt x="936" y="241"/>
                  </a:cubicBezTo>
                  <a:cubicBezTo>
                    <a:pt x="936" y="241"/>
                    <a:pt x="934" y="241"/>
                    <a:pt x="933" y="241"/>
                  </a:cubicBezTo>
                  <a:cubicBezTo>
                    <a:pt x="929" y="235"/>
                    <a:pt x="924" y="236"/>
                    <a:pt x="919" y="240"/>
                  </a:cubicBezTo>
                  <a:cubicBezTo>
                    <a:pt x="917" y="242"/>
                    <a:pt x="915" y="243"/>
                    <a:pt x="913" y="244"/>
                  </a:cubicBezTo>
                  <a:cubicBezTo>
                    <a:pt x="911" y="245"/>
                    <a:pt x="908" y="245"/>
                    <a:pt x="907" y="244"/>
                  </a:cubicBezTo>
                  <a:cubicBezTo>
                    <a:pt x="903" y="238"/>
                    <a:pt x="899" y="241"/>
                    <a:pt x="894" y="244"/>
                  </a:cubicBezTo>
                  <a:cubicBezTo>
                    <a:pt x="891" y="246"/>
                    <a:pt x="888" y="249"/>
                    <a:pt x="885" y="252"/>
                  </a:cubicBezTo>
                  <a:cubicBezTo>
                    <a:pt x="884" y="252"/>
                    <a:pt x="882" y="253"/>
                    <a:pt x="880" y="253"/>
                  </a:cubicBezTo>
                  <a:close/>
                  <a:moveTo>
                    <a:pt x="706" y="258"/>
                  </a:moveTo>
                  <a:cubicBezTo>
                    <a:pt x="705" y="263"/>
                    <a:pt x="701" y="267"/>
                    <a:pt x="697" y="268"/>
                  </a:cubicBezTo>
                  <a:cubicBezTo>
                    <a:pt x="689" y="268"/>
                    <a:pt x="685" y="273"/>
                    <a:pt x="679" y="278"/>
                  </a:cubicBezTo>
                  <a:cubicBezTo>
                    <a:pt x="677" y="280"/>
                    <a:pt x="675" y="282"/>
                    <a:pt x="672" y="283"/>
                  </a:cubicBezTo>
                  <a:cubicBezTo>
                    <a:pt x="671" y="284"/>
                    <a:pt x="669" y="285"/>
                    <a:pt x="668" y="285"/>
                  </a:cubicBezTo>
                  <a:cubicBezTo>
                    <a:pt x="660" y="278"/>
                    <a:pt x="656" y="286"/>
                    <a:pt x="651" y="289"/>
                  </a:cubicBezTo>
                  <a:cubicBezTo>
                    <a:pt x="650" y="290"/>
                    <a:pt x="649" y="290"/>
                    <a:pt x="648" y="290"/>
                  </a:cubicBezTo>
                  <a:cubicBezTo>
                    <a:pt x="647" y="290"/>
                    <a:pt x="647" y="290"/>
                    <a:pt x="646" y="289"/>
                  </a:cubicBezTo>
                  <a:cubicBezTo>
                    <a:pt x="646" y="289"/>
                    <a:pt x="646" y="288"/>
                    <a:pt x="646" y="288"/>
                  </a:cubicBezTo>
                  <a:cubicBezTo>
                    <a:pt x="654" y="281"/>
                    <a:pt x="660" y="271"/>
                    <a:pt x="673" y="274"/>
                  </a:cubicBezTo>
                  <a:cubicBezTo>
                    <a:pt x="674" y="274"/>
                    <a:pt x="676" y="273"/>
                    <a:pt x="678" y="272"/>
                  </a:cubicBezTo>
                  <a:cubicBezTo>
                    <a:pt x="682" y="269"/>
                    <a:pt x="687" y="265"/>
                    <a:pt x="691" y="262"/>
                  </a:cubicBezTo>
                  <a:cubicBezTo>
                    <a:pt x="696" y="257"/>
                    <a:pt x="700" y="257"/>
                    <a:pt x="706" y="258"/>
                  </a:cubicBezTo>
                  <a:close/>
                  <a:moveTo>
                    <a:pt x="453" y="455"/>
                  </a:moveTo>
                  <a:cubicBezTo>
                    <a:pt x="448" y="455"/>
                    <a:pt x="446" y="455"/>
                    <a:pt x="443" y="455"/>
                  </a:cubicBezTo>
                  <a:cubicBezTo>
                    <a:pt x="441" y="455"/>
                    <a:pt x="439" y="454"/>
                    <a:pt x="439" y="450"/>
                  </a:cubicBezTo>
                  <a:cubicBezTo>
                    <a:pt x="439" y="449"/>
                    <a:pt x="438" y="447"/>
                    <a:pt x="437" y="447"/>
                  </a:cubicBezTo>
                  <a:cubicBezTo>
                    <a:pt x="433" y="446"/>
                    <a:pt x="430" y="442"/>
                    <a:pt x="427" y="440"/>
                  </a:cubicBezTo>
                  <a:cubicBezTo>
                    <a:pt x="419" y="438"/>
                    <a:pt x="413" y="430"/>
                    <a:pt x="403" y="430"/>
                  </a:cubicBezTo>
                  <a:cubicBezTo>
                    <a:pt x="401" y="430"/>
                    <a:pt x="398" y="428"/>
                    <a:pt x="395" y="427"/>
                  </a:cubicBezTo>
                  <a:cubicBezTo>
                    <a:pt x="395" y="426"/>
                    <a:pt x="395" y="423"/>
                    <a:pt x="396" y="423"/>
                  </a:cubicBezTo>
                  <a:cubicBezTo>
                    <a:pt x="399" y="422"/>
                    <a:pt x="403" y="420"/>
                    <a:pt x="405" y="421"/>
                  </a:cubicBezTo>
                  <a:cubicBezTo>
                    <a:pt x="412" y="425"/>
                    <a:pt x="418" y="429"/>
                    <a:pt x="426" y="430"/>
                  </a:cubicBezTo>
                  <a:cubicBezTo>
                    <a:pt x="428" y="430"/>
                    <a:pt x="430" y="432"/>
                    <a:pt x="432" y="434"/>
                  </a:cubicBezTo>
                  <a:cubicBezTo>
                    <a:pt x="434" y="436"/>
                    <a:pt x="436" y="438"/>
                    <a:pt x="439" y="439"/>
                  </a:cubicBezTo>
                  <a:cubicBezTo>
                    <a:pt x="445" y="442"/>
                    <a:pt x="448" y="447"/>
                    <a:pt x="453" y="455"/>
                  </a:cubicBezTo>
                  <a:close/>
                  <a:moveTo>
                    <a:pt x="596" y="457"/>
                  </a:moveTo>
                  <a:cubicBezTo>
                    <a:pt x="592" y="463"/>
                    <a:pt x="588" y="467"/>
                    <a:pt x="583" y="467"/>
                  </a:cubicBezTo>
                  <a:cubicBezTo>
                    <a:pt x="576" y="467"/>
                    <a:pt x="571" y="471"/>
                    <a:pt x="567" y="476"/>
                  </a:cubicBezTo>
                  <a:cubicBezTo>
                    <a:pt x="564" y="478"/>
                    <a:pt x="562" y="480"/>
                    <a:pt x="560" y="482"/>
                  </a:cubicBezTo>
                  <a:cubicBezTo>
                    <a:pt x="559" y="483"/>
                    <a:pt x="558" y="485"/>
                    <a:pt x="556" y="485"/>
                  </a:cubicBezTo>
                  <a:cubicBezTo>
                    <a:pt x="545" y="485"/>
                    <a:pt x="537" y="493"/>
                    <a:pt x="528" y="497"/>
                  </a:cubicBezTo>
                  <a:cubicBezTo>
                    <a:pt x="527" y="497"/>
                    <a:pt x="526" y="497"/>
                    <a:pt x="525" y="498"/>
                  </a:cubicBezTo>
                  <a:cubicBezTo>
                    <a:pt x="522" y="498"/>
                    <a:pt x="520" y="499"/>
                    <a:pt x="518" y="497"/>
                  </a:cubicBezTo>
                  <a:cubicBezTo>
                    <a:pt x="517" y="495"/>
                    <a:pt x="520" y="491"/>
                    <a:pt x="523" y="491"/>
                  </a:cubicBezTo>
                  <a:cubicBezTo>
                    <a:pt x="540" y="487"/>
                    <a:pt x="554" y="478"/>
                    <a:pt x="568" y="469"/>
                  </a:cubicBezTo>
                  <a:cubicBezTo>
                    <a:pt x="576" y="464"/>
                    <a:pt x="584" y="459"/>
                    <a:pt x="596" y="457"/>
                  </a:cubicBezTo>
                  <a:close/>
                  <a:moveTo>
                    <a:pt x="303" y="494"/>
                  </a:moveTo>
                  <a:cubicBezTo>
                    <a:pt x="298" y="493"/>
                    <a:pt x="293" y="493"/>
                    <a:pt x="288" y="492"/>
                  </a:cubicBezTo>
                  <a:cubicBezTo>
                    <a:pt x="274" y="490"/>
                    <a:pt x="260" y="487"/>
                    <a:pt x="246" y="484"/>
                  </a:cubicBezTo>
                  <a:cubicBezTo>
                    <a:pt x="236" y="483"/>
                    <a:pt x="226" y="482"/>
                    <a:pt x="216" y="480"/>
                  </a:cubicBezTo>
                  <a:cubicBezTo>
                    <a:pt x="215" y="480"/>
                    <a:pt x="213" y="480"/>
                    <a:pt x="212" y="479"/>
                  </a:cubicBezTo>
                  <a:cubicBezTo>
                    <a:pt x="210" y="479"/>
                    <a:pt x="210" y="478"/>
                    <a:pt x="209" y="477"/>
                  </a:cubicBezTo>
                  <a:cubicBezTo>
                    <a:pt x="210" y="476"/>
                    <a:pt x="211" y="475"/>
                    <a:pt x="212" y="475"/>
                  </a:cubicBezTo>
                  <a:cubicBezTo>
                    <a:pt x="224" y="476"/>
                    <a:pt x="237" y="478"/>
                    <a:pt x="250" y="480"/>
                  </a:cubicBezTo>
                  <a:cubicBezTo>
                    <a:pt x="265" y="482"/>
                    <a:pt x="280" y="486"/>
                    <a:pt x="296" y="489"/>
                  </a:cubicBezTo>
                  <a:cubicBezTo>
                    <a:pt x="298" y="489"/>
                    <a:pt x="301" y="491"/>
                    <a:pt x="303" y="492"/>
                  </a:cubicBezTo>
                  <a:cubicBezTo>
                    <a:pt x="303" y="493"/>
                    <a:pt x="303" y="493"/>
                    <a:pt x="303" y="494"/>
                  </a:cubicBezTo>
                  <a:close/>
                  <a:moveTo>
                    <a:pt x="755" y="193"/>
                  </a:moveTo>
                  <a:cubicBezTo>
                    <a:pt x="743" y="199"/>
                    <a:pt x="734" y="207"/>
                    <a:pt x="725" y="216"/>
                  </a:cubicBezTo>
                  <a:cubicBezTo>
                    <a:pt x="723" y="218"/>
                    <a:pt x="719" y="220"/>
                    <a:pt x="717" y="219"/>
                  </a:cubicBezTo>
                  <a:cubicBezTo>
                    <a:pt x="712" y="218"/>
                    <a:pt x="708" y="221"/>
                    <a:pt x="705" y="224"/>
                  </a:cubicBezTo>
                  <a:cubicBezTo>
                    <a:pt x="702" y="227"/>
                    <a:pt x="698" y="230"/>
                    <a:pt x="695" y="233"/>
                  </a:cubicBezTo>
                  <a:cubicBezTo>
                    <a:pt x="693" y="234"/>
                    <a:pt x="691" y="235"/>
                    <a:pt x="690" y="232"/>
                  </a:cubicBezTo>
                  <a:cubicBezTo>
                    <a:pt x="689" y="231"/>
                    <a:pt x="689" y="229"/>
                    <a:pt x="690" y="227"/>
                  </a:cubicBezTo>
                  <a:cubicBezTo>
                    <a:pt x="691" y="225"/>
                    <a:pt x="693" y="223"/>
                    <a:pt x="694" y="223"/>
                  </a:cubicBezTo>
                  <a:cubicBezTo>
                    <a:pt x="703" y="221"/>
                    <a:pt x="709" y="215"/>
                    <a:pt x="715" y="209"/>
                  </a:cubicBezTo>
                  <a:cubicBezTo>
                    <a:pt x="718" y="207"/>
                    <a:pt x="721" y="204"/>
                    <a:pt x="726" y="205"/>
                  </a:cubicBezTo>
                  <a:cubicBezTo>
                    <a:pt x="727" y="206"/>
                    <a:pt x="730" y="204"/>
                    <a:pt x="731" y="203"/>
                  </a:cubicBezTo>
                  <a:cubicBezTo>
                    <a:pt x="741" y="194"/>
                    <a:pt x="741" y="194"/>
                    <a:pt x="755" y="193"/>
                  </a:cubicBezTo>
                  <a:close/>
                  <a:moveTo>
                    <a:pt x="792" y="381"/>
                  </a:moveTo>
                  <a:cubicBezTo>
                    <a:pt x="796" y="382"/>
                    <a:pt x="798" y="382"/>
                    <a:pt x="800" y="383"/>
                  </a:cubicBezTo>
                  <a:cubicBezTo>
                    <a:pt x="800" y="383"/>
                    <a:pt x="800" y="386"/>
                    <a:pt x="800" y="386"/>
                  </a:cubicBezTo>
                  <a:cubicBezTo>
                    <a:pt x="797" y="389"/>
                    <a:pt x="793" y="393"/>
                    <a:pt x="788" y="391"/>
                  </a:cubicBezTo>
                  <a:cubicBezTo>
                    <a:pt x="783" y="389"/>
                    <a:pt x="779" y="391"/>
                    <a:pt x="775" y="393"/>
                  </a:cubicBezTo>
                  <a:cubicBezTo>
                    <a:pt x="771" y="395"/>
                    <a:pt x="767" y="398"/>
                    <a:pt x="761" y="395"/>
                  </a:cubicBezTo>
                  <a:cubicBezTo>
                    <a:pt x="759" y="394"/>
                    <a:pt x="755" y="397"/>
                    <a:pt x="752" y="399"/>
                  </a:cubicBezTo>
                  <a:cubicBezTo>
                    <a:pt x="747" y="401"/>
                    <a:pt x="742" y="406"/>
                    <a:pt x="735" y="403"/>
                  </a:cubicBezTo>
                  <a:cubicBezTo>
                    <a:pt x="734" y="402"/>
                    <a:pt x="730" y="405"/>
                    <a:pt x="728" y="406"/>
                  </a:cubicBezTo>
                  <a:cubicBezTo>
                    <a:pt x="725" y="408"/>
                    <a:pt x="722" y="407"/>
                    <a:pt x="722" y="405"/>
                  </a:cubicBezTo>
                  <a:cubicBezTo>
                    <a:pt x="721" y="402"/>
                    <a:pt x="722" y="399"/>
                    <a:pt x="725" y="399"/>
                  </a:cubicBezTo>
                  <a:cubicBezTo>
                    <a:pt x="733" y="398"/>
                    <a:pt x="740" y="390"/>
                    <a:pt x="749" y="393"/>
                  </a:cubicBezTo>
                  <a:cubicBezTo>
                    <a:pt x="750" y="393"/>
                    <a:pt x="752" y="392"/>
                    <a:pt x="753" y="391"/>
                  </a:cubicBezTo>
                  <a:cubicBezTo>
                    <a:pt x="755" y="391"/>
                    <a:pt x="756" y="390"/>
                    <a:pt x="758" y="389"/>
                  </a:cubicBezTo>
                  <a:cubicBezTo>
                    <a:pt x="763" y="385"/>
                    <a:pt x="770" y="389"/>
                    <a:pt x="777" y="387"/>
                  </a:cubicBezTo>
                  <a:cubicBezTo>
                    <a:pt x="782" y="386"/>
                    <a:pt x="788" y="383"/>
                    <a:pt x="792" y="381"/>
                  </a:cubicBezTo>
                  <a:close/>
                  <a:moveTo>
                    <a:pt x="432" y="327"/>
                  </a:moveTo>
                  <a:cubicBezTo>
                    <a:pt x="421" y="330"/>
                    <a:pt x="421" y="330"/>
                    <a:pt x="415" y="323"/>
                  </a:cubicBezTo>
                  <a:cubicBezTo>
                    <a:pt x="412" y="320"/>
                    <a:pt x="407" y="319"/>
                    <a:pt x="403" y="318"/>
                  </a:cubicBezTo>
                  <a:cubicBezTo>
                    <a:pt x="398" y="317"/>
                    <a:pt x="394" y="316"/>
                    <a:pt x="392" y="312"/>
                  </a:cubicBezTo>
                  <a:cubicBezTo>
                    <a:pt x="391" y="310"/>
                    <a:pt x="388" y="309"/>
                    <a:pt x="386" y="309"/>
                  </a:cubicBezTo>
                  <a:cubicBezTo>
                    <a:pt x="382" y="308"/>
                    <a:pt x="379" y="309"/>
                    <a:pt x="375" y="309"/>
                  </a:cubicBezTo>
                  <a:cubicBezTo>
                    <a:pt x="373" y="309"/>
                    <a:pt x="370" y="309"/>
                    <a:pt x="369" y="308"/>
                  </a:cubicBezTo>
                  <a:cubicBezTo>
                    <a:pt x="364" y="300"/>
                    <a:pt x="356" y="303"/>
                    <a:pt x="349" y="301"/>
                  </a:cubicBezTo>
                  <a:cubicBezTo>
                    <a:pt x="347" y="301"/>
                    <a:pt x="344" y="300"/>
                    <a:pt x="343" y="299"/>
                  </a:cubicBezTo>
                  <a:cubicBezTo>
                    <a:pt x="342" y="297"/>
                    <a:pt x="342" y="294"/>
                    <a:pt x="342" y="292"/>
                  </a:cubicBezTo>
                  <a:cubicBezTo>
                    <a:pt x="343" y="290"/>
                    <a:pt x="348" y="289"/>
                    <a:pt x="349" y="290"/>
                  </a:cubicBezTo>
                  <a:cubicBezTo>
                    <a:pt x="352" y="297"/>
                    <a:pt x="358" y="296"/>
                    <a:pt x="364" y="297"/>
                  </a:cubicBezTo>
                  <a:cubicBezTo>
                    <a:pt x="366" y="298"/>
                    <a:pt x="369" y="299"/>
                    <a:pt x="371" y="300"/>
                  </a:cubicBezTo>
                  <a:cubicBezTo>
                    <a:pt x="373" y="301"/>
                    <a:pt x="375" y="303"/>
                    <a:pt x="378" y="303"/>
                  </a:cubicBezTo>
                  <a:cubicBezTo>
                    <a:pt x="391" y="303"/>
                    <a:pt x="402" y="313"/>
                    <a:pt x="414" y="317"/>
                  </a:cubicBezTo>
                  <a:cubicBezTo>
                    <a:pt x="420" y="319"/>
                    <a:pt x="427" y="321"/>
                    <a:pt x="432" y="327"/>
                  </a:cubicBezTo>
                  <a:close/>
                  <a:moveTo>
                    <a:pt x="266" y="319"/>
                  </a:moveTo>
                  <a:cubicBezTo>
                    <a:pt x="268" y="318"/>
                    <a:pt x="270" y="317"/>
                    <a:pt x="273" y="317"/>
                  </a:cubicBezTo>
                  <a:cubicBezTo>
                    <a:pt x="283" y="316"/>
                    <a:pt x="293" y="315"/>
                    <a:pt x="304" y="319"/>
                  </a:cubicBezTo>
                  <a:cubicBezTo>
                    <a:pt x="312" y="322"/>
                    <a:pt x="321" y="325"/>
                    <a:pt x="330" y="324"/>
                  </a:cubicBezTo>
                  <a:cubicBezTo>
                    <a:pt x="333" y="324"/>
                    <a:pt x="335" y="326"/>
                    <a:pt x="337" y="327"/>
                  </a:cubicBezTo>
                  <a:cubicBezTo>
                    <a:pt x="338" y="327"/>
                    <a:pt x="338" y="329"/>
                    <a:pt x="339" y="331"/>
                  </a:cubicBezTo>
                  <a:cubicBezTo>
                    <a:pt x="339" y="331"/>
                    <a:pt x="337" y="333"/>
                    <a:pt x="337" y="333"/>
                  </a:cubicBezTo>
                  <a:cubicBezTo>
                    <a:pt x="334" y="333"/>
                    <a:pt x="330" y="334"/>
                    <a:pt x="328" y="333"/>
                  </a:cubicBezTo>
                  <a:cubicBezTo>
                    <a:pt x="319" y="327"/>
                    <a:pt x="309" y="331"/>
                    <a:pt x="300" y="326"/>
                  </a:cubicBezTo>
                  <a:cubicBezTo>
                    <a:pt x="299" y="324"/>
                    <a:pt x="295" y="325"/>
                    <a:pt x="293" y="325"/>
                  </a:cubicBezTo>
                  <a:cubicBezTo>
                    <a:pt x="283" y="329"/>
                    <a:pt x="275" y="323"/>
                    <a:pt x="266" y="319"/>
                  </a:cubicBezTo>
                  <a:close/>
                  <a:moveTo>
                    <a:pt x="642" y="216"/>
                  </a:moveTo>
                  <a:cubicBezTo>
                    <a:pt x="639" y="222"/>
                    <a:pt x="635" y="227"/>
                    <a:pt x="630" y="228"/>
                  </a:cubicBezTo>
                  <a:cubicBezTo>
                    <a:pt x="622" y="230"/>
                    <a:pt x="617" y="237"/>
                    <a:pt x="609" y="239"/>
                  </a:cubicBezTo>
                  <a:cubicBezTo>
                    <a:pt x="607" y="240"/>
                    <a:pt x="605" y="242"/>
                    <a:pt x="603" y="244"/>
                  </a:cubicBezTo>
                  <a:cubicBezTo>
                    <a:pt x="596" y="251"/>
                    <a:pt x="590" y="259"/>
                    <a:pt x="579" y="263"/>
                  </a:cubicBezTo>
                  <a:cubicBezTo>
                    <a:pt x="575" y="264"/>
                    <a:pt x="573" y="268"/>
                    <a:pt x="570" y="270"/>
                  </a:cubicBezTo>
                  <a:cubicBezTo>
                    <a:pt x="569" y="271"/>
                    <a:pt x="566" y="270"/>
                    <a:pt x="566" y="269"/>
                  </a:cubicBezTo>
                  <a:cubicBezTo>
                    <a:pt x="565" y="268"/>
                    <a:pt x="566" y="266"/>
                    <a:pt x="566" y="265"/>
                  </a:cubicBezTo>
                  <a:cubicBezTo>
                    <a:pt x="570" y="262"/>
                    <a:pt x="575" y="260"/>
                    <a:pt x="579" y="257"/>
                  </a:cubicBezTo>
                  <a:cubicBezTo>
                    <a:pt x="589" y="252"/>
                    <a:pt x="594" y="241"/>
                    <a:pt x="604" y="235"/>
                  </a:cubicBezTo>
                  <a:cubicBezTo>
                    <a:pt x="608" y="232"/>
                    <a:pt x="611" y="227"/>
                    <a:pt x="617" y="227"/>
                  </a:cubicBezTo>
                  <a:cubicBezTo>
                    <a:pt x="618" y="228"/>
                    <a:pt x="620" y="226"/>
                    <a:pt x="620" y="225"/>
                  </a:cubicBezTo>
                  <a:cubicBezTo>
                    <a:pt x="624" y="217"/>
                    <a:pt x="633" y="218"/>
                    <a:pt x="642" y="216"/>
                  </a:cubicBezTo>
                  <a:close/>
                  <a:moveTo>
                    <a:pt x="153" y="323"/>
                  </a:moveTo>
                  <a:cubicBezTo>
                    <a:pt x="157" y="320"/>
                    <a:pt x="159" y="318"/>
                    <a:pt x="161" y="318"/>
                  </a:cubicBezTo>
                  <a:cubicBezTo>
                    <a:pt x="168" y="319"/>
                    <a:pt x="174" y="320"/>
                    <a:pt x="180" y="321"/>
                  </a:cubicBezTo>
                  <a:cubicBezTo>
                    <a:pt x="185" y="322"/>
                    <a:pt x="189" y="324"/>
                    <a:pt x="193" y="326"/>
                  </a:cubicBezTo>
                  <a:cubicBezTo>
                    <a:pt x="199" y="328"/>
                    <a:pt x="205" y="329"/>
                    <a:pt x="210" y="332"/>
                  </a:cubicBezTo>
                  <a:cubicBezTo>
                    <a:pt x="215" y="335"/>
                    <a:pt x="222" y="335"/>
                    <a:pt x="227" y="337"/>
                  </a:cubicBezTo>
                  <a:cubicBezTo>
                    <a:pt x="230" y="337"/>
                    <a:pt x="234" y="337"/>
                    <a:pt x="236" y="339"/>
                  </a:cubicBezTo>
                  <a:cubicBezTo>
                    <a:pt x="241" y="342"/>
                    <a:pt x="246" y="342"/>
                    <a:pt x="251" y="340"/>
                  </a:cubicBezTo>
                  <a:cubicBezTo>
                    <a:pt x="253" y="339"/>
                    <a:pt x="256" y="339"/>
                    <a:pt x="257" y="342"/>
                  </a:cubicBezTo>
                  <a:cubicBezTo>
                    <a:pt x="258" y="344"/>
                    <a:pt x="258" y="345"/>
                    <a:pt x="258" y="346"/>
                  </a:cubicBezTo>
                  <a:cubicBezTo>
                    <a:pt x="258" y="347"/>
                    <a:pt x="256" y="348"/>
                    <a:pt x="255" y="348"/>
                  </a:cubicBezTo>
                  <a:cubicBezTo>
                    <a:pt x="246" y="345"/>
                    <a:pt x="237" y="347"/>
                    <a:pt x="228" y="342"/>
                  </a:cubicBezTo>
                  <a:cubicBezTo>
                    <a:pt x="225" y="341"/>
                    <a:pt x="222" y="340"/>
                    <a:pt x="219" y="340"/>
                  </a:cubicBezTo>
                  <a:cubicBezTo>
                    <a:pt x="213" y="339"/>
                    <a:pt x="208" y="338"/>
                    <a:pt x="202" y="335"/>
                  </a:cubicBezTo>
                  <a:cubicBezTo>
                    <a:pt x="197" y="332"/>
                    <a:pt x="190" y="332"/>
                    <a:pt x="184" y="330"/>
                  </a:cubicBezTo>
                  <a:cubicBezTo>
                    <a:pt x="182" y="329"/>
                    <a:pt x="179" y="329"/>
                    <a:pt x="178" y="328"/>
                  </a:cubicBezTo>
                  <a:cubicBezTo>
                    <a:pt x="174" y="323"/>
                    <a:pt x="170" y="323"/>
                    <a:pt x="164" y="323"/>
                  </a:cubicBezTo>
                  <a:cubicBezTo>
                    <a:pt x="162" y="324"/>
                    <a:pt x="159" y="323"/>
                    <a:pt x="153" y="323"/>
                  </a:cubicBezTo>
                  <a:close/>
                  <a:moveTo>
                    <a:pt x="218" y="382"/>
                  </a:moveTo>
                  <a:cubicBezTo>
                    <a:pt x="217" y="381"/>
                    <a:pt x="214" y="380"/>
                    <a:pt x="215" y="379"/>
                  </a:cubicBezTo>
                  <a:cubicBezTo>
                    <a:pt x="215" y="377"/>
                    <a:pt x="217" y="375"/>
                    <a:pt x="219" y="373"/>
                  </a:cubicBezTo>
                  <a:cubicBezTo>
                    <a:pt x="219" y="373"/>
                    <a:pt x="222" y="373"/>
                    <a:pt x="223" y="373"/>
                  </a:cubicBezTo>
                  <a:cubicBezTo>
                    <a:pt x="230" y="376"/>
                    <a:pt x="237" y="376"/>
                    <a:pt x="244" y="376"/>
                  </a:cubicBezTo>
                  <a:cubicBezTo>
                    <a:pt x="249" y="376"/>
                    <a:pt x="255" y="376"/>
                    <a:pt x="260" y="379"/>
                  </a:cubicBezTo>
                  <a:cubicBezTo>
                    <a:pt x="262" y="380"/>
                    <a:pt x="265" y="381"/>
                    <a:pt x="267" y="381"/>
                  </a:cubicBezTo>
                  <a:cubicBezTo>
                    <a:pt x="281" y="379"/>
                    <a:pt x="293" y="389"/>
                    <a:pt x="306" y="391"/>
                  </a:cubicBezTo>
                  <a:cubicBezTo>
                    <a:pt x="307" y="391"/>
                    <a:pt x="309" y="393"/>
                    <a:pt x="309" y="394"/>
                  </a:cubicBezTo>
                  <a:cubicBezTo>
                    <a:pt x="309" y="395"/>
                    <a:pt x="308" y="397"/>
                    <a:pt x="307" y="398"/>
                  </a:cubicBezTo>
                  <a:cubicBezTo>
                    <a:pt x="303" y="401"/>
                    <a:pt x="299" y="401"/>
                    <a:pt x="297" y="396"/>
                  </a:cubicBezTo>
                  <a:cubicBezTo>
                    <a:pt x="295" y="392"/>
                    <a:pt x="292" y="392"/>
                    <a:pt x="288" y="392"/>
                  </a:cubicBezTo>
                  <a:cubicBezTo>
                    <a:pt x="283" y="393"/>
                    <a:pt x="278" y="393"/>
                    <a:pt x="276" y="387"/>
                  </a:cubicBezTo>
                  <a:cubicBezTo>
                    <a:pt x="275" y="385"/>
                    <a:pt x="270" y="384"/>
                    <a:pt x="268" y="384"/>
                  </a:cubicBezTo>
                  <a:cubicBezTo>
                    <a:pt x="262" y="385"/>
                    <a:pt x="256" y="386"/>
                    <a:pt x="250" y="387"/>
                  </a:cubicBezTo>
                  <a:cubicBezTo>
                    <a:pt x="247" y="388"/>
                    <a:pt x="245" y="386"/>
                    <a:pt x="246" y="384"/>
                  </a:cubicBezTo>
                  <a:cubicBezTo>
                    <a:pt x="247" y="379"/>
                    <a:pt x="244" y="378"/>
                    <a:pt x="240" y="378"/>
                  </a:cubicBezTo>
                  <a:cubicBezTo>
                    <a:pt x="236" y="379"/>
                    <a:pt x="232" y="380"/>
                    <a:pt x="228" y="381"/>
                  </a:cubicBezTo>
                  <a:cubicBezTo>
                    <a:pt x="225" y="381"/>
                    <a:pt x="222" y="382"/>
                    <a:pt x="218" y="382"/>
                  </a:cubicBezTo>
                  <a:close/>
                  <a:moveTo>
                    <a:pt x="280" y="439"/>
                  </a:moveTo>
                  <a:cubicBezTo>
                    <a:pt x="273" y="440"/>
                    <a:pt x="266" y="439"/>
                    <a:pt x="261" y="436"/>
                  </a:cubicBezTo>
                  <a:cubicBezTo>
                    <a:pt x="253" y="431"/>
                    <a:pt x="246" y="430"/>
                    <a:pt x="238" y="430"/>
                  </a:cubicBezTo>
                  <a:cubicBezTo>
                    <a:pt x="234" y="430"/>
                    <a:pt x="230" y="430"/>
                    <a:pt x="227" y="426"/>
                  </a:cubicBezTo>
                  <a:cubicBezTo>
                    <a:pt x="226" y="425"/>
                    <a:pt x="222" y="424"/>
                    <a:pt x="219" y="424"/>
                  </a:cubicBezTo>
                  <a:cubicBezTo>
                    <a:pt x="216" y="424"/>
                    <a:pt x="213" y="424"/>
                    <a:pt x="210" y="425"/>
                  </a:cubicBezTo>
                  <a:cubicBezTo>
                    <a:pt x="209" y="425"/>
                    <a:pt x="206" y="425"/>
                    <a:pt x="206" y="424"/>
                  </a:cubicBezTo>
                  <a:cubicBezTo>
                    <a:pt x="201" y="415"/>
                    <a:pt x="192" y="418"/>
                    <a:pt x="184" y="417"/>
                  </a:cubicBezTo>
                  <a:cubicBezTo>
                    <a:pt x="183" y="417"/>
                    <a:pt x="182" y="416"/>
                    <a:pt x="181" y="416"/>
                  </a:cubicBezTo>
                  <a:cubicBezTo>
                    <a:pt x="182" y="414"/>
                    <a:pt x="182" y="412"/>
                    <a:pt x="184" y="411"/>
                  </a:cubicBezTo>
                  <a:cubicBezTo>
                    <a:pt x="186" y="410"/>
                    <a:pt x="188" y="410"/>
                    <a:pt x="191" y="410"/>
                  </a:cubicBezTo>
                  <a:cubicBezTo>
                    <a:pt x="193" y="410"/>
                    <a:pt x="194" y="411"/>
                    <a:pt x="196" y="412"/>
                  </a:cubicBezTo>
                  <a:cubicBezTo>
                    <a:pt x="204" y="414"/>
                    <a:pt x="211" y="417"/>
                    <a:pt x="219" y="418"/>
                  </a:cubicBezTo>
                  <a:cubicBezTo>
                    <a:pt x="227" y="419"/>
                    <a:pt x="234" y="421"/>
                    <a:pt x="241" y="424"/>
                  </a:cubicBezTo>
                  <a:cubicBezTo>
                    <a:pt x="245" y="426"/>
                    <a:pt x="251" y="426"/>
                    <a:pt x="256" y="427"/>
                  </a:cubicBezTo>
                  <a:cubicBezTo>
                    <a:pt x="267" y="430"/>
                    <a:pt x="270" y="431"/>
                    <a:pt x="280" y="439"/>
                  </a:cubicBezTo>
                  <a:close/>
                  <a:moveTo>
                    <a:pt x="879" y="324"/>
                  </a:moveTo>
                  <a:cubicBezTo>
                    <a:pt x="884" y="321"/>
                    <a:pt x="887" y="319"/>
                    <a:pt x="889" y="317"/>
                  </a:cubicBezTo>
                  <a:cubicBezTo>
                    <a:pt x="893" y="315"/>
                    <a:pt x="896" y="312"/>
                    <a:pt x="899" y="310"/>
                  </a:cubicBezTo>
                  <a:cubicBezTo>
                    <a:pt x="901" y="309"/>
                    <a:pt x="903" y="308"/>
                    <a:pt x="905" y="309"/>
                  </a:cubicBezTo>
                  <a:cubicBezTo>
                    <a:pt x="906" y="310"/>
                    <a:pt x="907" y="312"/>
                    <a:pt x="908" y="314"/>
                  </a:cubicBezTo>
                  <a:cubicBezTo>
                    <a:pt x="909" y="317"/>
                    <a:pt x="911" y="319"/>
                    <a:pt x="914" y="317"/>
                  </a:cubicBezTo>
                  <a:cubicBezTo>
                    <a:pt x="919" y="315"/>
                    <a:pt x="924" y="312"/>
                    <a:pt x="929" y="310"/>
                  </a:cubicBezTo>
                  <a:cubicBezTo>
                    <a:pt x="929" y="309"/>
                    <a:pt x="931" y="311"/>
                    <a:pt x="932" y="311"/>
                  </a:cubicBezTo>
                  <a:cubicBezTo>
                    <a:pt x="932" y="312"/>
                    <a:pt x="932" y="313"/>
                    <a:pt x="931" y="314"/>
                  </a:cubicBezTo>
                  <a:cubicBezTo>
                    <a:pt x="925" y="317"/>
                    <a:pt x="920" y="321"/>
                    <a:pt x="914" y="324"/>
                  </a:cubicBezTo>
                  <a:cubicBezTo>
                    <a:pt x="909" y="327"/>
                    <a:pt x="904" y="327"/>
                    <a:pt x="901" y="322"/>
                  </a:cubicBezTo>
                  <a:cubicBezTo>
                    <a:pt x="899" y="318"/>
                    <a:pt x="896" y="318"/>
                    <a:pt x="893" y="321"/>
                  </a:cubicBezTo>
                  <a:cubicBezTo>
                    <a:pt x="890" y="323"/>
                    <a:pt x="887" y="326"/>
                    <a:pt x="884" y="328"/>
                  </a:cubicBezTo>
                  <a:cubicBezTo>
                    <a:pt x="880" y="331"/>
                    <a:pt x="875" y="332"/>
                    <a:pt x="872" y="328"/>
                  </a:cubicBezTo>
                  <a:cubicBezTo>
                    <a:pt x="869" y="325"/>
                    <a:pt x="867" y="325"/>
                    <a:pt x="864" y="327"/>
                  </a:cubicBezTo>
                  <a:cubicBezTo>
                    <a:pt x="862" y="328"/>
                    <a:pt x="860" y="330"/>
                    <a:pt x="858" y="331"/>
                  </a:cubicBezTo>
                  <a:cubicBezTo>
                    <a:pt x="856" y="332"/>
                    <a:pt x="854" y="331"/>
                    <a:pt x="852" y="330"/>
                  </a:cubicBezTo>
                  <a:cubicBezTo>
                    <a:pt x="851" y="329"/>
                    <a:pt x="852" y="325"/>
                    <a:pt x="854" y="324"/>
                  </a:cubicBezTo>
                  <a:cubicBezTo>
                    <a:pt x="854" y="323"/>
                    <a:pt x="855" y="323"/>
                    <a:pt x="855" y="323"/>
                  </a:cubicBezTo>
                  <a:cubicBezTo>
                    <a:pt x="864" y="323"/>
                    <a:pt x="868" y="316"/>
                    <a:pt x="874" y="312"/>
                  </a:cubicBezTo>
                  <a:cubicBezTo>
                    <a:pt x="877" y="310"/>
                    <a:pt x="879" y="311"/>
                    <a:pt x="879" y="314"/>
                  </a:cubicBezTo>
                  <a:cubicBezTo>
                    <a:pt x="880" y="317"/>
                    <a:pt x="879" y="319"/>
                    <a:pt x="879" y="324"/>
                  </a:cubicBezTo>
                  <a:close/>
                  <a:moveTo>
                    <a:pt x="153" y="276"/>
                  </a:moveTo>
                  <a:cubicBezTo>
                    <a:pt x="156" y="276"/>
                    <a:pt x="159" y="276"/>
                    <a:pt x="161" y="277"/>
                  </a:cubicBezTo>
                  <a:cubicBezTo>
                    <a:pt x="168" y="282"/>
                    <a:pt x="176" y="281"/>
                    <a:pt x="184" y="284"/>
                  </a:cubicBezTo>
                  <a:cubicBezTo>
                    <a:pt x="189" y="285"/>
                    <a:pt x="195" y="286"/>
                    <a:pt x="200" y="288"/>
                  </a:cubicBezTo>
                  <a:cubicBezTo>
                    <a:pt x="209" y="290"/>
                    <a:pt x="219" y="293"/>
                    <a:pt x="228" y="295"/>
                  </a:cubicBezTo>
                  <a:cubicBezTo>
                    <a:pt x="229" y="295"/>
                    <a:pt x="231" y="296"/>
                    <a:pt x="232" y="297"/>
                  </a:cubicBezTo>
                  <a:cubicBezTo>
                    <a:pt x="232" y="298"/>
                    <a:pt x="233" y="299"/>
                    <a:pt x="232" y="300"/>
                  </a:cubicBezTo>
                  <a:cubicBezTo>
                    <a:pt x="232" y="301"/>
                    <a:pt x="230" y="302"/>
                    <a:pt x="230" y="301"/>
                  </a:cubicBezTo>
                  <a:cubicBezTo>
                    <a:pt x="223" y="299"/>
                    <a:pt x="215" y="298"/>
                    <a:pt x="208" y="298"/>
                  </a:cubicBezTo>
                  <a:cubicBezTo>
                    <a:pt x="206" y="298"/>
                    <a:pt x="204" y="297"/>
                    <a:pt x="204" y="296"/>
                  </a:cubicBezTo>
                  <a:cubicBezTo>
                    <a:pt x="201" y="290"/>
                    <a:pt x="196" y="290"/>
                    <a:pt x="191" y="291"/>
                  </a:cubicBezTo>
                  <a:cubicBezTo>
                    <a:pt x="185" y="292"/>
                    <a:pt x="179" y="292"/>
                    <a:pt x="173" y="288"/>
                  </a:cubicBezTo>
                  <a:cubicBezTo>
                    <a:pt x="171" y="287"/>
                    <a:pt x="168" y="287"/>
                    <a:pt x="165" y="287"/>
                  </a:cubicBezTo>
                  <a:cubicBezTo>
                    <a:pt x="159" y="287"/>
                    <a:pt x="153" y="288"/>
                    <a:pt x="147" y="284"/>
                  </a:cubicBezTo>
                  <a:cubicBezTo>
                    <a:pt x="144" y="282"/>
                    <a:pt x="139" y="283"/>
                    <a:pt x="134" y="283"/>
                  </a:cubicBezTo>
                  <a:cubicBezTo>
                    <a:pt x="134" y="283"/>
                    <a:pt x="133" y="282"/>
                    <a:pt x="132" y="281"/>
                  </a:cubicBezTo>
                  <a:cubicBezTo>
                    <a:pt x="132" y="281"/>
                    <a:pt x="133" y="280"/>
                    <a:pt x="134" y="279"/>
                  </a:cubicBezTo>
                  <a:cubicBezTo>
                    <a:pt x="134" y="279"/>
                    <a:pt x="135" y="279"/>
                    <a:pt x="135" y="279"/>
                  </a:cubicBezTo>
                  <a:cubicBezTo>
                    <a:pt x="141" y="278"/>
                    <a:pt x="147" y="277"/>
                    <a:pt x="153" y="276"/>
                  </a:cubicBezTo>
                  <a:close/>
                  <a:moveTo>
                    <a:pt x="712" y="372"/>
                  </a:moveTo>
                  <a:cubicBezTo>
                    <a:pt x="708" y="369"/>
                    <a:pt x="705" y="371"/>
                    <a:pt x="701" y="374"/>
                  </a:cubicBezTo>
                  <a:cubicBezTo>
                    <a:pt x="698" y="376"/>
                    <a:pt x="695" y="378"/>
                    <a:pt x="692" y="378"/>
                  </a:cubicBezTo>
                  <a:cubicBezTo>
                    <a:pt x="686" y="377"/>
                    <a:pt x="682" y="379"/>
                    <a:pt x="678" y="383"/>
                  </a:cubicBezTo>
                  <a:cubicBezTo>
                    <a:pt x="674" y="387"/>
                    <a:pt x="671" y="390"/>
                    <a:pt x="666" y="388"/>
                  </a:cubicBezTo>
                  <a:cubicBezTo>
                    <a:pt x="661" y="387"/>
                    <a:pt x="658" y="392"/>
                    <a:pt x="654" y="394"/>
                  </a:cubicBezTo>
                  <a:cubicBezTo>
                    <a:pt x="653" y="394"/>
                    <a:pt x="651" y="394"/>
                    <a:pt x="650" y="393"/>
                  </a:cubicBezTo>
                  <a:cubicBezTo>
                    <a:pt x="648" y="391"/>
                    <a:pt x="649" y="389"/>
                    <a:pt x="651" y="388"/>
                  </a:cubicBezTo>
                  <a:cubicBezTo>
                    <a:pt x="651" y="388"/>
                    <a:pt x="652" y="388"/>
                    <a:pt x="652" y="387"/>
                  </a:cubicBezTo>
                  <a:cubicBezTo>
                    <a:pt x="658" y="385"/>
                    <a:pt x="664" y="382"/>
                    <a:pt x="670" y="379"/>
                  </a:cubicBezTo>
                  <a:cubicBezTo>
                    <a:pt x="673" y="378"/>
                    <a:pt x="676" y="377"/>
                    <a:pt x="678" y="376"/>
                  </a:cubicBezTo>
                  <a:cubicBezTo>
                    <a:pt x="683" y="372"/>
                    <a:pt x="688" y="366"/>
                    <a:pt x="695" y="369"/>
                  </a:cubicBezTo>
                  <a:cubicBezTo>
                    <a:pt x="699" y="367"/>
                    <a:pt x="703" y="365"/>
                    <a:pt x="707" y="363"/>
                  </a:cubicBezTo>
                  <a:cubicBezTo>
                    <a:pt x="710" y="361"/>
                    <a:pt x="713" y="360"/>
                    <a:pt x="716" y="362"/>
                  </a:cubicBezTo>
                  <a:cubicBezTo>
                    <a:pt x="719" y="364"/>
                    <a:pt x="722" y="362"/>
                    <a:pt x="725" y="360"/>
                  </a:cubicBezTo>
                  <a:cubicBezTo>
                    <a:pt x="729" y="358"/>
                    <a:pt x="731" y="355"/>
                    <a:pt x="735" y="353"/>
                  </a:cubicBezTo>
                  <a:cubicBezTo>
                    <a:pt x="736" y="352"/>
                    <a:pt x="738" y="351"/>
                    <a:pt x="739" y="351"/>
                  </a:cubicBezTo>
                  <a:cubicBezTo>
                    <a:pt x="740" y="352"/>
                    <a:pt x="742" y="353"/>
                    <a:pt x="743" y="355"/>
                  </a:cubicBezTo>
                  <a:cubicBezTo>
                    <a:pt x="743" y="355"/>
                    <a:pt x="742" y="358"/>
                    <a:pt x="741" y="358"/>
                  </a:cubicBezTo>
                  <a:cubicBezTo>
                    <a:pt x="735" y="357"/>
                    <a:pt x="732" y="362"/>
                    <a:pt x="727" y="366"/>
                  </a:cubicBezTo>
                  <a:cubicBezTo>
                    <a:pt x="723" y="369"/>
                    <a:pt x="718" y="372"/>
                    <a:pt x="712" y="372"/>
                  </a:cubicBezTo>
                  <a:close/>
                  <a:moveTo>
                    <a:pt x="667" y="517"/>
                  </a:moveTo>
                  <a:cubicBezTo>
                    <a:pt x="676" y="512"/>
                    <a:pt x="685" y="512"/>
                    <a:pt x="694" y="510"/>
                  </a:cubicBezTo>
                  <a:cubicBezTo>
                    <a:pt x="721" y="505"/>
                    <a:pt x="749" y="500"/>
                    <a:pt x="776" y="496"/>
                  </a:cubicBezTo>
                  <a:cubicBezTo>
                    <a:pt x="791" y="494"/>
                    <a:pt x="807" y="493"/>
                    <a:pt x="822" y="492"/>
                  </a:cubicBezTo>
                  <a:cubicBezTo>
                    <a:pt x="823" y="491"/>
                    <a:pt x="824" y="492"/>
                    <a:pt x="826" y="492"/>
                  </a:cubicBezTo>
                  <a:cubicBezTo>
                    <a:pt x="826" y="492"/>
                    <a:pt x="827" y="493"/>
                    <a:pt x="827" y="493"/>
                  </a:cubicBezTo>
                  <a:cubicBezTo>
                    <a:pt x="826" y="494"/>
                    <a:pt x="826" y="496"/>
                    <a:pt x="826" y="496"/>
                  </a:cubicBezTo>
                  <a:cubicBezTo>
                    <a:pt x="824" y="497"/>
                    <a:pt x="823" y="497"/>
                    <a:pt x="821" y="497"/>
                  </a:cubicBezTo>
                  <a:cubicBezTo>
                    <a:pt x="794" y="498"/>
                    <a:pt x="767" y="503"/>
                    <a:pt x="740" y="507"/>
                  </a:cubicBezTo>
                  <a:cubicBezTo>
                    <a:pt x="718" y="511"/>
                    <a:pt x="695" y="514"/>
                    <a:pt x="673" y="518"/>
                  </a:cubicBezTo>
                  <a:cubicBezTo>
                    <a:pt x="671" y="518"/>
                    <a:pt x="670" y="518"/>
                    <a:pt x="667" y="517"/>
                  </a:cubicBezTo>
                  <a:close/>
                  <a:moveTo>
                    <a:pt x="316" y="512"/>
                  </a:moveTo>
                  <a:cubicBezTo>
                    <a:pt x="310" y="512"/>
                    <a:pt x="308" y="512"/>
                    <a:pt x="305" y="512"/>
                  </a:cubicBezTo>
                  <a:cubicBezTo>
                    <a:pt x="286" y="510"/>
                    <a:pt x="267" y="507"/>
                    <a:pt x="248" y="505"/>
                  </a:cubicBezTo>
                  <a:cubicBezTo>
                    <a:pt x="232" y="503"/>
                    <a:pt x="215" y="502"/>
                    <a:pt x="198" y="500"/>
                  </a:cubicBezTo>
                  <a:cubicBezTo>
                    <a:pt x="188" y="499"/>
                    <a:pt x="177" y="498"/>
                    <a:pt x="167" y="497"/>
                  </a:cubicBezTo>
                  <a:cubicBezTo>
                    <a:pt x="153" y="495"/>
                    <a:pt x="139" y="494"/>
                    <a:pt x="124" y="494"/>
                  </a:cubicBezTo>
                  <a:cubicBezTo>
                    <a:pt x="123" y="494"/>
                    <a:pt x="122" y="494"/>
                    <a:pt x="121" y="494"/>
                  </a:cubicBezTo>
                  <a:cubicBezTo>
                    <a:pt x="121" y="494"/>
                    <a:pt x="119" y="493"/>
                    <a:pt x="119" y="492"/>
                  </a:cubicBezTo>
                  <a:cubicBezTo>
                    <a:pt x="120" y="491"/>
                    <a:pt x="121" y="489"/>
                    <a:pt x="122" y="489"/>
                  </a:cubicBezTo>
                  <a:cubicBezTo>
                    <a:pt x="125" y="489"/>
                    <a:pt x="129" y="488"/>
                    <a:pt x="132" y="489"/>
                  </a:cubicBezTo>
                  <a:cubicBezTo>
                    <a:pt x="144" y="489"/>
                    <a:pt x="156" y="490"/>
                    <a:pt x="167" y="491"/>
                  </a:cubicBezTo>
                  <a:cubicBezTo>
                    <a:pt x="186" y="493"/>
                    <a:pt x="206" y="495"/>
                    <a:pt x="225" y="497"/>
                  </a:cubicBezTo>
                  <a:cubicBezTo>
                    <a:pt x="253" y="501"/>
                    <a:pt x="281" y="505"/>
                    <a:pt x="309" y="509"/>
                  </a:cubicBezTo>
                  <a:cubicBezTo>
                    <a:pt x="310" y="510"/>
                    <a:pt x="311" y="510"/>
                    <a:pt x="316" y="512"/>
                  </a:cubicBezTo>
                  <a:close/>
                  <a:moveTo>
                    <a:pt x="481" y="241"/>
                  </a:moveTo>
                  <a:cubicBezTo>
                    <a:pt x="480" y="241"/>
                    <a:pt x="478" y="241"/>
                    <a:pt x="477" y="240"/>
                  </a:cubicBezTo>
                  <a:cubicBezTo>
                    <a:pt x="468" y="237"/>
                    <a:pt x="463" y="229"/>
                    <a:pt x="465" y="222"/>
                  </a:cubicBezTo>
                  <a:cubicBezTo>
                    <a:pt x="467" y="213"/>
                    <a:pt x="476" y="204"/>
                    <a:pt x="486" y="207"/>
                  </a:cubicBezTo>
                  <a:cubicBezTo>
                    <a:pt x="490" y="209"/>
                    <a:pt x="495" y="210"/>
                    <a:pt x="499" y="211"/>
                  </a:cubicBezTo>
                  <a:cubicBezTo>
                    <a:pt x="502" y="213"/>
                    <a:pt x="504" y="216"/>
                    <a:pt x="504" y="220"/>
                  </a:cubicBezTo>
                  <a:cubicBezTo>
                    <a:pt x="504" y="228"/>
                    <a:pt x="494" y="240"/>
                    <a:pt x="485" y="241"/>
                  </a:cubicBezTo>
                  <a:cubicBezTo>
                    <a:pt x="484" y="241"/>
                    <a:pt x="482" y="241"/>
                    <a:pt x="481" y="241"/>
                  </a:cubicBezTo>
                  <a:close/>
                  <a:moveTo>
                    <a:pt x="263" y="203"/>
                  </a:moveTo>
                  <a:cubicBezTo>
                    <a:pt x="261" y="203"/>
                    <a:pt x="257" y="204"/>
                    <a:pt x="253" y="204"/>
                  </a:cubicBezTo>
                  <a:cubicBezTo>
                    <a:pt x="249" y="204"/>
                    <a:pt x="245" y="204"/>
                    <a:pt x="243" y="201"/>
                  </a:cubicBezTo>
                  <a:cubicBezTo>
                    <a:pt x="239" y="197"/>
                    <a:pt x="235" y="197"/>
                    <a:pt x="230" y="197"/>
                  </a:cubicBezTo>
                  <a:cubicBezTo>
                    <a:pt x="224" y="197"/>
                    <a:pt x="220" y="195"/>
                    <a:pt x="217" y="190"/>
                  </a:cubicBezTo>
                  <a:cubicBezTo>
                    <a:pt x="217" y="189"/>
                    <a:pt x="217" y="187"/>
                    <a:pt x="217" y="186"/>
                  </a:cubicBezTo>
                  <a:cubicBezTo>
                    <a:pt x="218" y="185"/>
                    <a:pt x="220" y="184"/>
                    <a:pt x="221" y="184"/>
                  </a:cubicBezTo>
                  <a:cubicBezTo>
                    <a:pt x="224" y="184"/>
                    <a:pt x="228" y="186"/>
                    <a:pt x="231" y="187"/>
                  </a:cubicBezTo>
                  <a:cubicBezTo>
                    <a:pt x="233" y="188"/>
                    <a:pt x="234" y="191"/>
                    <a:pt x="236" y="191"/>
                  </a:cubicBezTo>
                  <a:cubicBezTo>
                    <a:pt x="246" y="191"/>
                    <a:pt x="254" y="197"/>
                    <a:pt x="264" y="198"/>
                  </a:cubicBezTo>
                  <a:cubicBezTo>
                    <a:pt x="271" y="199"/>
                    <a:pt x="277" y="200"/>
                    <a:pt x="283" y="204"/>
                  </a:cubicBezTo>
                  <a:cubicBezTo>
                    <a:pt x="285" y="205"/>
                    <a:pt x="288" y="207"/>
                    <a:pt x="291" y="207"/>
                  </a:cubicBezTo>
                  <a:cubicBezTo>
                    <a:pt x="299" y="206"/>
                    <a:pt x="303" y="215"/>
                    <a:pt x="309" y="216"/>
                  </a:cubicBezTo>
                  <a:cubicBezTo>
                    <a:pt x="316" y="218"/>
                    <a:pt x="323" y="219"/>
                    <a:pt x="328" y="225"/>
                  </a:cubicBezTo>
                  <a:cubicBezTo>
                    <a:pt x="330" y="227"/>
                    <a:pt x="334" y="229"/>
                    <a:pt x="337" y="231"/>
                  </a:cubicBezTo>
                  <a:cubicBezTo>
                    <a:pt x="338" y="231"/>
                    <a:pt x="338" y="234"/>
                    <a:pt x="338" y="235"/>
                  </a:cubicBezTo>
                  <a:cubicBezTo>
                    <a:pt x="336" y="240"/>
                    <a:pt x="332" y="243"/>
                    <a:pt x="327" y="244"/>
                  </a:cubicBezTo>
                  <a:cubicBezTo>
                    <a:pt x="326" y="244"/>
                    <a:pt x="326" y="243"/>
                    <a:pt x="325" y="243"/>
                  </a:cubicBezTo>
                  <a:cubicBezTo>
                    <a:pt x="325" y="242"/>
                    <a:pt x="325" y="241"/>
                    <a:pt x="325" y="240"/>
                  </a:cubicBezTo>
                  <a:cubicBezTo>
                    <a:pt x="327" y="239"/>
                    <a:pt x="329" y="238"/>
                    <a:pt x="330" y="236"/>
                  </a:cubicBezTo>
                  <a:cubicBezTo>
                    <a:pt x="331" y="235"/>
                    <a:pt x="331" y="232"/>
                    <a:pt x="328" y="232"/>
                  </a:cubicBezTo>
                  <a:cubicBezTo>
                    <a:pt x="326" y="231"/>
                    <a:pt x="324" y="231"/>
                    <a:pt x="322" y="231"/>
                  </a:cubicBezTo>
                  <a:cubicBezTo>
                    <a:pt x="318" y="232"/>
                    <a:pt x="314" y="232"/>
                    <a:pt x="315" y="225"/>
                  </a:cubicBezTo>
                  <a:cubicBezTo>
                    <a:pt x="315" y="224"/>
                    <a:pt x="313" y="222"/>
                    <a:pt x="311" y="222"/>
                  </a:cubicBezTo>
                  <a:cubicBezTo>
                    <a:pt x="308" y="221"/>
                    <a:pt x="305" y="221"/>
                    <a:pt x="302" y="221"/>
                  </a:cubicBezTo>
                  <a:cubicBezTo>
                    <a:pt x="297" y="222"/>
                    <a:pt x="292" y="222"/>
                    <a:pt x="291" y="214"/>
                  </a:cubicBezTo>
                  <a:cubicBezTo>
                    <a:pt x="291" y="213"/>
                    <a:pt x="288" y="212"/>
                    <a:pt x="286" y="212"/>
                  </a:cubicBezTo>
                  <a:cubicBezTo>
                    <a:pt x="283" y="211"/>
                    <a:pt x="280" y="212"/>
                    <a:pt x="277" y="211"/>
                  </a:cubicBezTo>
                  <a:cubicBezTo>
                    <a:pt x="276" y="211"/>
                    <a:pt x="273" y="209"/>
                    <a:pt x="273" y="208"/>
                  </a:cubicBezTo>
                  <a:cubicBezTo>
                    <a:pt x="271" y="204"/>
                    <a:pt x="269" y="202"/>
                    <a:pt x="263" y="203"/>
                  </a:cubicBezTo>
                  <a:close/>
                  <a:moveTo>
                    <a:pt x="177" y="254"/>
                  </a:moveTo>
                  <a:cubicBezTo>
                    <a:pt x="171" y="253"/>
                    <a:pt x="165" y="254"/>
                    <a:pt x="159" y="256"/>
                  </a:cubicBezTo>
                  <a:cubicBezTo>
                    <a:pt x="156" y="256"/>
                    <a:pt x="151" y="258"/>
                    <a:pt x="149" y="256"/>
                  </a:cubicBezTo>
                  <a:cubicBezTo>
                    <a:pt x="142" y="251"/>
                    <a:pt x="135" y="253"/>
                    <a:pt x="128" y="254"/>
                  </a:cubicBezTo>
                  <a:cubicBezTo>
                    <a:pt x="126" y="254"/>
                    <a:pt x="124" y="254"/>
                    <a:pt x="123" y="252"/>
                  </a:cubicBezTo>
                  <a:cubicBezTo>
                    <a:pt x="119" y="248"/>
                    <a:pt x="114" y="249"/>
                    <a:pt x="110" y="248"/>
                  </a:cubicBezTo>
                  <a:cubicBezTo>
                    <a:pt x="109" y="247"/>
                    <a:pt x="108" y="246"/>
                    <a:pt x="109" y="245"/>
                  </a:cubicBezTo>
                  <a:cubicBezTo>
                    <a:pt x="109" y="244"/>
                    <a:pt x="111" y="242"/>
                    <a:pt x="111" y="243"/>
                  </a:cubicBezTo>
                  <a:cubicBezTo>
                    <a:pt x="120" y="244"/>
                    <a:pt x="130" y="240"/>
                    <a:pt x="138" y="246"/>
                  </a:cubicBezTo>
                  <a:cubicBezTo>
                    <a:pt x="138" y="246"/>
                    <a:pt x="139" y="247"/>
                    <a:pt x="139" y="247"/>
                  </a:cubicBezTo>
                  <a:cubicBezTo>
                    <a:pt x="151" y="244"/>
                    <a:pt x="162" y="249"/>
                    <a:pt x="174" y="249"/>
                  </a:cubicBezTo>
                  <a:cubicBezTo>
                    <a:pt x="177" y="250"/>
                    <a:pt x="180" y="249"/>
                    <a:pt x="183" y="250"/>
                  </a:cubicBezTo>
                  <a:cubicBezTo>
                    <a:pt x="191" y="255"/>
                    <a:pt x="199" y="255"/>
                    <a:pt x="208" y="254"/>
                  </a:cubicBezTo>
                  <a:cubicBezTo>
                    <a:pt x="216" y="254"/>
                    <a:pt x="223" y="257"/>
                    <a:pt x="229" y="260"/>
                  </a:cubicBezTo>
                  <a:cubicBezTo>
                    <a:pt x="241" y="266"/>
                    <a:pt x="253" y="269"/>
                    <a:pt x="265" y="272"/>
                  </a:cubicBezTo>
                  <a:cubicBezTo>
                    <a:pt x="267" y="272"/>
                    <a:pt x="268" y="272"/>
                    <a:pt x="269" y="273"/>
                  </a:cubicBezTo>
                  <a:cubicBezTo>
                    <a:pt x="270" y="274"/>
                    <a:pt x="271" y="275"/>
                    <a:pt x="272" y="277"/>
                  </a:cubicBezTo>
                  <a:cubicBezTo>
                    <a:pt x="272" y="277"/>
                    <a:pt x="271" y="278"/>
                    <a:pt x="270" y="279"/>
                  </a:cubicBezTo>
                  <a:cubicBezTo>
                    <a:pt x="266" y="281"/>
                    <a:pt x="262" y="282"/>
                    <a:pt x="258" y="279"/>
                  </a:cubicBezTo>
                  <a:cubicBezTo>
                    <a:pt x="257" y="278"/>
                    <a:pt x="255" y="276"/>
                    <a:pt x="254" y="276"/>
                  </a:cubicBezTo>
                  <a:cubicBezTo>
                    <a:pt x="244" y="278"/>
                    <a:pt x="235" y="272"/>
                    <a:pt x="226" y="272"/>
                  </a:cubicBezTo>
                  <a:cubicBezTo>
                    <a:pt x="224" y="272"/>
                    <a:pt x="222" y="271"/>
                    <a:pt x="222" y="270"/>
                  </a:cubicBezTo>
                  <a:cubicBezTo>
                    <a:pt x="219" y="261"/>
                    <a:pt x="211" y="265"/>
                    <a:pt x="206" y="266"/>
                  </a:cubicBezTo>
                  <a:cubicBezTo>
                    <a:pt x="202" y="266"/>
                    <a:pt x="198" y="265"/>
                    <a:pt x="200" y="260"/>
                  </a:cubicBezTo>
                  <a:cubicBezTo>
                    <a:pt x="200" y="257"/>
                    <a:pt x="198" y="257"/>
                    <a:pt x="196" y="257"/>
                  </a:cubicBezTo>
                  <a:cubicBezTo>
                    <a:pt x="190" y="258"/>
                    <a:pt x="185" y="260"/>
                    <a:pt x="180" y="262"/>
                  </a:cubicBezTo>
                  <a:cubicBezTo>
                    <a:pt x="178" y="262"/>
                    <a:pt x="176" y="261"/>
                    <a:pt x="174" y="260"/>
                  </a:cubicBezTo>
                  <a:cubicBezTo>
                    <a:pt x="175" y="258"/>
                    <a:pt x="176" y="257"/>
                    <a:pt x="177" y="254"/>
                  </a:cubicBezTo>
                  <a:close/>
                  <a:moveTo>
                    <a:pt x="466" y="109"/>
                  </a:moveTo>
                  <a:cubicBezTo>
                    <a:pt x="464" y="88"/>
                    <a:pt x="465" y="63"/>
                    <a:pt x="468" y="39"/>
                  </a:cubicBezTo>
                  <a:cubicBezTo>
                    <a:pt x="469" y="30"/>
                    <a:pt x="472" y="22"/>
                    <a:pt x="476" y="14"/>
                  </a:cubicBezTo>
                  <a:cubicBezTo>
                    <a:pt x="477" y="12"/>
                    <a:pt x="479" y="10"/>
                    <a:pt x="480" y="8"/>
                  </a:cubicBezTo>
                  <a:cubicBezTo>
                    <a:pt x="484" y="4"/>
                    <a:pt x="489" y="0"/>
                    <a:pt x="495" y="2"/>
                  </a:cubicBezTo>
                  <a:cubicBezTo>
                    <a:pt x="501" y="4"/>
                    <a:pt x="503" y="8"/>
                    <a:pt x="504" y="13"/>
                  </a:cubicBezTo>
                  <a:cubicBezTo>
                    <a:pt x="505" y="18"/>
                    <a:pt x="506" y="23"/>
                    <a:pt x="506" y="28"/>
                  </a:cubicBezTo>
                  <a:cubicBezTo>
                    <a:pt x="505" y="44"/>
                    <a:pt x="505" y="59"/>
                    <a:pt x="504" y="74"/>
                  </a:cubicBezTo>
                  <a:cubicBezTo>
                    <a:pt x="504" y="77"/>
                    <a:pt x="503" y="80"/>
                    <a:pt x="503" y="83"/>
                  </a:cubicBezTo>
                  <a:cubicBezTo>
                    <a:pt x="505" y="105"/>
                    <a:pt x="501" y="128"/>
                    <a:pt x="502" y="150"/>
                  </a:cubicBezTo>
                  <a:cubicBezTo>
                    <a:pt x="502" y="162"/>
                    <a:pt x="498" y="173"/>
                    <a:pt x="490" y="182"/>
                  </a:cubicBezTo>
                  <a:cubicBezTo>
                    <a:pt x="487" y="185"/>
                    <a:pt x="484" y="185"/>
                    <a:pt x="480" y="183"/>
                  </a:cubicBezTo>
                  <a:cubicBezTo>
                    <a:pt x="472" y="180"/>
                    <a:pt x="468" y="175"/>
                    <a:pt x="468" y="166"/>
                  </a:cubicBezTo>
                  <a:cubicBezTo>
                    <a:pt x="468" y="148"/>
                    <a:pt x="467" y="131"/>
                    <a:pt x="466" y="109"/>
                  </a:cubicBezTo>
                  <a:close/>
                  <a:moveTo>
                    <a:pt x="475" y="156"/>
                  </a:moveTo>
                  <a:cubicBezTo>
                    <a:pt x="477" y="152"/>
                    <a:pt x="478" y="150"/>
                    <a:pt x="477" y="149"/>
                  </a:cubicBezTo>
                  <a:cubicBezTo>
                    <a:pt x="477" y="143"/>
                    <a:pt x="477" y="137"/>
                    <a:pt x="476" y="130"/>
                  </a:cubicBezTo>
                  <a:cubicBezTo>
                    <a:pt x="476" y="130"/>
                    <a:pt x="475" y="129"/>
                    <a:pt x="474" y="129"/>
                  </a:cubicBezTo>
                  <a:cubicBezTo>
                    <a:pt x="474" y="129"/>
                    <a:pt x="473" y="129"/>
                    <a:pt x="473" y="130"/>
                  </a:cubicBezTo>
                  <a:cubicBezTo>
                    <a:pt x="472" y="138"/>
                    <a:pt x="473" y="145"/>
                    <a:pt x="475" y="156"/>
                  </a:cubicBezTo>
                  <a:close/>
                  <a:moveTo>
                    <a:pt x="476" y="54"/>
                  </a:moveTo>
                  <a:cubicBezTo>
                    <a:pt x="471" y="61"/>
                    <a:pt x="472" y="65"/>
                    <a:pt x="471" y="69"/>
                  </a:cubicBezTo>
                  <a:cubicBezTo>
                    <a:pt x="471" y="72"/>
                    <a:pt x="473" y="75"/>
                    <a:pt x="474" y="73"/>
                  </a:cubicBezTo>
                  <a:cubicBezTo>
                    <a:pt x="474" y="72"/>
                    <a:pt x="475" y="71"/>
                    <a:pt x="475" y="69"/>
                  </a:cubicBezTo>
                  <a:cubicBezTo>
                    <a:pt x="475" y="67"/>
                    <a:pt x="475" y="66"/>
                    <a:pt x="475" y="64"/>
                  </a:cubicBezTo>
                  <a:cubicBezTo>
                    <a:pt x="475" y="61"/>
                    <a:pt x="475" y="59"/>
                    <a:pt x="476" y="54"/>
                  </a:cubicBezTo>
                  <a:close/>
                  <a:moveTo>
                    <a:pt x="493" y="165"/>
                  </a:moveTo>
                  <a:cubicBezTo>
                    <a:pt x="494" y="163"/>
                    <a:pt x="495" y="161"/>
                    <a:pt x="495" y="159"/>
                  </a:cubicBezTo>
                  <a:cubicBezTo>
                    <a:pt x="496" y="158"/>
                    <a:pt x="495" y="157"/>
                    <a:pt x="494" y="156"/>
                  </a:cubicBezTo>
                  <a:cubicBezTo>
                    <a:pt x="494" y="156"/>
                    <a:pt x="493" y="157"/>
                    <a:pt x="493" y="157"/>
                  </a:cubicBezTo>
                  <a:cubicBezTo>
                    <a:pt x="492" y="159"/>
                    <a:pt x="492" y="161"/>
                    <a:pt x="491" y="164"/>
                  </a:cubicBezTo>
                  <a:cubicBezTo>
                    <a:pt x="491" y="164"/>
                    <a:pt x="492" y="164"/>
                    <a:pt x="493" y="165"/>
                  </a:cubicBezTo>
                  <a:close/>
                  <a:moveTo>
                    <a:pt x="716" y="563"/>
                  </a:moveTo>
                  <a:cubicBezTo>
                    <a:pt x="746" y="564"/>
                    <a:pt x="753" y="563"/>
                    <a:pt x="762" y="559"/>
                  </a:cubicBezTo>
                  <a:cubicBezTo>
                    <a:pt x="748" y="557"/>
                    <a:pt x="734" y="559"/>
                    <a:pt x="716" y="563"/>
                  </a:cubicBezTo>
                  <a:close/>
                  <a:moveTo>
                    <a:pt x="289" y="603"/>
                  </a:moveTo>
                  <a:cubicBezTo>
                    <a:pt x="290" y="603"/>
                    <a:pt x="293" y="603"/>
                    <a:pt x="296" y="602"/>
                  </a:cubicBezTo>
                  <a:cubicBezTo>
                    <a:pt x="297" y="602"/>
                    <a:pt x="297" y="601"/>
                    <a:pt x="297" y="600"/>
                  </a:cubicBezTo>
                  <a:cubicBezTo>
                    <a:pt x="297" y="600"/>
                    <a:pt x="297" y="599"/>
                    <a:pt x="297" y="599"/>
                  </a:cubicBezTo>
                  <a:cubicBezTo>
                    <a:pt x="291" y="597"/>
                    <a:pt x="286" y="601"/>
                    <a:pt x="281" y="601"/>
                  </a:cubicBezTo>
                  <a:cubicBezTo>
                    <a:pt x="281" y="601"/>
                    <a:pt x="280" y="602"/>
                    <a:pt x="280" y="602"/>
                  </a:cubicBezTo>
                  <a:cubicBezTo>
                    <a:pt x="281" y="602"/>
                    <a:pt x="281" y="603"/>
                    <a:pt x="282" y="603"/>
                  </a:cubicBezTo>
                  <a:cubicBezTo>
                    <a:pt x="283" y="603"/>
                    <a:pt x="285" y="603"/>
                    <a:pt x="289" y="603"/>
                  </a:cubicBezTo>
                  <a:close/>
                  <a:moveTo>
                    <a:pt x="100" y="551"/>
                  </a:moveTo>
                  <a:cubicBezTo>
                    <a:pt x="99" y="551"/>
                    <a:pt x="98" y="550"/>
                    <a:pt x="98" y="550"/>
                  </a:cubicBezTo>
                  <a:cubicBezTo>
                    <a:pt x="96" y="554"/>
                    <a:pt x="93" y="558"/>
                    <a:pt x="92" y="562"/>
                  </a:cubicBezTo>
                  <a:cubicBezTo>
                    <a:pt x="91" y="563"/>
                    <a:pt x="92" y="565"/>
                    <a:pt x="93" y="566"/>
                  </a:cubicBezTo>
                  <a:cubicBezTo>
                    <a:pt x="94" y="565"/>
                    <a:pt x="96" y="565"/>
                    <a:pt x="96" y="564"/>
                  </a:cubicBezTo>
                  <a:cubicBezTo>
                    <a:pt x="97" y="560"/>
                    <a:pt x="99" y="556"/>
                    <a:pt x="100" y="551"/>
                  </a:cubicBezTo>
                  <a:close/>
                  <a:moveTo>
                    <a:pt x="792" y="565"/>
                  </a:moveTo>
                  <a:cubicBezTo>
                    <a:pt x="796" y="565"/>
                    <a:pt x="798" y="565"/>
                    <a:pt x="801" y="565"/>
                  </a:cubicBezTo>
                  <a:cubicBezTo>
                    <a:pt x="801" y="564"/>
                    <a:pt x="802" y="563"/>
                    <a:pt x="802" y="563"/>
                  </a:cubicBezTo>
                  <a:cubicBezTo>
                    <a:pt x="802" y="562"/>
                    <a:pt x="802" y="560"/>
                    <a:pt x="801" y="560"/>
                  </a:cubicBezTo>
                  <a:cubicBezTo>
                    <a:pt x="798" y="559"/>
                    <a:pt x="795" y="559"/>
                    <a:pt x="792" y="559"/>
                  </a:cubicBezTo>
                  <a:cubicBezTo>
                    <a:pt x="792" y="559"/>
                    <a:pt x="790" y="561"/>
                    <a:pt x="790" y="562"/>
                  </a:cubicBezTo>
                  <a:cubicBezTo>
                    <a:pt x="790" y="563"/>
                    <a:pt x="792" y="564"/>
                    <a:pt x="792" y="565"/>
                  </a:cubicBezTo>
                  <a:close/>
                  <a:moveTo>
                    <a:pt x="100" y="579"/>
                  </a:moveTo>
                  <a:cubicBezTo>
                    <a:pt x="99" y="578"/>
                    <a:pt x="99" y="577"/>
                    <a:pt x="99" y="577"/>
                  </a:cubicBezTo>
                  <a:cubicBezTo>
                    <a:pt x="98" y="577"/>
                    <a:pt x="97" y="577"/>
                    <a:pt x="96" y="577"/>
                  </a:cubicBezTo>
                  <a:cubicBezTo>
                    <a:pt x="95" y="578"/>
                    <a:pt x="93" y="579"/>
                    <a:pt x="93" y="580"/>
                  </a:cubicBezTo>
                  <a:cubicBezTo>
                    <a:pt x="93" y="583"/>
                    <a:pt x="93" y="585"/>
                    <a:pt x="94" y="587"/>
                  </a:cubicBezTo>
                  <a:cubicBezTo>
                    <a:pt x="94" y="589"/>
                    <a:pt x="97" y="588"/>
                    <a:pt x="98" y="584"/>
                  </a:cubicBezTo>
                  <a:cubicBezTo>
                    <a:pt x="99" y="582"/>
                    <a:pt x="99" y="580"/>
                    <a:pt x="100" y="579"/>
                  </a:cubicBezTo>
                  <a:close/>
                  <a:moveTo>
                    <a:pt x="313" y="575"/>
                  </a:moveTo>
                  <a:cubicBezTo>
                    <a:pt x="308" y="571"/>
                    <a:pt x="304" y="572"/>
                    <a:pt x="300" y="573"/>
                  </a:cubicBezTo>
                  <a:cubicBezTo>
                    <a:pt x="300" y="573"/>
                    <a:pt x="299" y="574"/>
                    <a:pt x="299" y="574"/>
                  </a:cubicBezTo>
                  <a:cubicBezTo>
                    <a:pt x="299" y="575"/>
                    <a:pt x="298" y="576"/>
                    <a:pt x="298" y="577"/>
                  </a:cubicBezTo>
                  <a:cubicBezTo>
                    <a:pt x="298" y="578"/>
                    <a:pt x="300" y="579"/>
                    <a:pt x="300" y="578"/>
                  </a:cubicBezTo>
                  <a:cubicBezTo>
                    <a:pt x="304" y="577"/>
                    <a:pt x="308" y="576"/>
                    <a:pt x="313" y="575"/>
                  </a:cubicBezTo>
                  <a:close/>
                  <a:moveTo>
                    <a:pt x="195" y="597"/>
                  </a:moveTo>
                  <a:cubicBezTo>
                    <a:pt x="197" y="595"/>
                    <a:pt x="199" y="594"/>
                    <a:pt x="201" y="593"/>
                  </a:cubicBezTo>
                  <a:cubicBezTo>
                    <a:pt x="201" y="593"/>
                    <a:pt x="201" y="592"/>
                    <a:pt x="201" y="592"/>
                  </a:cubicBezTo>
                  <a:cubicBezTo>
                    <a:pt x="200" y="591"/>
                    <a:pt x="200" y="590"/>
                    <a:pt x="199" y="590"/>
                  </a:cubicBezTo>
                  <a:cubicBezTo>
                    <a:pt x="197" y="590"/>
                    <a:pt x="195" y="591"/>
                    <a:pt x="194" y="592"/>
                  </a:cubicBezTo>
                  <a:cubicBezTo>
                    <a:pt x="193" y="592"/>
                    <a:pt x="193" y="593"/>
                    <a:pt x="193" y="594"/>
                  </a:cubicBezTo>
                  <a:cubicBezTo>
                    <a:pt x="193" y="595"/>
                    <a:pt x="194" y="595"/>
                    <a:pt x="195" y="597"/>
                  </a:cubicBezTo>
                  <a:close/>
                  <a:moveTo>
                    <a:pt x="112" y="599"/>
                  </a:moveTo>
                  <a:cubicBezTo>
                    <a:pt x="112" y="598"/>
                    <a:pt x="111" y="598"/>
                    <a:pt x="110" y="597"/>
                  </a:cubicBezTo>
                  <a:cubicBezTo>
                    <a:pt x="109" y="600"/>
                    <a:pt x="107" y="602"/>
                    <a:pt x="106" y="605"/>
                  </a:cubicBezTo>
                  <a:cubicBezTo>
                    <a:pt x="106" y="606"/>
                    <a:pt x="107" y="607"/>
                    <a:pt x="107" y="607"/>
                  </a:cubicBezTo>
                  <a:cubicBezTo>
                    <a:pt x="107" y="607"/>
                    <a:pt x="109" y="607"/>
                    <a:pt x="109" y="606"/>
                  </a:cubicBezTo>
                  <a:cubicBezTo>
                    <a:pt x="110" y="604"/>
                    <a:pt x="111" y="601"/>
                    <a:pt x="112" y="5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256088" y="1414463"/>
              <a:ext cx="3933825" cy="1493838"/>
            </a:xfrm>
            <a:custGeom>
              <a:avLst/>
              <a:gdLst>
                <a:gd name="T0" fmla="*/ 741 w 927"/>
                <a:gd name="T1" fmla="*/ 281 h 351"/>
                <a:gd name="T2" fmla="*/ 670 w 927"/>
                <a:gd name="T3" fmla="*/ 281 h 351"/>
                <a:gd name="T4" fmla="*/ 638 w 927"/>
                <a:gd name="T5" fmla="*/ 232 h 351"/>
                <a:gd name="T6" fmla="*/ 561 w 927"/>
                <a:gd name="T7" fmla="*/ 302 h 351"/>
                <a:gd name="T8" fmla="*/ 434 w 927"/>
                <a:gd name="T9" fmla="*/ 272 h 351"/>
                <a:gd name="T10" fmla="*/ 325 w 927"/>
                <a:gd name="T11" fmla="*/ 274 h 351"/>
                <a:gd name="T12" fmla="*/ 310 w 927"/>
                <a:gd name="T13" fmla="*/ 275 h 351"/>
                <a:gd name="T14" fmla="*/ 201 w 927"/>
                <a:gd name="T15" fmla="*/ 329 h 351"/>
                <a:gd name="T16" fmla="*/ 138 w 927"/>
                <a:gd name="T17" fmla="*/ 329 h 351"/>
                <a:gd name="T18" fmla="*/ 49 w 927"/>
                <a:gd name="T19" fmla="*/ 336 h 351"/>
                <a:gd name="T20" fmla="*/ 11 w 927"/>
                <a:gd name="T21" fmla="*/ 169 h 351"/>
                <a:gd name="T22" fmla="*/ 28 w 927"/>
                <a:gd name="T23" fmla="*/ 174 h 351"/>
                <a:gd name="T24" fmla="*/ 24 w 927"/>
                <a:gd name="T25" fmla="*/ 243 h 351"/>
                <a:gd name="T26" fmla="*/ 106 w 927"/>
                <a:gd name="T27" fmla="*/ 332 h 351"/>
                <a:gd name="T28" fmla="*/ 196 w 927"/>
                <a:gd name="T29" fmla="*/ 184 h 351"/>
                <a:gd name="T30" fmla="*/ 323 w 927"/>
                <a:gd name="T31" fmla="*/ 150 h 351"/>
                <a:gd name="T32" fmla="*/ 333 w 927"/>
                <a:gd name="T33" fmla="*/ 60 h 351"/>
                <a:gd name="T34" fmla="*/ 346 w 927"/>
                <a:gd name="T35" fmla="*/ 5 h 351"/>
                <a:gd name="T36" fmla="*/ 344 w 927"/>
                <a:gd name="T37" fmla="*/ 127 h 351"/>
                <a:gd name="T38" fmla="*/ 344 w 927"/>
                <a:gd name="T39" fmla="*/ 274 h 351"/>
                <a:gd name="T40" fmla="*/ 430 w 927"/>
                <a:gd name="T41" fmla="*/ 264 h 351"/>
                <a:gd name="T42" fmla="*/ 431 w 927"/>
                <a:gd name="T43" fmla="*/ 151 h 351"/>
                <a:gd name="T44" fmla="*/ 476 w 927"/>
                <a:gd name="T45" fmla="*/ 97 h 351"/>
                <a:gd name="T46" fmla="*/ 509 w 927"/>
                <a:gd name="T47" fmla="*/ 186 h 351"/>
                <a:gd name="T48" fmla="*/ 459 w 927"/>
                <a:gd name="T49" fmla="*/ 265 h 351"/>
                <a:gd name="T50" fmla="*/ 535 w 927"/>
                <a:gd name="T51" fmla="*/ 287 h 351"/>
                <a:gd name="T52" fmla="*/ 647 w 927"/>
                <a:gd name="T53" fmla="*/ 186 h 351"/>
                <a:gd name="T54" fmla="*/ 662 w 927"/>
                <a:gd name="T55" fmla="*/ 128 h 351"/>
                <a:gd name="T56" fmla="*/ 792 w 927"/>
                <a:gd name="T57" fmla="*/ 88 h 351"/>
                <a:gd name="T58" fmla="*/ 818 w 927"/>
                <a:gd name="T59" fmla="*/ 92 h 351"/>
                <a:gd name="T60" fmla="*/ 813 w 927"/>
                <a:gd name="T61" fmla="*/ 183 h 351"/>
                <a:gd name="T62" fmla="*/ 864 w 927"/>
                <a:gd name="T63" fmla="*/ 275 h 351"/>
                <a:gd name="T64" fmla="*/ 917 w 927"/>
                <a:gd name="T65" fmla="*/ 213 h 351"/>
                <a:gd name="T66" fmla="*/ 908 w 927"/>
                <a:gd name="T67" fmla="*/ 256 h 351"/>
                <a:gd name="T68" fmla="*/ 825 w 927"/>
                <a:gd name="T69" fmla="*/ 285 h 351"/>
                <a:gd name="T70" fmla="*/ 20 w 927"/>
                <a:gd name="T71" fmla="*/ 121 h 351"/>
                <a:gd name="T72" fmla="*/ 14 w 927"/>
                <a:gd name="T73" fmla="*/ 95 h 351"/>
                <a:gd name="T74" fmla="*/ 43 w 927"/>
                <a:gd name="T75" fmla="*/ 112 h 351"/>
                <a:gd name="T76" fmla="*/ 660 w 927"/>
                <a:gd name="T77" fmla="*/ 236 h 351"/>
                <a:gd name="T78" fmla="*/ 728 w 927"/>
                <a:gd name="T79" fmla="*/ 271 h 351"/>
                <a:gd name="T80" fmla="*/ 789 w 927"/>
                <a:gd name="T81" fmla="*/ 186 h 351"/>
                <a:gd name="T82" fmla="*/ 711 w 927"/>
                <a:gd name="T83" fmla="*/ 100 h 351"/>
                <a:gd name="T84" fmla="*/ 664 w 927"/>
                <a:gd name="T85" fmla="*/ 184 h 351"/>
                <a:gd name="T86" fmla="*/ 325 w 927"/>
                <a:gd name="T87" fmla="*/ 201 h 351"/>
                <a:gd name="T88" fmla="*/ 249 w 927"/>
                <a:gd name="T89" fmla="*/ 151 h 351"/>
                <a:gd name="T90" fmla="*/ 197 w 927"/>
                <a:gd name="T91" fmla="*/ 223 h 351"/>
                <a:gd name="T92" fmla="*/ 194 w 927"/>
                <a:gd name="T93" fmla="*/ 300 h 351"/>
                <a:gd name="T94" fmla="*/ 296 w 927"/>
                <a:gd name="T95" fmla="*/ 278 h 351"/>
                <a:gd name="T96" fmla="*/ 438 w 927"/>
                <a:gd name="T97" fmla="*/ 197 h 351"/>
                <a:gd name="T98" fmla="*/ 453 w 927"/>
                <a:gd name="T99" fmla="*/ 244 h 351"/>
                <a:gd name="T100" fmla="*/ 510 w 927"/>
                <a:gd name="T101" fmla="*/ 133 h 351"/>
                <a:gd name="T102" fmla="*/ 463 w 927"/>
                <a:gd name="T103" fmla="*/ 11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27" h="351">
                  <a:moveTo>
                    <a:pt x="792" y="236"/>
                  </a:moveTo>
                  <a:cubicBezTo>
                    <a:pt x="790" y="238"/>
                    <a:pt x="788" y="239"/>
                    <a:pt x="787" y="241"/>
                  </a:cubicBezTo>
                  <a:cubicBezTo>
                    <a:pt x="774" y="257"/>
                    <a:pt x="758" y="269"/>
                    <a:pt x="741" y="281"/>
                  </a:cubicBezTo>
                  <a:cubicBezTo>
                    <a:pt x="733" y="287"/>
                    <a:pt x="723" y="291"/>
                    <a:pt x="712" y="290"/>
                  </a:cubicBezTo>
                  <a:cubicBezTo>
                    <a:pt x="709" y="290"/>
                    <a:pt x="705" y="290"/>
                    <a:pt x="702" y="291"/>
                  </a:cubicBezTo>
                  <a:cubicBezTo>
                    <a:pt x="690" y="292"/>
                    <a:pt x="680" y="288"/>
                    <a:pt x="670" y="281"/>
                  </a:cubicBezTo>
                  <a:cubicBezTo>
                    <a:pt x="656" y="270"/>
                    <a:pt x="646" y="256"/>
                    <a:pt x="644" y="238"/>
                  </a:cubicBezTo>
                  <a:cubicBezTo>
                    <a:pt x="644" y="236"/>
                    <a:pt x="643" y="235"/>
                    <a:pt x="643" y="233"/>
                  </a:cubicBezTo>
                  <a:cubicBezTo>
                    <a:pt x="643" y="231"/>
                    <a:pt x="640" y="230"/>
                    <a:pt x="638" y="232"/>
                  </a:cubicBezTo>
                  <a:cubicBezTo>
                    <a:pt x="636" y="234"/>
                    <a:pt x="635" y="236"/>
                    <a:pt x="633" y="239"/>
                  </a:cubicBezTo>
                  <a:cubicBezTo>
                    <a:pt x="624" y="249"/>
                    <a:pt x="615" y="260"/>
                    <a:pt x="606" y="270"/>
                  </a:cubicBezTo>
                  <a:cubicBezTo>
                    <a:pt x="594" y="284"/>
                    <a:pt x="578" y="294"/>
                    <a:pt x="561" y="302"/>
                  </a:cubicBezTo>
                  <a:cubicBezTo>
                    <a:pt x="548" y="308"/>
                    <a:pt x="534" y="309"/>
                    <a:pt x="521" y="306"/>
                  </a:cubicBezTo>
                  <a:cubicBezTo>
                    <a:pt x="493" y="300"/>
                    <a:pt x="467" y="291"/>
                    <a:pt x="445" y="272"/>
                  </a:cubicBezTo>
                  <a:cubicBezTo>
                    <a:pt x="441" y="268"/>
                    <a:pt x="439" y="268"/>
                    <a:pt x="434" y="272"/>
                  </a:cubicBezTo>
                  <a:cubicBezTo>
                    <a:pt x="424" y="279"/>
                    <a:pt x="413" y="287"/>
                    <a:pt x="402" y="294"/>
                  </a:cubicBezTo>
                  <a:cubicBezTo>
                    <a:pt x="387" y="301"/>
                    <a:pt x="372" y="306"/>
                    <a:pt x="355" y="304"/>
                  </a:cubicBezTo>
                  <a:cubicBezTo>
                    <a:pt x="337" y="302"/>
                    <a:pt x="327" y="293"/>
                    <a:pt x="325" y="274"/>
                  </a:cubicBezTo>
                  <a:cubicBezTo>
                    <a:pt x="324" y="267"/>
                    <a:pt x="324" y="260"/>
                    <a:pt x="324" y="253"/>
                  </a:cubicBezTo>
                  <a:cubicBezTo>
                    <a:pt x="320" y="252"/>
                    <a:pt x="320" y="255"/>
                    <a:pt x="319" y="257"/>
                  </a:cubicBezTo>
                  <a:cubicBezTo>
                    <a:pt x="316" y="263"/>
                    <a:pt x="313" y="269"/>
                    <a:pt x="310" y="275"/>
                  </a:cubicBezTo>
                  <a:cubicBezTo>
                    <a:pt x="306" y="288"/>
                    <a:pt x="298" y="298"/>
                    <a:pt x="289" y="307"/>
                  </a:cubicBezTo>
                  <a:cubicBezTo>
                    <a:pt x="285" y="312"/>
                    <a:pt x="279" y="315"/>
                    <a:pt x="274" y="319"/>
                  </a:cubicBezTo>
                  <a:cubicBezTo>
                    <a:pt x="251" y="331"/>
                    <a:pt x="226" y="337"/>
                    <a:pt x="201" y="329"/>
                  </a:cubicBezTo>
                  <a:cubicBezTo>
                    <a:pt x="185" y="324"/>
                    <a:pt x="174" y="314"/>
                    <a:pt x="170" y="298"/>
                  </a:cubicBezTo>
                  <a:cubicBezTo>
                    <a:pt x="168" y="293"/>
                    <a:pt x="165" y="293"/>
                    <a:pt x="162" y="297"/>
                  </a:cubicBezTo>
                  <a:cubicBezTo>
                    <a:pt x="154" y="308"/>
                    <a:pt x="146" y="318"/>
                    <a:pt x="138" y="329"/>
                  </a:cubicBezTo>
                  <a:cubicBezTo>
                    <a:pt x="132" y="337"/>
                    <a:pt x="123" y="344"/>
                    <a:pt x="113" y="347"/>
                  </a:cubicBezTo>
                  <a:cubicBezTo>
                    <a:pt x="105" y="350"/>
                    <a:pt x="97" y="351"/>
                    <a:pt x="89" y="349"/>
                  </a:cubicBezTo>
                  <a:cubicBezTo>
                    <a:pt x="75" y="346"/>
                    <a:pt x="61" y="342"/>
                    <a:pt x="49" y="336"/>
                  </a:cubicBezTo>
                  <a:cubicBezTo>
                    <a:pt x="26" y="324"/>
                    <a:pt x="11" y="306"/>
                    <a:pt x="6" y="280"/>
                  </a:cubicBezTo>
                  <a:cubicBezTo>
                    <a:pt x="2" y="253"/>
                    <a:pt x="0" y="227"/>
                    <a:pt x="3" y="200"/>
                  </a:cubicBezTo>
                  <a:cubicBezTo>
                    <a:pt x="4" y="189"/>
                    <a:pt x="6" y="179"/>
                    <a:pt x="11" y="169"/>
                  </a:cubicBezTo>
                  <a:cubicBezTo>
                    <a:pt x="13" y="166"/>
                    <a:pt x="15" y="163"/>
                    <a:pt x="18" y="161"/>
                  </a:cubicBezTo>
                  <a:cubicBezTo>
                    <a:pt x="21" y="157"/>
                    <a:pt x="26" y="159"/>
                    <a:pt x="27" y="163"/>
                  </a:cubicBezTo>
                  <a:cubicBezTo>
                    <a:pt x="28" y="167"/>
                    <a:pt x="28" y="170"/>
                    <a:pt x="28" y="174"/>
                  </a:cubicBezTo>
                  <a:cubicBezTo>
                    <a:pt x="28" y="180"/>
                    <a:pt x="28" y="186"/>
                    <a:pt x="26" y="192"/>
                  </a:cubicBezTo>
                  <a:cubicBezTo>
                    <a:pt x="23" y="206"/>
                    <a:pt x="24" y="221"/>
                    <a:pt x="23" y="236"/>
                  </a:cubicBezTo>
                  <a:cubicBezTo>
                    <a:pt x="23" y="238"/>
                    <a:pt x="23" y="241"/>
                    <a:pt x="24" y="243"/>
                  </a:cubicBezTo>
                  <a:cubicBezTo>
                    <a:pt x="28" y="257"/>
                    <a:pt x="28" y="271"/>
                    <a:pt x="29" y="285"/>
                  </a:cubicBezTo>
                  <a:cubicBezTo>
                    <a:pt x="32" y="305"/>
                    <a:pt x="42" y="319"/>
                    <a:pt x="60" y="328"/>
                  </a:cubicBezTo>
                  <a:cubicBezTo>
                    <a:pt x="75" y="335"/>
                    <a:pt x="90" y="338"/>
                    <a:pt x="106" y="332"/>
                  </a:cubicBezTo>
                  <a:cubicBezTo>
                    <a:pt x="109" y="331"/>
                    <a:pt x="113" y="330"/>
                    <a:pt x="115" y="328"/>
                  </a:cubicBezTo>
                  <a:cubicBezTo>
                    <a:pt x="138" y="312"/>
                    <a:pt x="156" y="293"/>
                    <a:pt x="163" y="266"/>
                  </a:cubicBezTo>
                  <a:cubicBezTo>
                    <a:pt x="170" y="237"/>
                    <a:pt x="182" y="210"/>
                    <a:pt x="196" y="184"/>
                  </a:cubicBezTo>
                  <a:cubicBezTo>
                    <a:pt x="208" y="161"/>
                    <a:pt x="227" y="144"/>
                    <a:pt x="252" y="135"/>
                  </a:cubicBezTo>
                  <a:cubicBezTo>
                    <a:pt x="268" y="129"/>
                    <a:pt x="299" y="133"/>
                    <a:pt x="314" y="142"/>
                  </a:cubicBezTo>
                  <a:cubicBezTo>
                    <a:pt x="317" y="145"/>
                    <a:pt x="320" y="147"/>
                    <a:pt x="323" y="150"/>
                  </a:cubicBezTo>
                  <a:cubicBezTo>
                    <a:pt x="325" y="151"/>
                    <a:pt x="327" y="155"/>
                    <a:pt x="330" y="154"/>
                  </a:cubicBezTo>
                  <a:cubicBezTo>
                    <a:pt x="332" y="153"/>
                    <a:pt x="333" y="149"/>
                    <a:pt x="333" y="147"/>
                  </a:cubicBezTo>
                  <a:cubicBezTo>
                    <a:pt x="335" y="118"/>
                    <a:pt x="336" y="89"/>
                    <a:pt x="333" y="60"/>
                  </a:cubicBezTo>
                  <a:cubicBezTo>
                    <a:pt x="331" y="47"/>
                    <a:pt x="331" y="33"/>
                    <a:pt x="331" y="19"/>
                  </a:cubicBezTo>
                  <a:cubicBezTo>
                    <a:pt x="331" y="14"/>
                    <a:pt x="332" y="9"/>
                    <a:pt x="335" y="5"/>
                  </a:cubicBezTo>
                  <a:cubicBezTo>
                    <a:pt x="338" y="0"/>
                    <a:pt x="343" y="0"/>
                    <a:pt x="346" y="5"/>
                  </a:cubicBezTo>
                  <a:cubicBezTo>
                    <a:pt x="348" y="8"/>
                    <a:pt x="349" y="12"/>
                    <a:pt x="350" y="15"/>
                  </a:cubicBezTo>
                  <a:cubicBezTo>
                    <a:pt x="353" y="33"/>
                    <a:pt x="353" y="51"/>
                    <a:pt x="351" y="70"/>
                  </a:cubicBezTo>
                  <a:cubicBezTo>
                    <a:pt x="349" y="89"/>
                    <a:pt x="347" y="108"/>
                    <a:pt x="344" y="127"/>
                  </a:cubicBezTo>
                  <a:cubicBezTo>
                    <a:pt x="344" y="129"/>
                    <a:pt x="344" y="131"/>
                    <a:pt x="344" y="133"/>
                  </a:cubicBezTo>
                  <a:cubicBezTo>
                    <a:pt x="344" y="160"/>
                    <a:pt x="339" y="186"/>
                    <a:pt x="336" y="213"/>
                  </a:cubicBezTo>
                  <a:cubicBezTo>
                    <a:pt x="333" y="234"/>
                    <a:pt x="337" y="254"/>
                    <a:pt x="344" y="274"/>
                  </a:cubicBezTo>
                  <a:cubicBezTo>
                    <a:pt x="347" y="283"/>
                    <a:pt x="353" y="288"/>
                    <a:pt x="362" y="290"/>
                  </a:cubicBezTo>
                  <a:cubicBezTo>
                    <a:pt x="381" y="295"/>
                    <a:pt x="397" y="289"/>
                    <a:pt x="412" y="278"/>
                  </a:cubicBezTo>
                  <a:cubicBezTo>
                    <a:pt x="418" y="274"/>
                    <a:pt x="424" y="269"/>
                    <a:pt x="430" y="264"/>
                  </a:cubicBezTo>
                  <a:cubicBezTo>
                    <a:pt x="435" y="260"/>
                    <a:pt x="435" y="258"/>
                    <a:pt x="433" y="252"/>
                  </a:cubicBezTo>
                  <a:cubicBezTo>
                    <a:pt x="431" y="244"/>
                    <a:pt x="428" y="236"/>
                    <a:pt x="426" y="228"/>
                  </a:cubicBezTo>
                  <a:cubicBezTo>
                    <a:pt x="420" y="202"/>
                    <a:pt x="425" y="176"/>
                    <a:pt x="431" y="151"/>
                  </a:cubicBezTo>
                  <a:cubicBezTo>
                    <a:pt x="432" y="144"/>
                    <a:pt x="436" y="138"/>
                    <a:pt x="440" y="132"/>
                  </a:cubicBezTo>
                  <a:cubicBezTo>
                    <a:pt x="447" y="123"/>
                    <a:pt x="454" y="114"/>
                    <a:pt x="462" y="106"/>
                  </a:cubicBezTo>
                  <a:cubicBezTo>
                    <a:pt x="465" y="102"/>
                    <a:pt x="471" y="100"/>
                    <a:pt x="476" y="97"/>
                  </a:cubicBezTo>
                  <a:cubicBezTo>
                    <a:pt x="498" y="88"/>
                    <a:pt x="518" y="99"/>
                    <a:pt x="521" y="124"/>
                  </a:cubicBezTo>
                  <a:cubicBezTo>
                    <a:pt x="522" y="130"/>
                    <a:pt x="522" y="137"/>
                    <a:pt x="520" y="143"/>
                  </a:cubicBezTo>
                  <a:cubicBezTo>
                    <a:pt x="517" y="158"/>
                    <a:pt x="513" y="172"/>
                    <a:pt x="509" y="186"/>
                  </a:cubicBezTo>
                  <a:cubicBezTo>
                    <a:pt x="503" y="205"/>
                    <a:pt x="491" y="222"/>
                    <a:pt x="477" y="237"/>
                  </a:cubicBezTo>
                  <a:cubicBezTo>
                    <a:pt x="471" y="243"/>
                    <a:pt x="465" y="249"/>
                    <a:pt x="459" y="256"/>
                  </a:cubicBezTo>
                  <a:cubicBezTo>
                    <a:pt x="456" y="259"/>
                    <a:pt x="457" y="262"/>
                    <a:pt x="459" y="265"/>
                  </a:cubicBezTo>
                  <a:cubicBezTo>
                    <a:pt x="464" y="272"/>
                    <a:pt x="470" y="278"/>
                    <a:pt x="477" y="281"/>
                  </a:cubicBezTo>
                  <a:cubicBezTo>
                    <a:pt x="493" y="288"/>
                    <a:pt x="510" y="291"/>
                    <a:pt x="528" y="288"/>
                  </a:cubicBezTo>
                  <a:cubicBezTo>
                    <a:pt x="530" y="288"/>
                    <a:pt x="533" y="287"/>
                    <a:pt x="535" y="287"/>
                  </a:cubicBezTo>
                  <a:cubicBezTo>
                    <a:pt x="562" y="286"/>
                    <a:pt x="582" y="272"/>
                    <a:pt x="601" y="256"/>
                  </a:cubicBezTo>
                  <a:cubicBezTo>
                    <a:pt x="617" y="242"/>
                    <a:pt x="629" y="224"/>
                    <a:pt x="641" y="206"/>
                  </a:cubicBezTo>
                  <a:cubicBezTo>
                    <a:pt x="644" y="200"/>
                    <a:pt x="646" y="193"/>
                    <a:pt x="647" y="186"/>
                  </a:cubicBezTo>
                  <a:cubicBezTo>
                    <a:pt x="649" y="177"/>
                    <a:pt x="651" y="167"/>
                    <a:pt x="653" y="158"/>
                  </a:cubicBezTo>
                  <a:cubicBezTo>
                    <a:pt x="654" y="153"/>
                    <a:pt x="655" y="149"/>
                    <a:pt x="656" y="145"/>
                  </a:cubicBezTo>
                  <a:cubicBezTo>
                    <a:pt x="656" y="138"/>
                    <a:pt x="658" y="133"/>
                    <a:pt x="662" y="128"/>
                  </a:cubicBezTo>
                  <a:cubicBezTo>
                    <a:pt x="674" y="112"/>
                    <a:pt x="687" y="97"/>
                    <a:pt x="704" y="86"/>
                  </a:cubicBezTo>
                  <a:cubicBezTo>
                    <a:pt x="723" y="74"/>
                    <a:pt x="744" y="69"/>
                    <a:pt x="766" y="76"/>
                  </a:cubicBezTo>
                  <a:cubicBezTo>
                    <a:pt x="775" y="78"/>
                    <a:pt x="783" y="84"/>
                    <a:pt x="792" y="88"/>
                  </a:cubicBezTo>
                  <a:cubicBezTo>
                    <a:pt x="798" y="91"/>
                    <a:pt x="798" y="92"/>
                    <a:pt x="803" y="86"/>
                  </a:cubicBezTo>
                  <a:cubicBezTo>
                    <a:pt x="806" y="84"/>
                    <a:pt x="808" y="79"/>
                    <a:pt x="813" y="80"/>
                  </a:cubicBezTo>
                  <a:cubicBezTo>
                    <a:pt x="818" y="82"/>
                    <a:pt x="818" y="88"/>
                    <a:pt x="818" y="92"/>
                  </a:cubicBezTo>
                  <a:cubicBezTo>
                    <a:pt x="817" y="104"/>
                    <a:pt x="817" y="116"/>
                    <a:pt x="816" y="128"/>
                  </a:cubicBezTo>
                  <a:cubicBezTo>
                    <a:pt x="816" y="131"/>
                    <a:pt x="816" y="133"/>
                    <a:pt x="816" y="135"/>
                  </a:cubicBezTo>
                  <a:cubicBezTo>
                    <a:pt x="818" y="151"/>
                    <a:pt x="815" y="167"/>
                    <a:pt x="813" y="183"/>
                  </a:cubicBezTo>
                  <a:cubicBezTo>
                    <a:pt x="812" y="201"/>
                    <a:pt x="812" y="218"/>
                    <a:pt x="814" y="236"/>
                  </a:cubicBezTo>
                  <a:cubicBezTo>
                    <a:pt x="816" y="248"/>
                    <a:pt x="820" y="259"/>
                    <a:pt x="828" y="269"/>
                  </a:cubicBezTo>
                  <a:cubicBezTo>
                    <a:pt x="838" y="281"/>
                    <a:pt x="852" y="283"/>
                    <a:pt x="864" y="275"/>
                  </a:cubicBezTo>
                  <a:cubicBezTo>
                    <a:pt x="877" y="267"/>
                    <a:pt x="887" y="256"/>
                    <a:pt x="895" y="244"/>
                  </a:cubicBezTo>
                  <a:cubicBezTo>
                    <a:pt x="899" y="236"/>
                    <a:pt x="904" y="229"/>
                    <a:pt x="909" y="222"/>
                  </a:cubicBezTo>
                  <a:cubicBezTo>
                    <a:pt x="911" y="219"/>
                    <a:pt x="914" y="216"/>
                    <a:pt x="917" y="213"/>
                  </a:cubicBezTo>
                  <a:cubicBezTo>
                    <a:pt x="920" y="210"/>
                    <a:pt x="927" y="213"/>
                    <a:pt x="927" y="217"/>
                  </a:cubicBezTo>
                  <a:cubicBezTo>
                    <a:pt x="927" y="220"/>
                    <a:pt x="927" y="224"/>
                    <a:pt x="926" y="226"/>
                  </a:cubicBezTo>
                  <a:cubicBezTo>
                    <a:pt x="922" y="237"/>
                    <a:pt x="918" y="248"/>
                    <a:pt x="908" y="256"/>
                  </a:cubicBezTo>
                  <a:cubicBezTo>
                    <a:pt x="903" y="259"/>
                    <a:pt x="900" y="265"/>
                    <a:pt x="896" y="269"/>
                  </a:cubicBezTo>
                  <a:cubicBezTo>
                    <a:pt x="883" y="282"/>
                    <a:pt x="869" y="291"/>
                    <a:pt x="851" y="292"/>
                  </a:cubicBezTo>
                  <a:cubicBezTo>
                    <a:pt x="841" y="292"/>
                    <a:pt x="833" y="290"/>
                    <a:pt x="825" y="285"/>
                  </a:cubicBezTo>
                  <a:cubicBezTo>
                    <a:pt x="806" y="273"/>
                    <a:pt x="804" y="271"/>
                    <a:pt x="797" y="249"/>
                  </a:cubicBezTo>
                  <a:cubicBezTo>
                    <a:pt x="796" y="245"/>
                    <a:pt x="794" y="241"/>
                    <a:pt x="792" y="236"/>
                  </a:cubicBezTo>
                  <a:close/>
                  <a:moveTo>
                    <a:pt x="20" y="121"/>
                  </a:moveTo>
                  <a:cubicBezTo>
                    <a:pt x="19" y="120"/>
                    <a:pt x="15" y="119"/>
                    <a:pt x="12" y="117"/>
                  </a:cubicBezTo>
                  <a:cubicBezTo>
                    <a:pt x="11" y="116"/>
                    <a:pt x="10" y="114"/>
                    <a:pt x="10" y="113"/>
                  </a:cubicBezTo>
                  <a:cubicBezTo>
                    <a:pt x="10" y="107"/>
                    <a:pt x="8" y="100"/>
                    <a:pt x="14" y="95"/>
                  </a:cubicBezTo>
                  <a:cubicBezTo>
                    <a:pt x="17" y="92"/>
                    <a:pt x="21" y="89"/>
                    <a:pt x="25" y="87"/>
                  </a:cubicBezTo>
                  <a:cubicBezTo>
                    <a:pt x="32" y="84"/>
                    <a:pt x="40" y="85"/>
                    <a:pt x="44" y="91"/>
                  </a:cubicBezTo>
                  <a:cubicBezTo>
                    <a:pt x="49" y="96"/>
                    <a:pt x="48" y="107"/>
                    <a:pt x="43" y="112"/>
                  </a:cubicBezTo>
                  <a:cubicBezTo>
                    <a:pt x="39" y="116"/>
                    <a:pt x="28" y="121"/>
                    <a:pt x="20" y="121"/>
                  </a:cubicBezTo>
                  <a:close/>
                  <a:moveTo>
                    <a:pt x="659" y="218"/>
                  </a:moveTo>
                  <a:cubicBezTo>
                    <a:pt x="660" y="224"/>
                    <a:pt x="659" y="230"/>
                    <a:pt x="660" y="236"/>
                  </a:cubicBezTo>
                  <a:cubicBezTo>
                    <a:pt x="660" y="243"/>
                    <a:pt x="661" y="249"/>
                    <a:pt x="663" y="255"/>
                  </a:cubicBezTo>
                  <a:cubicBezTo>
                    <a:pt x="666" y="267"/>
                    <a:pt x="673" y="274"/>
                    <a:pt x="685" y="277"/>
                  </a:cubicBezTo>
                  <a:cubicBezTo>
                    <a:pt x="701" y="281"/>
                    <a:pt x="715" y="278"/>
                    <a:pt x="728" y="271"/>
                  </a:cubicBezTo>
                  <a:cubicBezTo>
                    <a:pt x="751" y="259"/>
                    <a:pt x="767" y="240"/>
                    <a:pt x="781" y="218"/>
                  </a:cubicBezTo>
                  <a:cubicBezTo>
                    <a:pt x="783" y="215"/>
                    <a:pt x="785" y="211"/>
                    <a:pt x="785" y="207"/>
                  </a:cubicBezTo>
                  <a:cubicBezTo>
                    <a:pt x="785" y="200"/>
                    <a:pt x="787" y="193"/>
                    <a:pt x="789" y="186"/>
                  </a:cubicBezTo>
                  <a:cubicBezTo>
                    <a:pt x="795" y="168"/>
                    <a:pt x="798" y="149"/>
                    <a:pt x="797" y="130"/>
                  </a:cubicBezTo>
                  <a:cubicBezTo>
                    <a:pt x="797" y="109"/>
                    <a:pt x="795" y="104"/>
                    <a:pt x="777" y="94"/>
                  </a:cubicBezTo>
                  <a:cubicBezTo>
                    <a:pt x="753" y="81"/>
                    <a:pt x="732" y="79"/>
                    <a:pt x="711" y="100"/>
                  </a:cubicBezTo>
                  <a:cubicBezTo>
                    <a:pt x="710" y="101"/>
                    <a:pt x="708" y="103"/>
                    <a:pt x="707" y="104"/>
                  </a:cubicBezTo>
                  <a:cubicBezTo>
                    <a:pt x="695" y="121"/>
                    <a:pt x="684" y="137"/>
                    <a:pt x="675" y="155"/>
                  </a:cubicBezTo>
                  <a:cubicBezTo>
                    <a:pt x="671" y="165"/>
                    <a:pt x="668" y="174"/>
                    <a:pt x="664" y="184"/>
                  </a:cubicBezTo>
                  <a:cubicBezTo>
                    <a:pt x="661" y="190"/>
                    <a:pt x="659" y="196"/>
                    <a:pt x="659" y="203"/>
                  </a:cubicBezTo>
                  <a:cubicBezTo>
                    <a:pt x="660" y="208"/>
                    <a:pt x="659" y="213"/>
                    <a:pt x="659" y="218"/>
                  </a:cubicBezTo>
                  <a:close/>
                  <a:moveTo>
                    <a:pt x="325" y="201"/>
                  </a:moveTo>
                  <a:cubicBezTo>
                    <a:pt x="326" y="184"/>
                    <a:pt x="319" y="171"/>
                    <a:pt x="307" y="160"/>
                  </a:cubicBezTo>
                  <a:cubicBezTo>
                    <a:pt x="302" y="156"/>
                    <a:pt x="296" y="153"/>
                    <a:pt x="290" y="150"/>
                  </a:cubicBezTo>
                  <a:cubicBezTo>
                    <a:pt x="277" y="143"/>
                    <a:pt x="262" y="144"/>
                    <a:pt x="249" y="151"/>
                  </a:cubicBezTo>
                  <a:cubicBezTo>
                    <a:pt x="236" y="158"/>
                    <a:pt x="224" y="168"/>
                    <a:pt x="215" y="180"/>
                  </a:cubicBezTo>
                  <a:cubicBezTo>
                    <a:pt x="212" y="184"/>
                    <a:pt x="210" y="189"/>
                    <a:pt x="208" y="193"/>
                  </a:cubicBezTo>
                  <a:cubicBezTo>
                    <a:pt x="204" y="203"/>
                    <a:pt x="200" y="213"/>
                    <a:pt x="197" y="223"/>
                  </a:cubicBezTo>
                  <a:cubicBezTo>
                    <a:pt x="194" y="230"/>
                    <a:pt x="191" y="236"/>
                    <a:pt x="188" y="243"/>
                  </a:cubicBezTo>
                  <a:cubicBezTo>
                    <a:pt x="183" y="256"/>
                    <a:pt x="184" y="269"/>
                    <a:pt x="185" y="283"/>
                  </a:cubicBezTo>
                  <a:cubicBezTo>
                    <a:pt x="186" y="290"/>
                    <a:pt x="189" y="296"/>
                    <a:pt x="194" y="300"/>
                  </a:cubicBezTo>
                  <a:cubicBezTo>
                    <a:pt x="208" y="311"/>
                    <a:pt x="222" y="319"/>
                    <a:pt x="240" y="317"/>
                  </a:cubicBezTo>
                  <a:cubicBezTo>
                    <a:pt x="243" y="317"/>
                    <a:pt x="246" y="317"/>
                    <a:pt x="249" y="315"/>
                  </a:cubicBezTo>
                  <a:cubicBezTo>
                    <a:pt x="268" y="307"/>
                    <a:pt x="284" y="296"/>
                    <a:pt x="296" y="278"/>
                  </a:cubicBezTo>
                  <a:cubicBezTo>
                    <a:pt x="307" y="260"/>
                    <a:pt x="315" y="242"/>
                    <a:pt x="321" y="221"/>
                  </a:cubicBezTo>
                  <a:cubicBezTo>
                    <a:pt x="323" y="215"/>
                    <a:pt x="324" y="208"/>
                    <a:pt x="325" y="201"/>
                  </a:cubicBezTo>
                  <a:close/>
                  <a:moveTo>
                    <a:pt x="438" y="197"/>
                  </a:moveTo>
                  <a:cubicBezTo>
                    <a:pt x="438" y="201"/>
                    <a:pt x="438" y="206"/>
                    <a:pt x="439" y="211"/>
                  </a:cubicBezTo>
                  <a:cubicBezTo>
                    <a:pt x="440" y="221"/>
                    <a:pt x="442" y="232"/>
                    <a:pt x="444" y="242"/>
                  </a:cubicBezTo>
                  <a:cubicBezTo>
                    <a:pt x="445" y="247"/>
                    <a:pt x="449" y="248"/>
                    <a:pt x="453" y="244"/>
                  </a:cubicBezTo>
                  <a:cubicBezTo>
                    <a:pt x="471" y="227"/>
                    <a:pt x="483" y="207"/>
                    <a:pt x="494" y="186"/>
                  </a:cubicBezTo>
                  <a:cubicBezTo>
                    <a:pt x="501" y="174"/>
                    <a:pt x="504" y="161"/>
                    <a:pt x="508" y="148"/>
                  </a:cubicBezTo>
                  <a:cubicBezTo>
                    <a:pt x="510" y="143"/>
                    <a:pt x="510" y="138"/>
                    <a:pt x="510" y="133"/>
                  </a:cubicBezTo>
                  <a:cubicBezTo>
                    <a:pt x="512" y="125"/>
                    <a:pt x="508" y="119"/>
                    <a:pt x="502" y="115"/>
                  </a:cubicBezTo>
                  <a:cubicBezTo>
                    <a:pt x="497" y="112"/>
                    <a:pt x="492" y="110"/>
                    <a:pt x="486" y="109"/>
                  </a:cubicBezTo>
                  <a:cubicBezTo>
                    <a:pt x="477" y="107"/>
                    <a:pt x="469" y="109"/>
                    <a:pt x="463" y="116"/>
                  </a:cubicBezTo>
                  <a:cubicBezTo>
                    <a:pt x="458" y="121"/>
                    <a:pt x="454" y="126"/>
                    <a:pt x="451" y="132"/>
                  </a:cubicBezTo>
                  <a:cubicBezTo>
                    <a:pt x="442" y="153"/>
                    <a:pt x="437" y="174"/>
                    <a:pt x="438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Freeform 5"/>
          <p:cNvSpPr>
            <a:spLocks noEditPoints="1"/>
          </p:cNvSpPr>
          <p:nvPr/>
        </p:nvSpPr>
        <p:spPr bwMode="auto">
          <a:xfrm rot="20408742">
            <a:off x="8121498" y="2065994"/>
            <a:ext cx="1361422" cy="1992878"/>
          </a:xfrm>
          <a:custGeom>
            <a:avLst/>
            <a:gdLst>
              <a:gd name="T0" fmla="*/ 322 w 516"/>
              <a:gd name="T1" fmla="*/ 9 h 754"/>
              <a:gd name="T2" fmla="*/ 469 w 516"/>
              <a:gd name="T3" fmla="*/ 178 h 754"/>
              <a:gd name="T4" fmla="*/ 475 w 516"/>
              <a:gd name="T5" fmla="*/ 688 h 754"/>
              <a:gd name="T6" fmla="*/ 8 w 516"/>
              <a:gd name="T7" fmla="*/ 576 h 754"/>
              <a:gd name="T8" fmla="*/ 382 w 516"/>
              <a:gd name="T9" fmla="*/ 495 h 754"/>
              <a:gd name="T10" fmla="*/ 59 w 516"/>
              <a:gd name="T11" fmla="*/ 463 h 754"/>
              <a:gd name="T12" fmla="*/ 69 w 516"/>
              <a:gd name="T13" fmla="*/ 694 h 754"/>
              <a:gd name="T14" fmla="*/ 60 w 516"/>
              <a:gd name="T15" fmla="*/ 483 h 754"/>
              <a:gd name="T16" fmla="*/ 347 w 516"/>
              <a:gd name="T17" fmla="*/ 451 h 754"/>
              <a:gd name="T18" fmla="*/ 481 w 516"/>
              <a:gd name="T19" fmla="*/ 268 h 754"/>
              <a:gd name="T20" fmla="*/ 77 w 516"/>
              <a:gd name="T21" fmla="*/ 682 h 754"/>
              <a:gd name="T22" fmla="*/ 362 w 516"/>
              <a:gd name="T23" fmla="*/ 395 h 754"/>
              <a:gd name="T24" fmla="*/ 484 w 516"/>
              <a:gd name="T25" fmla="*/ 300 h 754"/>
              <a:gd name="T26" fmla="*/ 356 w 516"/>
              <a:gd name="T27" fmla="*/ 419 h 754"/>
              <a:gd name="T28" fmla="*/ 373 w 516"/>
              <a:gd name="T29" fmla="*/ 580 h 754"/>
              <a:gd name="T30" fmla="*/ 312 w 516"/>
              <a:gd name="T31" fmla="*/ 569 h 754"/>
              <a:gd name="T32" fmla="*/ 179 w 516"/>
              <a:gd name="T33" fmla="*/ 597 h 754"/>
              <a:gd name="T34" fmla="*/ 158 w 516"/>
              <a:gd name="T35" fmla="*/ 596 h 754"/>
              <a:gd name="T36" fmla="*/ 434 w 516"/>
              <a:gd name="T37" fmla="*/ 618 h 754"/>
              <a:gd name="T38" fmla="*/ 64 w 516"/>
              <a:gd name="T39" fmla="*/ 427 h 754"/>
              <a:gd name="T40" fmla="*/ 329 w 516"/>
              <a:gd name="T41" fmla="*/ 678 h 754"/>
              <a:gd name="T42" fmla="*/ 411 w 516"/>
              <a:gd name="T43" fmla="*/ 482 h 754"/>
              <a:gd name="T44" fmla="*/ 199 w 516"/>
              <a:gd name="T45" fmla="*/ 379 h 754"/>
              <a:gd name="T46" fmla="*/ 435 w 516"/>
              <a:gd name="T47" fmla="*/ 663 h 754"/>
              <a:gd name="T48" fmla="*/ 81 w 516"/>
              <a:gd name="T49" fmla="*/ 534 h 754"/>
              <a:gd name="T50" fmla="*/ 116 w 516"/>
              <a:gd name="T51" fmla="*/ 556 h 754"/>
              <a:gd name="T52" fmla="*/ 168 w 516"/>
              <a:gd name="T53" fmla="*/ 520 h 754"/>
              <a:gd name="T54" fmla="*/ 182 w 516"/>
              <a:gd name="T55" fmla="*/ 517 h 754"/>
              <a:gd name="T56" fmla="*/ 149 w 516"/>
              <a:gd name="T57" fmla="*/ 636 h 754"/>
              <a:gd name="T58" fmla="*/ 453 w 516"/>
              <a:gd name="T59" fmla="*/ 574 h 754"/>
              <a:gd name="T60" fmla="*/ 447 w 516"/>
              <a:gd name="T61" fmla="*/ 553 h 754"/>
              <a:gd name="T62" fmla="*/ 135 w 516"/>
              <a:gd name="T63" fmla="*/ 681 h 754"/>
              <a:gd name="T64" fmla="*/ 258 w 516"/>
              <a:gd name="T65" fmla="*/ 469 h 754"/>
              <a:gd name="T66" fmla="*/ 306 w 516"/>
              <a:gd name="T67" fmla="*/ 395 h 754"/>
              <a:gd name="T68" fmla="*/ 255 w 516"/>
              <a:gd name="T69" fmla="*/ 485 h 754"/>
              <a:gd name="T70" fmla="*/ 260 w 516"/>
              <a:gd name="T71" fmla="*/ 494 h 754"/>
              <a:gd name="T72" fmla="*/ 171 w 516"/>
              <a:gd name="T73" fmla="*/ 375 h 754"/>
              <a:gd name="T74" fmla="*/ 327 w 516"/>
              <a:gd name="T75" fmla="*/ 560 h 754"/>
              <a:gd name="T76" fmla="*/ 260 w 516"/>
              <a:gd name="T77" fmla="*/ 653 h 754"/>
              <a:gd name="T78" fmla="*/ 235 w 516"/>
              <a:gd name="T79" fmla="*/ 514 h 754"/>
              <a:gd name="T80" fmla="*/ 223 w 516"/>
              <a:gd name="T81" fmla="*/ 574 h 754"/>
              <a:gd name="T82" fmla="*/ 336 w 516"/>
              <a:gd name="T83" fmla="*/ 497 h 754"/>
              <a:gd name="T84" fmla="*/ 224 w 516"/>
              <a:gd name="T85" fmla="*/ 491 h 754"/>
              <a:gd name="T86" fmla="*/ 295 w 516"/>
              <a:gd name="T87" fmla="*/ 622 h 754"/>
              <a:gd name="T88" fmla="*/ 266 w 516"/>
              <a:gd name="T89" fmla="*/ 621 h 754"/>
              <a:gd name="T90" fmla="*/ 481 w 516"/>
              <a:gd name="T91" fmla="*/ 669 h 754"/>
              <a:gd name="T92" fmla="*/ 88 w 516"/>
              <a:gd name="T93" fmla="*/ 313 h 754"/>
              <a:gd name="T94" fmla="*/ 62 w 516"/>
              <a:gd name="T95" fmla="*/ 358 h 754"/>
              <a:gd name="T96" fmla="*/ 62 w 516"/>
              <a:gd name="T97" fmla="*/ 327 h 754"/>
              <a:gd name="T98" fmla="*/ 12 w 516"/>
              <a:gd name="T99" fmla="*/ 523 h 754"/>
              <a:gd name="T100" fmla="*/ 173 w 516"/>
              <a:gd name="T101" fmla="*/ 278 h 754"/>
              <a:gd name="T102" fmla="*/ 281 w 516"/>
              <a:gd name="T103" fmla="*/ 228 h 754"/>
              <a:gd name="T104" fmla="*/ 250 w 516"/>
              <a:gd name="T105" fmla="*/ 195 h 754"/>
              <a:gd name="T106" fmla="*/ 85 w 516"/>
              <a:gd name="T107" fmla="*/ 264 h 754"/>
              <a:gd name="T108" fmla="*/ 324 w 516"/>
              <a:gd name="T109" fmla="*/ 95 h 754"/>
              <a:gd name="T110" fmla="*/ 29 w 516"/>
              <a:gd name="T111" fmla="*/ 259 h 754"/>
              <a:gd name="T112" fmla="*/ 456 w 516"/>
              <a:gd name="T113" fmla="*/ 242 h 754"/>
              <a:gd name="T114" fmla="*/ 52 w 516"/>
              <a:gd name="T115" fmla="*/ 195 h 754"/>
              <a:gd name="T116" fmla="*/ 189 w 516"/>
              <a:gd name="T117" fmla="*/ 87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6" h="754">
                <a:moveTo>
                  <a:pt x="1" y="391"/>
                </a:moveTo>
                <a:cubicBezTo>
                  <a:pt x="2" y="372"/>
                  <a:pt x="3" y="353"/>
                  <a:pt x="3" y="333"/>
                </a:cubicBezTo>
                <a:cubicBezTo>
                  <a:pt x="4" y="313"/>
                  <a:pt x="5" y="293"/>
                  <a:pt x="6" y="273"/>
                </a:cubicBezTo>
                <a:cubicBezTo>
                  <a:pt x="7" y="255"/>
                  <a:pt x="8" y="238"/>
                  <a:pt x="9" y="221"/>
                </a:cubicBezTo>
                <a:cubicBezTo>
                  <a:pt x="9" y="206"/>
                  <a:pt x="16" y="195"/>
                  <a:pt x="28" y="187"/>
                </a:cubicBezTo>
                <a:cubicBezTo>
                  <a:pt x="32" y="184"/>
                  <a:pt x="36" y="180"/>
                  <a:pt x="40" y="178"/>
                </a:cubicBezTo>
                <a:cubicBezTo>
                  <a:pt x="57" y="168"/>
                  <a:pt x="73" y="158"/>
                  <a:pt x="90" y="148"/>
                </a:cubicBezTo>
                <a:cubicBezTo>
                  <a:pt x="96" y="144"/>
                  <a:pt x="101" y="140"/>
                  <a:pt x="106" y="135"/>
                </a:cubicBezTo>
                <a:cubicBezTo>
                  <a:pt x="113" y="128"/>
                  <a:pt x="121" y="122"/>
                  <a:pt x="129" y="117"/>
                </a:cubicBezTo>
                <a:cubicBezTo>
                  <a:pt x="155" y="101"/>
                  <a:pt x="180" y="84"/>
                  <a:pt x="206" y="68"/>
                </a:cubicBezTo>
                <a:cubicBezTo>
                  <a:pt x="210" y="65"/>
                  <a:pt x="215" y="62"/>
                  <a:pt x="220" y="59"/>
                </a:cubicBezTo>
                <a:cubicBezTo>
                  <a:pt x="243" y="48"/>
                  <a:pt x="263" y="33"/>
                  <a:pt x="281" y="15"/>
                </a:cubicBezTo>
                <a:cubicBezTo>
                  <a:pt x="286" y="11"/>
                  <a:pt x="292" y="7"/>
                  <a:pt x="298" y="4"/>
                </a:cubicBezTo>
                <a:cubicBezTo>
                  <a:pt x="307" y="0"/>
                  <a:pt x="315" y="2"/>
                  <a:pt x="322" y="9"/>
                </a:cubicBezTo>
                <a:cubicBezTo>
                  <a:pt x="330" y="17"/>
                  <a:pt x="332" y="25"/>
                  <a:pt x="333" y="36"/>
                </a:cubicBezTo>
                <a:cubicBezTo>
                  <a:pt x="334" y="52"/>
                  <a:pt x="335" y="69"/>
                  <a:pt x="336" y="85"/>
                </a:cubicBezTo>
                <a:cubicBezTo>
                  <a:pt x="337" y="89"/>
                  <a:pt x="339" y="91"/>
                  <a:pt x="343" y="89"/>
                </a:cubicBezTo>
                <a:cubicBezTo>
                  <a:pt x="349" y="86"/>
                  <a:pt x="354" y="83"/>
                  <a:pt x="360" y="80"/>
                </a:cubicBezTo>
                <a:cubicBezTo>
                  <a:pt x="363" y="79"/>
                  <a:pt x="366" y="80"/>
                  <a:pt x="366" y="83"/>
                </a:cubicBezTo>
                <a:cubicBezTo>
                  <a:pt x="366" y="85"/>
                  <a:pt x="367" y="87"/>
                  <a:pt x="367" y="89"/>
                </a:cubicBezTo>
                <a:cubicBezTo>
                  <a:pt x="368" y="106"/>
                  <a:pt x="370" y="124"/>
                  <a:pt x="371" y="141"/>
                </a:cubicBezTo>
                <a:cubicBezTo>
                  <a:pt x="371" y="143"/>
                  <a:pt x="371" y="145"/>
                  <a:pt x="372" y="147"/>
                </a:cubicBezTo>
                <a:cubicBezTo>
                  <a:pt x="373" y="153"/>
                  <a:pt x="376" y="155"/>
                  <a:pt x="383" y="153"/>
                </a:cubicBezTo>
                <a:cubicBezTo>
                  <a:pt x="397" y="149"/>
                  <a:pt x="412" y="144"/>
                  <a:pt x="426" y="139"/>
                </a:cubicBezTo>
                <a:cubicBezTo>
                  <a:pt x="434" y="137"/>
                  <a:pt x="437" y="138"/>
                  <a:pt x="438" y="146"/>
                </a:cubicBezTo>
                <a:cubicBezTo>
                  <a:pt x="439" y="158"/>
                  <a:pt x="442" y="169"/>
                  <a:pt x="440" y="181"/>
                </a:cubicBezTo>
                <a:cubicBezTo>
                  <a:pt x="439" y="184"/>
                  <a:pt x="442" y="187"/>
                  <a:pt x="446" y="186"/>
                </a:cubicBezTo>
                <a:cubicBezTo>
                  <a:pt x="454" y="184"/>
                  <a:pt x="462" y="183"/>
                  <a:pt x="469" y="178"/>
                </a:cubicBezTo>
                <a:cubicBezTo>
                  <a:pt x="473" y="175"/>
                  <a:pt x="475" y="176"/>
                  <a:pt x="476" y="181"/>
                </a:cubicBezTo>
                <a:cubicBezTo>
                  <a:pt x="477" y="189"/>
                  <a:pt x="478" y="197"/>
                  <a:pt x="478" y="206"/>
                </a:cubicBezTo>
                <a:cubicBezTo>
                  <a:pt x="479" y="211"/>
                  <a:pt x="478" y="217"/>
                  <a:pt x="479" y="222"/>
                </a:cubicBezTo>
                <a:cubicBezTo>
                  <a:pt x="479" y="230"/>
                  <a:pt x="482" y="231"/>
                  <a:pt x="488" y="230"/>
                </a:cubicBezTo>
                <a:cubicBezTo>
                  <a:pt x="493" y="229"/>
                  <a:pt x="497" y="227"/>
                  <a:pt x="502" y="227"/>
                </a:cubicBezTo>
                <a:cubicBezTo>
                  <a:pt x="508" y="226"/>
                  <a:pt x="511" y="228"/>
                  <a:pt x="514" y="234"/>
                </a:cubicBezTo>
                <a:cubicBezTo>
                  <a:pt x="514" y="236"/>
                  <a:pt x="515" y="239"/>
                  <a:pt x="515" y="241"/>
                </a:cubicBezTo>
                <a:cubicBezTo>
                  <a:pt x="515" y="251"/>
                  <a:pt x="516" y="260"/>
                  <a:pt x="515" y="270"/>
                </a:cubicBezTo>
                <a:cubicBezTo>
                  <a:pt x="511" y="310"/>
                  <a:pt x="509" y="351"/>
                  <a:pt x="507" y="391"/>
                </a:cubicBezTo>
                <a:cubicBezTo>
                  <a:pt x="506" y="430"/>
                  <a:pt x="502" y="469"/>
                  <a:pt x="500" y="508"/>
                </a:cubicBezTo>
                <a:cubicBezTo>
                  <a:pt x="498" y="535"/>
                  <a:pt x="496" y="562"/>
                  <a:pt x="494" y="588"/>
                </a:cubicBezTo>
                <a:cubicBezTo>
                  <a:pt x="493" y="599"/>
                  <a:pt x="490" y="610"/>
                  <a:pt x="490" y="621"/>
                </a:cubicBezTo>
                <a:cubicBezTo>
                  <a:pt x="488" y="637"/>
                  <a:pt x="487" y="652"/>
                  <a:pt x="487" y="667"/>
                </a:cubicBezTo>
                <a:cubicBezTo>
                  <a:pt x="487" y="677"/>
                  <a:pt x="483" y="683"/>
                  <a:pt x="475" y="688"/>
                </a:cubicBezTo>
                <a:cubicBezTo>
                  <a:pt x="473" y="689"/>
                  <a:pt x="472" y="690"/>
                  <a:pt x="470" y="691"/>
                </a:cubicBezTo>
                <a:cubicBezTo>
                  <a:pt x="454" y="696"/>
                  <a:pt x="439" y="704"/>
                  <a:pt x="422" y="707"/>
                </a:cubicBezTo>
                <a:cubicBezTo>
                  <a:pt x="418" y="707"/>
                  <a:pt x="413" y="708"/>
                  <a:pt x="409" y="709"/>
                </a:cubicBezTo>
                <a:cubicBezTo>
                  <a:pt x="392" y="714"/>
                  <a:pt x="376" y="718"/>
                  <a:pt x="359" y="722"/>
                </a:cubicBezTo>
                <a:cubicBezTo>
                  <a:pt x="354" y="723"/>
                  <a:pt x="350" y="723"/>
                  <a:pt x="345" y="723"/>
                </a:cubicBezTo>
                <a:cubicBezTo>
                  <a:pt x="330" y="722"/>
                  <a:pt x="315" y="726"/>
                  <a:pt x="300" y="730"/>
                </a:cubicBezTo>
                <a:cubicBezTo>
                  <a:pt x="292" y="732"/>
                  <a:pt x="284" y="732"/>
                  <a:pt x="276" y="734"/>
                </a:cubicBezTo>
                <a:cubicBezTo>
                  <a:pt x="270" y="735"/>
                  <a:pt x="263" y="736"/>
                  <a:pt x="257" y="737"/>
                </a:cubicBezTo>
                <a:cubicBezTo>
                  <a:pt x="220" y="741"/>
                  <a:pt x="184" y="749"/>
                  <a:pt x="147" y="750"/>
                </a:cubicBezTo>
                <a:cubicBezTo>
                  <a:pt x="131" y="750"/>
                  <a:pt x="114" y="752"/>
                  <a:pt x="98" y="753"/>
                </a:cubicBezTo>
                <a:cubicBezTo>
                  <a:pt x="81" y="754"/>
                  <a:pt x="66" y="750"/>
                  <a:pt x="53" y="737"/>
                </a:cubicBezTo>
                <a:cubicBezTo>
                  <a:pt x="38" y="722"/>
                  <a:pt x="28" y="704"/>
                  <a:pt x="19" y="685"/>
                </a:cubicBezTo>
                <a:cubicBezTo>
                  <a:pt x="17" y="680"/>
                  <a:pt x="16" y="675"/>
                  <a:pt x="15" y="670"/>
                </a:cubicBezTo>
                <a:cubicBezTo>
                  <a:pt x="12" y="639"/>
                  <a:pt x="9" y="608"/>
                  <a:pt x="8" y="576"/>
                </a:cubicBezTo>
                <a:cubicBezTo>
                  <a:pt x="8" y="552"/>
                  <a:pt x="7" y="528"/>
                  <a:pt x="6" y="503"/>
                </a:cubicBezTo>
                <a:cubicBezTo>
                  <a:pt x="5" y="494"/>
                  <a:pt x="3" y="485"/>
                  <a:pt x="3" y="476"/>
                </a:cubicBezTo>
                <a:cubicBezTo>
                  <a:pt x="1" y="448"/>
                  <a:pt x="0" y="419"/>
                  <a:pt x="1" y="391"/>
                </a:cubicBezTo>
                <a:close/>
                <a:moveTo>
                  <a:pt x="74" y="659"/>
                </a:moveTo>
                <a:cubicBezTo>
                  <a:pt x="73" y="658"/>
                  <a:pt x="71" y="657"/>
                  <a:pt x="70" y="656"/>
                </a:cubicBezTo>
                <a:cubicBezTo>
                  <a:pt x="70" y="656"/>
                  <a:pt x="70" y="653"/>
                  <a:pt x="71" y="653"/>
                </a:cubicBezTo>
                <a:cubicBezTo>
                  <a:pt x="74" y="653"/>
                  <a:pt x="76" y="654"/>
                  <a:pt x="76" y="657"/>
                </a:cubicBezTo>
                <a:cubicBezTo>
                  <a:pt x="76" y="657"/>
                  <a:pt x="75" y="658"/>
                  <a:pt x="74" y="659"/>
                </a:cubicBezTo>
                <a:close/>
                <a:moveTo>
                  <a:pt x="382" y="495"/>
                </a:moveTo>
                <a:cubicBezTo>
                  <a:pt x="381" y="496"/>
                  <a:pt x="381" y="496"/>
                  <a:pt x="380" y="497"/>
                </a:cubicBezTo>
                <a:cubicBezTo>
                  <a:pt x="377" y="499"/>
                  <a:pt x="375" y="502"/>
                  <a:pt x="371" y="500"/>
                </a:cubicBezTo>
                <a:cubicBezTo>
                  <a:pt x="368" y="499"/>
                  <a:pt x="374" y="496"/>
                  <a:pt x="380" y="495"/>
                </a:cubicBezTo>
                <a:cubicBezTo>
                  <a:pt x="381" y="495"/>
                  <a:pt x="381" y="495"/>
                  <a:pt x="382" y="495"/>
                </a:cubicBezTo>
                <a:cubicBezTo>
                  <a:pt x="382" y="495"/>
                  <a:pt x="382" y="495"/>
                  <a:pt x="382" y="495"/>
                </a:cubicBezTo>
                <a:cubicBezTo>
                  <a:pt x="389" y="494"/>
                  <a:pt x="397" y="494"/>
                  <a:pt x="402" y="488"/>
                </a:cubicBezTo>
                <a:cubicBezTo>
                  <a:pt x="401" y="495"/>
                  <a:pt x="396" y="498"/>
                  <a:pt x="391" y="501"/>
                </a:cubicBezTo>
                <a:cubicBezTo>
                  <a:pt x="389" y="502"/>
                  <a:pt x="386" y="502"/>
                  <a:pt x="384" y="501"/>
                </a:cubicBezTo>
                <a:cubicBezTo>
                  <a:pt x="383" y="501"/>
                  <a:pt x="383" y="497"/>
                  <a:pt x="382" y="495"/>
                </a:cubicBezTo>
                <a:close/>
                <a:moveTo>
                  <a:pt x="67" y="575"/>
                </a:moveTo>
                <a:cubicBezTo>
                  <a:pt x="68" y="577"/>
                  <a:pt x="68" y="578"/>
                  <a:pt x="69" y="580"/>
                </a:cubicBezTo>
                <a:cubicBezTo>
                  <a:pt x="68" y="580"/>
                  <a:pt x="67" y="582"/>
                  <a:pt x="66" y="581"/>
                </a:cubicBezTo>
                <a:cubicBezTo>
                  <a:pt x="65" y="580"/>
                  <a:pt x="64" y="579"/>
                  <a:pt x="63" y="577"/>
                </a:cubicBezTo>
                <a:cubicBezTo>
                  <a:pt x="64" y="577"/>
                  <a:pt x="65" y="576"/>
                  <a:pt x="67" y="575"/>
                </a:cubicBezTo>
                <a:close/>
                <a:moveTo>
                  <a:pt x="59" y="463"/>
                </a:moveTo>
                <a:cubicBezTo>
                  <a:pt x="62" y="462"/>
                  <a:pt x="63" y="461"/>
                  <a:pt x="64" y="461"/>
                </a:cubicBezTo>
                <a:cubicBezTo>
                  <a:pt x="66" y="461"/>
                  <a:pt x="68" y="462"/>
                  <a:pt x="67" y="465"/>
                </a:cubicBezTo>
                <a:cubicBezTo>
                  <a:pt x="67" y="465"/>
                  <a:pt x="65" y="466"/>
                  <a:pt x="65" y="466"/>
                </a:cubicBezTo>
                <a:cubicBezTo>
                  <a:pt x="63" y="465"/>
                  <a:pt x="62" y="464"/>
                  <a:pt x="59" y="463"/>
                </a:cubicBezTo>
                <a:close/>
                <a:moveTo>
                  <a:pt x="67" y="641"/>
                </a:moveTo>
                <a:cubicBezTo>
                  <a:pt x="69" y="639"/>
                  <a:pt x="71" y="638"/>
                  <a:pt x="71" y="638"/>
                </a:cubicBezTo>
                <a:cubicBezTo>
                  <a:pt x="73" y="639"/>
                  <a:pt x="74" y="640"/>
                  <a:pt x="75" y="641"/>
                </a:cubicBezTo>
                <a:cubicBezTo>
                  <a:pt x="74" y="642"/>
                  <a:pt x="73" y="643"/>
                  <a:pt x="73" y="643"/>
                </a:cubicBezTo>
                <a:cubicBezTo>
                  <a:pt x="71" y="642"/>
                  <a:pt x="70" y="642"/>
                  <a:pt x="67" y="641"/>
                </a:cubicBezTo>
                <a:close/>
                <a:moveTo>
                  <a:pt x="67" y="624"/>
                </a:moveTo>
                <a:cubicBezTo>
                  <a:pt x="68" y="623"/>
                  <a:pt x="69" y="622"/>
                  <a:pt x="70" y="622"/>
                </a:cubicBezTo>
                <a:cubicBezTo>
                  <a:pt x="73" y="621"/>
                  <a:pt x="75" y="624"/>
                  <a:pt x="74" y="626"/>
                </a:cubicBezTo>
                <a:cubicBezTo>
                  <a:pt x="73" y="627"/>
                  <a:pt x="72" y="628"/>
                  <a:pt x="71" y="627"/>
                </a:cubicBezTo>
                <a:cubicBezTo>
                  <a:pt x="70" y="626"/>
                  <a:pt x="68" y="625"/>
                  <a:pt x="67" y="624"/>
                </a:cubicBezTo>
                <a:close/>
                <a:moveTo>
                  <a:pt x="72" y="692"/>
                </a:moveTo>
                <a:cubicBezTo>
                  <a:pt x="74" y="694"/>
                  <a:pt x="75" y="696"/>
                  <a:pt x="76" y="697"/>
                </a:cubicBezTo>
                <a:cubicBezTo>
                  <a:pt x="75" y="698"/>
                  <a:pt x="74" y="699"/>
                  <a:pt x="74" y="699"/>
                </a:cubicBezTo>
                <a:cubicBezTo>
                  <a:pt x="71" y="698"/>
                  <a:pt x="68" y="696"/>
                  <a:pt x="69" y="694"/>
                </a:cubicBezTo>
                <a:cubicBezTo>
                  <a:pt x="70" y="694"/>
                  <a:pt x="71" y="693"/>
                  <a:pt x="72" y="692"/>
                </a:cubicBezTo>
                <a:close/>
                <a:moveTo>
                  <a:pt x="384" y="665"/>
                </a:moveTo>
                <a:cubicBezTo>
                  <a:pt x="384" y="662"/>
                  <a:pt x="388" y="659"/>
                  <a:pt x="391" y="659"/>
                </a:cubicBezTo>
                <a:cubicBezTo>
                  <a:pt x="392" y="659"/>
                  <a:pt x="393" y="661"/>
                  <a:pt x="393" y="662"/>
                </a:cubicBezTo>
                <a:cubicBezTo>
                  <a:pt x="393" y="665"/>
                  <a:pt x="389" y="668"/>
                  <a:pt x="386" y="667"/>
                </a:cubicBezTo>
                <a:cubicBezTo>
                  <a:pt x="385" y="667"/>
                  <a:pt x="385" y="666"/>
                  <a:pt x="384" y="665"/>
                </a:cubicBezTo>
                <a:close/>
                <a:moveTo>
                  <a:pt x="60" y="483"/>
                </a:moveTo>
                <a:cubicBezTo>
                  <a:pt x="60" y="483"/>
                  <a:pt x="59" y="482"/>
                  <a:pt x="59" y="482"/>
                </a:cubicBezTo>
                <a:cubicBezTo>
                  <a:pt x="60" y="480"/>
                  <a:pt x="59" y="478"/>
                  <a:pt x="60" y="477"/>
                </a:cubicBezTo>
                <a:cubicBezTo>
                  <a:pt x="61" y="476"/>
                  <a:pt x="65" y="479"/>
                  <a:pt x="65" y="481"/>
                </a:cubicBezTo>
                <a:cubicBezTo>
                  <a:pt x="65" y="483"/>
                  <a:pt x="65" y="485"/>
                  <a:pt x="65" y="487"/>
                </a:cubicBezTo>
                <a:cubicBezTo>
                  <a:pt x="64" y="488"/>
                  <a:pt x="63" y="489"/>
                  <a:pt x="62" y="490"/>
                </a:cubicBezTo>
                <a:cubicBezTo>
                  <a:pt x="61" y="490"/>
                  <a:pt x="60" y="489"/>
                  <a:pt x="59" y="488"/>
                </a:cubicBezTo>
                <a:cubicBezTo>
                  <a:pt x="59" y="486"/>
                  <a:pt x="60" y="485"/>
                  <a:pt x="60" y="483"/>
                </a:cubicBezTo>
                <a:close/>
                <a:moveTo>
                  <a:pt x="355" y="439"/>
                </a:moveTo>
                <a:cubicBezTo>
                  <a:pt x="354" y="439"/>
                  <a:pt x="353" y="437"/>
                  <a:pt x="352" y="436"/>
                </a:cubicBezTo>
                <a:cubicBezTo>
                  <a:pt x="353" y="435"/>
                  <a:pt x="355" y="434"/>
                  <a:pt x="356" y="433"/>
                </a:cubicBezTo>
                <a:cubicBezTo>
                  <a:pt x="357" y="433"/>
                  <a:pt x="357" y="433"/>
                  <a:pt x="358" y="433"/>
                </a:cubicBezTo>
                <a:cubicBezTo>
                  <a:pt x="359" y="433"/>
                  <a:pt x="360" y="433"/>
                  <a:pt x="361" y="433"/>
                </a:cubicBezTo>
                <a:cubicBezTo>
                  <a:pt x="362" y="434"/>
                  <a:pt x="363" y="435"/>
                  <a:pt x="364" y="436"/>
                </a:cubicBezTo>
                <a:cubicBezTo>
                  <a:pt x="363" y="437"/>
                  <a:pt x="361" y="439"/>
                  <a:pt x="360" y="439"/>
                </a:cubicBezTo>
                <a:cubicBezTo>
                  <a:pt x="359" y="440"/>
                  <a:pt x="357" y="439"/>
                  <a:pt x="355" y="439"/>
                </a:cubicBezTo>
                <a:close/>
                <a:moveTo>
                  <a:pt x="378" y="668"/>
                </a:moveTo>
                <a:cubicBezTo>
                  <a:pt x="374" y="670"/>
                  <a:pt x="372" y="673"/>
                  <a:pt x="369" y="673"/>
                </a:cubicBezTo>
                <a:cubicBezTo>
                  <a:pt x="367" y="674"/>
                  <a:pt x="365" y="673"/>
                  <a:pt x="364" y="670"/>
                </a:cubicBezTo>
                <a:cubicBezTo>
                  <a:pt x="364" y="668"/>
                  <a:pt x="364" y="666"/>
                  <a:pt x="367" y="666"/>
                </a:cubicBezTo>
                <a:cubicBezTo>
                  <a:pt x="370" y="666"/>
                  <a:pt x="373" y="667"/>
                  <a:pt x="378" y="668"/>
                </a:cubicBezTo>
                <a:close/>
                <a:moveTo>
                  <a:pt x="347" y="451"/>
                </a:moveTo>
                <a:cubicBezTo>
                  <a:pt x="348" y="452"/>
                  <a:pt x="349" y="453"/>
                  <a:pt x="350" y="454"/>
                </a:cubicBezTo>
                <a:cubicBezTo>
                  <a:pt x="350" y="455"/>
                  <a:pt x="349" y="456"/>
                  <a:pt x="348" y="456"/>
                </a:cubicBezTo>
                <a:cubicBezTo>
                  <a:pt x="345" y="457"/>
                  <a:pt x="341" y="458"/>
                  <a:pt x="338" y="458"/>
                </a:cubicBezTo>
                <a:cubicBezTo>
                  <a:pt x="338" y="459"/>
                  <a:pt x="336" y="457"/>
                  <a:pt x="336" y="457"/>
                </a:cubicBezTo>
                <a:cubicBezTo>
                  <a:pt x="336" y="456"/>
                  <a:pt x="337" y="454"/>
                  <a:pt x="337" y="454"/>
                </a:cubicBezTo>
                <a:cubicBezTo>
                  <a:pt x="340" y="453"/>
                  <a:pt x="343" y="452"/>
                  <a:pt x="347" y="451"/>
                </a:cubicBezTo>
                <a:close/>
                <a:moveTo>
                  <a:pt x="488" y="324"/>
                </a:moveTo>
                <a:cubicBezTo>
                  <a:pt x="488" y="324"/>
                  <a:pt x="488" y="325"/>
                  <a:pt x="487" y="325"/>
                </a:cubicBezTo>
                <a:cubicBezTo>
                  <a:pt x="484" y="329"/>
                  <a:pt x="480" y="332"/>
                  <a:pt x="474" y="332"/>
                </a:cubicBezTo>
                <a:cubicBezTo>
                  <a:pt x="474" y="332"/>
                  <a:pt x="473" y="331"/>
                  <a:pt x="472" y="330"/>
                </a:cubicBezTo>
                <a:cubicBezTo>
                  <a:pt x="472" y="330"/>
                  <a:pt x="472" y="328"/>
                  <a:pt x="472" y="328"/>
                </a:cubicBezTo>
                <a:cubicBezTo>
                  <a:pt x="477" y="326"/>
                  <a:pt x="481" y="324"/>
                  <a:pt x="486" y="322"/>
                </a:cubicBezTo>
                <a:cubicBezTo>
                  <a:pt x="486" y="322"/>
                  <a:pt x="487" y="323"/>
                  <a:pt x="488" y="324"/>
                </a:cubicBezTo>
                <a:close/>
                <a:moveTo>
                  <a:pt x="481" y="268"/>
                </a:moveTo>
                <a:cubicBezTo>
                  <a:pt x="482" y="270"/>
                  <a:pt x="483" y="270"/>
                  <a:pt x="484" y="271"/>
                </a:cubicBezTo>
                <a:cubicBezTo>
                  <a:pt x="484" y="272"/>
                  <a:pt x="483" y="273"/>
                  <a:pt x="482" y="274"/>
                </a:cubicBezTo>
                <a:cubicBezTo>
                  <a:pt x="480" y="275"/>
                  <a:pt x="477" y="276"/>
                  <a:pt x="474" y="277"/>
                </a:cubicBezTo>
                <a:cubicBezTo>
                  <a:pt x="472" y="277"/>
                  <a:pt x="469" y="278"/>
                  <a:pt x="469" y="275"/>
                </a:cubicBezTo>
                <a:cubicBezTo>
                  <a:pt x="469" y="274"/>
                  <a:pt x="471" y="272"/>
                  <a:pt x="472" y="271"/>
                </a:cubicBezTo>
                <a:cubicBezTo>
                  <a:pt x="475" y="270"/>
                  <a:pt x="478" y="269"/>
                  <a:pt x="481" y="268"/>
                </a:cubicBezTo>
                <a:close/>
                <a:moveTo>
                  <a:pt x="71" y="707"/>
                </a:moveTo>
                <a:cubicBezTo>
                  <a:pt x="72" y="707"/>
                  <a:pt x="73" y="705"/>
                  <a:pt x="74" y="706"/>
                </a:cubicBezTo>
                <a:cubicBezTo>
                  <a:pt x="81" y="708"/>
                  <a:pt x="83" y="713"/>
                  <a:pt x="79" y="718"/>
                </a:cubicBezTo>
                <a:cubicBezTo>
                  <a:pt x="78" y="718"/>
                  <a:pt x="75" y="718"/>
                  <a:pt x="74" y="717"/>
                </a:cubicBezTo>
                <a:cubicBezTo>
                  <a:pt x="73" y="714"/>
                  <a:pt x="72" y="711"/>
                  <a:pt x="71" y="707"/>
                </a:cubicBezTo>
                <a:close/>
                <a:moveTo>
                  <a:pt x="75" y="669"/>
                </a:moveTo>
                <a:cubicBezTo>
                  <a:pt x="76" y="671"/>
                  <a:pt x="78" y="673"/>
                  <a:pt x="77" y="674"/>
                </a:cubicBezTo>
                <a:cubicBezTo>
                  <a:pt x="76" y="676"/>
                  <a:pt x="74" y="679"/>
                  <a:pt x="77" y="682"/>
                </a:cubicBezTo>
                <a:cubicBezTo>
                  <a:pt x="77" y="682"/>
                  <a:pt x="76" y="685"/>
                  <a:pt x="76" y="685"/>
                </a:cubicBezTo>
                <a:cubicBezTo>
                  <a:pt x="74" y="685"/>
                  <a:pt x="71" y="685"/>
                  <a:pt x="70" y="683"/>
                </a:cubicBezTo>
                <a:cubicBezTo>
                  <a:pt x="68" y="681"/>
                  <a:pt x="69" y="673"/>
                  <a:pt x="71" y="671"/>
                </a:cubicBezTo>
                <a:cubicBezTo>
                  <a:pt x="72" y="670"/>
                  <a:pt x="73" y="670"/>
                  <a:pt x="75" y="669"/>
                </a:cubicBezTo>
                <a:close/>
                <a:moveTo>
                  <a:pt x="372" y="385"/>
                </a:moveTo>
                <a:cubicBezTo>
                  <a:pt x="370" y="385"/>
                  <a:pt x="368" y="384"/>
                  <a:pt x="365" y="384"/>
                </a:cubicBezTo>
                <a:cubicBezTo>
                  <a:pt x="365" y="384"/>
                  <a:pt x="365" y="383"/>
                  <a:pt x="364" y="382"/>
                </a:cubicBezTo>
                <a:cubicBezTo>
                  <a:pt x="364" y="381"/>
                  <a:pt x="365" y="381"/>
                  <a:pt x="365" y="381"/>
                </a:cubicBezTo>
                <a:cubicBezTo>
                  <a:pt x="370" y="377"/>
                  <a:pt x="374" y="378"/>
                  <a:pt x="379" y="379"/>
                </a:cubicBezTo>
                <a:cubicBezTo>
                  <a:pt x="380" y="380"/>
                  <a:pt x="381" y="381"/>
                  <a:pt x="381" y="382"/>
                </a:cubicBezTo>
                <a:cubicBezTo>
                  <a:pt x="380" y="383"/>
                  <a:pt x="380" y="384"/>
                  <a:pt x="379" y="384"/>
                </a:cubicBezTo>
                <a:cubicBezTo>
                  <a:pt x="377" y="385"/>
                  <a:pt x="375" y="385"/>
                  <a:pt x="372" y="385"/>
                </a:cubicBezTo>
                <a:close/>
                <a:moveTo>
                  <a:pt x="360" y="398"/>
                </a:moveTo>
                <a:cubicBezTo>
                  <a:pt x="361" y="397"/>
                  <a:pt x="362" y="395"/>
                  <a:pt x="362" y="395"/>
                </a:cubicBezTo>
                <a:cubicBezTo>
                  <a:pt x="366" y="395"/>
                  <a:pt x="369" y="396"/>
                  <a:pt x="373" y="397"/>
                </a:cubicBezTo>
                <a:cubicBezTo>
                  <a:pt x="374" y="397"/>
                  <a:pt x="375" y="399"/>
                  <a:pt x="375" y="400"/>
                </a:cubicBezTo>
                <a:cubicBezTo>
                  <a:pt x="375" y="401"/>
                  <a:pt x="373" y="402"/>
                  <a:pt x="372" y="402"/>
                </a:cubicBezTo>
                <a:cubicBezTo>
                  <a:pt x="368" y="402"/>
                  <a:pt x="365" y="401"/>
                  <a:pt x="361" y="401"/>
                </a:cubicBezTo>
                <a:cubicBezTo>
                  <a:pt x="361" y="400"/>
                  <a:pt x="360" y="399"/>
                  <a:pt x="360" y="398"/>
                </a:cubicBezTo>
                <a:close/>
                <a:moveTo>
                  <a:pt x="417" y="527"/>
                </a:moveTo>
                <a:cubicBezTo>
                  <a:pt x="414" y="533"/>
                  <a:pt x="409" y="536"/>
                  <a:pt x="402" y="536"/>
                </a:cubicBezTo>
                <a:cubicBezTo>
                  <a:pt x="401" y="536"/>
                  <a:pt x="400" y="534"/>
                  <a:pt x="399" y="532"/>
                </a:cubicBezTo>
                <a:cubicBezTo>
                  <a:pt x="399" y="532"/>
                  <a:pt x="401" y="529"/>
                  <a:pt x="401" y="529"/>
                </a:cubicBezTo>
                <a:cubicBezTo>
                  <a:pt x="407" y="530"/>
                  <a:pt x="411" y="528"/>
                  <a:pt x="417" y="527"/>
                </a:cubicBezTo>
                <a:close/>
                <a:moveTo>
                  <a:pt x="472" y="311"/>
                </a:moveTo>
                <a:cubicBezTo>
                  <a:pt x="471" y="310"/>
                  <a:pt x="470" y="309"/>
                  <a:pt x="470" y="308"/>
                </a:cubicBezTo>
                <a:cubicBezTo>
                  <a:pt x="470" y="307"/>
                  <a:pt x="471" y="305"/>
                  <a:pt x="472" y="305"/>
                </a:cubicBezTo>
                <a:cubicBezTo>
                  <a:pt x="476" y="303"/>
                  <a:pt x="480" y="302"/>
                  <a:pt x="484" y="300"/>
                </a:cubicBezTo>
                <a:cubicBezTo>
                  <a:pt x="486" y="300"/>
                  <a:pt x="488" y="301"/>
                  <a:pt x="490" y="302"/>
                </a:cubicBezTo>
                <a:cubicBezTo>
                  <a:pt x="491" y="303"/>
                  <a:pt x="489" y="306"/>
                  <a:pt x="486" y="307"/>
                </a:cubicBezTo>
                <a:cubicBezTo>
                  <a:pt x="482" y="309"/>
                  <a:pt x="477" y="310"/>
                  <a:pt x="472" y="311"/>
                </a:cubicBezTo>
                <a:close/>
                <a:moveTo>
                  <a:pt x="472" y="291"/>
                </a:moveTo>
                <a:cubicBezTo>
                  <a:pt x="471" y="291"/>
                  <a:pt x="470" y="291"/>
                  <a:pt x="470" y="290"/>
                </a:cubicBezTo>
                <a:cubicBezTo>
                  <a:pt x="470" y="290"/>
                  <a:pt x="470" y="288"/>
                  <a:pt x="470" y="288"/>
                </a:cubicBezTo>
                <a:cubicBezTo>
                  <a:pt x="475" y="283"/>
                  <a:pt x="481" y="279"/>
                  <a:pt x="488" y="278"/>
                </a:cubicBezTo>
                <a:cubicBezTo>
                  <a:pt x="489" y="277"/>
                  <a:pt x="491" y="279"/>
                  <a:pt x="492" y="279"/>
                </a:cubicBezTo>
                <a:cubicBezTo>
                  <a:pt x="491" y="280"/>
                  <a:pt x="491" y="282"/>
                  <a:pt x="490" y="283"/>
                </a:cubicBezTo>
                <a:cubicBezTo>
                  <a:pt x="485" y="286"/>
                  <a:pt x="480" y="288"/>
                  <a:pt x="474" y="291"/>
                </a:cubicBezTo>
                <a:cubicBezTo>
                  <a:pt x="474" y="291"/>
                  <a:pt x="472" y="291"/>
                  <a:pt x="472" y="291"/>
                </a:cubicBezTo>
                <a:close/>
                <a:moveTo>
                  <a:pt x="366" y="420"/>
                </a:moveTo>
                <a:cubicBezTo>
                  <a:pt x="363" y="420"/>
                  <a:pt x="361" y="421"/>
                  <a:pt x="359" y="421"/>
                </a:cubicBezTo>
                <a:cubicBezTo>
                  <a:pt x="358" y="420"/>
                  <a:pt x="357" y="419"/>
                  <a:pt x="356" y="419"/>
                </a:cubicBezTo>
                <a:cubicBezTo>
                  <a:pt x="357" y="417"/>
                  <a:pt x="357" y="415"/>
                  <a:pt x="359" y="414"/>
                </a:cubicBezTo>
                <a:cubicBezTo>
                  <a:pt x="363" y="412"/>
                  <a:pt x="368" y="412"/>
                  <a:pt x="373" y="415"/>
                </a:cubicBezTo>
                <a:cubicBezTo>
                  <a:pt x="374" y="415"/>
                  <a:pt x="375" y="417"/>
                  <a:pt x="375" y="418"/>
                </a:cubicBezTo>
                <a:cubicBezTo>
                  <a:pt x="375" y="420"/>
                  <a:pt x="373" y="421"/>
                  <a:pt x="371" y="421"/>
                </a:cubicBezTo>
                <a:cubicBezTo>
                  <a:pt x="369" y="421"/>
                  <a:pt x="367" y="420"/>
                  <a:pt x="366" y="420"/>
                </a:cubicBezTo>
                <a:close/>
                <a:moveTo>
                  <a:pt x="402" y="625"/>
                </a:moveTo>
                <a:cubicBezTo>
                  <a:pt x="401" y="625"/>
                  <a:pt x="399" y="625"/>
                  <a:pt x="399" y="625"/>
                </a:cubicBezTo>
                <a:cubicBezTo>
                  <a:pt x="395" y="622"/>
                  <a:pt x="389" y="625"/>
                  <a:pt x="387" y="620"/>
                </a:cubicBezTo>
                <a:cubicBezTo>
                  <a:pt x="385" y="618"/>
                  <a:pt x="393" y="613"/>
                  <a:pt x="400" y="614"/>
                </a:cubicBezTo>
                <a:cubicBezTo>
                  <a:pt x="402" y="614"/>
                  <a:pt x="404" y="615"/>
                  <a:pt x="404" y="617"/>
                </a:cubicBezTo>
                <a:cubicBezTo>
                  <a:pt x="405" y="619"/>
                  <a:pt x="404" y="622"/>
                  <a:pt x="404" y="624"/>
                </a:cubicBezTo>
                <a:cubicBezTo>
                  <a:pt x="404" y="624"/>
                  <a:pt x="402" y="625"/>
                  <a:pt x="402" y="625"/>
                </a:cubicBezTo>
                <a:close/>
                <a:moveTo>
                  <a:pt x="391" y="574"/>
                </a:moveTo>
                <a:cubicBezTo>
                  <a:pt x="385" y="583"/>
                  <a:pt x="381" y="584"/>
                  <a:pt x="373" y="580"/>
                </a:cubicBezTo>
                <a:cubicBezTo>
                  <a:pt x="371" y="579"/>
                  <a:pt x="369" y="578"/>
                  <a:pt x="367" y="577"/>
                </a:cubicBezTo>
                <a:cubicBezTo>
                  <a:pt x="364" y="576"/>
                  <a:pt x="364" y="573"/>
                  <a:pt x="366" y="571"/>
                </a:cubicBezTo>
                <a:cubicBezTo>
                  <a:pt x="370" y="568"/>
                  <a:pt x="373" y="567"/>
                  <a:pt x="375" y="570"/>
                </a:cubicBezTo>
                <a:cubicBezTo>
                  <a:pt x="379" y="576"/>
                  <a:pt x="383" y="575"/>
                  <a:pt x="388" y="573"/>
                </a:cubicBezTo>
                <a:cubicBezTo>
                  <a:pt x="389" y="573"/>
                  <a:pt x="390" y="574"/>
                  <a:pt x="391" y="574"/>
                </a:cubicBezTo>
                <a:close/>
                <a:moveTo>
                  <a:pt x="426" y="519"/>
                </a:moveTo>
                <a:cubicBezTo>
                  <a:pt x="429" y="518"/>
                  <a:pt x="430" y="516"/>
                  <a:pt x="431" y="516"/>
                </a:cubicBezTo>
                <a:cubicBezTo>
                  <a:pt x="439" y="515"/>
                  <a:pt x="448" y="514"/>
                  <a:pt x="455" y="511"/>
                </a:cubicBezTo>
                <a:cubicBezTo>
                  <a:pt x="456" y="511"/>
                  <a:pt x="458" y="513"/>
                  <a:pt x="458" y="514"/>
                </a:cubicBezTo>
                <a:cubicBezTo>
                  <a:pt x="459" y="515"/>
                  <a:pt x="458" y="517"/>
                  <a:pt x="457" y="517"/>
                </a:cubicBezTo>
                <a:cubicBezTo>
                  <a:pt x="450" y="519"/>
                  <a:pt x="443" y="520"/>
                  <a:pt x="437" y="524"/>
                </a:cubicBezTo>
                <a:cubicBezTo>
                  <a:pt x="434" y="523"/>
                  <a:pt x="431" y="521"/>
                  <a:pt x="426" y="519"/>
                </a:cubicBezTo>
                <a:close/>
                <a:moveTo>
                  <a:pt x="313" y="566"/>
                </a:moveTo>
                <a:cubicBezTo>
                  <a:pt x="312" y="567"/>
                  <a:pt x="313" y="569"/>
                  <a:pt x="312" y="569"/>
                </a:cubicBezTo>
                <a:cubicBezTo>
                  <a:pt x="306" y="576"/>
                  <a:pt x="299" y="581"/>
                  <a:pt x="290" y="585"/>
                </a:cubicBezTo>
                <a:cubicBezTo>
                  <a:pt x="289" y="585"/>
                  <a:pt x="288" y="585"/>
                  <a:pt x="287" y="585"/>
                </a:cubicBezTo>
                <a:cubicBezTo>
                  <a:pt x="286" y="585"/>
                  <a:pt x="283" y="584"/>
                  <a:pt x="283" y="584"/>
                </a:cubicBezTo>
                <a:cubicBezTo>
                  <a:pt x="283" y="582"/>
                  <a:pt x="284" y="578"/>
                  <a:pt x="285" y="578"/>
                </a:cubicBezTo>
                <a:cubicBezTo>
                  <a:pt x="294" y="576"/>
                  <a:pt x="301" y="569"/>
                  <a:pt x="310" y="565"/>
                </a:cubicBezTo>
                <a:cubicBezTo>
                  <a:pt x="311" y="565"/>
                  <a:pt x="312" y="566"/>
                  <a:pt x="313" y="566"/>
                </a:cubicBezTo>
                <a:close/>
                <a:moveTo>
                  <a:pt x="158" y="596"/>
                </a:moveTo>
                <a:cubicBezTo>
                  <a:pt x="159" y="594"/>
                  <a:pt x="160" y="593"/>
                  <a:pt x="161" y="591"/>
                </a:cubicBezTo>
                <a:cubicBezTo>
                  <a:pt x="162" y="590"/>
                  <a:pt x="165" y="589"/>
                  <a:pt x="165" y="589"/>
                </a:cubicBezTo>
                <a:cubicBezTo>
                  <a:pt x="170" y="595"/>
                  <a:pt x="174" y="591"/>
                  <a:pt x="178" y="587"/>
                </a:cubicBezTo>
                <a:cubicBezTo>
                  <a:pt x="179" y="587"/>
                  <a:pt x="180" y="586"/>
                  <a:pt x="182" y="586"/>
                </a:cubicBezTo>
                <a:cubicBezTo>
                  <a:pt x="183" y="587"/>
                  <a:pt x="185" y="588"/>
                  <a:pt x="186" y="590"/>
                </a:cubicBezTo>
                <a:cubicBezTo>
                  <a:pt x="187" y="591"/>
                  <a:pt x="186" y="593"/>
                  <a:pt x="185" y="595"/>
                </a:cubicBezTo>
                <a:cubicBezTo>
                  <a:pt x="183" y="596"/>
                  <a:pt x="181" y="597"/>
                  <a:pt x="179" y="597"/>
                </a:cubicBezTo>
                <a:cubicBezTo>
                  <a:pt x="177" y="598"/>
                  <a:pt x="174" y="598"/>
                  <a:pt x="171" y="599"/>
                </a:cubicBezTo>
                <a:cubicBezTo>
                  <a:pt x="163" y="602"/>
                  <a:pt x="163" y="602"/>
                  <a:pt x="158" y="596"/>
                </a:cubicBezTo>
                <a:cubicBezTo>
                  <a:pt x="155" y="598"/>
                  <a:pt x="152" y="600"/>
                  <a:pt x="150" y="602"/>
                </a:cubicBezTo>
                <a:cubicBezTo>
                  <a:pt x="146" y="604"/>
                  <a:pt x="143" y="606"/>
                  <a:pt x="139" y="603"/>
                </a:cubicBezTo>
                <a:cubicBezTo>
                  <a:pt x="135" y="600"/>
                  <a:pt x="132" y="604"/>
                  <a:pt x="129" y="605"/>
                </a:cubicBezTo>
                <a:cubicBezTo>
                  <a:pt x="126" y="607"/>
                  <a:pt x="123" y="608"/>
                  <a:pt x="120" y="604"/>
                </a:cubicBezTo>
                <a:cubicBezTo>
                  <a:pt x="119" y="602"/>
                  <a:pt x="117" y="602"/>
                  <a:pt x="115" y="603"/>
                </a:cubicBezTo>
                <a:cubicBezTo>
                  <a:pt x="113" y="604"/>
                  <a:pt x="111" y="607"/>
                  <a:pt x="109" y="604"/>
                </a:cubicBezTo>
                <a:cubicBezTo>
                  <a:pt x="108" y="602"/>
                  <a:pt x="111" y="599"/>
                  <a:pt x="112" y="597"/>
                </a:cubicBezTo>
                <a:cubicBezTo>
                  <a:pt x="114" y="596"/>
                  <a:pt x="116" y="594"/>
                  <a:pt x="118" y="593"/>
                </a:cubicBezTo>
                <a:cubicBezTo>
                  <a:pt x="120" y="592"/>
                  <a:pt x="124" y="592"/>
                  <a:pt x="125" y="593"/>
                </a:cubicBezTo>
                <a:cubicBezTo>
                  <a:pt x="129" y="599"/>
                  <a:pt x="132" y="598"/>
                  <a:pt x="136" y="594"/>
                </a:cubicBezTo>
                <a:cubicBezTo>
                  <a:pt x="138" y="592"/>
                  <a:pt x="141" y="592"/>
                  <a:pt x="144" y="590"/>
                </a:cubicBezTo>
                <a:cubicBezTo>
                  <a:pt x="147" y="596"/>
                  <a:pt x="154" y="592"/>
                  <a:pt x="158" y="596"/>
                </a:cubicBezTo>
                <a:close/>
                <a:moveTo>
                  <a:pt x="357" y="626"/>
                </a:moveTo>
                <a:cubicBezTo>
                  <a:pt x="353" y="627"/>
                  <a:pt x="350" y="627"/>
                  <a:pt x="347" y="623"/>
                </a:cubicBezTo>
                <a:cubicBezTo>
                  <a:pt x="346" y="620"/>
                  <a:pt x="342" y="621"/>
                  <a:pt x="340" y="620"/>
                </a:cubicBezTo>
                <a:cubicBezTo>
                  <a:pt x="339" y="620"/>
                  <a:pt x="337" y="618"/>
                  <a:pt x="337" y="617"/>
                </a:cubicBezTo>
                <a:cubicBezTo>
                  <a:pt x="338" y="616"/>
                  <a:pt x="339" y="614"/>
                  <a:pt x="341" y="614"/>
                </a:cubicBezTo>
                <a:cubicBezTo>
                  <a:pt x="343" y="614"/>
                  <a:pt x="347" y="613"/>
                  <a:pt x="349" y="614"/>
                </a:cubicBezTo>
                <a:cubicBezTo>
                  <a:pt x="355" y="620"/>
                  <a:pt x="363" y="620"/>
                  <a:pt x="370" y="621"/>
                </a:cubicBezTo>
                <a:cubicBezTo>
                  <a:pt x="371" y="621"/>
                  <a:pt x="372" y="622"/>
                  <a:pt x="372" y="623"/>
                </a:cubicBezTo>
                <a:cubicBezTo>
                  <a:pt x="372" y="624"/>
                  <a:pt x="371" y="625"/>
                  <a:pt x="370" y="625"/>
                </a:cubicBezTo>
                <a:cubicBezTo>
                  <a:pt x="366" y="626"/>
                  <a:pt x="361" y="626"/>
                  <a:pt x="357" y="626"/>
                </a:cubicBezTo>
                <a:close/>
                <a:moveTo>
                  <a:pt x="457" y="610"/>
                </a:moveTo>
                <a:cubicBezTo>
                  <a:pt x="457" y="611"/>
                  <a:pt x="457" y="613"/>
                  <a:pt x="456" y="613"/>
                </a:cubicBezTo>
                <a:cubicBezTo>
                  <a:pt x="453" y="614"/>
                  <a:pt x="451" y="615"/>
                  <a:pt x="448" y="615"/>
                </a:cubicBezTo>
                <a:cubicBezTo>
                  <a:pt x="443" y="615"/>
                  <a:pt x="439" y="616"/>
                  <a:pt x="434" y="618"/>
                </a:cubicBezTo>
                <a:cubicBezTo>
                  <a:pt x="428" y="620"/>
                  <a:pt x="425" y="615"/>
                  <a:pt x="425" y="610"/>
                </a:cubicBezTo>
                <a:cubicBezTo>
                  <a:pt x="426" y="608"/>
                  <a:pt x="427" y="606"/>
                  <a:pt x="428" y="604"/>
                </a:cubicBezTo>
                <a:cubicBezTo>
                  <a:pt x="429" y="603"/>
                  <a:pt x="430" y="603"/>
                  <a:pt x="432" y="603"/>
                </a:cubicBezTo>
                <a:cubicBezTo>
                  <a:pt x="432" y="604"/>
                  <a:pt x="432" y="605"/>
                  <a:pt x="432" y="605"/>
                </a:cubicBezTo>
                <a:cubicBezTo>
                  <a:pt x="432" y="610"/>
                  <a:pt x="434" y="612"/>
                  <a:pt x="437" y="609"/>
                </a:cubicBezTo>
                <a:cubicBezTo>
                  <a:pt x="443" y="606"/>
                  <a:pt x="449" y="609"/>
                  <a:pt x="455" y="609"/>
                </a:cubicBezTo>
                <a:cubicBezTo>
                  <a:pt x="456" y="608"/>
                  <a:pt x="457" y="610"/>
                  <a:pt x="457" y="610"/>
                </a:cubicBezTo>
                <a:close/>
                <a:moveTo>
                  <a:pt x="57" y="417"/>
                </a:moveTo>
                <a:cubicBezTo>
                  <a:pt x="59" y="408"/>
                  <a:pt x="60" y="398"/>
                  <a:pt x="62" y="388"/>
                </a:cubicBezTo>
                <a:cubicBezTo>
                  <a:pt x="62" y="388"/>
                  <a:pt x="65" y="386"/>
                  <a:pt x="65" y="387"/>
                </a:cubicBezTo>
                <a:cubicBezTo>
                  <a:pt x="67" y="387"/>
                  <a:pt x="70" y="389"/>
                  <a:pt x="70" y="390"/>
                </a:cubicBezTo>
                <a:cubicBezTo>
                  <a:pt x="69" y="394"/>
                  <a:pt x="68" y="398"/>
                  <a:pt x="68" y="402"/>
                </a:cubicBezTo>
                <a:cubicBezTo>
                  <a:pt x="67" y="406"/>
                  <a:pt x="64" y="409"/>
                  <a:pt x="66" y="415"/>
                </a:cubicBezTo>
                <a:cubicBezTo>
                  <a:pt x="68" y="418"/>
                  <a:pt x="65" y="423"/>
                  <a:pt x="64" y="427"/>
                </a:cubicBezTo>
                <a:cubicBezTo>
                  <a:pt x="64" y="428"/>
                  <a:pt x="63" y="428"/>
                  <a:pt x="62" y="428"/>
                </a:cubicBezTo>
                <a:cubicBezTo>
                  <a:pt x="61" y="428"/>
                  <a:pt x="59" y="428"/>
                  <a:pt x="59" y="427"/>
                </a:cubicBezTo>
                <a:cubicBezTo>
                  <a:pt x="59" y="424"/>
                  <a:pt x="58" y="421"/>
                  <a:pt x="57" y="417"/>
                </a:cubicBezTo>
                <a:close/>
                <a:moveTo>
                  <a:pt x="391" y="538"/>
                </a:moveTo>
                <a:cubicBezTo>
                  <a:pt x="388" y="541"/>
                  <a:pt x="386" y="544"/>
                  <a:pt x="383" y="546"/>
                </a:cubicBezTo>
                <a:cubicBezTo>
                  <a:pt x="381" y="547"/>
                  <a:pt x="378" y="548"/>
                  <a:pt x="377" y="547"/>
                </a:cubicBezTo>
                <a:cubicBezTo>
                  <a:pt x="372" y="543"/>
                  <a:pt x="367" y="546"/>
                  <a:pt x="362" y="548"/>
                </a:cubicBezTo>
                <a:cubicBezTo>
                  <a:pt x="360" y="548"/>
                  <a:pt x="359" y="548"/>
                  <a:pt x="357" y="547"/>
                </a:cubicBezTo>
                <a:cubicBezTo>
                  <a:pt x="357" y="547"/>
                  <a:pt x="357" y="547"/>
                  <a:pt x="357" y="546"/>
                </a:cubicBezTo>
                <a:cubicBezTo>
                  <a:pt x="357" y="545"/>
                  <a:pt x="357" y="544"/>
                  <a:pt x="357" y="544"/>
                </a:cubicBezTo>
                <a:cubicBezTo>
                  <a:pt x="365" y="540"/>
                  <a:pt x="373" y="535"/>
                  <a:pt x="381" y="532"/>
                </a:cubicBezTo>
                <a:cubicBezTo>
                  <a:pt x="386" y="530"/>
                  <a:pt x="388" y="535"/>
                  <a:pt x="391" y="538"/>
                </a:cubicBezTo>
                <a:close/>
                <a:moveTo>
                  <a:pt x="351" y="669"/>
                </a:moveTo>
                <a:cubicBezTo>
                  <a:pt x="346" y="677"/>
                  <a:pt x="339" y="683"/>
                  <a:pt x="329" y="678"/>
                </a:cubicBezTo>
                <a:cubicBezTo>
                  <a:pt x="328" y="677"/>
                  <a:pt x="325" y="679"/>
                  <a:pt x="324" y="680"/>
                </a:cubicBezTo>
                <a:cubicBezTo>
                  <a:pt x="322" y="682"/>
                  <a:pt x="321" y="684"/>
                  <a:pt x="319" y="685"/>
                </a:cubicBezTo>
                <a:cubicBezTo>
                  <a:pt x="317" y="686"/>
                  <a:pt x="314" y="686"/>
                  <a:pt x="312" y="686"/>
                </a:cubicBezTo>
                <a:cubicBezTo>
                  <a:pt x="309" y="685"/>
                  <a:pt x="308" y="682"/>
                  <a:pt x="310" y="680"/>
                </a:cubicBezTo>
                <a:cubicBezTo>
                  <a:pt x="316" y="676"/>
                  <a:pt x="322" y="672"/>
                  <a:pt x="329" y="668"/>
                </a:cubicBezTo>
                <a:cubicBezTo>
                  <a:pt x="330" y="667"/>
                  <a:pt x="333" y="668"/>
                  <a:pt x="334" y="669"/>
                </a:cubicBezTo>
                <a:cubicBezTo>
                  <a:pt x="337" y="674"/>
                  <a:pt x="341" y="673"/>
                  <a:pt x="346" y="671"/>
                </a:cubicBezTo>
                <a:cubicBezTo>
                  <a:pt x="348" y="670"/>
                  <a:pt x="350" y="670"/>
                  <a:pt x="351" y="669"/>
                </a:cubicBezTo>
                <a:close/>
                <a:moveTo>
                  <a:pt x="454" y="474"/>
                </a:moveTo>
                <a:cubicBezTo>
                  <a:pt x="451" y="481"/>
                  <a:pt x="445" y="484"/>
                  <a:pt x="440" y="487"/>
                </a:cubicBezTo>
                <a:cubicBezTo>
                  <a:pt x="440" y="487"/>
                  <a:pt x="438" y="488"/>
                  <a:pt x="437" y="487"/>
                </a:cubicBezTo>
                <a:cubicBezTo>
                  <a:pt x="430" y="481"/>
                  <a:pt x="426" y="488"/>
                  <a:pt x="420" y="491"/>
                </a:cubicBezTo>
                <a:cubicBezTo>
                  <a:pt x="419" y="492"/>
                  <a:pt x="415" y="492"/>
                  <a:pt x="413" y="491"/>
                </a:cubicBezTo>
                <a:cubicBezTo>
                  <a:pt x="411" y="490"/>
                  <a:pt x="410" y="486"/>
                  <a:pt x="411" y="482"/>
                </a:cubicBezTo>
                <a:cubicBezTo>
                  <a:pt x="412" y="479"/>
                  <a:pt x="415" y="479"/>
                  <a:pt x="417" y="481"/>
                </a:cubicBezTo>
                <a:cubicBezTo>
                  <a:pt x="419" y="483"/>
                  <a:pt x="420" y="484"/>
                  <a:pt x="423" y="483"/>
                </a:cubicBezTo>
                <a:cubicBezTo>
                  <a:pt x="426" y="481"/>
                  <a:pt x="429" y="478"/>
                  <a:pt x="432" y="477"/>
                </a:cubicBezTo>
                <a:cubicBezTo>
                  <a:pt x="434" y="476"/>
                  <a:pt x="438" y="474"/>
                  <a:pt x="439" y="475"/>
                </a:cubicBezTo>
                <a:cubicBezTo>
                  <a:pt x="444" y="479"/>
                  <a:pt x="448" y="475"/>
                  <a:pt x="454" y="474"/>
                </a:cubicBezTo>
                <a:close/>
                <a:moveTo>
                  <a:pt x="210" y="377"/>
                </a:moveTo>
                <a:cubicBezTo>
                  <a:pt x="210" y="388"/>
                  <a:pt x="199" y="397"/>
                  <a:pt x="190" y="396"/>
                </a:cubicBezTo>
                <a:cubicBezTo>
                  <a:pt x="184" y="395"/>
                  <a:pt x="182" y="390"/>
                  <a:pt x="183" y="384"/>
                </a:cubicBezTo>
                <a:cubicBezTo>
                  <a:pt x="185" y="374"/>
                  <a:pt x="194" y="370"/>
                  <a:pt x="205" y="373"/>
                </a:cubicBezTo>
                <a:cubicBezTo>
                  <a:pt x="207" y="373"/>
                  <a:pt x="209" y="376"/>
                  <a:pt x="210" y="377"/>
                </a:cubicBezTo>
                <a:close/>
                <a:moveTo>
                  <a:pt x="189" y="384"/>
                </a:moveTo>
                <a:cubicBezTo>
                  <a:pt x="190" y="385"/>
                  <a:pt x="190" y="387"/>
                  <a:pt x="190" y="387"/>
                </a:cubicBezTo>
                <a:cubicBezTo>
                  <a:pt x="195" y="390"/>
                  <a:pt x="201" y="387"/>
                  <a:pt x="202" y="382"/>
                </a:cubicBezTo>
                <a:cubicBezTo>
                  <a:pt x="202" y="381"/>
                  <a:pt x="200" y="379"/>
                  <a:pt x="199" y="379"/>
                </a:cubicBezTo>
                <a:cubicBezTo>
                  <a:pt x="196" y="379"/>
                  <a:pt x="194" y="380"/>
                  <a:pt x="191" y="381"/>
                </a:cubicBezTo>
                <a:cubicBezTo>
                  <a:pt x="190" y="381"/>
                  <a:pt x="190" y="383"/>
                  <a:pt x="189" y="384"/>
                </a:cubicBezTo>
                <a:close/>
                <a:moveTo>
                  <a:pt x="307" y="541"/>
                </a:moveTo>
                <a:cubicBezTo>
                  <a:pt x="307" y="542"/>
                  <a:pt x="307" y="543"/>
                  <a:pt x="306" y="543"/>
                </a:cubicBezTo>
                <a:cubicBezTo>
                  <a:pt x="304" y="546"/>
                  <a:pt x="301" y="548"/>
                  <a:pt x="298" y="550"/>
                </a:cubicBezTo>
                <a:cubicBezTo>
                  <a:pt x="286" y="556"/>
                  <a:pt x="276" y="563"/>
                  <a:pt x="266" y="571"/>
                </a:cubicBezTo>
                <a:cubicBezTo>
                  <a:pt x="265" y="572"/>
                  <a:pt x="263" y="573"/>
                  <a:pt x="261" y="574"/>
                </a:cubicBezTo>
                <a:cubicBezTo>
                  <a:pt x="260" y="574"/>
                  <a:pt x="259" y="573"/>
                  <a:pt x="258" y="573"/>
                </a:cubicBezTo>
                <a:cubicBezTo>
                  <a:pt x="258" y="572"/>
                  <a:pt x="258" y="570"/>
                  <a:pt x="258" y="570"/>
                </a:cubicBezTo>
                <a:cubicBezTo>
                  <a:pt x="261" y="567"/>
                  <a:pt x="263" y="564"/>
                  <a:pt x="266" y="562"/>
                </a:cubicBezTo>
                <a:cubicBezTo>
                  <a:pt x="276" y="556"/>
                  <a:pt x="286" y="549"/>
                  <a:pt x="297" y="543"/>
                </a:cubicBezTo>
                <a:cubicBezTo>
                  <a:pt x="299" y="542"/>
                  <a:pt x="302" y="540"/>
                  <a:pt x="305" y="539"/>
                </a:cubicBezTo>
                <a:cubicBezTo>
                  <a:pt x="305" y="539"/>
                  <a:pt x="306" y="540"/>
                  <a:pt x="307" y="541"/>
                </a:cubicBezTo>
                <a:close/>
                <a:moveTo>
                  <a:pt x="435" y="663"/>
                </a:moveTo>
                <a:cubicBezTo>
                  <a:pt x="432" y="662"/>
                  <a:pt x="429" y="659"/>
                  <a:pt x="426" y="659"/>
                </a:cubicBezTo>
                <a:cubicBezTo>
                  <a:pt x="419" y="659"/>
                  <a:pt x="411" y="654"/>
                  <a:pt x="405" y="661"/>
                </a:cubicBezTo>
                <a:cubicBezTo>
                  <a:pt x="404" y="661"/>
                  <a:pt x="401" y="660"/>
                  <a:pt x="401" y="659"/>
                </a:cubicBezTo>
                <a:cubicBezTo>
                  <a:pt x="400" y="659"/>
                  <a:pt x="401" y="656"/>
                  <a:pt x="401" y="656"/>
                </a:cubicBezTo>
                <a:cubicBezTo>
                  <a:pt x="407" y="652"/>
                  <a:pt x="413" y="648"/>
                  <a:pt x="419" y="647"/>
                </a:cubicBezTo>
                <a:cubicBezTo>
                  <a:pt x="423" y="645"/>
                  <a:pt x="428" y="647"/>
                  <a:pt x="433" y="647"/>
                </a:cubicBezTo>
                <a:cubicBezTo>
                  <a:pt x="435" y="647"/>
                  <a:pt x="436" y="649"/>
                  <a:pt x="438" y="651"/>
                </a:cubicBezTo>
                <a:cubicBezTo>
                  <a:pt x="439" y="652"/>
                  <a:pt x="441" y="654"/>
                  <a:pt x="443" y="655"/>
                </a:cubicBezTo>
                <a:cubicBezTo>
                  <a:pt x="445" y="657"/>
                  <a:pt x="445" y="660"/>
                  <a:pt x="442" y="661"/>
                </a:cubicBezTo>
                <a:cubicBezTo>
                  <a:pt x="440" y="662"/>
                  <a:pt x="437" y="662"/>
                  <a:pt x="435" y="663"/>
                </a:cubicBezTo>
                <a:close/>
                <a:moveTo>
                  <a:pt x="79" y="438"/>
                </a:moveTo>
                <a:cubicBezTo>
                  <a:pt x="79" y="441"/>
                  <a:pt x="79" y="445"/>
                  <a:pt x="79" y="448"/>
                </a:cubicBezTo>
                <a:cubicBezTo>
                  <a:pt x="80" y="475"/>
                  <a:pt x="81" y="503"/>
                  <a:pt x="82" y="530"/>
                </a:cubicBezTo>
                <a:cubicBezTo>
                  <a:pt x="82" y="531"/>
                  <a:pt x="82" y="533"/>
                  <a:pt x="81" y="534"/>
                </a:cubicBezTo>
                <a:cubicBezTo>
                  <a:pt x="81" y="535"/>
                  <a:pt x="80" y="535"/>
                  <a:pt x="79" y="535"/>
                </a:cubicBezTo>
                <a:cubicBezTo>
                  <a:pt x="78" y="535"/>
                  <a:pt x="77" y="535"/>
                  <a:pt x="77" y="534"/>
                </a:cubicBezTo>
                <a:cubicBezTo>
                  <a:pt x="76" y="533"/>
                  <a:pt x="76" y="531"/>
                  <a:pt x="76" y="530"/>
                </a:cubicBezTo>
                <a:cubicBezTo>
                  <a:pt x="75" y="507"/>
                  <a:pt x="74" y="484"/>
                  <a:pt x="74" y="460"/>
                </a:cubicBezTo>
                <a:cubicBezTo>
                  <a:pt x="74" y="453"/>
                  <a:pt x="76" y="445"/>
                  <a:pt x="76" y="438"/>
                </a:cubicBezTo>
                <a:cubicBezTo>
                  <a:pt x="77" y="438"/>
                  <a:pt x="78" y="438"/>
                  <a:pt x="79" y="438"/>
                </a:cubicBezTo>
                <a:close/>
                <a:moveTo>
                  <a:pt x="185" y="547"/>
                </a:moveTo>
                <a:cubicBezTo>
                  <a:pt x="182" y="550"/>
                  <a:pt x="178" y="554"/>
                  <a:pt x="174" y="554"/>
                </a:cubicBezTo>
                <a:cubicBezTo>
                  <a:pt x="165" y="555"/>
                  <a:pt x="158" y="558"/>
                  <a:pt x="151" y="563"/>
                </a:cubicBezTo>
                <a:cubicBezTo>
                  <a:pt x="149" y="564"/>
                  <a:pt x="145" y="564"/>
                  <a:pt x="144" y="563"/>
                </a:cubicBezTo>
                <a:cubicBezTo>
                  <a:pt x="139" y="558"/>
                  <a:pt x="136" y="560"/>
                  <a:pt x="132" y="563"/>
                </a:cubicBezTo>
                <a:cubicBezTo>
                  <a:pt x="130" y="564"/>
                  <a:pt x="128" y="565"/>
                  <a:pt x="126" y="566"/>
                </a:cubicBezTo>
                <a:cubicBezTo>
                  <a:pt x="126" y="566"/>
                  <a:pt x="124" y="566"/>
                  <a:pt x="124" y="565"/>
                </a:cubicBezTo>
                <a:cubicBezTo>
                  <a:pt x="122" y="561"/>
                  <a:pt x="120" y="558"/>
                  <a:pt x="116" y="556"/>
                </a:cubicBezTo>
                <a:cubicBezTo>
                  <a:pt x="116" y="556"/>
                  <a:pt x="116" y="553"/>
                  <a:pt x="117" y="553"/>
                </a:cubicBezTo>
                <a:cubicBezTo>
                  <a:pt x="121" y="551"/>
                  <a:pt x="125" y="549"/>
                  <a:pt x="129" y="548"/>
                </a:cubicBezTo>
                <a:cubicBezTo>
                  <a:pt x="130" y="548"/>
                  <a:pt x="132" y="549"/>
                  <a:pt x="133" y="550"/>
                </a:cubicBezTo>
                <a:cubicBezTo>
                  <a:pt x="134" y="555"/>
                  <a:pt x="137" y="555"/>
                  <a:pt x="140" y="552"/>
                </a:cubicBezTo>
                <a:cubicBezTo>
                  <a:pt x="144" y="549"/>
                  <a:pt x="147" y="548"/>
                  <a:pt x="150" y="554"/>
                </a:cubicBezTo>
                <a:cubicBezTo>
                  <a:pt x="151" y="556"/>
                  <a:pt x="153" y="556"/>
                  <a:pt x="155" y="555"/>
                </a:cubicBezTo>
                <a:cubicBezTo>
                  <a:pt x="156" y="554"/>
                  <a:pt x="158" y="553"/>
                  <a:pt x="160" y="551"/>
                </a:cubicBezTo>
                <a:cubicBezTo>
                  <a:pt x="164" y="548"/>
                  <a:pt x="168" y="545"/>
                  <a:pt x="175" y="547"/>
                </a:cubicBezTo>
                <a:cubicBezTo>
                  <a:pt x="177" y="547"/>
                  <a:pt x="180" y="545"/>
                  <a:pt x="183" y="544"/>
                </a:cubicBezTo>
                <a:cubicBezTo>
                  <a:pt x="184" y="544"/>
                  <a:pt x="184" y="546"/>
                  <a:pt x="185" y="547"/>
                </a:cubicBezTo>
                <a:close/>
                <a:moveTo>
                  <a:pt x="183" y="518"/>
                </a:moveTo>
                <a:cubicBezTo>
                  <a:pt x="183" y="518"/>
                  <a:pt x="183" y="519"/>
                  <a:pt x="183" y="519"/>
                </a:cubicBezTo>
                <a:cubicBezTo>
                  <a:pt x="180" y="523"/>
                  <a:pt x="177" y="524"/>
                  <a:pt x="173" y="525"/>
                </a:cubicBezTo>
                <a:cubicBezTo>
                  <a:pt x="170" y="525"/>
                  <a:pt x="168" y="523"/>
                  <a:pt x="168" y="520"/>
                </a:cubicBezTo>
                <a:cubicBezTo>
                  <a:pt x="167" y="518"/>
                  <a:pt x="166" y="517"/>
                  <a:pt x="163" y="518"/>
                </a:cubicBezTo>
                <a:cubicBezTo>
                  <a:pt x="160" y="520"/>
                  <a:pt x="156" y="522"/>
                  <a:pt x="152" y="519"/>
                </a:cubicBezTo>
                <a:cubicBezTo>
                  <a:pt x="151" y="519"/>
                  <a:pt x="148" y="519"/>
                  <a:pt x="146" y="520"/>
                </a:cubicBezTo>
                <a:cubicBezTo>
                  <a:pt x="142" y="522"/>
                  <a:pt x="138" y="525"/>
                  <a:pt x="132" y="523"/>
                </a:cubicBezTo>
                <a:cubicBezTo>
                  <a:pt x="131" y="523"/>
                  <a:pt x="129" y="524"/>
                  <a:pt x="128" y="525"/>
                </a:cubicBezTo>
                <a:cubicBezTo>
                  <a:pt x="123" y="531"/>
                  <a:pt x="116" y="527"/>
                  <a:pt x="110" y="526"/>
                </a:cubicBezTo>
                <a:cubicBezTo>
                  <a:pt x="109" y="526"/>
                  <a:pt x="108" y="523"/>
                  <a:pt x="108" y="523"/>
                </a:cubicBezTo>
                <a:cubicBezTo>
                  <a:pt x="111" y="521"/>
                  <a:pt x="114" y="519"/>
                  <a:pt x="117" y="517"/>
                </a:cubicBezTo>
                <a:cubicBezTo>
                  <a:pt x="118" y="516"/>
                  <a:pt x="120" y="516"/>
                  <a:pt x="121" y="517"/>
                </a:cubicBezTo>
                <a:cubicBezTo>
                  <a:pt x="124" y="520"/>
                  <a:pt x="127" y="519"/>
                  <a:pt x="129" y="517"/>
                </a:cubicBezTo>
                <a:cubicBezTo>
                  <a:pt x="133" y="514"/>
                  <a:pt x="136" y="511"/>
                  <a:pt x="141" y="514"/>
                </a:cubicBezTo>
                <a:cubicBezTo>
                  <a:pt x="149" y="511"/>
                  <a:pt x="159" y="513"/>
                  <a:pt x="167" y="509"/>
                </a:cubicBezTo>
                <a:cubicBezTo>
                  <a:pt x="170" y="507"/>
                  <a:pt x="173" y="507"/>
                  <a:pt x="174" y="511"/>
                </a:cubicBezTo>
                <a:cubicBezTo>
                  <a:pt x="176" y="515"/>
                  <a:pt x="178" y="516"/>
                  <a:pt x="182" y="517"/>
                </a:cubicBezTo>
                <a:cubicBezTo>
                  <a:pt x="182" y="517"/>
                  <a:pt x="183" y="517"/>
                  <a:pt x="183" y="518"/>
                </a:cubicBezTo>
                <a:close/>
                <a:moveTo>
                  <a:pt x="196" y="631"/>
                </a:moveTo>
                <a:cubicBezTo>
                  <a:pt x="190" y="636"/>
                  <a:pt x="186" y="640"/>
                  <a:pt x="180" y="640"/>
                </a:cubicBezTo>
                <a:cubicBezTo>
                  <a:pt x="176" y="640"/>
                  <a:pt x="173" y="642"/>
                  <a:pt x="170" y="644"/>
                </a:cubicBezTo>
                <a:cubicBezTo>
                  <a:pt x="168" y="645"/>
                  <a:pt x="165" y="646"/>
                  <a:pt x="164" y="645"/>
                </a:cubicBezTo>
                <a:cubicBezTo>
                  <a:pt x="159" y="642"/>
                  <a:pt x="156" y="644"/>
                  <a:pt x="153" y="647"/>
                </a:cubicBezTo>
                <a:cubicBezTo>
                  <a:pt x="150" y="649"/>
                  <a:pt x="146" y="651"/>
                  <a:pt x="144" y="648"/>
                </a:cubicBezTo>
                <a:cubicBezTo>
                  <a:pt x="140" y="643"/>
                  <a:pt x="136" y="643"/>
                  <a:pt x="132" y="647"/>
                </a:cubicBezTo>
                <a:cubicBezTo>
                  <a:pt x="129" y="649"/>
                  <a:pt x="125" y="650"/>
                  <a:pt x="121" y="648"/>
                </a:cubicBezTo>
                <a:cubicBezTo>
                  <a:pt x="118" y="647"/>
                  <a:pt x="113" y="651"/>
                  <a:pt x="112" y="645"/>
                </a:cubicBezTo>
                <a:cubicBezTo>
                  <a:pt x="112" y="641"/>
                  <a:pt x="120" y="637"/>
                  <a:pt x="124" y="639"/>
                </a:cubicBezTo>
                <a:cubicBezTo>
                  <a:pt x="128" y="642"/>
                  <a:pt x="131" y="641"/>
                  <a:pt x="135" y="639"/>
                </a:cubicBezTo>
                <a:cubicBezTo>
                  <a:pt x="138" y="637"/>
                  <a:pt x="141" y="635"/>
                  <a:pt x="144" y="634"/>
                </a:cubicBezTo>
                <a:cubicBezTo>
                  <a:pt x="146" y="634"/>
                  <a:pt x="149" y="635"/>
                  <a:pt x="149" y="636"/>
                </a:cubicBezTo>
                <a:cubicBezTo>
                  <a:pt x="150" y="641"/>
                  <a:pt x="152" y="642"/>
                  <a:pt x="156" y="639"/>
                </a:cubicBezTo>
                <a:cubicBezTo>
                  <a:pt x="158" y="637"/>
                  <a:pt x="161" y="636"/>
                  <a:pt x="163" y="634"/>
                </a:cubicBezTo>
                <a:cubicBezTo>
                  <a:pt x="166" y="632"/>
                  <a:pt x="168" y="631"/>
                  <a:pt x="170" y="633"/>
                </a:cubicBezTo>
                <a:cubicBezTo>
                  <a:pt x="171" y="634"/>
                  <a:pt x="173" y="634"/>
                  <a:pt x="174" y="634"/>
                </a:cubicBezTo>
                <a:cubicBezTo>
                  <a:pt x="184" y="631"/>
                  <a:pt x="184" y="630"/>
                  <a:pt x="196" y="631"/>
                </a:cubicBezTo>
                <a:close/>
                <a:moveTo>
                  <a:pt x="444" y="561"/>
                </a:moveTo>
                <a:cubicBezTo>
                  <a:pt x="454" y="560"/>
                  <a:pt x="459" y="554"/>
                  <a:pt x="463" y="547"/>
                </a:cubicBezTo>
                <a:cubicBezTo>
                  <a:pt x="463" y="547"/>
                  <a:pt x="465" y="547"/>
                  <a:pt x="467" y="546"/>
                </a:cubicBezTo>
                <a:cubicBezTo>
                  <a:pt x="467" y="547"/>
                  <a:pt x="467" y="548"/>
                  <a:pt x="467" y="549"/>
                </a:cubicBezTo>
                <a:cubicBezTo>
                  <a:pt x="465" y="555"/>
                  <a:pt x="463" y="560"/>
                  <a:pt x="461" y="566"/>
                </a:cubicBezTo>
                <a:cubicBezTo>
                  <a:pt x="460" y="570"/>
                  <a:pt x="460" y="572"/>
                  <a:pt x="465" y="572"/>
                </a:cubicBezTo>
                <a:cubicBezTo>
                  <a:pt x="468" y="572"/>
                  <a:pt x="469" y="575"/>
                  <a:pt x="468" y="577"/>
                </a:cubicBezTo>
                <a:cubicBezTo>
                  <a:pt x="467" y="579"/>
                  <a:pt x="466" y="582"/>
                  <a:pt x="462" y="581"/>
                </a:cubicBezTo>
                <a:cubicBezTo>
                  <a:pt x="455" y="580"/>
                  <a:pt x="453" y="578"/>
                  <a:pt x="453" y="574"/>
                </a:cubicBezTo>
                <a:cubicBezTo>
                  <a:pt x="453" y="572"/>
                  <a:pt x="453" y="569"/>
                  <a:pt x="454" y="566"/>
                </a:cubicBezTo>
                <a:cubicBezTo>
                  <a:pt x="449" y="568"/>
                  <a:pt x="446" y="570"/>
                  <a:pt x="443" y="570"/>
                </a:cubicBezTo>
                <a:cubicBezTo>
                  <a:pt x="440" y="570"/>
                  <a:pt x="437" y="567"/>
                  <a:pt x="433" y="565"/>
                </a:cubicBezTo>
                <a:cubicBezTo>
                  <a:pt x="430" y="568"/>
                  <a:pt x="426" y="571"/>
                  <a:pt x="422" y="573"/>
                </a:cubicBezTo>
                <a:cubicBezTo>
                  <a:pt x="421" y="574"/>
                  <a:pt x="418" y="573"/>
                  <a:pt x="417" y="572"/>
                </a:cubicBezTo>
                <a:cubicBezTo>
                  <a:pt x="416" y="571"/>
                  <a:pt x="415" y="569"/>
                  <a:pt x="415" y="567"/>
                </a:cubicBezTo>
                <a:cubicBezTo>
                  <a:pt x="415" y="565"/>
                  <a:pt x="416" y="562"/>
                  <a:pt x="418" y="560"/>
                </a:cubicBezTo>
                <a:cubicBezTo>
                  <a:pt x="419" y="558"/>
                  <a:pt x="422" y="557"/>
                  <a:pt x="423" y="561"/>
                </a:cubicBezTo>
                <a:cubicBezTo>
                  <a:pt x="424" y="563"/>
                  <a:pt x="427" y="563"/>
                  <a:pt x="428" y="561"/>
                </a:cubicBezTo>
                <a:cubicBezTo>
                  <a:pt x="433" y="557"/>
                  <a:pt x="437" y="552"/>
                  <a:pt x="442" y="548"/>
                </a:cubicBezTo>
                <a:cubicBezTo>
                  <a:pt x="443" y="546"/>
                  <a:pt x="444" y="544"/>
                  <a:pt x="446" y="543"/>
                </a:cubicBezTo>
                <a:cubicBezTo>
                  <a:pt x="446" y="543"/>
                  <a:pt x="448" y="543"/>
                  <a:pt x="449" y="543"/>
                </a:cubicBezTo>
                <a:cubicBezTo>
                  <a:pt x="449" y="544"/>
                  <a:pt x="450" y="545"/>
                  <a:pt x="450" y="546"/>
                </a:cubicBezTo>
                <a:cubicBezTo>
                  <a:pt x="449" y="548"/>
                  <a:pt x="448" y="550"/>
                  <a:pt x="447" y="553"/>
                </a:cubicBezTo>
                <a:cubicBezTo>
                  <a:pt x="446" y="555"/>
                  <a:pt x="445" y="557"/>
                  <a:pt x="444" y="561"/>
                </a:cubicBezTo>
                <a:close/>
                <a:moveTo>
                  <a:pt x="214" y="681"/>
                </a:moveTo>
                <a:cubicBezTo>
                  <a:pt x="215" y="681"/>
                  <a:pt x="212" y="680"/>
                  <a:pt x="211" y="681"/>
                </a:cubicBezTo>
                <a:cubicBezTo>
                  <a:pt x="206" y="686"/>
                  <a:pt x="200" y="687"/>
                  <a:pt x="193" y="688"/>
                </a:cubicBezTo>
                <a:cubicBezTo>
                  <a:pt x="189" y="688"/>
                  <a:pt x="185" y="693"/>
                  <a:pt x="179" y="691"/>
                </a:cubicBezTo>
                <a:cubicBezTo>
                  <a:pt x="175" y="689"/>
                  <a:pt x="171" y="693"/>
                  <a:pt x="166" y="690"/>
                </a:cubicBezTo>
                <a:cubicBezTo>
                  <a:pt x="164" y="689"/>
                  <a:pt x="161" y="691"/>
                  <a:pt x="158" y="692"/>
                </a:cubicBezTo>
                <a:cubicBezTo>
                  <a:pt x="153" y="694"/>
                  <a:pt x="150" y="695"/>
                  <a:pt x="146" y="691"/>
                </a:cubicBezTo>
                <a:cubicBezTo>
                  <a:pt x="145" y="690"/>
                  <a:pt x="142" y="690"/>
                  <a:pt x="140" y="691"/>
                </a:cubicBezTo>
                <a:cubicBezTo>
                  <a:pt x="137" y="692"/>
                  <a:pt x="134" y="695"/>
                  <a:pt x="130" y="697"/>
                </a:cubicBezTo>
                <a:cubicBezTo>
                  <a:pt x="128" y="698"/>
                  <a:pt x="126" y="698"/>
                  <a:pt x="123" y="698"/>
                </a:cubicBezTo>
                <a:cubicBezTo>
                  <a:pt x="122" y="698"/>
                  <a:pt x="121" y="697"/>
                  <a:pt x="120" y="696"/>
                </a:cubicBezTo>
                <a:cubicBezTo>
                  <a:pt x="120" y="695"/>
                  <a:pt x="120" y="693"/>
                  <a:pt x="120" y="693"/>
                </a:cubicBezTo>
                <a:cubicBezTo>
                  <a:pt x="125" y="689"/>
                  <a:pt x="130" y="685"/>
                  <a:pt x="135" y="681"/>
                </a:cubicBezTo>
                <a:cubicBezTo>
                  <a:pt x="136" y="680"/>
                  <a:pt x="136" y="680"/>
                  <a:pt x="137" y="680"/>
                </a:cubicBezTo>
                <a:cubicBezTo>
                  <a:pt x="141" y="683"/>
                  <a:pt x="145" y="682"/>
                  <a:pt x="150" y="680"/>
                </a:cubicBezTo>
                <a:cubicBezTo>
                  <a:pt x="150" y="680"/>
                  <a:pt x="153" y="681"/>
                  <a:pt x="153" y="682"/>
                </a:cubicBezTo>
                <a:cubicBezTo>
                  <a:pt x="154" y="687"/>
                  <a:pt x="157" y="687"/>
                  <a:pt x="161" y="685"/>
                </a:cubicBezTo>
                <a:cubicBezTo>
                  <a:pt x="164" y="683"/>
                  <a:pt x="166" y="681"/>
                  <a:pt x="169" y="679"/>
                </a:cubicBezTo>
                <a:cubicBezTo>
                  <a:pt x="171" y="678"/>
                  <a:pt x="173" y="677"/>
                  <a:pt x="173" y="678"/>
                </a:cubicBezTo>
                <a:cubicBezTo>
                  <a:pt x="177" y="683"/>
                  <a:pt x="182" y="678"/>
                  <a:pt x="186" y="680"/>
                </a:cubicBezTo>
                <a:cubicBezTo>
                  <a:pt x="195" y="683"/>
                  <a:pt x="202" y="681"/>
                  <a:pt x="210" y="676"/>
                </a:cubicBezTo>
                <a:cubicBezTo>
                  <a:pt x="213" y="674"/>
                  <a:pt x="216" y="673"/>
                  <a:pt x="219" y="673"/>
                </a:cubicBezTo>
                <a:cubicBezTo>
                  <a:pt x="222" y="673"/>
                  <a:pt x="224" y="674"/>
                  <a:pt x="225" y="677"/>
                </a:cubicBezTo>
                <a:cubicBezTo>
                  <a:pt x="225" y="679"/>
                  <a:pt x="223" y="681"/>
                  <a:pt x="220" y="682"/>
                </a:cubicBezTo>
                <a:cubicBezTo>
                  <a:pt x="219" y="682"/>
                  <a:pt x="218" y="681"/>
                  <a:pt x="214" y="681"/>
                </a:cubicBezTo>
                <a:close/>
                <a:moveTo>
                  <a:pt x="255" y="485"/>
                </a:moveTo>
                <a:cubicBezTo>
                  <a:pt x="256" y="480"/>
                  <a:pt x="256" y="475"/>
                  <a:pt x="258" y="469"/>
                </a:cubicBezTo>
                <a:cubicBezTo>
                  <a:pt x="262" y="450"/>
                  <a:pt x="264" y="431"/>
                  <a:pt x="264" y="412"/>
                </a:cubicBezTo>
                <a:cubicBezTo>
                  <a:pt x="264" y="405"/>
                  <a:pt x="263" y="404"/>
                  <a:pt x="256" y="402"/>
                </a:cubicBezTo>
                <a:cubicBezTo>
                  <a:pt x="252" y="402"/>
                  <a:pt x="249" y="401"/>
                  <a:pt x="245" y="400"/>
                </a:cubicBezTo>
                <a:cubicBezTo>
                  <a:pt x="234" y="395"/>
                  <a:pt x="228" y="383"/>
                  <a:pt x="231" y="371"/>
                </a:cubicBezTo>
                <a:cubicBezTo>
                  <a:pt x="232" y="366"/>
                  <a:pt x="235" y="363"/>
                  <a:pt x="240" y="363"/>
                </a:cubicBezTo>
                <a:cubicBezTo>
                  <a:pt x="251" y="363"/>
                  <a:pt x="259" y="368"/>
                  <a:pt x="263" y="378"/>
                </a:cubicBezTo>
                <a:cubicBezTo>
                  <a:pt x="264" y="380"/>
                  <a:pt x="264" y="383"/>
                  <a:pt x="265" y="385"/>
                </a:cubicBezTo>
                <a:cubicBezTo>
                  <a:pt x="268" y="393"/>
                  <a:pt x="269" y="394"/>
                  <a:pt x="277" y="393"/>
                </a:cubicBezTo>
                <a:cubicBezTo>
                  <a:pt x="279" y="393"/>
                  <a:pt x="282" y="393"/>
                  <a:pt x="284" y="392"/>
                </a:cubicBezTo>
                <a:cubicBezTo>
                  <a:pt x="287" y="392"/>
                  <a:pt x="289" y="390"/>
                  <a:pt x="289" y="387"/>
                </a:cubicBezTo>
                <a:cubicBezTo>
                  <a:pt x="289" y="381"/>
                  <a:pt x="291" y="374"/>
                  <a:pt x="294" y="369"/>
                </a:cubicBezTo>
                <a:cubicBezTo>
                  <a:pt x="298" y="362"/>
                  <a:pt x="304" y="360"/>
                  <a:pt x="311" y="361"/>
                </a:cubicBezTo>
                <a:cubicBezTo>
                  <a:pt x="322" y="363"/>
                  <a:pt x="327" y="374"/>
                  <a:pt x="319" y="383"/>
                </a:cubicBezTo>
                <a:cubicBezTo>
                  <a:pt x="316" y="387"/>
                  <a:pt x="311" y="392"/>
                  <a:pt x="306" y="395"/>
                </a:cubicBezTo>
                <a:cubicBezTo>
                  <a:pt x="299" y="399"/>
                  <a:pt x="296" y="405"/>
                  <a:pt x="296" y="412"/>
                </a:cubicBezTo>
                <a:cubicBezTo>
                  <a:pt x="296" y="419"/>
                  <a:pt x="296" y="425"/>
                  <a:pt x="296" y="432"/>
                </a:cubicBezTo>
                <a:cubicBezTo>
                  <a:pt x="294" y="447"/>
                  <a:pt x="293" y="462"/>
                  <a:pt x="291" y="477"/>
                </a:cubicBezTo>
                <a:cubicBezTo>
                  <a:pt x="291" y="478"/>
                  <a:pt x="289" y="479"/>
                  <a:pt x="288" y="479"/>
                </a:cubicBezTo>
                <a:cubicBezTo>
                  <a:pt x="287" y="479"/>
                  <a:pt x="287" y="478"/>
                  <a:pt x="287" y="477"/>
                </a:cubicBezTo>
                <a:cubicBezTo>
                  <a:pt x="286" y="475"/>
                  <a:pt x="287" y="473"/>
                  <a:pt x="287" y="471"/>
                </a:cubicBezTo>
                <a:cubicBezTo>
                  <a:pt x="288" y="450"/>
                  <a:pt x="289" y="429"/>
                  <a:pt x="290" y="409"/>
                </a:cubicBezTo>
                <a:cubicBezTo>
                  <a:pt x="291" y="400"/>
                  <a:pt x="288" y="398"/>
                  <a:pt x="280" y="399"/>
                </a:cubicBezTo>
                <a:cubicBezTo>
                  <a:pt x="278" y="399"/>
                  <a:pt x="277" y="399"/>
                  <a:pt x="275" y="400"/>
                </a:cubicBezTo>
                <a:cubicBezTo>
                  <a:pt x="271" y="401"/>
                  <a:pt x="269" y="402"/>
                  <a:pt x="269" y="407"/>
                </a:cubicBezTo>
                <a:cubicBezTo>
                  <a:pt x="268" y="411"/>
                  <a:pt x="269" y="415"/>
                  <a:pt x="269" y="419"/>
                </a:cubicBezTo>
                <a:cubicBezTo>
                  <a:pt x="268" y="440"/>
                  <a:pt x="266" y="460"/>
                  <a:pt x="260" y="480"/>
                </a:cubicBezTo>
                <a:cubicBezTo>
                  <a:pt x="259" y="482"/>
                  <a:pt x="258" y="484"/>
                  <a:pt x="258" y="486"/>
                </a:cubicBezTo>
                <a:cubicBezTo>
                  <a:pt x="257" y="486"/>
                  <a:pt x="256" y="485"/>
                  <a:pt x="255" y="485"/>
                </a:cubicBezTo>
                <a:close/>
                <a:moveTo>
                  <a:pt x="261" y="388"/>
                </a:moveTo>
                <a:cubicBezTo>
                  <a:pt x="260" y="386"/>
                  <a:pt x="259" y="382"/>
                  <a:pt x="258" y="378"/>
                </a:cubicBezTo>
                <a:cubicBezTo>
                  <a:pt x="255" y="373"/>
                  <a:pt x="251" y="371"/>
                  <a:pt x="246" y="369"/>
                </a:cubicBezTo>
                <a:cubicBezTo>
                  <a:pt x="239" y="367"/>
                  <a:pt x="234" y="372"/>
                  <a:pt x="235" y="379"/>
                </a:cubicBezTo>
                <a:cubicBezTo>
                  <a:pt x="238" y="389"/>
                  <a:pt x="245" y="395"/>
                  <a:pt x="256" y="396"/>
                </a:cubicBezTo>
                <a:cubicBezTo>
                  <a:pt x="259" y="396"/>
                  <a:pt x="262" y="393"/>
                  <a:pt x="261" y="388"/>
                </a:cubicBezTo>
                <a:close/>
                <a:moveTo>
                  <a:pt x="295" y="383"/>
                </a:moveTo>
                <a:cubicBezTo>
                  <a:pt x="296" y="386"/>
                  <a:pt x="296" y="387"/>
                  <a:pt x="296" y="388"/>
                </a:cubicBezTo>
                <a:cubicBezTo>
                  <a:pt x="296" y="391"/>
                  <a:pt x="300" y="393"/>
                  <a:pt x="303" y="391"/>
                </a:cubicBezTo>
                <a:cubicBezTo>
                  <a:pt x="307" y="387"/>
                  <a:pt x="312" y="383"/>
                  <a:pt x="315" y="378"/>
                </a:cubicBezTo>
                <a:cubicBezTo>
                  <a:pt x="318" y="375"/>
                  <a:pt x="316" y="370"/>
                  <a:pt x="312" y="368"/>
                </a:cubicBezTo>
                <a:cubicBezTo>
                  <a:pt x="307" y="366"/>
                  <a:pt x="302" y="367"/>
                  <a:pt x="299" y="372"/>
                </a:cubicBezTo>
                <a:cubicBezTo>
                  <a:pt x="297" y="376"/>
                  <a:pt x="296" y="380"/>
                  <a:pt x="295" y="383"/>
                </a:cubicBezTo>
                <a:close/>
                <a:moveTo>
                  <a:pt x="260" y="494"/>
                </a:moveTo>
                <a:cubicBezTo>
                  <a:pt x="274" y="495"/>
                  <a:pt x="289" y="494"/>
                  <a:pt x="303" y="491"/>
                </a:cubicBezTo>
                <a:cubicBezTo>
                  <a:pt x="309" y="490"/>
                  <a:pt x="315" y="490"/>
                  <a:pt x="320" y="490"/>
                </a:cubicBezTo>
                <a:cubicBezTo>
                  <a:pt x="322" y="490"/>
                  <a:pt x="325" y="491"/>
                  <a:pt x="327" y="493"/>
                </a:cubicBezTo>
                <a:cubicBezTo>
                  <a:pt x="327" y="493"/>
                  <a:pt x="327" y="495"/>
                  <a:pt x="327" y="495"/>
                </a:cubicBezTo>
                <a:cubicBezTo>
                  <a:pt x="326" y="496"/>
                  <a:pt x="325" y="497"/>
                  <a:pt x="324" y="496"/>
                </a:cubicBezTo>
                <a:cubicBezTo>
                  <a:pt x="312" y="495"/>
                  <a:pt x="301" y="498"/>
                  <a:pt x="289" y="499"/>
                </a:cubicBezTo>
                <a:cubicBezTo>
                  <a:pt x="283" y="501"/>
                  <a:pt x="276" y="500"/>
                  <a:pt x="270" y="500"/>
                </a:cubicBezTo>
                <a:cubicBezTo>
                  <a:pt x="266" y="500"/>
                  <a:pt x="263" y="500"/>
                  <a:pt x="259" y="500"/>
                </a:cubicBezTo>
                <a:cubicBezTo>
                  <a:pt x="246" y="499"/>
                  <a:pt x="232" y="504"/>
                  <a:pt x="219" y="498"/>
                </a:cubicBezTo>
                <a:cubicBezTo>
                  <a:pt x="207" y="493"/>
                  <a:pt x="195" y="486"/>
                  <a:pt x="183" y="480"/>
                </a:cubicBezTo>
                <a:cubicBezTo>
                  <a:pt x="178" y="477"/>
                  <a:pt x="173" y="473"/>
                  <a:pt x="167" y="469"/>
                </a:cubicBezTo>
                <a:cubicBezTo>
                  <a:pt x="165" y="466"/>
                  <a:pt x="162" y="464"/>
                  <a:pt x="161" y="460"/>
                </a:cubicBezTo>
                <a:cubicBezTo>
                  <a:pt x="153" y="443"/>
                  <a:pt x="149" y="426"/>
                  <a:pt x="156" y="407"/>
                </a:cubicBezTo>
                <a:cubicBezTo>
                  <a:pt x="160" y="396"/>
                  <a:pt x="166" y="385"/>
                  <a:pt x="171" y="375"/>
                </a:cubicBezTo>
                <a:cubicBezTo>
                  <a:pt x="175" y="368"/>
                  <a:pt x="180" y="362"/>
                  <a:pt x="186" y="357"/>
                </a:cubicBezTo>
                <a:cubicBezTo>
                  <a:pt x="192" y="351"/>
                  <a:pt x="198" y="345"/>
                  <a:pt x="205" y="339"/>
                </a:cubicBezTo>
                <a:cubicBezTo>
                  <a:pt x="222" y="324"/>
                  <a:pt x="242" y="315"/>
                  <a:pt x="264" y="311"/>
                </a:cubicBezTo>
                <a:cubicBezTo>
                  <a:pt x="274" y="309"/>
                  <a:pt x="283" y="309"/>
                  <a:pt x="293" y="309"/>
                </a:cubicBezTo>
                <a:cubicBezTo>
                  <a:pt x="326" y="307"/>
                  <a:pt x="354" y="321"/>
                  <a:pt x="378" y="342"/>
                </a:cubicBezTo>
                <a:cubicBezTo>
                  <a:pt x="391" y="353"/>
                  <a:pt x="399" y="368"/>
                  <a:pt x="403" y="383"/>
                </a:cubicBezTo>
                <a:cubicBezTo>
                  <a:pt x="408" y="400"/>
                  <a:pt x="404" y="417"/>
                  <a:pt x="396" y="432"/>
                </a:cubicBezTo>
                <a:cubicBezTo>
                  <a:pt x="387" y="449"/>
                  <a:pt x="374" y="465"/>
                  <a:pt x="358" y="477"/>
                </a:cubicBezTo>
                <a:cubicBezTo>
                  <a:pt x="356" y="479"/>
                  <a:pt x="353" y="481"/>
                  <a:pt x="350" y="483"/>
                </a:cubicBezTo>
                <a:cubicBezTo>
                  <a:pt x="344" y="487"/>
                  <a:pt x="341" y="492"/>
                  <a:pt x="344" y="499"/>
                </a:cubicBezTo>
                <a:cubicBezTo>
                  <a:pt x="344" y="499"/>
                  <a:pt x="344" y="500"/>
                  <a:pt x="344" y="500"/>
                </a:cubicBezTo>
                <a:cubicBezTo>
                  <a:pt x="340" y="510"/>
                  <a:pt x="341" y="520"/>
                  <a:pt x="344" y="530"/>
                </a:cubicBezTo>
                <a:cubicBezTo>
                  <a:pt x="345" y="537"/>
                  <a:pt x="341" y="543"/>
                  <a:pt x="335" y="546"/>
                </a:cubicBezTo>
                <a:cubicBezTo>
                  <a:pt x="329" y="549"/>
                  <a:pt x="327" y="554"/>
                  <a:pt x="327" y="560"/>
                </a:cubicBezTo>
                <a:cubicBezTo>
                  <a:pt x="327" y="584"/>
                  <a:pt x="316" y="605"/>
                  <a:pt x="305" y="626"/>
                </a:cubicBezTo>
                <a:cubicBezTo>
                  <a:pt x="300" y="634"/>
                  <a:pt x="294" y="643"/>
                  <a:pt x="284" y="648"/>
                </a:cubicBezTo>
                <a:cubicBezTo>
                  <a:pt x="278" y="651"/>
                  <a:pt x="275" y="656"/>
                  <a:pt x="273" y="663"/>
                </a:cubicBezTo>
                <a:cubicBezTo>
                  <a:pt x="271" y="667"/>
                  <a:pt x="270" y="672"/>
                  <a:pt x="268" y="677"/>
                </a:cubicBezTo>
                <a:cubicBezTo>
                  <a:pt x="266" y="682"/>
                  <a:pt x="262" y="684"/>
                  <a:pt x="257" y="684"/>
                </a:cubicBezTo>
                <a:cubicBezTo>
                  <a:pt x="252" y="684"/>
                  <a:pt x="248" y="680"/>
                  <a:pt x="246" y="675"/>
                </a:cubicBezTo>
                <a:cubicBezTo>
                  <a:pt x="246" y="673"/>
                  <a:pt x="246" y="671"/>
                  <a:pt x="246" y="669"/>
                </a:cubicBezTo>
                <a:cubicBezTo>
                  <a:pt x="246" y="664"/>
                  <a:pt x="247" y="661"/>
                  <a:pt x="250" y="662"/>
                </a:cubicBezTo>
                <a:cubicBezTo>
                  <a:pt x="252" y="663"/>
                  <a:pt x="252" y="666"/>
                  <a:pt x="253" y="668"/>
                </a:cubicBezTo>
                <a:cubicBezTo>
                  <a:pt x="253" y="670"/>
                  <a:pt x="253" y="672"/>
                  <a:pt x="254" y="674"/>
                </a:cubicBezTo>
                <a:cubicBezTo>
                  <a:pt x="255" y="676"/>
                  <a:pt x="259" y="677"/>
                  <a:pt x="260" y="675"/>
                </a:cubicBezTo>
                <a:cubicBezTo>
                  <a:pt x="265" y="670"/>
                  <a:pt x="266" y="664"/>
                  <a:pt x="267" y="657"/>
                </a:cubicBezTo>
                <a:cubicBezTo>
                  <a:pt x="268" y="656"/>
                  <a:pt x="266" y="655"/>
                  <a:pt x="265" y="654"/>
                </a:cubicBezTo>
                <a:cubicBezTo>
                  <a:pt x="263" y="653"/>
                  <a:pt x="262" y="653"/>
                  <a:pt x="260" y="653"/>
                </a:cubicBezTo>
                <a:cubicBezTo>
                  <a:pt x="243" y="654"/>
                  <a:pt x="226" y="640"/>
                  <a:pt x="221" y="617"/>
                </a:cubicBezTo>
                <a:cubicBezTo>
                  <a:pt x="220" y="614"/>
                  <a:pt x="221" y="611"/>
                  <a:pt x="221" y="608"/>
                </a:cubicBezTo>
                <a:cubicBezTo>
                  <a:pt x="222" y="604"/>
                  <a:pt x="224" y="601"/>
                  <a:pt x="225" y="597"/>
                </a:cubicBezTo>
                <a:cubicBezTo>
                  <a:pt x="227" y="590"/>
                  <a:pt x="226" y="585"/>
                  <a:pt x="220" y="581"/>
                </a:cubicBezTo>
                <a:cubicBezTo>
                  <a:pt x="214" y="576"/>
                  <a:pt x="214" y="575"/>
                  <a:pt x="218" y="568"/>
                </a:cubicBezTo>
                <a:cubicBezTo>
                  <a:pt x="219" y="566"/>
                  <a:pt x="220" y="565"/>
                  <a:pt x="221" y="563"/>
                </a:cubicBezTo>
                <a:cubicBezTo>
                  <a:pt x="225" y="557"/>
                  <a:pt x="226" y="553"/>
                  <a:pt x="220" y="547"/>
                </a:cubicBezTo>
                <a:cubicBezTo>
                  <a:pt x="214" y="543"/>
                  <a:pt x="215" y="536"/>
                  <a:pt x="219" y="531"/>
                </a:cubicBezTo>
                <a:cubicBezTo>
                  <a:pt x="221" y="526"/>
                  <a:pt x="225" y="523"/>
                  <a:pt x="228" y="518"/>
                </a:cubicBezTo>
                <a:cubicBezTo>
                  <a:pt x="231" y="513"/>
                  <a:pt x="231" y="512"/>
                  <a:pt x="224" y="509"/>
                </a:cubicBezTo>
                <a:cubicBezTo>
                  <a:pt x="223" y="508"/>
                  <a:pt x="222" y="507"/>
                  <a:pt x="222" y="506"/>
                </a:cubicBezTo>
                <a:cubicBezTo>
                  <a:pt x="223" y="505"/>
                  <a:pt x="224" y="504"/>
                  <a:pt x="225" y="504"/>
                </a:cubicBezTo>
                <a:cubicBezTo>
                  <a:pt x="227" y="504"/>
                  <a:pt x="229" y="504"/>
                  <a:pt x="231" y="505"/>
                </a:cubicBezTo>
                <a:cubicBezTo>
                  <a:pt x="235" y="506"/>
                  <a:pt x="237" y="510"/>
                  <a:pt x="235" y="514"/>
                </a:cubicBezTo>
                <a:cubicBezTo>
                  <a:pt x="234" y="517"/>
                  <a:pt x="233" y="520"/>
                  <a:pt x="231" y="523"/>
                </a:cubicBezTo>
                <a:cubicBezTo>
                  <a:pt x="229" y="526"/>
                  <a:pt x="226" y="528"/>
                  <a:pt x="224" y="531"/>
                </a:cubicBezTo>
                <a:cubicBezTo>
                  <a:pt x="222" y="535"/>
                  <a:pt x="220" y="539"/>
                  <a:pt x="223" y="542"/>
                </a:cubicBezTo>
                <a:cubicBezTo>
                  <a:pt x="226" y="546"/>
                  <a:pt x="230" y="548"/>
                  <a:pt x="235" y="547"/>
                </a:cubicBezTo>
                <a:cubicBezTo>
                  <a:pt x="238" y="546"/>
                  <a:pt x="242" y="544"/>
                  <a:pt x="245" y="543"/>
                </a:cubicBezTo>
                <a:cubicBezTo>
                  <a:pt x="258" y="535"/>
                  <a:pt x="272" y="526"/>
                  <a:pt x="285" y="519"/>
                </a:cubicBezTo>
                <a:cubicBezTo>
                  <a:pt x="291" y="515"/>
                  <a:pt x="297" y="512"/>
                  <a:pt x="303" y="510"/>
                </a:cubicBezTo>
                <a:cubicBezTo>
                  <a:pt x="303" y="510"/>
                  <a:pt x="306" y="512"/>
                  <a:pt x="307" y="513"/>
                </a:cubicBezTo>
                <a:cubicBezTo>
                  <a:pt x="307" y="514"/>
                  <a:pt x="306" y="516"/>
                  <a:pt x="305" y="517"/>
                </a:cubicBezTo>
                <a:cubicBezTo>
                  <a:pt x="305" y="517"/>
                  <a:pt x="304" y="518"/>
                  <a:pt x="304" y="518"/>
                </a:cubicBezTo>
                <a:cubicBezTo>
                  <a:pt x="298" y="517"/>
                  <a:pt x="293" y="521"/>
                  <a:pt x="289" y="524"/>
                </a:cubicBezTo>
                <a:cubicBezTo>
                  <a:pt x="274" y="534"/>
                  <a:pt x="258" y="544"/>
                  <a:pt x="241" y="551"/>
                </a:cubicBezTo>
                <a:cubicBezTo>
                  <a:pt x="232" y="554"/>
                  <a:pt x="228" y="562"/>
                  <a:pt x="223" y="570"/>
                </a:cubicBezTo>
                <a:cubicBezTo>
                  <a:pt x="222" y="571"/>
                  <a:pt x="223" y="573"/>
                  <a:pt x="223" y="574"/>
                </a:cubicBezTo>
                <a:cubicBezTo>
                  <a:pt x="224" y="576"/>
                  <a:pt x="225" y="577"/>
                  <a:pt x="226" y="578"/>
                </a:cubicBezTo>
                <a:cubicBezTo>
                  <a:pt x="232" y="583"/>
                  <a:pt x="233" y="589"/>
                  <a:pt x="231" y="596"/>
                </a:cubicBezTo>
                <a:cubicBezTo>
                  <a:pt x="231" y="599"/>
                  <a:pt x="230" y="603"/>
                  <a:pt x="230" y="607"/>
                </a:cubicBezTo>
                <a:cubicBezTo>
                  <a:pt x="234" y="610"/>
                  <a:pt x="239" y="610"/>
                  <a:pt x="244" y="609"/>
                </a:cubicBezTo>
                <a:cubicBezTo>
                  <a:pt x="249" y="609"/>
                  <a:pt x="253" y="607"/>
                  <a:pt x="258" y="606"/>
                </a:cubicBezTo>
                <a:cubicBezTo>
                  <a:pt x="269" y="604"/>
                  <a:pt x="280" y="603"/>
                  <a:pt x="291" y="604"/>
                </a:cubicBezTo>
                <a:cubicBezTo>
                  <a:pt x="293" y="604"/>
                  <a:pt x="296" y="604"/>
                  <a:pt x="298" y="604"/>
                </a:cubicBezTo>
                <a:cubicBezTo>
                  <a:pt x="306" y="605"/>
                  <a:pt x="311" y="602"/>
                  <a:pt x="313" y="594"/>
                </a:cubicBezTo>
                <a:cubicBezTo>
                  <a:pt x="317" y="584"/>
                  <a:pt x="321" y="574"/>
                  <a:pt x="321" y="564"/>
                </a:cubicBezTo>
                <a:cubicBezTo>
                  <a:pt x="321" y="560"/>
                  <a:pt x="322" y="556"/>
                  <a:pt x="323" y="552"/>
                </a:cubicBezTo>
                <a:cubicBezTo>
                  <a:pt x="324" y="546"/>
                  <a:pt x="326" y="542"/>
                  <a:pt x="332" y="539"/>
                </a:cubicBezTo>
                <a:cubicBezTo>
                  <a:pt x="338" y="537"/>
                  <a:pt x="339" y="533"/>
                  <a:pt x="337" y="527"/>
                </a:cubicBezTo>
                <a:cubicBezTo>
                  <a:pt x="335" y="519"/>
                  <a:pt x="333" y="511"/>
                  <a:pt x="337" y="503"/>
                </a:cubicBezTo>
                <a:cubicBezTo>
                  <a:pt x="338" y="502"/>
                  <a:pt x="337" y="499"/>
                  <a:pt x="336" y="497"/>
                </a:cubicBezTo>
                <a:cubicBezTo>
                  <a:pt x="334" y="487"/>
                  <a:pt x="335" y="484"/>
                  <a:pt x="344" y="478"/>
                </a:cubicBezTo>
                <a:cubicBezTo>
                  <a:pt x="355" y="471"/>
                  <a:pt x="365" y="463"/>
                  <a:pt x="374" y="453"/>
                </a:cubicBezTo>
                <a:cubicBezTo>
                  <a:pt x="380" y="445"/>
                  <a:pt x="386" y="437"/>
                  <a:pt x="391" y="428"/>
                </a:cubicBezTo>
                <a:cubicBezTo>
                  <a:pt x="398" y="416"/>
                  <a:pt x="400" y="403"/>
                  <a:pt x="399" y="390"/>
                </a:cubicBezTo>
                <a:cubicBezTo>
                  <a:pt x="399" y="387"/>
                  <a:pt x="398" y="384"/>
                  <a:pt x="397" y="381"/>
                </a:cubicBezTo>
                <a:cubicBezTo>
                  <a:pt x="389" y="364"/>
                  <a:pt x="380" y="348"/>
                  <a:pt x="363" y="337"/>
                </a:cubicBezTo>
                <a:cubicBezTo>
                  <a:pt x="349" y="328"/>
                  <a:pt x="335" y="319"/>
                  <a:pt x="318" y="316"/>
                </a:cubicBezTo>
                <a:cubicBezTo>
                  <a:pt x="275" y="309"/>
                  <a:pt x="235" y="316"/>
                  <a:pt x="202" y="347"/>
                </a:cubicBezTo>
                <a:cubicBezTo>
                  <a:pt x="201" y="349"/>
                  <a:pt x="200" y="350"/>
                  <a:pt x="198" y="352"/>
                </a:cubicBezTo>
                <a:cubicBezTo>
                  <a:pt x="180" y="366"/>
                  <a:pt x="170" y="385"/>
                  <a:pt x="162" y="405"/>
                </a:cubicBezTo>
                <a:cubicBezTo>
                  <a:pt x="155" y="422"/>
                  <a:pt x="158" y="438"/>
                  <a:pt x="165" y="454"/>
                </a:cubicBezTo>
                <a:cubicBezTo>
                  <a:pt x="168" y="462"/>
                  <a:pt x="175" y="468"/>
                  <a:pt x="183" y="472"/>
                </a:cubicBezTo>
                <a:cubicBezTo>
                  <a:pt x="191" y="477"/>
                  <a:pt x="200" y="481"/>
                  <a:pt x="209" y="484"/>
                </a:cubicBezTo>
                <a:cubicBezTo>
                  <a:pt x="214" y="486"/>
                  <a:pt x="220" y="487"/>
                  <a:pt x="224" y="491"/>
                </a:cubicBezTo>
                <a:cubicBezTo>
                  <a:pt x="226" y="493"/>
                  <a:pt x="230" y="494"/>
                  <a:pt x="234" y="494"/>
                </a:cubicBezTo>
                <a:cubicBezTo>
                  <a:pt x="242" y="494"/>
                  <a:pt x="251" y="494"/>
                  <a:pt x="260" y="494"/>
                </a:cubicBezTo>
                <a:close/>
                <a:moveTo>
                  <a:pt x="295" y="622"/>
                </a:moveTo>
                <a:cubicBezTo>
                  <a:pt x="291" y="625"/>
                  <a:pt x="288" y="629"/>
                  <a:pt x="285" y="633"/>
                </a:cubicBezTo>
                <a:cubicBezTo>
                  <a:pt x="283" y="635"/>
                  <a:pt x="280" y="635"/>
                  <a:pt x="278" y="633"/>
                </a:cubicBezTo>
                <a:cubicBezTo>
                  <a:pt x="275" y="630"/>
                  <a:pt x="273" y="630"/>
                  <a:pt x="271" y="633"/>
                </a:cubicBezTo>
                <a:cubicBezTo>
                  <a:pt x="269" y="635"/>
                  <a:pt x="267" y="637"/>
                  <a:pt x="265" y="638"/>
                </a:cubicBezTo>
                <a:cubicBezTo>
                  <a:pt x="262" y="641"/>
                  <a:pt x="260" y="640"/>
                  <a:pt x="258" y="637"/>
                </a:cubicBezTo>
                <a:cubicBezTo>
                  <a:pt x="256" y="635"/>
                  <a:pt x="255" y="633"/>
                  <a:pt x="252" y="634"/>
                </a:cubicBezTo>
                <a:cubicBezTo>
                  <a:pt x="250" y="635"/>
                  <a:pt x="248" y="635"/>
                  <a:pt x="246" y="635"/>
                </a:cubicBezTo>
                <a:cubicBezTo>
                  <a:pt x="244" y="635"/>
                  <a:pt x="242" y="634"/>
                  <a:pt x="242" y="637"/>
                </a:cubicBezTo>
                <a:cubicBezTo>
                  <a:pt x="242" y="639"/>
                  <a:pt x="243" y="640"/>
                  <a:pt x="244" y="641"/>
                </a:cubicBezTo>
                <a:cubicBezTo>
                  <a:pt x="247" y="643"/>
                  <a:pt x="251" y="645"/>
                  <a:pt x="255" y="646"/>
                </a:cubicBezTo>
                <a:cubicBezTo>
                  <a:pt x="273" y="650"/>
                  <a:pt x="288" y="641"/>
                  <a:pt x="295" y="622"/>
                </a:cubicBezTo>
                <a:close/>
                <a:moveTo>
                  <a:pt x="232" y="618"/>
                </a:moveTo>
                <a:cubicBezTo>
                  <a:pt x="232" y="619"/>
                  <a:pt x="232" y="620"/>
                  <a:pt x="232" y="621"/>
                </a:cubicBezTo>
                <a:cubicBezTo>
                  <a:pt x="236" y="622"/>
                  <a:pt x="240" y="625"/>
                  <a:pt x="242" y="624"/>
                </a:cubicBezTo>
                <a:cubicBezTo>
                  <a:pt x="246" y="621"/>
                  <a:pt x="251" y="619"/>
                  <a:pt x="256" y="618"/>
                </a:cubicBezTo>
                <a:cubicBezTo>
                  <a:pt x="257" y="618"/>
                  <a:pt x="257" y="617"/>
                  <a:pt x="257" y="616"/>
                </a:cubicBezTo>
                <a:cubicBezTo>
                  <a:pt x="257" y="615"/>
                  <a:pt x="256" y="614"/>
                  <a:pt x="255" y="614"/>
                </a:cubicBezTo>
                <a:cubicBezTo>
                  <a:pt x="248" y="616"/>
                  <a:pt x="240" y="617"/>
                  <a:pt x="232" y="618"/>
                </a:cubicBezTo>
                <a:close/>
                <a:moveTo>
                  <a:pt x="266" y="621"/>
                </a:moveTo>
                <a:cubicBezTo>
                  <a:pt x="266" y="621"/>
                  <a:pt x="267" y="623"/>
                  <a:pt x="268" y="624"/>
                </a:cubicBezTo>
                <a:cubicBezTo>
                  <a:pt x="269" y="624"/>
                  <a:pt x="270" y="623"/>
                  <a:pt x="271" y="622"/>
                </a:cubicBezTo>
                <a:cubicBezTo>
                  <a:pt x="273" y="620"/>
                  <a:pt x="274" y="618"/>
                  <a:pt x="276" y="616"/>
                </a:cubicBezTo>
                <a:cubicBezTo>
                  <a:pt x="277" y="614"/>
                  <a:pt x="275" y="611"/>
                  <a:pt x="272" y="611"/>
                </a:cubicBezTo>
                <a:cubicBezTo>
                  <a:pt x="270" y="611"/>
                  <a:pt x="268" y="612"/>
                  <a:pt x="267" y="614"/>
                </a:cubicBezTo>
                <a:cubicBezTo>
                  <a:pt x="266" y="615"/>
                  <a:pt x="266" y="618"/>
                  <a:pt x="266" y="621"/>
                </a:cubicBezTo>
                <a:close/>
                <a:moveTo>
                  <a:pt x="91" y="682"/>
                </a:moveTo>
                <a:cubicBezTo>
                  <a:pt x="91" y="684"/>
                  <a:pt x="91" y="686"/>
                  <a:pt x="91" y="688"/>
                </a:cubicBezTo>
                <a:cubicBezTo>
                  <a:pt x="93" y="704"/>
                  <a:pt x="94" y="720"/>
                  <a:pt x="96" y="736"/>
                </a:cubicBezTo>
                <a:cubicBezTo>
                  <a:pt x="97" y="745"/>
                  <a:pt x="99" y="746"/>
                  <a:pt x="108" y="746"/>
                </a:cubicBezTo>
                <a:cubicBezTo>
                  <a:pt x="138" y="744"/>
                  <a:pt x="168" y="743"/>
                  <a:pt x="197" y="739"/>
                </a:cubicBezTo>
                <a:cubicBezTo>
                  <a:pt x="227" y="736"/>
                  <a:pt x="256" y="731"/>
                  <a:pt x="285" y="727"/>
                </a:cubicBezTo>
                <a:cubicBezTo>
                  <a:pt x="292" y="726"/>
                  <a:pt x="299" y="724"/>
                  <a:pt x="305" y="722"/>
                </a:cubicBezTo>
                <a:cubicBezTo>
                  <a:pt x="318" y="719"/>
                  <a:pt x="330" y="717"/>
                  <a:pt x="343" y="717"/>
                </a:cubicBezTo>
                <a:cubicBezTo>
                  <a:pt x="349" y="717"/>
                  <a:pt x="356" y="716"/>
                  <a:pt x="362" y="715"/>
                </a:cubicBezTo>
                <a:cubicBezTo>
                  <a:pt x="379" y="711"/>
                  <a:pt x="395" y="707"/>
                  <a:pt x="411" y="703"/>
                </a:cubicBezTo>
                <a:cubicBezTo>
                  <a:pt x="415" y="702"/>
                  <a:pt x="419" y="701"/>
                  <a:pt x="423" y="701"/>
                </a:cubicBezTo>
                <a:cubicBezTo>
                  <a:pt x="439" y="698"/>
                  <a:pt x="453" y="691"/>
                  <a:pt x="467" y="686"/>
                </a:cubicBezTo>
                <a:cubicBezTo>
                  <a:pt x="470" y="685"/>
                  <a:pt x="472" y="683"/>
                  <a:pt x="474" y="682"/>
                </a:cubicBezTo>
                <a:cubicBezTo>
                  <a:pt x="478" y="679"/>
                  <a:pt x="481" y="675"/>
                  <a:pt x="481" y="669"/>
                </a:cubicBezTo>
                <a:cubicBezTo>
                  <a:pt x="482" y="654"/>
                  <a:pt x="482" y="640"/>
                  <a:pt x="483" y="625"/>
                </a:cubicBezTo>
                <a:cubicBezTo>
                  <a:pt x="484" y="620"/>
                  <a:pt x="484" y="616"/>
                  <a:pt x="485" y="611"/>
                </a:cubicBezTo>
                <a:cubicBezTo>
                  <a:pt x="487" y="596"/>
                  <a:pt x="489" y="580"/>
                  <a:pt x="490" y="565"/>
                </a:cubicBezTo>
                <a:cubicBezTo>
                  <a:pt x="492" y="546"/>
                  <a:pt x="492" y="527"/>
                  <a:pt x="494" y="509"/>
                </a:cubicBezTo>
                <a:cubicBezTo>
                  <a:pt x="499" y="469"/>
                  <a:pt x="499" y="429"/>
                  <a:pt x="501" y="389"/>
                </a:cubicBezTo>
                <a:cubicBezTo>
                  <a:pt x="503" y="351"/>
                  <a:pt x="504" y="314"/>
                  <a:pt x="509" y="277"/>
                </a:cubicBezTo>
                <a:cubicBezTo>
                  <a:pt x="509" y="272"/>
                  <a:pt x="509" y="267"/>
                  <a:pt x="509" y="263"/>
                </a:cubicBezTo>
                <a:cubicBezTo>
                  <a:pt x="509" y="257"/>
                  <a:pt x="508" y="256"/>
                  <a:pt x="502" y="257"/>
                </a:cubicBezTo>
                <a:cubicBezTo>
                  <a:pt x="474" y="260"/>
                  <a:pt x="447" y="264"/>
                  <a:pt x="420" y="268"/>
                </a:cubicBezTo>
                <a:cubicBezTo>
                  <a:pt x="384" y="273"/>
                  <a:pt x="348" y="279"/>
                  <a:pt x="312" y="284"/>
                </a:cubicBezTo>
                <a:cubicBezTo>
                  <a:pt x="287" y="288"/>
                  <a:pt x="261" y="292"/>
                  <a:pt x="236" y="295"/>
                </a:cubicBezTo>
                <a:cubicBezTo>
                  <a:pt x="213" y="299"/>
                  <a:pt x="191" y="302"/>
                  <a:pt x="168" y="305"/>
                </a:cubicBezTo>
                <a:cubicBezTo>
                  <a:pt x="147" y="308"/>
                  <a:pt x="126" y="310"/>
                  <a:pt x="105" y="313"/>
                </a:cubicBezTo>
                <a:cubicBezTo>
                  <a:pt x="99" y="314"/>
                  <a:pt x="94" y="314"/>
                  <a:pt x="88" y="313"/>
                </a:cubicBezTo>
                <a:cubicBezTo>
                  <a:pt x="83" y="312"/>
                  <a:pt x="81" y="314"/>
                  <a:pt x="81" y="320"/>
                </a:cubicBezTo>
                <a:cubicBezTo>
                  <a:pt x="80" y="337"/>
                  <a:pt x="80" y="354"/>
                  <a:pt x="80" y="371"/>
                </a:cubicBezTo>
                <a:cubicBezTo>
                  <a:pt x="80" y="375"/>
                  <a:pt x="80" y="378"/>
                  <a:pt x="79" y="382"/>
                </a:cubicBezTo>
                <a:cubicBezTo>
                  <a:pt x="79" y="383"/>
                  <a:pt x="78" y="384"/>
                  <a:pt x="78" y="384"/>
                </a:cubicBezTo>
                <a:cubicBezTo>
                  <a:pt x="77" y="384"/>
                  <a:pt x="75" y="384"/>
                  <a:pt x="75" y="383"/>
                </a:cubicBezTo>
                <a:cubicBezTo>
                  <a:pt x="74" y="377"/>
                  <a:pt x="69" y="376"/>
                  <a:pt x="64" y="375"/>
                </a:cubicBezTo>
                <a:cubicBezTo>
                  <a:pt x="63" y="375"/>
                  <a:pt x="62" y="374"/>
                  <a:pt x="62" y="373"/>
                </a:cubicBezTo>
                <a:cubicBezTo>
                  <a:pt x="63" y="372"/>
                  <a:pt x="63" y="371"/>
                  <a:pt x="64" y="371"/>
                </a:cubicBezTo>
                <a:cubicBezTo>
                  <a:pt x="64" y="370"/>
                  <a:pt x="65" y="370"/>
                  <a:pt x="65" y="370"/>
                </a:cubicBezTo>
                <a:cubicBezTo>
                  <a:pt x="68" y="369"/>
                  <a:pt x="72" y="370"/>
                  <a:pt x="72" y="366"/>
                </a:cubicBezTo>
                <a:cubicBezTo>
                  <a:pt x="71" y="365"/>
                  <a:pt x="68" y="364"/>
                  <a:pt x="65" y="363"/>
                </a:cubicBezTo>
                <a:cubicBezTo>
                  <a:pt x="64" y="363"/>
                  <a:pt x="63" y="363"/>
                  <a:pt x="62" y="362"/>
                </a:cubicBezTo>
                <a:cubicBezTo>
                  <a:pt x="62" y="362"/>
                  <a:pt x="61" y="361"/>
                  <a:pt x="61" y="360"/>
                </a:cubicBezTo>
                <a:cubicBezTo>
                  <a:pt x="61" y="359"/>
                  <a:pt x="62" y="358"/>
                  <a:pt x="62" y="358"/>
                </a:cubicBezTo>
                <a:cubicBezTo>
                  <a:pt x="64" y="357"/>
                  <a:pt x="65" y="358"/>
                  <a:pt x="67" y="357"/>
                </a:cubicBezTo>
                <a:cubicBezTo>
                  <a:pt x="68" y="357"/>
                  <a:pt x="69" y="355"/>
                  <a:pt x="70" y="355"/>
                </a:cubicBezTo>
                <a:cubicBezTo>
                  <a:pt x="69" y="354"/>
                  <a:pt x="68" y="353"/>
                  <a:pt x="68" y="353"/>
                </a:cubicBezTo>
                <a:cubicBezTo>
                  <a:pt x="65" y="352"/>
                  <a:pt x="62" y="350"/>
                  <a:pt x="60" y="349"/>
                </a:cubicBezTo>
                <a:cubicBezTo>
                  <a:pt x="61" y="344"/>
                  <a:pt x="66" y="347"/>
                  <a:pt x="69" y="346"/>
                </a:cubicBezTo>
                <a:cubicBezTo>
                  <a:pt x="69" y="346"/>
                  <a:pt x="70" y="346"/>
                  <a:pt x="70" y="346"/>
                </a:cubicBezTo>
                <a:cubicBezTo>
                  <a:pt x="71" y="345"/>
                  <a:pt x="71" y="345"/>
                  <a:pt x="71" y="344"/>
                </a:cubicBezTo>
                <a:cubicBezTo>
                  <a:pt x="71" y="344"/>
                  <a:pt x="70" y="342"/>
                  <a:pt x="70" y="342"/>
                </a:cubicBezTo>
                <a:cubicBezTo>
                  <a:pt x="68" y="342"/>
                  <a:pt x="66" y="342"/>
                  <a:pt x="64" y="342"/>
                </a:cubicBezTo>
                <a:cubicBezTo>
                  <a:pt x="62" y="342"/>
                  <a:pt x="59" y="342"/>
                  <a:pt x="60" y="339"/>
                </a:cubicBezTo>
                <a:cubicBezTo>
                  <a:pt x="60" y="338"/>
                  <a:pt x="61" y="336"/>
                  <a:pt x="62" y="336"/>
                </a:cubicBezTo>
                <a:cubicBezTo>
                  <a:pt x="65" y="334"/>
                  <a:pt x="68" y="333"/>
                  <a:pt x="72" y="332"/>
                </a:cubicBezTo>
                <a:cubicBezTo>
                  <a:pt x="68" y="330"/>
                  <a:pt x="66" y="330"/>
                  <a:pt x="64" y="329"/>
                </a:cubicBezTo>
                <a:cubicBezTo>
                  <a:pt x="63" y="328"/>
                  <a:pt x="62" y="327"/>
                  <a:pt x="62" y="327"/>
                </a:cubicBezTo>
                <a:cubicBezTo>
                  <a:pt x="62" y="325"/>
                  <a:pt x="63" y="324"/>
                  <a:pt x="64" y="323"/>
                </a:cubicBezTo>
                <a:cubicBezTo>
                  <a:pt x="65" y="322"/>
                  <a:pt x="67" y="322"/>
                  <a:pt x="68" y="322"/>
                </a:cubicBezTo>
                <a:cubicBezTo>
                  <a:pt x="73" y="320"/>
                  <a:pt x="74" y="314"/>
                  <a:pt x="70" y="311"/>
                </a:cubicBezTo>
                <a:cubicBezTo>
                  <a:pt x="65" y="308"/>
                  <a:pt x="60" y="305"/>
                  <a:pt x="55" y="301"/>
                </a:cubicBezTo>
                <a:cubicBezTo>
                  <a:pt x="43" y="291"/>
                  <a:pt x="35" y="279"/>
                  <a:pt x="25" y="267"/>
                </a:cubicBezTo>
                <a:cubicBezTo>
                  <a:pt x="23" y="264"/>
                  <a:pt x="23" y="260"/>
                  <a:pt x="22" y="257"/>
                </a:cubicBezTo>
                <a:cubicBezTo>
                  <a:pt x="20" y="253"/>
                  <a:pt x="19" y="249"/>
                  <a:pt x="18" y="246"/>
                </a:cubicBezTo>
                <a:cubicBezTo>
                  <a:pt x="18" y="245"/>
                  <a:pt x="16" y="245"/>
                  <a:pt x="15" y="245"/>
                </a:cubicBezTo>
                <a:cubicBezTo>
                  <a:pt x="15" y="245"/>
                  <a:pt x="14" y="245"/>
                  <a:pt x="14" y="246"/>
                </a:cubicBezTo>
                <a:cubicBezTo>
                  <a:pt x="14" y="247"/>
                  <a:pt x="13" y="249"/>
                  <a:pt x="13" y="250"/>
                </a:cubicBezTo>
                <a:cubicBezTo>
                  <a:pt x="12" y="273"/>
                  <a:pt x="10" y="297"/>
                  <a:pt x="9" y="320"/>
                </a:cubicBezTo>
                <a:cubicBezTo>
                  <a:pt x="8" y="345"/>
                  <a:pt x="8" y="370"/>
                  <a:pt x="7" y="394"/>
                </a:cubicBezTo>
                <a:cubicBezTo>
                  <a:pt x="7" y="424"/>
                  <a:pt x="6" y="453"/>
                  <a:pt x="9" y="482"/>
                </a:cubicBezTo>
                <a:cubicBezTo>
                  <a:pt x="10" y="496"/>
                  <a:pt x="11" y="510"/>
                  <a:pt x="12" y="523"/>
                </a:cubicBezTo>
                <a:cubicBezTo>
                  <a:pt x="14" y="572"/>
                  <a:pt x="15" y="622"/>
                  <a:pt x="21" y="670"/>
                </a:cubicBezTo>
                <a:cubicBezTo>
                  <a:pt x="22" y="676"/>
                  <a:pt x="24" y="682"/>
                  <a:pt x="26" y="688"/>
                </a:cubicBezTo>
                <a:cubicBezTo>
                  <a:pt x="30" y="695"/>
                  <a:pt x="34" y="702"/>
                  <a:pt x="38" y="709"/>
                </a:cubicBezTo>
                <a:cubicBezTo>
                  <a:pt x="44" y="720"/>
                  <a:pt x="53" y="729"/>
                  <a:pt x="63" y="737"/>
                </a:cubicBezTo>
                <a:cubicBezTo>
                  <a:pt x="69" y="742"/>
                  <a:pt x="75" y="746"/>
                  <a:pt x="84" y="746"/>
                </a:cubicBezTo>
                <a:cubicBezTo>
                  <a:pt x="86" y="746"/>
                  <a:pt x="88" y="745"/>
                  <a:pt x="89" y="742"/>
                </a:cubicBezTo>
                <a:cubicBezTo>
                  <a:pt x="89" y="740"/>
                  <a:pt x="90" y="738"/>
                  <a:pt x="90" y="736"/>
                </a:cubicBezTo>
                <a:cubicBezTo>
                  <a:pt x="89" y="726"/>
                  <a:pt x="88" y="717"/>
                  <a:pt x="87" y="707"/>
                </a:cubicBezTo>
                <a:cubicBezTo>
                  <a:pt x="86" y="698"/>
                  <a:pt x="87" y="690"/>
                  <a:pt x="91" y="682"/>
                </a:cubicBezTo>
                <a:close/>
                <a:moveTo>
                  <a:pt x="91" y="273"/>
                </a:moveTo>
                <a:cubicBezTo>
                  <a:pt x="93" y="277"/>
                  <a:pt x="94" y="280"/>
                  <a:pt x="95" y="282"/>
                </a:cubicBezTo>
                <a:cubicBezTo>
                  <a:pt x="96" y="287"/>
                  <a:pt x="100" y="288"/>
                  <a:pt x="104" y="287"/>
                </a:cubicBezTo>
                <a:cubicBezTo>
                  <a:pt x="106" y="287"/>
                  <a:pt x="108" y="287"/>
                  <a:pt x="109" y="287"/>
                </a:cubicBezTo>
                <a:cubicBezTo>
                  <a:pt x="130" y="280"/>
                  <a:pt x="152" y="280"/>
                  <a:pt x="173" y="278"/>
                </a:cubicBezTo>
                <a:cubicBezTo>
                  <a:pt x="203" y="276"/>
                  <a:pt x="232" y="272"/>
                  <a:pt x="261" y="268"/>
                </a:cubicBezTo>
                <a:cubicBezTo>
                  <a:pt x="270" y="267"/>
                  <a:pt x="279" y="265"/>
                  <a:pt x="288" y="263"/>
                </a:cubicBezTo>
                <a:cubicBezTo>
                  <a:pt x="302" y="260"/>
                  <a:pt x="316" y="257"/>
                  <a:pt x="331" y="257"/>
                </a:cubicBezTo>
                <a:cubicBezTo>
                  <a:pt x="335" y="256"/>
                  <a:pt x="339" y="255"/>
                  <a:pt x="343" y="255"/>
                </a:cubicBezTo>
                <a:cubicBezTo>
                  <a:pt x="355" y="252"/>
                  <a:pt x="366" y="250"/>
                  <a:pt x="378" y="251"/>
                </a:cubicBezTo>
                <a:cubicBezTo>
                  <a:pt x="384" y="251"/>
                  <a:pt x="390" y="250"/>
                  <a:pt x="396" y="249"/>
                </a:cubicBezTo>
                <a:cubicBezTo>
                  <a:pt x="415" y="245"/>
                  <a:pt x="433" y="240"/>
                  <a:pt x="452" y="236"/>
                </a:cubicBezTo>
                <a:cubicBezTo>
                  <a:pt x="457" y="235"/>
                  <a:pt x="462" y="234"/>
                  <a:pt x="467" y="233"/>
                </a:cubicBezTo>
                <a:cubicBezTo>
                  <a:pt x="470" y="232"/>
                  <a:pt x="472" y="230"/>
                  <a:pt x="472" y="227"/>
                </a:cubicBezTo>
                <a:cubicBezTo>
                  <a:pt x="471" y="216"/>
                  <a:pt x="471" y="205"/>
                  <a:pt x="470" y="194"/>
                </a:cubicBezTo>
                <a:cubicBezTo>
                  <a:pt x="470" y="189"/>
                  <a:pt x="467" y="187"/>
                  <a:pt x="462" y="188"/>
                </a:cubicBezTo>
                <a:cubicBezTo>
                  <a:pt x="450" y="191"/>
                  <a:pt x="439" y="194"/>
                  <a:pt x="428" y="196"/>
                </a:cubicBezTo>
                <a:cubicBezTo>
                  <a:pt x="389" y="205"/>
                  <a:pt x="350" y="214"/>
                  <a:pt x="311" y="222"/>
                </a:cubicBezTo>
                <a:cubicBezTo>
                  <a:pt x="301" y="224"/>
                  <a:pt x="291" y="225"/>
                  <a:pt x="281" y="228"/>
                </a:cubicBezTo>
                <a:cubicBezTo>
                  <a:pt x="222" y="241"/>
                  <a:pt x="164" y="255"/>
                  <a:pt x="105" y="269"/>
                </a:cubicBezTo>
                <a:cubicBezTo>
                  <a:pt x="101" y="270"/>
                  <a:pt x="96" y="272"/>
                  <a:pt x="91" y="273"/>
                </a:cubicBezTo>
                <a:close/>
                <a:moveTo>
                  <a:pt x="359" y="89"/>
                </a:moveTo>
                <a:cubicBezTo>
                  <a:pt x="356" y="90"/>
                  <a:pt x="354" y="90"/>
                  <a:pt x="353" y="91"/>
                </a:cubicBezTo>
                <a:cubicBezTo>
                  <a:pt x="339" y="98"/>
                  <a:pt x="326" y="106"/>
                  <a:pt x="313" y="113"/>
                </a:cubicBezTo>
                <a:cubicBezTo>
                  <a:pt x="285" y="126"/>
                  <a:pt x="258" y="142"/>
                  <a:pt x="232" y="158"/>
                </a:cubicBezTo>
                <a:cubicBezTo>
                  <a:pt x="203" y="174"/>
                  <a:pt x="174" y="192"/>
                  <a:pt x="146" y="209"/>
                </a:cubicBezTo>
                <a:cubicBezTo>
                  <a:pt x="133" y="216"/>
                  <a:pt x="120" y="223"/>
                  <a:pt x="107" y="231"/>
                </a:cubicBezTo>
                <a:cubicBezTo>
                  <a:pt x="97" y="236"/>
                  <a:pt x="88" y="242"/>
                  <a:pt x="80" y="250"/>
                </a:cubicBezTo>
                <a:cubicBezTo>
                  <a:pt x="80" y="250"/>
                  <a:pt x="79" y="252"/>
                  <a:pt x="80" y="253"/>
                </a:cubicBezTo>
                <a:cubicBezTo>
                  <a:pt x="80" y="253"/>
                  <a:pt x="82" y="254"/>
                  <a:pt x="82" y="253"/>
                </a:cubicBezTo>
                <a:cubicBezTo>
                  <a:pt x="97" y="248"/>
                  <a:pt x="112" y="243"/>
                  <a:pt x="127" y="238"/>
                </a:cubicBezTo>
                <a:cubicBezTo>
                  <a:pt x="153" y="229"/>
                  <a:pt x="179" y="219"/>
                  <a:pt x="205" y="210"/>
                </a:cubicBezTo>
                <a:cubicBezTo>
                  <a:pt x="220" y="205"/>
                  <a:pt x="235" y="200"/>
                  <a:pt x="250" y="195"/>
                </a:cubicBezTo>
                <a:cubicBezTo>
                  <a:pt x="273" y="188"/>
                  <a:pt x="295" y="180"/>
                  <a:pt x="318" y="173"/>
                </a:cubicBezTo>
                <a:cubicBezTo>
                  <a:pt x="331" y="169"/>
                  <a:pt x="345" y="165"/>
                  <a:pt x="358" y="160"/>
                </a:cubicBezTo>
                <a:cubicBezTo>
                  <a:pt x="364" y="158"/>
                  <a:pt x="365" y="157"/>
                  <a:pt x="365" y="151"/>
                </a:cubicBezTo>
                <a:cubicBezTo>
                  <a:pt x="364" y="146"/>
                  <a:pt x="364" y="140"/>
                  <a:pt x="364" y="135"/>
                </a:cubicBezTo>
                <a:cubicBezTo>
                  <a:pt x="362" y="120"/>
                  <a:pt x="361" y="105"/>
                  <a:pt x="359" y="89"/>
                </a:cubicBezTo>
                <a:close/>
                <a:moveTo>
                  <a:pt x="434" y="171"/>
                </a:moveTo>
                <a:cubicBezTo>
                  <a:pt x="433" y="166"/>
                  <a:pt x="432" y="159"/>
                  <a:pt x="431" y="151"/>
                </a:cubicBezTo>
                <a:cubicBezTo>
                  <a:pt x="431" y="148"/>
                  <a:pt x="428" y="146"/>
                  <a:pt x="425" y="147"/>
                </a:cubicBezTo>
                <a:cubicBezTo>
                  <a:pt x="419" y="148"/>
                  <a:pt x="413" y="150"/>
                  <a:pt x="407" y="151"/>
                </a:cubicBezTo>
                <a:cubicBezTo>
                  <a:pt x="370" y="163"/>
                  <a:pt x="333" y="174"/>
                  <a:pt x="296" y="186"/>
                </a:cubicBezTo>
                <a:cubicBezTo>
                  <a:pt x="260" y="197"/>
                  <a:pt x="225" y="209"/>
                  <a:pt x="191" y="221"/>
                </a:cubicBezTo>
                <a:cubicBezTo>
                  <a:pt x="166" y="229"/>
                  <a:pt x="141" y="239"/>
                  <a:pt x="116" y="248"/>
                </a:cubicBezTo>
                <a:cubicBezTo>
                  <a:pt x="106" y="251"/>
                  <a:pt x="97" y="255"/>
                  <a:pt x="87" y="259"/>
                </a:cubicBezTo>
                <a:cubicBezTo>
                  <a:pt x="85" y="260"/>
                  <a:pt x="83" y="262"/>
                  <a:pt x="85" y="264"/>
                </a:cubicBezTo>
                <a:cubicBezTo>
                  <a:pt x="86" y="265"/>
                  <a:pt x="88" y="267"/>
                  <a:pt x="89" y="267"/>
                </a:cubicBezTo>
                <a:cubicBezTo>
                  <a:pt x="95" y="266"/>
                  <a:pt x="101" y="264"/>
                  <a:pt x="107" y="263"/>
                </a:cubicBezTo>
                <a:cubicBezTo>
                  <a:pt x="143" y="254"/>
                  <a:pt x="180" y="246"/>
                  <a:pt x="216" y="237"/>
                </a:cubicBezTo>
                <a:cubicBezTo>
                  <a:pt x="240" y="232"/>
                  <a:pt x="263" y="225"/>
                  <a:pt x="287" y="221"/>
                </a:cubicBezTo>
                <a:cubicBezTo>
                  <a:pt x="332" y="213"/>
                  <a:pt x="376" y="203"/>
                  <a:pt x="421" y="192"/>
                </a:cubicBezTo>
                <a:cubicBezTo>
                  <a:pt x="433" y="189"/>
                  <a:pt x="431" y="190"/>
                  <a:pt x="434" y="177"/>
                </a:cubicBezTo>
                <a:cubicBezTo>
                  <a:pt x="434" y="176"/>
                  <a:pt x="434" y="175"/>
                  <a:pt x="434" y="171"/>
                </a:cubicBezTo>
                <a:close/>
                <a:moveTo>
                  <a:pt x="73" y="247"/>
                </a:moveTo>
                <a:cubicBezTo>
                  <a:pt x="76" y="245"/>
                  <a:pt x="78" y="244"/>
                  <a:pt x="80" y="243"/>
                </a:cubicBezTo>
                <a:cubicBezTo>
                  <a:pt x="90" y="237"/>
                  <a:pt x="99" y="230"/>
                  <a:pt x="109" y="225"/>
                </a:cubicBezTo>
                <a:cubicBezTo>
                  <a:pt x="138" y="207"/>
                  <a:pt x="168" y="190"/>
                  <a:pt x="198" y="172"/>
                </a:cubicBezTo>
                <a:cubicBezTo>
                  <a:pt x="233" y="151"/>
                  <a:pt x="268" y="130"/>
                  <a:pt x="304" y="111"/>
                </a:cubicBezTo>
                <a:cubicBezTo>
                  <a:pt x="310" y="108"/>
                  <a:pt x="316" y="104"/>
                  <a:pt x="322" y="100"/>
                </a:cubicBezTo>
                <a:cubicBezTo>
                  <a:pt x="324" y="99"/>
                  <a:pt x="324" y="97"/>
                  <a:pt x="324" y="95"/>
                </a:cubicBezTo>
                <a:cubicBezTo>
                  <a:pt x="323" y="91"/>
                  <a:pt x="322" y="86"/>
                  <a:pt x="321" y="82"/>
                </a:cubicBezTo>
                <a:cubicBezTo>
                  <a:pt x="321" y="76"/>
                  <a:pt x="320" y="70"/>
                  <a:pt x="320" y="64"/>
                </a:cubicBezTo>
                <a:cubicBezTo>
                  <a:pt x="319" y="53"/>
                  <a:pt x="316" y="52"/>
                  <a:pt x="307" y="56"/>
                </a:cubicBezTo>
                <a:cubicBezTo>
                  <a:pt x="303" y="57"/>
                  <a:pt x="301" y="60"/>
                  <a:pt x="298" y="62"/>
                </a:cubicBezTo>
                <a:cubicBezTo>
                  <a:pt x="286" y="71"/>
                  <a:pt x="275" y="80"/>
                  <a:pt x="263" y="89"/>
                </a:cubicBezTo>
                <a:cubicBezTo>
                  <a:pt x="242" y="105"/>
                  <a:pt x="220" y="121"/>
                  <a:pt x="199" y="138"/>
                </a:cubicBezTo>
                <a:cubicBezTo>
                  <a:pt x="178" y="155"/>
                  <a:pt x="157" y="173"/>
                  <a:pt x="134" y="188"/>
                </a:cubicBezTo>
                <a:cubicBezTo>
                  <a:pt x="122" y="196"/>
                  <a:pt x="111" y="204"/>
                  <a:pt x="100" y="213"/>
                </a:cubicBezTo>
                <a:cubicBezTo>
                  <a:pt x="94" y="217"/>
                  <a:pt x="88" y="221"/>
                  <a:pt x="82" y="225"/>
                </a:cubicBezTo>
                <a:cubicBezTo>
                  <a:pt x="78" y="228"/>
                  <a:pt x="73" y="231"/>
                  <a:pt x="69" y="234"/>
                </a:cubicBezTo>
                <a:cubicBezTo>
                  <a:pt x="66" y="236"/>
                  <a:pt x="67" y="239"/>
                  <a:pt x="68" y="241"/>
                </a:cubicBezTo>
                <a:cubicBezTo>
                  <a:pt x="70" y="243"/>
                  <a:pt x="72" y="245"/>
                  <a:pt x="73" y="247"/>
                </a:cubicBezTo>
                <a:close/>
                <a:moveTo>
                  <a:pt x="21" y="215"/>
                </a:moveTo>
                <a:cubicBezTo>
                  <a:pt x="21" y="231"/>
                  <a:pt x="25" y="245"/>
                  <a:pt x="29" y="259"/>
                </a:cubicBezTo>
                <a:cubicBezTo>
                  <a:pt x="31" y="264"/>
                  <a:pt x="34" y="268"/>
                  <a:pt x="37" y="272"/>
                </a:cubicBezTo>
                <a:cubicBezTo>
                  <a:pt x="41" y="278"/>
                  <a:pt x="46" y="283"/>
                  <a:pt x="51" y="288"/>
                </a:cubicBezTo>
                <a:cubicBezTo>
                  <a:pt x="58" y="295"/>
                  <a:pt x="65" y="303"/>
                  <a:pt x="76" y="305"/>
                </a:cubicBezTo>
                <a:cubicBezTo>
                  <a:pt x="86" y="306"/>
                  <a:pt x="97" y="308"/>
                  <a:pt x="107" y="306"/>
                </a:cubicBezTo>
                <a:cubicBezTo>
                  <a:pt x="123" y="304"/>
                  <a:pt x="138" y="302"/>
                  <a:pt x="154" y="300"/>
                </a:cubicBezTo>
                <a:cubicBezTo>
                  <a:pt x="179" y="297"/>
                  <a:pt x="204" y="294"/>
                  <a:pt x="229" y="290"/>
                </a:cubicBezTo>
                <a:cubicBezTo>
                  <a:pt x="249" y="288"/>
                  <a:pt x="268" y="284"/>
                  <a:pt x="288" y="281"/>
                </a:cubicBezTo>
                <a:cubicBezTo>
                  <a:pt x="317" y="277"/>
                  <a:pt x="347" y="273"/>
                  <a:pt x="377" y="269"/>
                </a:cubicBezTo>
                <a:cubicBezTo>
                  <a:pt x="415" y="263"/>
                  <a:pt x="453" y="257"/>
                  <a:pt x="491" y="251"/>
                </a:cubicBezTo>
                <a:cubicBezTo>
                  <a:pt x="495" y="250"/>
                  <a:pt x="500" y="248"/>
                  <a:pt x="505" y="247"/>
                </a:cubicBezTo>
                <a:cubicBezTo>
                  <a:pt x="506" y="246"/>
                  <a:pt x="508" y="243"/>
                  <a:pt x="508" y="242"/>
                </a:cubicBezTo>
                <a:cubicBezTo>
                  <a:pt x="507" y="240"/>
                  <a:pt x="506" y="237"/>
                  <a:pt x="504" y="236"/>
                </a:cubicBezTo>
                <a:cubicBezTo>
                  <a:pt x="502" y="235"/>
                  <a:pt x="500" y="235"/>
                  <a:pt x="498" y="235"/>
                </a:cubicBezTo>
                <a:cubicBezTo>
                  <a:pt x="484" y="237"/>
                  <a:pt x="470" y="240"/>
                  <a:pt x="456" y="242"/>
                </a:cubicBezTo>
                <a:cubicBezTo>
                  <a:pt x="448" y="244"/>
                  <a:pt x="439" y="246"/>
                  <a:pt x="431" y="248"/>
                </a:cubicBezTo>
                <a:cubicBezTo>
                  <a:pt x="407" y="252"/>
                  <a:pt x="383" y="259"/>
                  <a:pt x="358" y="259"/>
                </a:cubicBezTo>
                <a:cubicBezTo>
                  <a:pt x="342" y="260"/>
                  <a:pt x="326" y="263"/>
                  <a:pt x="311" y="266"/>
                </a:cubicBezTo>
                <a:cubicBezTo>
                  <a:pt x="305" y="266"/>
                  <a:pt x="299" y="268"/>
                  <a:pt x="293" y="269"/>
                </a:cubicBezTo>
                <a:cubicBezTo>
                  <a:pt x="278" y="272"/>
                  <a:pt x="263" y="276"/>
                  <a:pt x="248" y="277"/>
                </a:cubicBezTo>
                <a:cubicBezTo>
                  <a:pt x="216" y="281"/>
                  <a:pt x="183" y="284"/>
                  <a:pt x="150" y="287"/>
                </a:cubicBezTo>
                <a:cubicBezTo>
                  <a:pt x="136" y="289"/>
                  <a:pt x="122" y="290"/>
                  <a:pt x="108" y="294"/>
                </a:cubicBezTo>
                <a:cubicBezTo>
                  <a:pt x="99" y="297"/>
                  <a:pt x="89" y="297"/>
                  <a:pt x="80" y="296"/>
                </a:cubicBezTo>
                <a:cubicBezTo>
                  <a:pt x="76" y="296"/>
                  <a:pt x="73" y="295"/>
                  <a:pt x="70" y="293"/>
                </a:cubicBezTo>
                <a:cubicBezTo>
                  <a:pt x="62" y="286"/>
                  <a:pt x="55" y="280"/>
                  <a:pt x="47" y="273"/>
                </a:cubicBezTo>
                <a:cubicBezTo>
                  <a:pt x="45" y="271"/>
                  <a:pt x="44" y="269"/>
                  <a:pt x="43" y="267"/>
                </a:cubicBezTo>
                <a:cubicBezTo>
                  <a:pt x="37" y="253"/>
                  <a:pt x="32" y="239"/>
                  <a:pt x="32" y="224"/>
                </a:cubicBezTo>
                <a:cubicBezTo>
                  <a:pt x="31" y="216"/>
                  <a:pt x="34" y="207"/>
                  <a:pt x="43" y="203"/>
                </a:cubicBezTo>
                <a:cubicBezTo>
                  <a:pt x="46" y="201"/>
                  <a:pt x="49" y="198"/>
                  <a:pt x="52" y="195"/>
                </a:cubicBezTo>
                <a:cubicBezTo>
                  <a:pt x="65" y="184"/>
                  <a:pt x="76" y="172"/>
                  <a:pt x="90" y="163"/>
                </a:cubicBezTo>
                <a:cubicBezTo>
                  <a:pt x="91" y="162"/>
                  <a:pt x="92" y="161"/>
                  <a:pt x="92" y="160"/>
                </a:cubicBezTo>
                <a:cubicBezTo>
                  <a:pt x="92" y="160"/>
                  <a:pt x="92" y="159"/>
                  <a:pt x="92" y="158"/>
                </a:cubicBezTo>
                <a:cubicBezTo>
                  <a:pt x="92" y="158"/>
                  <a:pt x="91" y="157"/>
                  <a:pt x="90" y="157"/>
                </a:cubicBezTo>
                <a:cubicBezTo>
                  <a:pt x="87" y="159"/>
                  <a:pt x="84" y="160"/>
                  <a:pt x="81" y="162"/>
                </a:cubicBezTo>
                <a:cubicBezTo>
                  <a:pt x="69" y="169"/>
                  <a:pt x="57" y="177"/>
                  <a:pt x="45" y="184"/>
                </a:cubicBezTo>
                <a:cubicBezTo>
                  <a:pt x="40" y="187"/>
                  <a:pt x="36" y="190"/>
                  <a:pt x="32" y="193"/>
                </a:cubicBezTo>
                <a:cubicBezTo>
                  <a:pt x="24" y="198"/>
                  <a:pt x="19" y="206"/>
                  <a:pt x="21" y="215"/>
                </a:cubicBezTo>
                <a:close/>
                <a:moveTo>
                  <a:pt x="312" y="13"/>
                </a:moveTo>
                <a:cubicBezTo>
                  <a:pt x="310" y="12"/>
                  <a:pt x="309" y="11"/>
                  <a:pt x="308" y="11"/>
                </a:cubicBezTo>
                <a:cubicBezTo>
                  <a:pt x="299" y="10"/>
                  <a:pt x="293" y="13"/>
                  <a:pt x="288" y="19"/>
                </a:cubicBezTo>
                <a:cubicBezTo>
                  <a:pt x="285" y="23"/>
                  <a:pt x="282" y="27"/>
                  <a:pt x="279" y="29"/>
                </a:cubicBezTo>
                <a:cubicBezTo>
                  <a:pt x="263" y="40"/>
                  <a:pt x="247" y="52"/>
                  <a:pt x="230" y="61"/>
                </a:cubicBezTo>
                <a:cubicBezTo>
                  <a:pt x="216" y="69"/>
                  <a:pt x="203" y="78"/>
                  <a:pt x="189" y="87"/>
                </a:cubicBezTo>
                <a:cubicBezTo>
                  <a:pt x="181" y="92"/>
                  <a:pt x="173" y="97"/>
                  <a:pt x="165" y="102"/>
                </a:cubicBezTo>
                <a:cubicBezTo>
                  <a:pt x="149" y="113"/>
                  <a:pt x="134" y="123"/>
                  <a:pt x="118" y="134"/>
                </a:cubicBezTo>
                <a:cubicBezTo>
                  <a:pt x="114" y="137"/>
                  <a:pt x="109" y="140"/>
                  <a:pt x="108" y="146"/>
                </a:cubicBezTo>
                <a:cubicBezTo>
                  <a:pt x="114" y="148"/>
                  <a:pt x="118" y="143"/>
                  <a:pt x="122" y="140"/>
                </a:cubicBezTo>
                <a:cubicBezTo>
                  <a:pt x="132" y="135"/>
                  <a:pt x="142" y="129"/>
                  <a:pt x="151" y="122"/>
                </a:cubicBezTo>
                <a:cubicBezTo>
                  <a:pt x="165" y="111"/>
                  <a:pt x="179" y="102"/>
                  <a:pt x="194" y="93"/>
                </a:cubicBezTo>
                <a:cubicBezTo>
                  <a:pt x="216" y="80"/>
                  <a:pt x="237" y="67"/>
                  <a:pt x="260" y="54"/>
                </a:cubicBezTo>
                <a:cubicBezTo>
                  <a:pt x="277" y="45"/>
                  <a:pt x="292" y="31"/>
                  <a:pt x="308" y="19"/>
                </a:cubicBezTo>
                <a:cubicBezTo>
                  <a:pt x="310" y="17"/>
                  <a:pt x="310" y="15"/>
                  <a:pt x="312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5059539" y="318674"/>
            <a:ext cx="2312105" cy="970554"/>
          </a:xfrm>
          <a:custGeom>
            <a:avLst/>
            <a:gdLst>
              <a:gd name="T0" fmla="*/ 252 w 783"/>
              <a:gd name="T1" fmla="*/ 1 h 326"/>
              <a:gd name="T2" fmla="*/ 248 w 783"/>
              <a:gd name="T3" fmla="*/ 277 h 326"/>
              <a:gd name="T4" fmla="*/ 127 w 783"/>
              <a:gd name="T5" fmla="*/ 290 h 326"/>
              <a:gd name="T6" fmla="*/ 135 w 783"/>
              <a:gd name="T7" fmla="*/ 137 h 326"/>
              <a:gd name="T8" fmla="*/ 551 w 783"/>
              <a:gd name="T9" fmla="*/ 133 h 326"/>
              <a:gd name="T10" fmla="*/ 501 w 783"/>
              <a:gd name="T11" fmla="*/ 225 h 326"/>
              <a:gd name="T12" fmla="*/ 519 w 783"/>
              <a:gd name="T13" fmla="*/ 234 h 326"/>
              <a:gd name="T14" fmla="*/ 530 w 783"/>
              <a:gd name="T15" fmla="*/ 167 h 326"/>
              <a:gd name="T16" fmla="*/ 313 w 783"/>
              <a:gd name="T17" fmla="*/ 162 h 326"/>
              <a:gd name="T18" fmla="*/ 338 w 783"/>
              <a:gd name="T19" fmla="*/ 155 h 326"/>
              <a:gd name="T20" fmla="*/ 198 w 783"/>
              <a:gd name="T21" fmla="*/ 264 h 326"/>
              <a:gd name="T22" fmla="*/ 138 w 783"/>
              <a:gd name="T23" fmla="*/ 182 h 326"/>
              <a:gd name="T24" fmla="*/ 198 w 783"/>
              <a:gd name="T25" fmla="*/ 264 h 326"/>
              <a:gd name="T26" fmla="*/ 193 w 783"/>
              <a:gd name="T27" fmla="*/ 181 h 326"/>
              <a:gd name="T28" fmla="*/ 686 w 783"/>
              <a:gd name="T29" fmla="*/ 255 h 326"/>
              <a:gd name="T30" fmla="*/ 748 w 783"/>
              <a:gd name="T31" fmla="*/ 249 h 326"/>
              <a:gd name="T32" fmla="*/ 740 w 783"/>
              <a:gd name="T33" fmla="*/ 265 h 326"/>
              <a:gd name="T34" fmla="*/ 51 w 783"/>
              <a:gd name="T35" fmla="*/ 113 h 326"/>
              <a:gd name="T36" fmla="*/ 34 w 783"/>
              <a:gd name="T37" fmla="*/ 66 h 326"/>
              <a:gd name="T38" fmla="*/ 54 w 783"/>
              <a:gd name="T39" fmla="*/ 100 h 326"/>
              <a:gd name="T40" fmla="*/ 733 w 783"/>
              <a:gd name="T41" fmla="*/ 215 h 326"/>
              <a:gd name="T42" fmla="*/ 699 w 783"/>
              <a:gd name="T43" fmla="*/ 67 h 326"/>
              <a:gd name="T44" fmla="*/ 783 w 783"/>
              <a:gd name="T45" fmla="*/ 52 h 326"/>
              <a:gd name="T46" fmla="*/ 775 w 783"/>
              <a:gd name="T47" fmla="*/ 42 h 326"/>
              <a:gd name="T48" fmla="*/ 717 w 783"/>
              <a:gd name="T49" fmla="*/ 179 h 326"/>
              <a:gd name="T50" fmla="*/ 774 w 783"/>
              <a:gd name="T51" fmla="*/ 71 h 326"/>
              <a:gd name="T52" fmla="*/ 77 w 783"/>
              <a:gd name="T53" fmla="*/ 186 h 326"/>
              <a:gd name="T54" fmla="*/ 13 w 783"/>
              <a:gd name="T55" fmla="*/ 299 h 326"/>
              <a:gd name="T56" fmla="*/ 56 w 783"/>
              <a:gd name="T57" fmla="*/ 125 h 326"/>
              <a:gd name="T58" fmla="*/ 73 w 783"/>
              <a:gd name="T59" fmla="*/ 207 h 326"/>
              <a:gd name="T60" fmla="*/ 38 w 783"/>
              <a:gd name="T61" fmla="*/ 200 h 326"/>
              <a:gd name="T62" fmla="*/ 26 w 783"/>
              <a:gd name="T63" fmla="*/ 193 h 326"/>
              <a:gd name="T64" fmla="*/ 22 w 783"/>
              <a:gd name="T65" fmla="*/ 168 h 326"/>
              <a:gd name="T66" fmla="*/ 12 w 783"/>
              <a:gd name="T67" fmla="*/ 234 h 326"/>
              <a:gd name="T68" fmla="*/ 15 w 783"/>
              <a:gd name="T69" fmla="*/ 274 h 326"/>
              <a:gd name="T70" fmla="*/ 622 w 783"/>
              <a:gd name="T71" fmla="*/ 305 h 326"/>
              <a:gd name="T72" fmla="*/ 496 w 783"/>
              <a:gd name="T73" fmla="*/ 284 h 326"/>
              <a:gd name="T74" fmla="*/ 560 w 783"/>
              <a:gd name="T75" fmla="*/ 90 h 326"/>
              <a:gd name="T76" fmla="*/ 610 w 783"/>
              <a:gd name="T77" fmla="*/ 246 h 326"/>
              <a:gd name="T78" fmla="*/ 627 w 783"/>
              <a:gd name="T79" fmla="*/ 266 h 326"/>
              <a:gd name="T80" fmla="*/ 591 w 783"/>
              <a:gd name="T81" fmla="*/ 209 h 326"/>
              <a:gd name="T82" fmla="*/ 500 w 783"/>
              <a:gd name="T83" fmla="*/ 116 h 326"/>
              <a:gd name="T84" fmla="*/ 609 w 783"/>
              <a:gd name="T85" fmla="*/ 303 h 326"/>
              <a:gd name="T86" fmla="*/ 596 w 783"/>
              <a:gd name="T87" fmla="*/ 304 h 326"/>
              <a:gd name="T88" fmla="*/ 333 w 783"/>
              <a:gd name="T89" fmla="*/ 223 h 326"/>
              <a:gd name="T90" fmla="*/ 411 w 783"/>
              <a:gd name="T91" fmla="*/ 244 h 326"/>
              <a:gd name="T92" fmla="*/ 360 w 783"/>
              <a:gd name="T93" fmla="*/ 313 h 326"/>
              <a:gd name="T94" fmla="*/ 308 w 783"/>
              <a:gd name="T95" fmla="*/ 105 h 326"/>
              <a:gd name="T96" fmla="*/ 431 w 783"/>
              <a:gd name="T97" fmla="*/ 146 h 326"/>
              <a:gd name="T98" fmla="*/ 333 w 783"/>
              <a:gd name="T99" fmla="*/ 223 h 326"/>
              <a:gd name="T100" fmla="*/ 370 w 783"/>
              <a:gd name="T101" fmla="*/ 93 h 326"/>
              <a:gd name="T102" fmla="*/ 283 w 783"/>
              <a:gd name="T103" fmla="*/ 225 h 326"/>
              <a:gd name="T104" fmla="*/ 410 w 783"/>
              <a:gd name="T105" fmla="*/ 266 h 326"/>
              <a:gd name="T106" fmla="*/ 324 w 783"/>
              <a:gd name="T107" fmla="*/ 193 h 326"/>
              <a:gd name="T108" fmla="*/ 235 w 783"/>
              <a:gd name="T109" fmla="*/ 26 h 326"/>
              <a:gd name="T110" fmla="*/ 141 w 783"/>
              <a:gd name="T111" fmla="*/ 141 h 326"/>
              <a:gd name="T112" fmla="*/ 145 w 783"/>
              <a:gd name="T113" fmla="*/ 272 h 326"/>
              <a:gd name="T114" fmla="*/ 244 w 783"/>
              <a:gd name="T115" fmla="*/ 178 h 326"/>
              <a:gd name="T116" fmla="*/ 249 w 783"/>
              <a:gd name="T117" fmla="*/ 9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3" h="326">
                <a:moveTo>
                  <a:pt x="211" y="107"/>
                </a:moveTo>
                <a:cubicBezTo>
                  <a:pt x="213" y="101"/>
                  <a:pt x="214" y="95"/>
                  <a:pt x="215" y="90"/>
                </a:cubicBezTo>
                <a:cubicBezTo>
                  <a:pt x="217" y="67"/>
                  <a:pt x="224" y="46"/>
                  <a:pt x="229" y="24"/>
                </a:cubicBezTo>
                <a:cubicBezTo>
                  <a:pt x="231" y="16"/>
                  <a:pt x="234" y="9"/>
                  <a:pt x="241" y="4"/>
                </a:cubicBezTo>
                <a:cubicBezTo>
                  <a:pt x="244" y="2"/>
                  <a:pt x="248" y="0"/>
                  <a:pt x="252" y="1"/>
                </a:cubicBezTo>
                <a:cubicBezTo>
                  <a:pt x="262" y="4"/>
                  <a:pt x="266" y="11"/>
                  <a:pt x="266" y="20"/>
                </a:cubicBezTo>
                <a:cubicBezTo>
                  <a:pt x="267" y="41"/>
                  <a:pt x="271" y="61"/>
                  <a:pt x="269" y="81"/>
                </a:cubicBezTo>
                <a:cubicBezTo>
                  <a:pt x="268" y="101"/>
                  <a:pt x="266" y="121"/>
                  <a:pt x="265" y="141"/>
                </a:cubicBezTo>
                <a:cubicBezTo>
                  <a:pt x="263" y="178"/>
                  <a:pt x="255" y="215"/>
                  <a:pt x="251" y="251"/>
                </a:cubicBezTo>
                <a:cubicBezTo>
                  <a:pt x="250" y="260"/>
                  <a:pt x="249" y="269"/>
                  <a:pt x="248" y="277"/>
                </a:cubicBezTo>
                <a:cubicBezTo>
                  <a:pt x="247" y="285"/>
                  <a:pt x="245" y="293"/>
                  <a:pt x="243" y="301"/>
                </a:cubicBezTo>
                <a:cubicBezTo>
                  <a:pt x="238" y="316"/>
                  <a:pt x="228" y="323"/>
                  <a:pt x="213" y="325"/>
                </a:cubicBezTo>
                <a:cubicBezTo>
                  <a:pt x="203" y="325"/>
                  <a:pt x="193" y="326"/>
                  <a:pt x="183" y="324"/>
                </a:cubicBezTo>
                <a:cubicBezTo>
                  <a:pt x="172" y="323"/>
                  <a:pt x="162" y="319"/>
                  <a:pt x="152" y="315"/>
                </a:cubicBezTo>
                <a:cubicBezTo>
                  <a:pt x="140" y="311"/>
                  <a:pt x="131" y="302"/>
                  <a:pt x="127" y="290"/>
                </a:cubicBezTo>
                <a:cubicBezTo>
                  <a:pt x="123" y="282"/>
                  <a:pt x="120" y="273"/>
                  <a:pt x="117" y="265"/>
                </a:cubicBezTo>
                <a:cubicBezTo>
                  <a:pt x="116" y="262"/>
                  <a:pt x="115" y="260"/>
                  <a:pt x="115" y="257"/>
                </a:cubicBezTo>
                <a:cubicBezTo>
                  <a:pt x="113" y="242"/>
                  <a:pt x="111" y="226"/>
                  <a:pt x="110" y="211"/>
                </a:cubicBezTo>
                <a:cubicBezTo>
                  <a:pt x="109" y="191"/>
                  <a:pt x="113" y="172"/>
                  <a:pt x="122" y="154"/>
                </a:cubicBezTo>
                <a:cubicBezTo>
                  <a:pt x="125" y="148"/>
                  <a:pt x="129" y="142"/>
                  <a:pt x="135" y="137"/>
                </a:cubicBezTo>
                <a:cubicBezTo>
                  <a:pt x="145" y="128"/>
                  <a:pt x="156" y="120"/>
                  <a:pt x="169" y="116"/>
                </a:cubicBezTo>
                <a:cubicBezTo>
                  <a:pt x="176" y="115"/>
                  <a:pt x="184" y="114"/>
                  <a:pt x="191" y="112"/>
                </a:cubicBezTo>
                <a:cubicBezTo>
                  <a:pt x="197" y="111"/>
                  <a:pt x="204" y="109"/>
                  <a:pt x="211" y="107"/>
                </a:cubicBezTo>
                <a:close/>
                <a:moveTo>
                  <a:pt x="544" y="129"/>
                </a:moveTo>
                <a:cubicBezTo>
                  <a:pt x="546" y="130"/>
                  <a:pt x="549" y="131"/>
                  <a:pt x="551" y="133"/>
                </a:cubicBezTo>
                <a:cubicBezTo>
                  <a:pt x="558" y="136"/>
                  <a:pt x="561" y="141"/>
                  <a:pt x="561" y="148"/>
                </a:cubicBezTo>
                <a:cubicBezTo>
                  <a:pt x="562" y="155"/>
                  <a:pt x="562" y="163"/>
                  <a:pt x="561" y="171"/>
                </a:cubicBezTo>
                <a:cubicBezTo>
                  <a:pt x="560" y="188"/>
                  <a:pt x="559" y="205"/>
                  <a:pt x="557" y="222"/>
                </a:cubicBezTo>
                <a:cubicBezTo>
                  <a:pt x="557" y="230"/>
                  <a:pt x="556" y="238"/>
                  <a:pt x="550" y="243"/>
                </a:cubicBezTo>
                <a:cubicBezTo>
                  <a:pt x="529" y="251"/>
                  <a:pt x="510" y="244"/>
                  <a:pt x="501" y="225"/>
                </a:cubicBezTo>
                <a:cubicBezTo>
                  <a:pt x="496" y="216"/>
                  <a:pt x="494" y="206"/>
                  <a:pt x="495" y="196"/>
                </a:cubicBezTo>
                <a:cubicBezTo>
                  <a:pt x="497" y="178"/>
                  <a:pt x="503" y="161"/>
                  <a:pt x="512" y="146"/>
                </a:cubicBezTo>
                <a:cubicBezTo>
                  <a:pt x="519" y="135"/>
                  <a:pt x="530" y="129"/>
                  <a:pt x="544" y="129"/>
                </a:cubicBezTo>
                <a:close/>
                <a:moveTo>
                  <a:pt x="530" y="167"/>
                </a:moveTo>
                <a:cubicBezTo>
                  <a:pt x="520" y="186"/>
                  <a:pt x="515" y="218"/>
                  <a:pt x="519" y="234"/>
                </a:cubicBezTo>
                <a:cubicBezTo>
                  <a:pt x="527" y="240"/>
                  <a:pt x="536" y="241"/>
                  <a:pt x="546" y="237"/>
                </a:cubicBezTo>
                <a:cubicBezTo>
                  <a:pt x="547" y="234"/>
                  <a:pt x="549" y="231"/>
                  <a:pt x="549" y="228"/>
                </a:cubicBezTo>
                <a:cubicBezTo>
                  <a:pt x="552" y="210"/>
                  <a:pt x="554" y="191"/>
                  <a:pt x="555" y="172"/>
                </a:cubicBezTo>
                <a:cubicBezTo>
                  <a:pt x="556" y="169"/>
                  <a:pt x="555" y="165"/>
                  <a:pt x="555" y="161"/>
                </a:cubicBezTo>
                <a:cubicBezTo>
                  <a:pt x="544" y="156"/>
                  <a:pt x="537" y="162"/>
                  <a:pt x="530" y="167"/>
                </a:cubicBezTo>
                <a:close/>
                <a:moveTo>
                  <a:pt x="381" y="125"/>
                </a:moveTo>
                <a:cubicBezTo>
                  <a:pt x="386" y="132"/>
                  <a:pt x="389" y="140"/>
                  <a:pt x="385" y="149"/>
                </a:cubicBezTo>
                <a:cubicBezTo>
                  <a:pt x="382" y="154"/>
                  <a:pt x="377" y="156"/>
                  <a:pt x="371" y="157"/>
                </a:cubicBezTo>
                <a:cubicBezTo>
                  <a:pt x="354" y="161"/>
                  <a:pt x="336" y="164"/>
                  <a:pt x="318" y="167"/>
                </a:cubicBezTo>
                <a:cubicBezTo>
                  <a:pt x="316" y="165"/>
                  <a:pt x="315" y="164"/>
                  <a:pt x="313" y="162"/>
                </a:cubicBezTo>
                <a:cubicBezTo>
                  <a:pt x="315" y="146"/>
                  <a:pt x="319" y="132"/>
                  <a:pt x="335" y="124"/>
                </a:cubicBezTo>
                <a:cubicBezTo>
                  <a:pt x="351" y="115"/>
                  <a:pt x="366" y="116"/>
                  <a:pt x="381" y="125"/>
                </a:cubicBezTo>
                <a:close/>
                <a:moveTo>
                  <a:pt x="374" y="129"/>
                </a:moveTo>
                <a:cubicBezTo>
                  <a:pt x="367" y="132"/>
                  <a:pt x="359" y="132"/>
                  <a:pt x="353" y="138"/>
                </a:cubicBezTo>
                <a:cubicBezTo>
                  <a:pt x="347" y="143"/>
                  <a:pt x="341" y="148"/>
                  <a:pt x="338" y="155"/>
                </a:cubicBezTo>
                <a:cubicBezTo>
                  <a:pt x="340" y="156"/>
                  <a:pt x="342" y="157"/>
                  <a:pt x="343" y="156"/>
                </a:cubicBezTo>
                <a:cubicBezTo>
                  <a:pt x="352" y="155"/>
                  <a:pt x="362" y="153"/>
                  <a:pt x="372" y="150"/>
                </a:cubicBezTo>
                <a:cubicBezTo>
                  <a:pt x="377" y="149"/>
                  <a:pt x="380" y="146"/>
                  <a:pt x="381" y="141"/>
                </a:cubicBezTo>
                <a:cubicBezTo>
                  <a:pt x="379" y="135"/>
                  <a:pt x="379" y="135"/>
                  <a:pt x="374" y="129"/>
                </a:cubicBezTo>
                <a:close/>
                <a:moveTo>
                  <a:pt x="198" y="264"/>
                </a:moveTo>
                <a:cubicBezTo>
                  <a:pt x="196" y="266"/>
                  <a:pt x="194" y="268"/>
                  <a:pt x="192" y="270"/>
                </a:cubicBezTo>
                <a:cubicBezTo>
                  <a:pt x="188" y="270"/>
                  <a:pt x="184" y="269"/>
                  <a:pt x="180" y="268"/>
                </a:cubicBezTo>
                <a:cubicBezTo>
                  <a:pt x="174" y="266"/>
                  <a:pt x="168" y="264"/>
                  <a:pt x="162" y="262"/>
                </a:cubicBezTo>
                <a:cubicBezTo>
                  <a:pt x="153" y="259"/>
                  <a:pt x="147" y="252"/>
                  <a:pt x="144" y="244"/>
                </a:cubicBezTo>
                <a:cubicBezTo>
                  <a:pt x="136" y="224"/>
                  <a:pt x="133" y="204"/>
                  <a:pt x="138" y="182"/>
                </a:cubicBezTo>
                <a:cubicBezTo>
                  <a:pt x="143" y="160"/>
                  <a:pt x="157" y="150"/>
                  <a:pt x="177" y="146"/>
                </a:cubicBezTo>
                <a:cubicBezTo>
                  <a:pt x="188" y="144"/>
                  <a:pt x="198" y="144"/>
                  <a:pt x="207" y="150"/>
                </a:cubicBezTo>
                <a:cubicBezTo>
                  <a:pt x="211" y="155"/>
                  <a:pt x="211" y="160"/>
                  <a:pt x="210" y="166"/>
                </a:cubicBezTo>
                <a:cubicBezTo>
                  <a:pt x="209" y="179"/>
                  <a:pt x="208" y="192"/>
                  <a:pt x="206" y="205"/>
                </a:cubicBezTo>
                <a:cubicBezTo>
                  <a:pt x="204" y="224"/>
                  <a:pt x="201" y="244"/>
                  <a:pt x="198" y="264"/>
                </a:cubicBezTo>
                <a:close/>
                <a:moveTo>
                  <a:pt x="192" y="260"/>
                </a:moveTo>
                <a:cubicBezTo>
                  <a:pt x="193" y="255"/>
                  <a:pt x="193" y="250"/>
                  <a:pt x="194" y="245"/>
                </a:cubicBezTo>
                <a:cubicBezTo>
                  <a:pt x="197" y="227"/>
                  <a:pt x="199" y="209"/>
                  <a:pt x="202" y="191"/>
                </a:cubicBezTo>
                <a:cubicBezTo>
                  <a:pt x="202" y="188"/>
                  <a:pt x="201" y="186"/>
                  <a:pt x="201" y="183"/>
                </a:cubicBezTo>
                <a:cubicBezTo>
                  <a:pt x="198" y="182"/>
                  <a:pt x="195" y="181"/>
                  <a:pt x="193" y="181"/>
                </a:cubicBezTo>
                <a:cubicBezTo>
                  <a:pt x="174" y="180"/>
                  <a:pt x="160" y="191"/>
                  <a:pt x="158" y="209"/>
                </a:cubicBezTo>
                <a:cubicBezTo>
                  <a:pt x="156" y="221"/>
                  <a:pt x="156" y="233"/>
                  <a:pt x="159" y="245"/>
                </a:cubicBezTo>
                <a:cubicBezTo>
                  <a:pt x="162" y="248"/>
                  <a:pt x="165" y="252"/>
                  <a:pt x="168" y="256"/>
                </a:cubicBezTo>
                <a:cubicBezTo>
                  <a:pt x="176" y="259"/>
                  <a:pt x="182" y="265"/>
                  <a:pt x="192" y="260"/>
                </a:cubicBezTo>
                <a:close/>
                <a:moveTo>
                  <a:pt x="686" y="255"/>
                </a:moveTo>
                <a:cubicBezTo>
                  <a:pt x="687" y="251"/>
                  <a:pt x="689" y="247"/>
                  <a:pt x="690" y="242"/>
                </a:cubicBezTo>
                <a:cubicBezTo>
                  <a:pt x="694" y="238"/>
                  <a:pt x="698" y="234"/>
                  <a:pt x="701" y="230"/>
                </a:cubicBezTo>
                <a:cubicBezTo>
                  <a:pt x="710" y="227"/>
                  <a:pt x="717" y="227"/>
                  <a:pt x="725" y="230"/>
                </a:cubicBezTo>
                <a:cubicBezTo>
                  <a:pt x="727" y="231"/>
                  <a:pt x="730" y="231"/>
                  <a:pt x="733" y="232"/>
                </a:cubicBezTo>
                <a:cubicBezTo>
                  <a:pt x="742" y="234"/>
                  <a:pt x="746" y="241"/>
                  <a:pt x="748" y="249"/>
                </a:cubicBezTo>
                <a:cubicBezTo>
                  <a:pt x="750" y="263"/>
                  <a:pt x="736" y="288"/>
                  <a:pt x="722" y="290"/>
                </a:cubicBezTo>
                <a:cubicBezTo>
                  <a:pt x="715" y="292"/>
                  <a:pt x="709" y="291"/>
                  <a:pt x="703" y="287"/>
                </a:cubicBezTo>
                <a:cubicBezTo>
                  <a:pt x="693" y="279"/>
                  <a:pt x="688" y="269"/>
                  <a:pt x="686" y="255"/>
                </a:cubicBezTo>
                <a:close/>
                <a:moveTo>
                  <a:pt x="720" y="283"/>
                </a:moveTo>
                <a:cubicBezTo>
                  <a:pt x="732" y="281"/>
                  <a:pt x="736" y="273"/>
                  <a:pt x="740" y="265"/>
                </a:cubicBezTo>
                <a:cubicBezTo>
                  <a:pt x="743" y="257"/>
                  <a:pt x="744" y="249"/>
                  <a:pt x="737" y="242"/>
                </a:cubicBezTo>
                <a:cubicBezTo>
                  <a:pt x="729" y="237"/>
                  <a:pt x="721" y="239"/>
                  <a:pt x="713" y="242"/>
                </a:cubicBezTo>
                <a:cubicBezTo>
                  <a:pt x="705" y="253"/>
                  <a:pt x="704" y="264"/>
                  <a:pt x="709" y="277"/>
                </a:cubicBezTo>
                <a:cubicBezTo>
                  <a:pt x="713" y="279"/>
                  <a:pt x="716" y="280"/>
                  <a:pt x="720" y="283"/>
                </a:cubicBezTo>
                <a:close/>
                <a:moveTo>
                  <a:pt x="51" y="113"/>
                </a:moveTo>
                <a:cubicBezTo>
                  <a:pt x="32" y="123"/>
                  <a:pt x="25" y="125"/>
                  <a:pt x="11" y="122"/>
                </a:cubicBezTo>
                <a:cubicBezTo>
                  <a:pt x="5" y="118"/>
                  <a:pt x="1" y="113"/>
                  <a:pt x="0" y="106"/>
                </a:cubicBezTo>
                <a:cubicBezTo>
                  <a:pt x="0" y="98"/>
                  <a:pt x="3" y="92"/>
                  <a:pt x="8" y="87"/>
                </a:cubicBezTo>
                <a:cubicBezTo>
                  <a:pt x="15" y="80"/>
                  <a:pt x="22" y="72"/>
                  <a:pt x="32" y="68"/>
                </a:cubicBezTo>
                <a:cubicBezTo>
                  <a:pt x="32" y="67"/>
                  <a:pt x="33" y="67"/>
                  <a:pt x="34" y="66"/>
                </a:cubicBezTo>
                <a:cubicBezTo>
                  <a:pt x="54" y="57"/>
                  <a:pt x="64" y="67"/>
                  <a:pt x="65" y="86"/>
                </a:cubicBezTo>
                <a:cubicBezTo>
                  <a:pt x="65" y="92"/>
                  <a:pt x="64" y="99"/>
                  <a:pt x="59" y="104"/>
                </a:cubicBezTo>
                <a:cubicBezTo>
                  <a:pt x="56" y="107"/>
                  <a:pt x="54" y="110"/>
                  <a:pt x="51" y="113"/>
                </a:cubicBezTo>
                <a:close/>
                <a:moveTo>
                  <a:pt x="32" y="104"/>
                </a:moveTo>
                <a:cubicBezTo>
                  <a:pt x="40" y="104"/>
                  <a:pt x="47" y="104"/>
                  <a:pt x="54" y="100"/>
                </a:cubicBezTo>
                <a:cubicBezTo>
                  <a:pt x="58" y="95"/>
                  <a:pt x="60" y="90"/>
                  <a:pt x="59" y="84"/>
                </a:cubicBezTo>
                <a:cubicBezTo>
                  <a:pt x="58" y="78"/>
                  <a:pt x="57" y="73"/>
                  <a:pt x="51" y="70"/>
                </a:cubicBezTo>
                <a:cubicBezTo>
                  <a:pt x="41" y="68"/>
                  <a:pt x="33" y="72"/>
                  <a:pt x="28" y="81"/>
                </a:cubicBezTo>
                <a:cubicBezTo>
                  <a:pt x="24" y="89"/>
                  <a:pt x="23" y="97"/>
                  <a:pt x="32" y="104"/>
                </a:cubicBezTo>
                <a:close/>
                <a:moveTo>
                  <a:pt x="733" y="215"/>
                </a:moveTo>
                <a:cubicBezTo>
                  <a:pt x="728" y="214"/>
                  <a:pt x="722" y="213"/>
                  <a:pt x="717" y="211"/>
                </a:cubicBezTo>
                <a:cubicBezTo>
                  <a:pt x="707" y="208"/>
                  <a:pt x="700" y="202"/>
                  <a:pt x="696" y="192"/>
                </a:cubicBezTo>
                <a:cubicBezTo>
                  <a:pt x="695" y="189"/>
                  <a:pt x="694" y="186"/>
                  <a:pt x="694" y="184"/>
                </a:cubicBezTo>
                <a:cubicBezTo>
                  <a:pt x="691" y="165"/>
                  <a:pt x="688" y="145"/>
                  <a:pt x="690" y="126"/>
                </a:cubicBezTo>
                <a:cubicBezTo>
                  <a:pt x="691" y="106"/>
                  <a:pt x="694" y="86"/>
                  <a:pt x="699" y="67"/>
                </a:cubicBezTo>
                <a:cubicBezTo>
                  <a:pt x="702" y="55"/>
                  <a:pt x="709" y="45"/>
                  <a:pt x="716" y="35"/>
                </a:cubicBezTo>
                <a:cubicBezTo>
                  <a:pt x="720" y="29"/>
                  <a:pt x="726" y="26"/>
                  <a:pt x="733" y="25"/>
                </a:cubicBezTo>
                <a:cubicBezTo>
                  <a:pt x="736" y="24"/>
                  <a:pt x="740" y="24"/>
                  <a:pt x="743" y="23"/>
                </a:cubicBezTo>
                <a:cubicBezTo>
                  <a:pt x="755" y="21"/>
                  <a:pt x="765" y="25"/>
                  <a:pt x="775" y="31"/>
                </a:cubicBezTo>
                <a:cubicBezTo>
                  <a:pt x="782" y="36"/>
                  <a:pt x="783" y="44"/>
                  <a:pt x="783" y="52"/>
                </a:cubicBezTo>
                <a:cubicBezTo>
                  <a:pt x="782" y="60"/>
                  <a:pt x="781" y="68"/>
                  <a:pt x="780" y="76"/>
                </a:cubicBezTo>
                <a:cubicBezTo>
                  <a:pt x="776" y="95"/>
                  <a:pt x="773" y="115"/>
                  <a:pt x="768" y="134"/>
                </a:cubicBezTo>
                <a:cubicBezTo>
                  <a:pt x="762" y="156"/>
                  <a:pt x="755" y="178"/>
                  <a:pt x="748" y="199"/>
                </a:cubicBezTo>
                <a:cubicBezTo>
                  <a:pt x="745" y="206"/>
                  <a:pt x="742" y="214"/>
                  <a:pt x="733" y="215"/>
                </a:cubicBezTo>
                <a:close/>
                <a:moveTo>
                  <a:pt x="775" y="42"/>
                </a:moveTo>
                <a:cubicBezTo>
                  <a:pt x="765" y="33"/>
                  <a:pt x="759" y="32"/>
                  <a:pt x="750" y="39"/>
                </a:cubicBezTo>
                <a:cubicBezTo>
                  <a:pt x="747" y="42"/>
                  <a:pt x="744" y="44"/>
                  <a:pt x="743" y="47"/>
                </a:cubicBezTo>
                <a:cubicBezTo>
                  <a:pt x="738" y="56"/>
                  <a:pt x="733" y="64"/>
                  <a:pt x="730" y="73"/>
                </a:cubicBezTo>
                <a:cubicBezTo>
                  <a:pt x="725" y="85"/>
                  <a:pt x="723" y="99"/>
                  <a:pt x="722" y="112"/>
                </a:cubicBezTo>
                <a:cubicBezTo>
                  <a:pt x="720" y="134"/>
                  <a:pt x="718" y="157"/>
                  <a:pt x="717" y="179"/>
                </a:cubicBezTo>
                <a:cubicBezTo>
                  <a:pt x="716" y="186"/>
                  <a:pt x="716" y="193"/>
                  <a:pt x="720" y="200"/>
                </a:cubicBezTo>
                <a:cubicBezTo>
                  <a:pt x="725" y="205"/>
                  <a:pt x="731" y="208"/>
                  <a:pt x="739" y="204"/>
                </a:cubicBezTo>
                <a:cubicBezTo>
                  <a:pt x="740" y="201"/>
                  <a:pt x="742" y="198"/>
                  <a:pt x="743" y="194"/>
                </a:cubicBezTo>
                <a:cubicBezTo>
                  <a:pt x="746" y="187"/>
                  <a:pt x="748" y="180"/>
                  <a:pt x="750" y="172"/>
                </a:cubicBezTo>
                <a:cubicBezTo>
                  <a:pt x="762" y="139"/>
                  <a:pt x="769" y="105"/>
                  <a:pt x="774" y="71"/>
                </a:cubicBezTo>
                <a:cubicBezTo>
                  <a:pt x="776" y="61"/>
                  <a:pt x="778" y="51"/>
                  <a:pt x="775" y="42"/>
                </a:cubicBezTo>
                <a:close/>
                <a:moveTo>
                  <a:pt x="56" y="125"/>
                </a:moveTo>
                <a:cubicBezTo>
                  <a:pt x="62" y="127"/>
                  <a:pt x="67" y="128"/>
                  <a:pt x="72" y="129"/>
                </a:cubicBezTo>
                <a:cubicBezTo>
                  <a:pt x="75" y="132"/>
                  <a:pt x="76" y="136"/>
                  <a:pt x="76" y="140"/>
                </a:cubicBezTo>
                <a:cubicBezTo>
                  <a:pt x="76" y="156"/>
                  <a:pt x="76" y="171"/>
                  <a:pt x="77" y="186"/>
                </a:cubicBezTo>
                <a:cubicBezTo>
                  <a:pt x="78" y="198"/>
                  <a:pt x="79" y="210"/>
                  <a:pt x="81" y="221"/>
                </a:cubicBezTo>
                <a:cubicBezTo>
                  <a:pt x="83" y="238"/>
                  <a:pt x="85" y="255"/>
                  <a:pt x="82" y="273"/>
                </a:cubicBezTo>
                <a:cubicBezTo>
                  <a:pt x="80" y="283"/>
                  <a:pt x="76" y="293"/>
                  <a:pt x="69" y="301"/>
                </a:cubicBezTo>
                <a:cubicBezTo>
                  <a:pt x="58" y="315"/>
                  <a:pt x="39" y="319"/>
                  <a:pt x="24" y="311"/>
                </a:cubicBezTo>
                <a:cubicBezTo>
                  <a:pt x="19" y="308"/>
                  <a:pt x="15" y="305"/>
                  <a:pt x="13" y="299"/>
                </a:cubicBezTo>
                <a:cubicBezTo>
                  <a:pt x="7" y="284"/>
                  <a:pt x="3" y="267"/>
                  <a:pt x="3" y="250"/>
                </a:cubicBezTo>
                <a:cubicBezTo>
                  <a:pt x="4" y="231"/>
                  <a:pt x="5" y="212"/>
                  <a:pt x="6" y="193"/>
                </a:cubicBezTo>
                <a:cubicBezTo>
                  <a:pt x="7" y="182"/>
                  <a:pt x="9" y="171"/>
                  <a:pt x="16" y="161"/>
                </a:cubicBezTo>
                <a:cubicBezTo>
                  <a:pt x="18" y="158"/>
                  <a:pt x="20" y="154"/>
                  <a:pt x="22" y="151"/>
                </a:cubicBezTo>
                <a:cubicBezTo>
                  <a:pt x="31" y="139"/>
                  <a:pt x="41" y="129"/>
                  <a:pt x="56" y="125"/>
                </a:cubicBezTo>
                <a:close/>
                <a:moveTo>
                  <a:pt x="57" y="290"/>
                </a:moveTo>
                <a:cubicBezTo>
                  <a:pt x="58" y="289"/>
                  <a:pt x="59" y="288"/>
                  <a:pt x="61" y="287"/>
                </a:cubicBezTo>
                <a:cubicBezTo>
                  <a:pt x="74" y="281"/>
                  <a:pt x="79" y="269"/>
                  <a:pt x="78" y="255"/>
                </a:cubicBezTo>
                <a:cubicBezTo>
                  <a:pt x="78" y="243"/>
                  <a:pt x="77" y="232"/>
                  <a:pt x="75" y="220"/>
                </a:cubicBezTo>
                <a:cubicBezTo>
                  <a:pt x="74" y="216"/>
                  <a:pt x="74" y="211"/>
                  <a:pt x="73" y="207"/>
                </a:cubicBezTo>
                <a:cubicBezTo>
                  <a:pt x="72" y="186"/>
                  <a:pt x="69" y="166"/>
                  <a:pt x="65" y="146"/>
                </a:cubicBezTo>
                <a:cubicBezTo>
                  <a:pt x="64" y="142"/>
                  <a:pt x="63" y="137"/>
                  <a:pt x="58" y="135"/>
                </a:cubicBezTo>
                <a:cubicBezTo>
                  <a:pt x="51" y="136"/>
                  <a:pt x="44" y="138"/>
                  <a:pt x="39" y="145"/>
                </a:cubicBezTo>
                <a:cubicBezTo>
                  <a:pt x="36" y="152"/>
                  <a:pt x="36" y="158"/>
                  <a:pt x="36" y="165"/>
                </a:cubicBezTo>
                <a:cubicBezTo>
                  <a:pt x="37" y="177"/>
                  <a:pt x="38" y="189"/>
                  <a:pt x="38" y="200"/>
                </a:cubicBezTo>
                <a:cubicBezTo>
                  <a:pt x="39" y="224"/>
                  <a:pt x="40" y="247"/>
                  <a:pt x="40" y="271"/>
                </a:cubicBezTo>
                <a:cubicBezTo>
                  <a:pt x="41" y="276"/>
                  <a:pt x="41" y="281"/>
                  <a:pt x="43" y="285"/>
                </a:cubicBezTo>
                <a:cubicBezTo>
                  <a:pt x="47" y="289"/>
                  <a:pt x="51" y="290"/>
                  <a:pt x="57" y="290"/>
                </a:cubicBezTo>
                <a:close/>
                <a:moveTo>
                  <a:pt x="27" y="185"/>
                </a:moveTo>
                <a:cubicBezTo>
                  <a:pt x="24" y="189"/>
                  <a:pt x="22" y="191"/>
                  <a:pt x="26" y="193"/>
                </a:cubicBezTo>
                <a:cubicBezTo>
                  <a:pt x="26" y="191"/>
                  <a:pt x="26" y="190"/>
                  <a:pt x="27" y="185"/>
                </a:cubicBezTo>
                <a:close/>
                <a:moveTo>
                  <a:pt x="23" y="168"/>
                </a:moveTo>
                <a:cubicBezTo>
                  <a:pt x="23" y="168"/>
                  <a:pt x="23" y="167"/>
                  <a:pt x="24" y="167"/>
                </a:cubicBezTo>
                <a:cubicBezTo>
                  <a:pt x="23" y="166"/>
                  <a:pt x="23" y="166"/>
                  <a:pt x="23" y="166"/>
                </a:cubicBezTo>
                <a:cubicBezTo>
                  <a:pt x="22" y="167"/>
                  <a:pt x="22" y="167"/>
                  <a:pt x="22" y="168"/>
                </a:cubicBezTo>
                <a:cubicBezTo>
                  <a:pt x="22" y="168"/>
                  <a:pt x="22" y="168"/>
                  <a:pt x="23" y="168"/>
                </a:cubicBezTo>
                <a:close/>
                <a:moveTo>
                  <a:pt x="13" y="234"/>
                </a:moveTo>
                <a:cubicBezTo>
                  <a:pt x="13" y="234"/>
                  <a:pt x="13" y="233"/>
                  <a:pt x="13" y="233"/>
                </a:cubicBezTo>
                <a:cubicBezTo>
                  <a:pt x="13" y="233"/>
                  <a:pt x="12" y="233"/>
                  <a:pt x="12" y="233"/>
                </a:cubicBezTo>
                <a:cubicBezTo>
                  <a:pt x="12" y="233"/>
                  <a:pt x="12" y="234"/>
                  <a:pt x="12" y="234"/>
                </a:cubicBezTo>
                <a:cubicBezTo>
                  <a:pt x="12" y="234"/>
                  <a:pt x="13" y="234"/>
                  <a:pt x="13" y="234"/>
                </a:cubicBezTo>
                <a:close/>
                <a:moveTo>
                  <a:pt x="15" y="274"/>
                </a:moveTo>
                <a:cubicBezTo>
                  <a:pt x="15" y="273"/>
                  <a:pt x="15" y="273"/>
                  <a:pt x="16" y="273"/>
                </a:cubicBezTo>
                <a:cubicBezTo>
                  <a:pt x="15" y="273"/>
                  <a:pt x="15" y="273"/>
                  <a:pt x="15" y="273"/>
                </a:cubicBezTo>
                <a:cubicBezTo>
                  <a:pt x="15" y="273"/>
                  <a:pt x="15" y="273"/>
                  <a:pt x="15" y="274"/>
                </a:cubicBezTo>
                <a:close/>
                <a:moveTo>
                  <a:pt x="610" y="246"/>
                </a:moveTo>
                <a:cubicBezTo>
                  <a:pt x="612" y="246"/>
                  <a:pt x="615" y="247"/>
                  <a:pt x="617" y="247"/>
                </a:cubicBezTo>
                <a:cubicBezTo>
                  <a:pt x="620" y="247"/>
                  <a:pt x="622" y="247"/>
                  <a:pt x="624" y="247"/>
                </a:cubicBezTo>
                <a:cubicBezTo>
                  <a:pt x="633" y="250"/>
                  <a:pt x="635" y="258"/>
                  <a:pt x="636" y="265"/>
                </a:cubicBezTo>
                <a:cubicBezTo>
                  <a:pt x="638" y="281"/>
                  <a:pt x="633" y="294"/>
                  <a:pt x="622" y="305"/>
                </a:cubicBezTo>
                <a:cubicBezTo>
                  <a:pt x="614" y="313"/>
                  <a:pt x="603" y="314"/>
                  <a:pt x="592" y="313"/>
                </a:cubicBezTo>
                <a:cubicBezTo>
                  <a:pt x="579" y="311"/>
                  <a:pt x="566" y="308"/>
                  <a:pt x="555" y="300"/>
                </a:cubicBezTo>
                <a:cubicBezTo>
                  <a:pt x="547" y="304"/>
                  <a:pt x="539" y="307"/>
                  <a:pt x="531" y="305"/>
                </a:cubicBezTo>
                <a:cubicBezTo>
                  <a:pt x="526" y="304"/>
                  <a:pt x="520" y="302"/>
                  <a:pt x="516" y="300"/>
                </a:cubicBezTo>
                <a:cubicBezTo>
                  <a:pt x="509" y="295"/>
                  <a:pt x="502" y="289"/>
                  <a:pt x="496" y="284"/>
                </a:cubicBezTo>
                <a:cubicBezTo>
                  <a:pt x="489" y="278"/>
                  <a:pt x="485" y="271"/>
                  <a:pt x="482" y="264"/>
                </a:cubicBezTo>
                <a:cubicBezTo>
                  <a:pt x="476" y="248"/>
                  <a:pt x="470" y="232"/>
                  <a:pt x="467" y="216"/>
                </a:cubicBezTo>
                <a:cubicBezTo>
                  <a:pt x="458" y="175"/>
                  <a:pt x="467" y="139"/>
                  <a:pt x="498" y="109"/>
                </a:cubicBezTo>
                <a:cubicBezTo>
                  <a:pt x="509" y="98"/>
                  <a:pt x="524" y="93"/>
                  <a:pt x="541" y="91"/>
                </a:cubicBezTo>
                <a:cubicBezTo>
                  <a:pt x="547" y="90"/>
                  <a:pt x="553" y="90"/>
                  <a:pt x="560" y="90"/>
                </a:cubicBezTo>
                <a:cubicBezTo>
                  <a:pt x="566" y="90"/>
                  <a:pt x="571" y="91"/>
                  <a:pt x="576" y="94"/>
                </a:cubicBezTo>
                <a:cubicBezTo>
                  <a:pt x="592" y="103"/>
                  <a:pt x="605" y="115"/>
                  <a:pt x="608" y="134"/>
                </a:cubicBezTo>
                <a:cubicBezTo>
                  <a:pt x="612" y="150"/>
                  <a:pt x="613" y="166"/>
                  <a:pt x="611" y="182"/>
                </a:cubicBezTo>
                <a:cubicBezTo>
                  <a:pt x="608" y="199"/>
                  <a:pt x="608" y="216"/>
                  <a:pt x="607" y="232"/>
                </a:cubicBezTo>
                <a:cubicBezTo>
                  <a:pt x="607" y="237"/>
                  <a:pt x="606" y="242"/>
                  <a:pt x="610" y="246"/>
                </a:cubicBezTo>
                <a:close/>
                <a:moveTo>
                  <a:pt x="551" y="270"/>
                </a:moveTo>
                <a:cubicBezTo>
                  <a:pt x="554" y="272"/>
                  <a:pt x="556" y="273"/>
                  <a:pt x="558" y="274"/>
                </a:cubicBezTo>
                <a:cubicBezTo>
                  <a:pt x="567" y="283"/>
                  <a:pt x="579" y="285"/>
                  <a:pt x="591" y="286"/>
                </a:cubicBezTo>
                <a:cubicBezTo>
                  <a:pt x="601" y="287"/>
                  <a:pt x="610" y="283"/>
                  <a:pt x="619" y="277"/>
                </a:cubicBezTo>
                <a:cubicBezTo>
                  <a:pt x="622" y="274"/>
                  <a:pt x="625" y="271"/>
                  <a:pt x="627" y="266"/>
                </a:cubicBezTo>
                <a:cubicBezTo>
                  <a:pt x="628" y="262"/>
                  <a:pt x="628" y="258"/>
                  <a:pt x="623" y="254"/>
                </a:cubicBezTo>
                <a:cubicBezTo>
                  <a:pt x="618" y="254"/>
                  <a:pt x="613" y="254"/>
                  <a:pt x="607" y="254"/>
                </a:cubicBezTo>
                <a:cubicBezTo>
                  <a:pt x="600" y="254"/>
                  <a:pt x="595" y="251"/>
                  <a:pt x="593" y="244"/>
                </a:cubicBezTo>
                <a:cubicBezTo>
                  <a:pt x="592" y="241"/>
                  <a:pt x="591" y="237"/>
                  <a:pt x="591" y="234"/>
                </a:cubicBezTo>
                <a:cubicBezTo>
                  <a:pt x="590" y="226"/>
                  <a:pt x="590" y="217"/>
                  <a:pt x="591" y="209"/>
                </a:cubicBezTo>
                <a:cubicBezTo>
                  <a:pt x="594" y="189"/>
                  <a:pt x="597" y="168"/>
                  <a:pt x="597" y="147"/>
                </a:cubicBezTo>
                <a:cubicBezTo>
                  <a:pt x="597" y="141"/>
                  <a:pt x="597" y="134"/>
                  <a:pt x="595" y="128"/>
                </a:cubicBezTo>
                <a:cubicBezTo>
                  <a:pt x="592" y="111"/>
                  <a:pt x="578" y="97"/>
                  <a:pt x="561" y="97"/>
                </a:cubicBezTo>
                <a:cubicBezTo>
                  <a:pt x="547" y="96"/>
                  <a:pt x="534" y="98"/>
                  <a:pt x="521" y="103"/>
                </a:cubicBezTo>
                <a:cubicBezTo>
                  <a:pt x="513" y="106"/>
                  <a:pt x="506" y="110"/>
                  <a:pt x="500" y="116"/>
                </a:cubicBezTo>
                <a:cubicBezTo>
                  <a:pt x="477" y="138"/>
                  <a:pt x="468" y="167"/>
                  <a:pt x="469" y="198"/>
                </a:cubicBezTo>
                <a:cubicBezTo>
                  <a:pt x="470" y="224"/>
                  <a:pt x="481" y="246"/>
                  <a:pt x="500" y="265"/>
                </a:cubicBezTo>
                <a:cubicBezTo>
                  <a:pt x="504" y="269"/>
                  <a:pt x="509" y="272"/>
                  <a:pt x="515" y="273"/>
                </a:cubicBezTo>
                <a:cubicBezTo>
                  <a:pt x="527" y="276"/>
                  <a:pt x="539" y="277"/>
                  <a:pt x="551" y="270"/>
                </a:cubicBezTo>
                <a:close/>
                <a:moveTo>
                  <a:pt x="609" y="303"/>
                </a:moveTo>
                <a:cubicBezTo>
                  <a:pt x="610" y="303"/>
                  <a:pt x="610" y="302"/>
                  <a:pt x="611" y="302"/>
                </a:cubicBezTo>
                <a:cubicBezTo>
                  <a:pt x="611" y="301"/>
                  <a:pt x="610" y="301"/>
                  <a:pt x="610" y="300"/>
                </a:cubicBezTo>
                <a:cubicBezTo>
                  <a:pt x="609" y="301"/>
                  <a:pt x="609" y="302"/>
                  <a:pt x="608" y="302"/>
                </a:cubicBezTo>
                <a:cubicBezTo>
                  <a:pt x="608" y="302"/>
                  <a:pt x="609" y="303"/>
                  <a:pt x="609" y="303"/>
                </a:cubicBezTo>
                <a:close/>
                <a:moveTo>
                  <a:pt x="596" y="304"/>
                </a:moveTo>
                <a:cubicBezTo>
                  <a:pt x="595" y="304"/>
                  <a:pt x="595" y="304"/>
                  <a:pt x="595" y="304"/>
                </a:cubicBezTo>
                <a:cubicBezTo>
                  <a:pt x="594" y="304"/>
                  <a:pt x="594" y="304"/>
                  <a:pt x="594" y="305"/>
                </a:cubicBezTo>
                <a:cubicBezTo>
                  <a:pt x="595" y="305"/>
                  <a:pt x="595" y="305"/>
                  <a:pt x="596" y="305"/>
                </a:cubicBezTo>
                <a:cubicBezTo>
                  <a:pt x="596" y="305"/>
                  <a:pt x="596" y="304"/>
                  <a:pt x="596" y="304"/>
                </a:cubicBezTo>
                <a:close/>
                <a:moveTo>
                  <a:pt x="333" y="223"/>
                </a:moveTo>
                <a:cubicBezTo>
                  <a:pt x="331" y="230"/>
                  <a:pt x="334" y="236"/>
                  <a:pt x="337" y="243"/>
                </a:cubicBezTo>
                <a:cubicBezTo>
                  <a:pt x="347" y="251"/>
                  <a:pt x="358" y="249"/>
                  <a:pt x="369" y="247"/>
                </a:cubicBezTo>
                <a:cubicBezTo>
                  <a:pt x="372" y="246"/>
                  <a:pt x="376" y="244"/>
                  <a:pt x="379" y="243"/>
                </a:cubicBezTo>
                <a:cubicBezTo>
                  <a:pt x="383" y="241"/>
                  <a:pt x="388" y="240"/>
                  <a:pt x="392" y="239"/>
                </a:cubicBezTo>
                <a:cubicBezTo>
                  <a:pt x="399" y="238"/>
                  <a:pt x="406" y="240"/>
                  <a:pt x="411" y="244"/>
                </a:cubicBezTo>
                <a:cubicBezTo>
                  <a:pt x="414" y="247"/>
                  <a:pt x="418" y="250"/>
                  <a:pt x="422" y="254"/>
                </a:cubicBezTo>
                <a:cubicBezTo>
                  <a:pt x="429" y="266"/>
                  <a:pt x="428" y="279"/>
                  <a:pt x="419" y="291"/>
                </a:cubicBezTo>
                <a:cubicBezTo>
                  <a:pt x="416" y="296"/>
                  <a:pt x="412" y="300"/>
                  <a:pt x="407" y="304"/>
                </a:cubicBezTo>
                <a:cubicBezTo>
                  <a:pt x="405" y="306"/>
                  <a:pt x="401" y="308"/>
                  <a:pt x="398" y="309"/>
                </a:cubicBezTo>
                <a:cubicBezTo>
                  <a:pt x="386" y="312"/>
                  <a:pt x="373" y="315"/>
                  <a:pt x="360" y="313"/>
                </a:cubicBezTo>
                <a:cubicBezTo>
                  <a:pt x="349" y="312"/>
                  <a:pt x="338" y="307"/>
                  <a:pt x="330" y="300"/>
                </a:cubicBezTo>
                <a:cubicBezTo>
                  <a:pt x="314" y="285"/>
                  <a:pt x="298" y="270"/>
                  <a:pt x="288" y="250"/>
                </a:cubicBezTo>
                <a:cubicBezTo>
                  <a:pt x="277" y="227"/>
                  <a:pt x="267" y="203"/>
                  <a:pt x="269" y="176"/>
                </a:cubicBezTo>
                <a:cubicBezTo>
                  <a:pt x="270" y="163"/>
                  <a:pt x="274" y="150"/>
                  <a:pt x="279" y="138"/>
                </a:cubicBezTo>
                <a:cubicBezTo>
                  <a:pt x="286" y="124"/>
                  <a:pt x="296" y="114"/>
                  <a:pt x="308" y="105"/>
                </a:cubicBezTo>
                <a:cubicBezTo>
                  <a:pt x="317" y="99"/>
                  <a:pt x="327" y="94"/>
                  <a:pt x="337" y="90"/>
                </a:cubicBezTo>
                <a:cubicBezTo>
                  <a:pt x="354" y="84"/>
                  <a:pt x="370" y="84"/>
                  <a:pt x="386" y="90"/>
                </a:cubicBezTo>
                <a:cubicBezTo>
                  <a:pt x="393" y="94"/>
                  <a:pt x="401" y="97"/>
                  <a:pt x="407" y="102"/>
                </a:cubicBezTo>
                <a:cubicBezTo>
                  <a:pt x="415" y="110"/>
                  <a:pt x="420" y="119"/>
                  <a:pt x="424" y="128"/>
                </a:cubicBezTo>
                <a:cubicBezTo>
                  <a:pt x="426" y="134"/>
                  <a:pt x="429" y="140"/>
                  <a:pt x="431" y="146"/>
                </a:cubicBezTo>
                <a:cubicBezTo>
                  <a:pt x="436" y="161"/>
                  <a:pt x="437" y="176"/>
                  <a:pt x="430" y="191"/>
                </a:cubicBezTo>
                <a:cubicBezTo>
                  <a:pt x="426" y="200"/>
                  <a:pt x="418" y="207"/>
                  <a:pt x="408" y="209"/>
                </a:cubicBezTo>
                <a:cubicBezTo>
                  <a:pt x="397" y="210"/>
                  <a:pt x="386" y="212"/>
                  <a:pt x="375" y="213"/>
                </a:cubicBezTo>
                <a:cubicBezTo>
                  <a:pt x="366" y="215"/>
                  <a:pt x="357" y="215"/>
                  <a:pt x="348" y="217"/>
                </a:cubicBezTo>
                <a:cubicBezTo>
                  <a:pt x="343" y="217"/>
                  <a:pt x="338" y="218"/>
                  <a:pt x="333" y="223"/>
                </a:cubicBezTo>
                <a:close/>
                <a:moveTo>
                  <a:pt x="418" y="182"/>
                </a:moveTo>
                <a:cubicBezTo>
                  <a:pt x="423" y="177"/>
                  <a:pt x="424" y="173"/>
                  <a:pt x="424" y="169"/>
                </a:cubicBezTo>
                <a:cubicBezTo>
                  <a:pt x="425" y="151"/>
                  <a:pt x="420" y="134"/>
                  <a:pt x="411" y="118"/>
                </a:cubicBezTo>
                <a:cubicBezTo>
                  <a:pt x="406" y="109"/>
                  <a:pt x="398" y="102"/>
                  <a:pt x="388" y="98"/>
                </a:cubicBezTo>
                <a:cubicBezTo>
                  <a:pt x="382" y="96"/>
                  <a:pt x="376" y="94"/>
                  <a:pt x="370" y="93"/>
                </a:cubicBezTo>
                <a:cubicBezTo>
                  <a:pt x="363" y="91"/>
                  <a:pt x="356" y="91"/>
                  <a:pt x="350" y="93"/>
                </a:cubicBezTo>
                <a:cubicBezTo>
                  <a:pt x="334" y="97"/>
                  <a:pt x="320" y="103"/>
                  <a:pt x="307" y="113"/>
                </a:cubicBezTo>
                <a:cubicBezTo>
                  <a:pt x="297" y="121"/>
                  <a:pt x="289" y="131"/>
                  <a:pt x="284" y="143"/>
                </a:cubicBezTo>
                <a:cubicBezTo>
                  <a:pt x="278" y="158"/>
                  <a:pt x="274" y="175"/>
                  <a:pt x="275" y="192"/>
                </a:cubicBezTo>
                <a:cubicBezTo>
                  <a:pt x="275" y="203"/>
                  <a:pt x="280" y="214"/>
                  <a:pt x="283" y="225"/>
                </a:cubicBezTo>
                <a:cubicBezTo>
                  <a:pt x="288" y="242"/>
                  <a:pt x="297" y="257"/>
                  <a:pt x="310" y="269"/>
                </a:cubicBezTo>
                <a:cubicBezTo>
                  <a:pt x="326" y="284"/>
                  <a:pt x="344" y="292"/>
                  <a:pt x="365" y="290"/>
                </a:cubicBezTo>
                <a:cubicBezTo>
                  <a:pt x="369" y="290"/>
                  <a:pt x="374" y="289"/>
                  <a:pt x="378" y="289"/>
                </a:cubicBezTo>
                <a:cubicBezTo>
                  <a:pt x="389" y="289"/>
                  <a:pt x="398" y="284"/>
                  <a:pt x="405" y="276"/>
                </a:cubicBezTo>
                <a:cubicBezTo>
                  <a:pt x="407" y="273"/>
                  <a:pt x="409" y="270"/>
                  <a:pt x="410" y="266"/>
                </a:cubicBezTo>
                <a:cubicBezTo>
                  <a:pt x="414" y="255"/>
                  <a:pt x="406" y="245"/>
                  <a:pt x="394" y="246"/>
                </a:cubicBezTo>
                <a:cubicBezTo>
                  <a:pt x="389" y="246"/>
                  <a:pt x="385" y="248"/>
                  <a:pt x="381" y="249"/>
                </a:cubicBezTo>
                <a:cubicBezTo>
                  <a:pt x="376" y="251"/>
                  <a:pt x="372" y="252"/>
                  <a:pt x="368" y="254"/>
                </a:cubicBezTo>
                <a:cubicBezTo>
                  <a:pt x="339" y="262"/>
                  <a:pt x="313" y="248"/>
                  <a:pt x="306" y="219"/>
                </a:cubicBezTo>
                <a:cubicBezTo>
                  <a:pt x="302" y="202"/>
                  <a:pt x="307" y="195"/>
                  <a:pt x="324" y="193"/>
                </a:cubicBezTo>
                <a:cubicBezTo>
                  <a:pt x="341" y="192"/>
                  <a:pt x="358" y="190"/>
                  <a:pt x="375" y="188"/>
                </a:cubicBezTo>
                <a:cubicBezTo>
                  <a:pt x="385" y="188"/>
                  <a:pt x="394" y="187"/>
                  <a:pt x="404" y="185"/>
                </a:cubicBezTo>
                <a:cubicBezTo>
                  <a:pt x="409" y="184"/>
                  <a:pt x="414" y="183"/>
                  <a:pt x="418" y="182"/>
                </a:cubicBezTo>
                <a:close/>
                <a:moveTo>
                  <a:pt x="249" y="9"/>
                </a:moveTo>
                <a:cubicBezTo>
                  <a:pt x="239" y="15"/>
                  <a:pt x="237" y="17"/>
                  <a:pt x="235" y="26"/>
                </a:cubicBezTo>
                <a:cubicBezTo>
                  <a:pt x="229" y="49"/>
                  <a:pt x="223" y="71"/>
                  <a:pt x="220" y="94"/>
                </a:cubicBezTo>
                <a:cubicBezTo>
                  <a:pt x="220" y="100"/>
                  <a:pt x="219" y="107"/>
                  <a:pt x="215" y="113"/>
                </a:cubicBezTo>
                <a:cubicBezTo>
                  <a:pt x="213" y="113"/>
                  <a:pt x="211" y="114"/>
                  <a:pt x="209" y="115"/>
                </a:cubicBezTo>
                <a:cubicBezTo>
                  <a:pt x="200" y="117"/>
                  <a:pt x="191" y="118"/>
                  <a:pt x="182" y="120"/>
                </a:cubicBezTo>
                <a:cubicBezTo>
                  <a:pt x="166" y="123"/>
                  <a:pt x="153" y="130"/>
                  <a:pt x="141" y="141"/>
                </a:cubicBezTo>
                <a:cubicBezTo>
                  <a:pt x="133" y="148"/>
                  <a:pt x="126" y="157"/>
                  <a:pt x="123" y="167"/>
                </a:cubicBezTo>
                <a:cubicBezTo>
                  <a:pt x="120" y="177"/>
                  <a:pt x="118" y="188"/>
                  <a:pt x="116" y="198"/>
                </a:cubicBezTo>
                <a:cubicBezTo>
                  <a:pt x="114" y="207"/>
                  <a:pt x="115" y="216"/>
                  <a:pt x="117" y="224"/>
                </a:cubicBezTo>
                <a:cubicBezTo>
                  <a:pt x="118" y="229"/>
                  <a:pt x="119" y="234"/>
                  <a:pt x="121" y="238"/>
                </a:cubicBezTo>
                <a:cubicBezTo>
                  <a:pt x="126" y="252"/>
                  <a:pt x="132" y="264"/>
                  <a:pt x="145" y="272"/>
                </a:cubicBezTo>
                <a:cubicBezTo>
                  <a:pt x="164" y="284"/>
                  <a:pt x="185" y="290"/>
                  <a:pt x="208" y="291"/>
                </a:cubicBezTo>
                <a:cubicBezTo>
                  <a:pt x="214" y="291"/>
                  <a:pt x="219" y="290"/>
                  <a:pt x="225" y="286"/>
                </a:cubicBezTo>
                <a:cubicBezTo>
                  <a:pt x="230" y="277"/>
                  <a:pt x="233" y="268"/>
                  <a:pt x="235" y="257"/>
                </a:cubicBezTo>
                <a:cubicBezTo>
                  <a:pt x="236" y="245"/>
                  <a:pt x="238" y="234"/>
                  <a:pt x="239" y="222"/>
                </a:cubicBezTo>
                <a:cubicBezTo>
                  <a:pt x="241" y="207"/>
                  <a:pt x="242" y="192"/>
                  <a:pt x="244" y="178"/>
                </a:cubicBezTo>
                <a:cubicBezTo>
                  <a:pt x="248" y="156"/>
                  <a:pt x="252" y="134"/>
                  <a:pt x="254" y="112"/>
                </a:cubicBezTo>
                <a:cubicBezTo>
                  <a:pt x="255" y="88"/>
                  <a:pt x="258" y="65"/>
                  <a:pt x="260" y="41"/>
                </a:cubicBezTo>
                <a:cubicBezTo>
                  <a:pt x="261" y="32"/>
                  <a:pt x="262" y="23"/>
                  <a:pt x="258" y="14"/>
                </a:cubicBezTo>
                <a:cubicBezTo>
                  <a:pt x="258" y="13"/>
                  <a:pt x="257" y="12"/>
                  <a:pt x="256" y="10"/>
                </a:cubicBezTo>
                <a:cubicBezTo>
                  <a:pt x="253" y="10"/>
                  <a:pt x="251" y="9"/>
                  <a:pt x="249" y="9"/>
                </a:cubicBezTo>
                <a:close/>
                <a:moveTo>
                  <a:pt x="202" y="317"/>
                </a:moveTo>
                <a:cubicBezTo>
                  <a:pt x="204" y="319"/>
                  <a:pt x="207" y="320"/>
                  <a:pt x="208" y="316"/>
                </a:cubicBezTo>
                <a:cubicBezTo>
                  <a:pt x="205" y="313"/>
                  <a:pt x="203" y="314"/>
                  <a:pt x="202" y="3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 rot="1293238">
            <a:off x="1316564" y="851677"/>
            <a:ext cx="992149" cy="1052370"/>
          </a:xfrm>
          <a:custGeom>
            <a:avLst/>
            <a:gdLst>
              <a:gd name="T0" fmla="*/ 297 w 739"/>
              <a:gd name="T1" fmla="*/ 117 h 782"/>
              <a:gd name="T2" fmla="*/ 391 w 739"/>
              <a:gd name="T3" fmla="*/ 221 h 782"/>
              <a:gd name="T4" fmla="*/ 508 w 739"/>
              <a:gd name="T5" fmla="*/ 490 h 782"/>
              <a:gd name="T6" fmla="*/ 506 w 739"/>
              <a:gd name="T7" fmla="*/ 356 h 782"/>
              <a:gd name="T8" fmla="*/ 501 w 739"/>
              <a:gd name="T9" fmla="*/ 212 h 782"/>
              <a:gd name="T10" fmla="*/ 625 w 739"/>
              <a:gd name="T11" fmla="*/ 177 h 782"/>
              <a:gd name="T12" fmla="*/ 596 w 739"/>
              <a:gd name="T13" fmla="*/ 626 h 782"/>
              <a:gd name="T14" fmla="*/ 122 w 739"/>
              <a:gd name="T15" fmla="*/ 407 h 782"/>
              <a:gd name="T16" fmla="*/ 409 w 739"/>
              <a:gd name="T17" fmla="*/ 478 h 782"/>
              <a:gd name="T18" fmla="*/ 645 w 739"/>
              <a:gd name="T19" fmla="*/ 257 h 782"/>
              <a:gd name="T20" fmla="*/ 478 w 739"/>
              <a:gd name="T21" fmla="*/ 202 h 782"/>
              <a:gd name="T22" fmla="*/ 253 w 739"/>
              <a:gd name="T23" fmla="*/ 174 h 782"/>
              <a:gd name="T24" fmla="*/ 362 w 739"/>
              <a:gd name="T25" fmla="*/ 305 h 782"/>
              <a:gd name="T26" fmla="*/ 189 w 739"/>
              <a:gd name="T27" fmla="*/ 583 h 782"/>
              <a:gd name="T28" fmla="*/ 208 w 739"/>
              <a:gd name="T29" fmla="*/ 499 h 782"/>
              <a:gd name="T30" fmla="*/ 190 w 739"/>
              <a:gd name="T31" fmla="*/ 456 h 782"/>
              <a:gd name="T32" fmla="*/ 232 w 739"/>
              <a:gd name="T33" fmla="*/ 665 h 782"/>
              <a:gd name="T34" fmla="*/ 324 w 739"/>
              <a:gd name="T35" fmla="*/ 706 h 782"/>
              <a:gd name="T36" fmla="*/ 704 w 739"/>
              <a:gd name="T37" fmla="*/ 335 h 782"/>
              <a:gd name="T38" fmla="*/ 259 w 739"/>
              <a:gd name="T39" fmla="*/ 36 h 782"/>
              <a:gd name="T40" fmla="*/ 24 w 739"/>
              <a:gd name="T41" fmla="*/ 340 h 782"/>
              <a:gd name="T42" fmla="*/ 109 w 739"/>
              <a:gd name="T43" fmla="*/ 457 h 782"/>
              <a:gd name="T44" fmla="*/ 35 w 739"/>
              <a:gd name="T45" fmla="*/ 162 h 782"/>
              <a:gd name="T46" fmla="*/ 720 w 739"/>
              <a:gd name="T47" fmla="*/ 315 h 782"/>
              <a:gd name="T48" fmla="*/ 43 w 739"/>
              <a:gd name="T49" fmla="*/ 145 h 782"/>
              <a:gd name="T50" fmla="*/ 207 w 739"/>
              <a:gd name="T51" fmla="*/ 24 h 782"/>
              <a:gd name="T52" fmla="*/ 717 w 739"/>
              <a:gd name="T53" fmla="*/ 204 h 782"/>
              <a:gd name="T54" fmla="*/ 85 w 739"/>
              <a:gd name="T55" fmla="*/ 435 h 782"/>
              <a:gd name="T56" fmla="*/ 720 w 739"/>
              <a:gd name="T57" fmla="*/ 292 h 782"/>
              <a:gd name="T58" fmla="*/ 713 w 739"/>
              <a:gd name="T59" fmla="*/ 275 h 782"/>
              <a:gd name="T60" fmla="*/ 432 w 739"/>
              <a:gd name="T61" fmla="*/ 4 h 782"/>
              <a:gd name="T62" fmla="*/ 384 w 739"/>
              <a:gd name="T63" fmla="*/ 26 h 782"/>
              <a:gd name="T64" fmla="*/ 519 w 739"/>
              <a:gd name="T65" fmla="*/ 15 h 782"/>
              <a:gd name="T66" fmla="*/ 565 w 739"/>
              <a:gd name="T67" fmla="*/ 18 h 782"/>
              <a:gd name="T68" fmla="*/ 528 w 739"/>
              <a:gd name="T69" fmla="*/ 41 h 782"/>
              <a:gd name="T70" fmla="*/ 248 w 739"/>
              <a:gd name="T71" fmla="*/ 569 h 782"/>
              <a:gd name="T72" fmla="*/ 233 w 739"/>
              <a:gd name="T73" fmla="*/ 416 h 782"/>
              <a:gd name="T74" fmla="*/ 170 w 739"/>
              <a:gd name="T75" fmla="*/ 544 h 782"/>
              <a:gd name="T76" fmla="*/ 257 w 739"/>
              <a:gd name="T77" fmla="*/ 740 h 782"/>
              <a:gd name="T78" fmla="*/ 304 w 739"/>
              <a:gd name="T79" fmla="*/ 632 h 782"/>
              <a:gd name="T80" fmla="*/ 265 w 739"/>
              <a:gd name="T81" fmla="*/ 245 h 782"/>
              <a:gd name="T82" fmla="*/ 327 w 739"/>
              <a:gd name="T83" fmla="*/ 328 h 782"/>
              <a:gd name="T84" fmla="*/ 198 w 739"/>
              <a:gd name="T85" fmla="*/ 119 h 782"/>
              <a:gd name="T86" fmla="*/ 429 w 739"/>
              <a:gd name="T87" fmla="*/ 187 h 782"/>
              <a:gd name="T88" fmla="*/ 486 w 739"/>
              <a:gd name="T89" fmla="*/ 109 h 782"/>
              <a:gd name="T90" fmla="*/ 569 w 739"/>
              <a:gd name="T91" fmla="*/ 255 h 782"/>
              <a:gd name="T92" fmla="*/ 154 w 739"/>
              <a:gd name="T93" fmla="*/ 321 h 782"/>
              <a:gd name="T94" fmla="*/ 120 w 739"/>
              <a:gd name="T95" fmla="*/ 301 h 782"/>
              <a:gd name="T96" fmla="*/ 442 w 739"/>
              <a:gd name="T97" fmla="*/ 450 h 782"/>
              <a:gd name="T98" fmla="*/ 578 w 739"/>
              <a:gd name="T99" fmla="*/ 117 h 782"/>
              <a:gd name="T100" fmla="*/ 499 w 739"/>
              <a:gd name="T101" fmla="*/ 410 h 782"/>
              <a:gd name="T102" fmla="*/ 142 w 739"/>
              <a:gd name="T103" fmla="*/ 141 h 782"/>
              <a:gd name="T104" fmla="*/ 574 w 739"/>
              <a:gd name="T105" fmla="*/ 359 h 782"/>
              <a:gd name="T106" fmla="*/ 490 w 739"/>
              <a:gd name="T107" fmla="*/ 125 h 782"/>
              <a:gd name="T108" fmla="*/ 305 w 739"/>
              <a:gd name="T109" fmla="*/ 328 h 782"/>
              <a:gd name="T110" fmla="*/ 89 w 739"/>
              <a:gd name="T111" fmla="*/ 184 h 782"/>
              <a:gd name="T112" fmla="*/ 648 w 739"/>
              <a:gd name="T113" fmla="*/ 155 h 782"/>
              <a:gd name="T114" fmla="*/ 460 w 739"/>
              <a:gd name="T115" fmla="*/ 430 h 782"/>
              <a:gd name="T116" fmla="*/ 243 w 739"/>
              <a:gd name="T117" fmla="*/ 148 h 782"/>
              <a:gd name="T118" fmla="*/ 449 w 739"/>
              <a:gd name="T119" fmla="*/ 646 h 782"/>
              <a:gd name="T120" fmla="*/ 494 w 739"/>
              <a:gd name="T121" fmla="*/ 366 h 782"/>
              <a:gd name="T122" fmla="*/ 577 w 739"/>
              <a:gd name="T123" fmla="*/ 253 h 782"/>
              <a:gd name="T124" fmla="*/ 462 w 739"/>
              <a:gd name="T125" fmla="*/ 678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39" h="782">
                <a:moveTo>
                  <a:pt x="188" y="217"/>
                </a:moveTo>
                <a:cubicBezTo>
                  <a:pt x="184" y="213"/>
                  <a:pt x="179" y="209"/>
                  <a:pt x="176" y="204"/>
                </a:cubicBezTo>
                <a:cubicBezTo>
                  <a:pt x="171" y="196"/>
                  <a:pt x="165" y="196"/>
                  <a:pt x="157" y="199"/>
                </a:cubicBezTo>
                <a:cubicBezTo>
                  <a:pt x="147" y="203"/>
                  <a:pt x="136" y="208"/>
                  <a:pt x="125" y="213"/>
                </a:cubicBezTo>
                <a:cubicBezTo>
                  <a:pt x="121" y="215"/>
                  <a:pt x="117" y="215"/>
                  <a:pt x="113" y="212"/>
                </a:cubicBezTo>
                <a:cubicBezTo>
                  <a:pt x="112" y="211"/>
                  <a:pt x="111" y="211"/>
                  <a:pt x="110" y="210"/>
                </a:cubicBezTo>
                <a:cubicBezTo>
                  <a:pt x="103" y="202"/>
                  <a:pt x="95" y="203"/>
                  <a:pt x="86" y="207"/>
                </a:cubicBezTo>
                <a:cubicBezTo>
                  <a:pt x="77" y="211"/>
                  <a:pt x="71" y="208"/>
                  <a:pt x="68" y="201"/>
                </a:cubicBezTo>
                <a:cubicBezTo>
                  <a:pt x="67" y="198"/>
                  <a:pt x="67" y="194"/>
                  <a:pt x="68" y="191"/>
                </a:cubicBezTo>
                <a:cubicBezTo>
                  <a:pt x="69" y="185"/>
                  <a:pt x="73" y="181"/>
                  <a:pt x="79" y="179"/>
                </a:cubicBezTo>
                <a:cubicBezTo>
                  <a:pt x="90" y="175"/>
                  <a:pt x="91" y="173"/>
                  <a:pt x="88" y="162"/>
                </a:cubicBezTo>
                <a:cubicBezTo>
                  <a:pt x="86" y="153"/>
                  <a:pt x="90" y="148"/>
                  <a:pt x="97" y="144"/>
                </a:cubicBezTo>
                <a:cubicBezTo>
                  <a:pt x="105" y="140"/>
                  <a:pt x="112" y="137"/>
                  <a:pt x="120" y="135"/>
                </a:cubicBezTo>
                <a:cubicBezTo>
                  <a:pt x="123" y="134"/>
                  <a:pt x="127" y="133"/>
                  <a:pt x="130" y="132"/>
                </a:cubicBezTo>
                <a:cubicBezTo>
                  <a:pt x="141" y="131"/>
                  <a:pt x="148" y="127"/>
                  <a:pt x="149" y="115"/>
                </a:cubicBezTo>
                <a:cubicBezTo>
                  <a:pt x="150" y="109"/>
                  <a:pt x="153" y="103"/>
                  <a:pt x="156" y="98"/>
                </a:cubicBezTo>
                <a:cubicBezTo>
                  <a:pt x="161" y="88"/>
                  <a:pt x="169" y="81"/>
                  <a:pt x="180" y="77"/>
                </a:cubicBezTo>
                <a:cubicBezTo>
                  <a:pt x="209" y="68"/>
                  <a:pt x="237" y="68"/>
                  <a:pt x="265" y="79"/>
                </a:cubicBezTo>
                <a:cubicBezTo>
                  <a:pt x="283" y="85"/>
                  <a:pt x="292" y="100"/>
                  <a:pt x="297" y="117"/>
                </a:cubicBezTo>
                <a:cubicBezTo>
                  <a:pt x="301" y="133"/>
                  <a:pt x="298" y="148"/>
                  <a:pt x="295" y="164"/>
                </a:cubicBezTo>
                <a:cubicBezTo>
                  <a:pt x="290" y="187"/>
                  <a:pt x="275" y="202"/>
                  <a:pt x="256" y="214"/>
                </a:cubicBezTo>
                <a:cubicBezTo>
                  <a:pt x="253" y="216"/>
                  <a:pt x="249" y="218"/>
                  <a:pt x="245" y="218"/>
                </a:cubicBezTo>
                <a:cubicBezTo>
                  <a:pt x="239" y="220"/>
                  <a:pt x="233" y="221"/>
                  <a:pt x="227" y="221"/>
                </a:cubicBezTo>
                <a:cubicBezTo>
                  <a:pt x="217" y="222"/>
                  <a:pt x="209" y="223"/>
                  <a:pt x="208" y="236"/>
                </a:cubicBezTo>
                <a:cubicBezTo>
                  <a:pt x="208" y="240"/>
                  <a:pt x="203" y="243"/>
                  <a:pt x="201" y="247"/>
                </a:cubicBezTo>
                <a:cubicBezTo>
                  <a:pt x="198" y="252"/>
                  <a:pt x="196" y="257"/>
                  <a:pt x="200" y="264"/>
                </a:cubicBezTo>
                <a:cubicBezTo>
                  <a:pt x="206" y="273"/>
                  <a:pt x="203" y="282"/>
                  <a:pt x="196" y="290"/>
                </a:cubicBezTo>
                <a:cubicBezTo>
                  <a:pt x="189" y="298"/>
                  <a:pt x="184" y="308"/>
                  <a:pt x="178" y="316"/>
                </a:cubicBezTo>
                <a:cubicBezTo>
                  <a:pt x="176" y="320"/>
                  <a:pt x="177" y="323"/>
                  <a:pt x="182" y="324"/>
                </a:cubicBezTo>
                <a:cubicBezTo>
                  <a:pt x="184" y="324"/>
                  <a:pt x="186" y="324"/>
                  <a:pt x="188" y="324"/>
                </a:cubicBezTo>
                <a:cubicBezTo>
                  <a:pt x="205" y="322"/>
                  <a:pt x="223" y="324"/>
                  <a:pt x="240" y="325"/>
                </a:cubicBezTo>
                <a:cubicBezTo>
                  <a:pt x="245" y="325"/>
                  <a:pt x="250" y="325"/>
                  <a:pt x="255" y="324"/>
                </a:cubicBezTo>
                <a:cubicBezTo>
                  <a:pt x="259" y="324"/>
                  <a:pt x="263" y="323"/>
                  <a:pt x="267" y="323"/>
                </a:cubicBezTo>
                <a:cubicBezTo>
                  <a:pt x="266" y="315"/>
                  <a:pt x="263" y="310"/>
                  <a:pt x="261" y="304"/>
                </a:cubicBezTo>
                <a:cubicBezTo>
                  <a:pt x="256" y="293"/>
                  <a:pt x="254" y="283"/>
                  <a:pt x="254" y="271"/>
                </a:cubicBezTo>
                <a:cubicBezTo>
                  <a:pt x="254" y="259"/>
                  <a:pt x="256" y="248"/>
                  <a:pt x="262" y="238"/>
                </a:cubicBezTo>
                <a:cubicBezTo>
                  <a:pt x="279" y="207"/>
                  <a:pt x="306" y="190"/>
                  <a:pt x="342" y="192"/>
                </a:cubicBezTo>
                <a:cubicBezTo>
                  <a:pt x="362" y="194"/>
                  <a:pt x="380" y="202"/>
                  <a:pt x="391" y="221"/>
                </a:cubicBezTo>
                <a:cubicBezTo>
                  <a:pt x="393" y="225"/>
                  <a:pt x="395" y="229"/>
                  <a:pt x="396" y="233"/>
                </a:cubicBezTo>
                <a:cubicBezTo>
                  <a:pt x="400" y="253"/>
                  <a:pt x="402" y="273"/>
                  <a:pt x="397" y="292"/>
                </a:cubicBezTo>
                <a:cubicBezTo>
                  <a:pt x="396" y="298"/>
                  <a:pt x="394" y="303"/>
                  <a:pt x="392" y="308"/>
                </a:cubicBezTo>
                <a:cubicBezTo>
                  <a:pt x="384" y="325"/>
                  <a:pt x="373" y="338"/>
                  <a:pt x="355" y="344"/>
                </a:cubicBezTo>
                <a:cubicBezTo>
                  <a:pt x="351" y="346"/>
                  <a:pt x="347" y="347"/>
                  <a:pt x="346" y="352"/>
                </a:cubicBezTo>
                <a:cubicBezTo>
                  <a:pt x="342" y="363"/>
                  <a:pt x="336" y="373"/>
                  <a:pt x="333" y="384"/>
                </a:cubicBezTo>
                <a:cubicBezTo>
                  <a:pt x="330" y="399"/>
                  <a:pt x="321" y="407"/>
                  <a:pt x="308" y="412"/>
                </a:cubicBezTo>
                <a:cubicBezTo>
                  <a:pt x="303" y="414"/>
                  <a:pt x="300" y="416"/>
                  <a:pt x="298" y="420"/>
                </a:cubicBezTo>
                <a:cubicBezTo>
                  <a:pt x="295" y="427"/>
                  <a:pt x="290" y="428"/>
                  <a:pt x="284" y="426"/>
                </a:cubicBezTo>
                <a:cubicBezTo>
                  <a:pt x="281" y="425"/>
                  <a:pt x="279" y="424"/>
                  <a:pt x="276" y="423"/>
                </a:cubicBezTo>
                <a:cubicBezTo>
                  <a:pt x="275" y="425"/>
                  <a:pt x="274" y="428"/>
                  <a:pt x="274" y="430"/>
                </a:cubicBezTo>
                <a:cubicBezTo>
                  <a:pt x="272" y="459"/>
                  <a:pt x="269" y="489"/>
                  <a:pt x="269" y="518"/>
                </a:cubicBezTo>
                <a:cubicBezTo>
                  <a:pt x="268" y="542"/>
                  <a:pt x="269" y="565"/>
                  <a:pt x="274" y="589"/>
                </a:cubicBezTo>
                <a:cubicBezTo>
                  <a:pt x="278" y="604"/>
                  <a:pt x="285" y="614"/>
                  <a:pt x="298" y="621"/>
                </a:cubicBezTo>
                <a:cubicBezTo>
                  <a:pt x="334" y="641"/>
                  <a:pt x="372" y="651"/>
                  <a:pt x="413" y="644"/>
                </a:cubicBezTo>
                <a:cubicBezTo>
                  <a:pt x="423" y="643"/>
                  <a:pt x="432" y="641"/>
                  <a:pt x="441" y="638"/>
                </a:cubicBezTo>
                <a:cubicBezTo>
                  <a:pt x="464" y="631"/>
                  <a:pt x="479" y="616"/>
                  <a:pt x="489" y="594"/>
                </a:cubicBezTo>
                <a:cubicBezTo>
                  <a:pt x="498" y="574"/>
                  <a:pt x="504" y="552"/>
                  <a:pt x="505" y="530"/>
                </a:cubicBezTo>
                <a:cubicBezTo>
                  <a:pt x="506" y="517"/>
                  <a:pt x="507" y="503"/>
                  <a:pt x="508" y="490"/>
                </a:cubicBezTo>
                <a:cubicBezTo>
                  <a:pt x="508" y="488"/>
                  <a:pt x="508" y="486"/>
                  <a:pt x="508" y="484"/>
                </a:cubicBezTo>
                <a:cubicBezTo>
                  <a:pt x="505" y="466"/>
                  <a:pt x="509" y="448"/>
                  <a:pt x="509" y="430"/>
                </a:cubicBezTo>
                <a:cubicBezTo>
                  <a:pt x="509" y="426"/>
                  <a:pt x="509" y="422"/>
                  <a:pt x="509" y="418"/>
                </a:cubicBezTo>
                <a:cubicBezTo>
                  <a:pt x="509" y="417"/>
                  <a:pt x="508" y="416"/>
                  <a:pt x="508" y="416"/>
                </a:cubicBezTo>
                <a:cubicBezTo>
                  <a:pt x="507" y="415"/>
                  <a:pt x="505" y="415"/>
                  <a:pt x="505" y="416"/>
                </a:cubicBezTo>
                <a:cubicBezTo>
                  <a:pt x="497" y="424"/>
                  <a:pt x="491" y="434"/>
                  <a:pt x="487" y="444"/>
                </a:cubicBezTo>
                <a:cubicBezTo>
                  <a:pt x="486" y="446"/>
                  <a:pt x="486" y="449"/>
                  <a:pt x="486" y="451"/>
                </a:cubicBezTo>
                <a:cubicBezTo>
                  <a:pt x="488" y="462"/>
                  <a:pt x="485" y="472"/>
                  <a:pt x="482" y="483"/>
                </a:cubicBezTo>
                <a:cubicBezTo>
                  <a:pt x="470" y="515"/>
                  <a:pt x="433" y="527"/>
                  <a:pt x="402" y="509"/>
                </a:cubicBezTo>
                <a:cubicBezTo>
                  <a:pt x="390" y="502"/>
                  <a:pt x="384" y="489"/>
                  <a:pt x="382" y="475"/>
                </a:cubicBezTo>
                <a:cubicBezTo>
                  <a:pt x="380" y="451"/>
                  <a:pt x="387" y="431"/>
                  <a:pt x="406" y="417"/>
                </a:cubicBezTo>
                <a:cubicBezTo>
                  <a:pt x="410" y="415"/>
                  <a:pt x="414" y="413"/>
                  <a:pt x="419" y="412"/>
                </a:cubicBezTo>
                <a:cubicBezTo>
                  <a:pt x="425" y="410"/>
                  <a:pt x="429" y="406"/>
                  <a:pt x="432" y="400"/>
                </a:cubicBezTo>
                <a:cubicBezTo>
                  <a:pt x="438" y="388"/>
                  <a:pt x="444" y="377"/>
                  <a:pt x="451" y="365"/>
                </a:cubicBezTo>
                <a:cubicBezTo>
                  <a:pt x="453" y="361"/>
                  <a:pt x="456" y="358"/>
                  <a:pt x="461" y="359"/>
                </a:cubicBezTo>
                <a:cubicBezTo>
                  <a:pt x="464" y="360"/>
                  <a:pt x="466" y="360"/>
                  <a:pt x="469" y="360"/>
                </a:cubicBezTo>
                <a:cubicBezTo>
                  <a:pt x="475" y="360"/>
                  <a:pt x="480" y="359"/>
                  <a:pt x="483" y="353"/>
                </a:cubicBezTo>
                <a:cubicBezTo>
                  <a:pt x="485" y="350"/>
                  <a:pt x="489" y="348"/>
                  <a:pt x="493" y="346"/>
                </a:cubicBezTo>
                <a:cubicBezTo>
                  <a:pt x="500" y="343"/>
                  <a:pt x="507" y="348"/>
                  <a:pt x="506" y="356"/>
                </a:cubicBezTo>
                <a:cubicBezTo>
                  <a:pt x="506" y="361"/>
                  <a:pt x="504" y="365"/>
                  <a:pt x="503" y="369"/>
                </a:cubicBezTo>
                <a:cubicBezTo>
                  <a:pt x="502" y="372"/>
                  <a:pt x="503" y="374"/>
                  <a:pt x="503" y="376"/>
                </a:cubicBezTo>
                <a:cubicBezTo>
                  <a:pt x="503" y="378"/>
                  <a:pt x="506" y="379"/>
                  <a:pt x="507" y="379"/>
                </a:cubicBezTo>
                <a:cubicBezTo>
                  <a:pt x="508" y="379"/>
                  <a:pt x="509" y="377"/>
                  <a:pt x="509" y="376"/>
                </a:cubicBezTo>
                <a:cubicBezTo>
                  <a:pt x="510" y="370"/>
                  <a:pt x="510" y="365"/>
                  <a:pt x="510" y="359"/>
                </a:cubicBezTo>
                <a:cubicBezTo>
                  <a:pt x="510" y="349"/>
                  <a:pt x="510" y="338"/>
                  <a:pt x="510" y="327"/>
                </a:cubicBezTo>
                <a:cubicBezTo>
                  <a:pt x="510" y="321"/>
                  <a:pt x="512" y="319"/>
                  <a:pt x="518" y="318"/>
                </a:cubicBezTo>
                <a:cubicBezTo>
                  <a:pt x="529" y="316"/>
                  <a:pt x="541" y="315"/>
                  <a:pt x="552" y="314"/>
                </a:cubicBezTo>
                <a:cubicBezTo>
                  <a:pt x="560" y="313"/>
                  <a:pt x="568" y="313"/>
                  <a:pt x="575" y="312"/>
                </a:cubicBezTo>
                <a:cubicBezTo>
                  <a:pt x="577" y="312"/>
                  <a:pt x="578" y="310"/>
                  <a:pt x="580" y="309"/>
                </a:cubicBezTo>
                <a:cubicBezTo>
                  <a:pt x="579" y="308"/>
                  <a:pt x="578" y="307"/>
                  <a:pt x="577" y="306"/>
                </a:cubicBezTo>
                <a:cubicBezTo>
                  <a:pt x="575" y="304"/>
                  <a:pt x="572" y="302"/>
                  <a:pt x="569" y="300"/>
                </a:cubicBezTo>
                <a:cubicBezTo>
                  <a:pt x="545" y="282"/>
                  <a:pt x="534" y="244"/>
                  <a:pt x="561" y="210"/>
                </a:cubicBezTo>
                <a:cubicBezTo>
                  <a:pt x="568" y="201"/>
                  <a:pt x="578" y="195"/>
                  <a:pt x="588" y="189"/>
                </a:cubicBezTo>
                <a:cubicBezTo>
                  <a:pt x="591" y="187"/>
                  <a:pt x="594" y="185"/>
                  <a:pt x="597" y="184"/>
                </a:cubicBezTo>
                <a:cubicBezTo>
                  <a:pt x="596" y="179"/>
                  <a:pt x="593" y="180"/>
                  <a:pt x="591" y="180"/>
                </a:cubicBezTo>
                <a:cubicBezTo>
                  <a:pt x="579" y="178"/>
                  <a:pt x="567" y="176"/>
                  <a:pt x="555" y="175"/>
                </a:cubicBezTo>
                <a:cubicBezTo>
                  <a:pt x="552" y="174"/>
                  <a:pt x="549" y="176"/>
                  <a:pt x="548" y="179"/>
                </a:cubicBezTo>
                <a:cubicBezTo>
                  <a:pt x="538" y="198"/>
                  <a:pt x="520" y="206"/>
                  <a:pt x="501" y="212"/>
                </a:cubicBezTo>
                <a:cubicBezTo>
                  <a:pt x="496" y="213"/>
                  <a:pt x="490" y="214"/>
                  <a:pt x="485" y="216"/>
                </a:cubicBezTo>
                <a:cubicBezTo>
                  <a:pt x="457" y="223"/>
                  <a:pt x="433" y="206"/>
                  <a:pt x="424" y="190"/>
                </a:cubicBezTo>
                <a:cubicBezTo>
                  <a:pt x="417" y="179"/>
                  <a:pt x="413" y="167"/>
                  <a:pt x="410" y="154"/>
                </a:cubicBezTo>
                <a:cubicBezTo>
                  <a:pt x="408" y="145"/>
                  <a:pt x="408" y="136"/>
                  <a:pt x="411" y="127"/>
                </a:cubicBezTo>
                <a:cubicBezTo>
                  <a:pt x="414" y="118"/>
                  <a:pt x="417" y="108"/>
                  <a:pt x="421" y="99"/>
                </a:cubicBezTo>
                <a:cubicBezTo>
                  <a:pt x="426" y="88"/>
                  <a:pt x="434" y="81"/>
                  <a:pt x="444" y="75"/>
                </a:cubicBezTo>
                <a:cubicBezTo>
                  <a:pt x="469" y="61"/>
                  <a:pt x="495" y="63"/>
                  <a:pt x="520" y="76"/>
                </a:cubicBezTo>
                <a:cubicBezTo>
                  <a:pt x="529" y="81"/>
                  <a:pt x="536" y="89"/>
                  <a:pt x="540" y="98"/>
                </a:cubicBezTo>
                <a:cubicBezTo>
                  <a:pt x="543" y="104"/>
                  <a:pt x="548" y="107"/>
                  <a:pt x="554" y="108"/>
                </a:cubicBezTo>
                <a:cubicBezTo>
                  <a:pt x="560" y="109"/>
                  <a:pt x="565" y="110"/>
                  <a:pt x="571" y="110"/>
                </a:cubicBezTo>
                <a:cubicBezTo>
                  <a:pt x="581" y="111"/>
                  <a:pt x="590" y="112"/>
                  <a:pt x="600" y="113"/>
                </a:cubicBezTo>
                <a:cubicBezTo>
                  <a:pt x="604" y="113"/>
                  <a:pt x="608" y="114"/>
                  <a:pt x="612" y="113"/>
                </a:cubicBezTo>
                <a:cubicBezTo>
                  <a:pt x="617" y="111"/>
                  <a:pt x="620" y="114"/>
                  <a:pt x="623" y="118"/>
                </a:cubicBezTo>
                <a:cubicBezTo>
                  <a:pt x="630" y="130"/>
                  <a:pt x="635" y="135"/>
                  <a:pt x="647" y="141"/>
                </a:cubicBezTo>
                <a:cubicBezTo>
                  <a:pt x="653" y="144"/>
                  <a:pt x="656" y="149"/>
                  <a:pt x="655" y="156"/>
                </a:cubicBezTo>
                <a:cubicBezTo>
                  <a:pt x="654" y="164"/>
                  <a:pt x="652" y="167"/>
                  <a:pt x="643" y="168"/>
                </a:cubicBezTo>
                <a:cubicBezTo>
                  <a:pt x="638" y="168"/>
                  <a:pt x="634" y="168"/>
                  <a:pt x="629" y="168"/>
                </a:cubicBezTo>
                <a:cubicBezTo>
                  <a:pt x="627" y="169"/>
                  <a:pt x="625" y="170"/>
                  <a:pt x="624" y="172"/>
                </a:cubicBezTo>
                <a:cubicBezTo>
                  <a:pt x="624" y="173"/>
                  <a:pt x="624" y="176"/>
                  <a:pt x="625" y="177"/>
                </a:cubicBezTo>
                <a:cubicBezTo>
                  <a:pt x="627" y="178"/>
                  <a:pt x="630" y="179"/>
                  <a:pt x="633" y="180"/>
                </a:cubicBezTo>
                <a:cubicBezTo>
                  <a:pt x="648" y="186"/>
                  <a:pt x="660" y="195"/>
                  <a:pt x="670" y="209"/>
                </a:cubicBezTo>
                <a:cubicBezTo>
                  <a:pt x="683" y="227"/>
                  <a:pt x="683" y="246"/>
                  <a:pt x="673" y="266"/>
                </a:cubicBezTo>
                <a:cubicBezTo>
                  <a:pt x="662" y="277"/>
                  <a:pt x="665" y="289"/>
                  <a:pt x="672" y="302"/>
                </a:cubicBezTo>
                <a:cubicBezTo>
                  <a:pt x="675" y="308"/>
                  <a:pt x="678" y="315"/>
                  <a:pt x="681" y="322"/>
                </a:cubicBezTo>
                <a:cubicBezTo>
                  <a:pt x="684" y="328"/>
                  <a:pt x="685" y="333"/>
                  <a:pt x="682" y="338"/>
                </a:cubicBezTo>
                <a:cubicBezTo>
                  <a:pt x="679" y="341"/>
                  <a:pt x="680" y="345"/>
                  <a:pt x="682" y="348"/>
                </a:cubicBezTo>
                <a:cubicBezTo>
                  <a:pt x="683" y="350"/>
                  <a:pt x="684" y="353"/>
                  <a:pt x="685" y="355"/>
                </a:cubicBezTo>
                <a:cubicBezTo>
                  <a:pt x="687" y="362"/>
                  <a:pt x="684" y="370"/>
                  <a:pt x="678" y="374"/>
                </a:cubicBezTo>
                <a:cubicBezTo>
                  <a:pt x="672" y="377"/>
                  <a:pt x="664" y="376"/>
                  <a:pt x="659" y="371"/>
                </a:cubicBezTo>
                <a:cubicBezTo>
                  <a:pt x="657" y="369"/>
                  <a:pt x="656" y="367"/>
                  <a:pt x="655" y="366"/>
                </a:cubicBezTo>
                <a:cubicBezTo>
                  <a:pt x="653" y="362"/>
                  <a:pt x="651" y="360"/>
                  <a:pt x="647" y="360"/>
                </a:cubicBezTo>
                <a:cubicBezTo>
                  <a:pt x="640" y="360"/>
                  <a:pt x="635" y="356"/>
                  <a:pt x="631" y="350"/>
                </a:cubicBezTo>
                <a:cubicBezTo>
                  <a:pt x="627" y="344"/>
                  <a:pt x="621" y="339"/>
                  <a:pt x="615" y="332"/>
                </a:cubicBezTo>
                <a:cubicBezTo>
                  <a:pt x="614" y="335"/>
                  <a:pt x="614" y="337"/>
                  <a:pt x="613" y="338"/>
                </a:cubicBezTo>
                <a:cubicBezTo>
                  <a:pt x="612" y="382"/>
                  <a:pt x="611" y="426"/>
                  <a:pt x="610" y="470"/>
                </a:cubicBezTo>
                <a:cubicBezTo>
                  <a:pt x="609" y="479"/>
                  <a:pt x="608" y="489"/>
                  <a:pt x="607" y="498"/>
                </a:cubicBezTo>
                <a:cubicBezTo>
                  <a:pt x="604" y="519"/>
                  <a:pt x="605" y="540"/>
                  <a:pt x="603" y="561"/>
                </a:cubicBezTo>
                <a:cubicBezTo>
                  <a:pt x="601" y="583"/>
                  <a:pt x="598" y="604"/>
                  <a:pt x="596" y="626"/>
                </a:cubicBezTo>
                <a:cubicBezTo>
                  <a:pt x="595" y="630"/>
                  <a:pt x="593" y="635"/>
                  <a:pt x="592" y="639"/>
                </a:cubicBezTo>
                <a:cubicBezTo>
                  <a:pt x="590" y="645"/>
                  <a:pt x="587" y="651"/>
                  <a:pt x="585" y="658"/>
                </a:cubicBezTo>
                <a:cubicBezTo>
                  <a:pt x="581" y="675"/>
                  <a:pt x="574" y="690"/>
                  <a:pt x="562" y="703"/>
                </a:cubicBezTo>
                <a:cubicBezTo>
                  <a:pt x="554" y="713"/>
                  <a:pt x="545" y="722"/>
                  <a:pt x="537" y="732"/>
                </a:cubicBezTo>
                <a:cubicBezTo>
                  <a:pt x="529" y="740"/>
                  <a:pt x="520" y="746"/>
                  <a:pt x="510" y="751"/>
                </a:cubicBezTo>
                <a:cubicBezTo>
                  <a:pt x="495" y="758"/>
                  <a:pt x="480" y="763"/>
                  <a:pt x="463" y="766"/>
                </a:cubicBezTo>
                <a:cubicBezTo>
                  <a:pt x="454" y="767"/>
                  <a:pt x="446" y="770"/>
                  <a:pt x="437" y="772"/>
                </a:cubicBezTo>
                <a:cubicBezTo>
                  <a:pt x="397" y="781"/>
                  <a:pt x="357" y="782"/>
                  <a:pt x="316" y="778"/>
                </a:cubicBezTo>
                <a:cubicBezTo>
                  <a:pt x="301" y="776"/>
                  <a:pt x="286" y="771"/>
                  <a:pt x="273" y="764"/>
                </a:cubicBezTo>
                <a:cubicBezTo>
                  <a:pt x="256" y="755"/>
                  <a:pt x="240" y="746"/>
                  <a:pt x="224" y="737"/>
                </a:cubicBezTo>
                <a:cubicBezTo>
                  <a:pt x="208" y="727"/>
                  <a:pt x="196" y="713"/>
                  <a:pt x="188" y="696"/>
                </a:cubicBezTo>
                <a:cubicBezTo>
                  <a:pt x="173" y="667"/>
                  <a:pt x="165" y="636"/>
                  <a:pt x="163" y="603"/>
                </a:cubicBezTo>
                <a:cubicBezTo>
                  <a:pt x="162" y="584"/>
                  <a:pt x="164" y="565"/>
                  <a:pt x="165" y="545"/>
                </a:cubicBezTo>
                <a:cubicBezTo>
                  <a:pt x="165" y="526"/>
                  <a:pt x="166" y="507"/>
                  <a:pt x="166" y="488"/>
                </a:cubicBezTo>
                <a:cubicBezTo>
                  <a:pt x="166" y="453"/>
                  <a:pt x="166" y="418"/>
                  <a:pt x="165" y="383"/>
                </a:cubicBezTo>
                <a:cubicBezTo>
                  <a:pt x="165" y="379"/>
                  <a:pt x="165" y="375"/>
                  <a:pt x="165" y="371"/>
                </a:cubicBezTo>
                <a:cubicBezTo>
                  <a:pt x="160" y="371"/>
                  <a:pt x="160" y="374"/>
                  <a:pt x="158" y="377"/>
                </a:cubicBezTo>
                <a:cubicBezTo>
                  <a:pt x="153" y="385"/>
                  <a:pt x="147" y="393"/>
                  <a:pt x="140" y="399"/>
                </a:cubicBezTo>
                <a:cubicBezTo>
                  <a:pt x="134" y="403"/>
                  <a:pt x="129" y="405"/>
                  <a:pt x="122" y="407"/>
                </a:cubicBezTo>
                <a:cubicBezTo>
                  <a:pt x="98" y="412"/>
                  <a:pt x="77" y="404"/>
                  <a:pt x="58" y="389"/>
                </a:cubicBezTo>
                <a:cubicBezTo>
                  <a:pt x="47" y="380"/>
                  <a:pt x="43" y="368"/>
                  <a:pt x="43" y="354"/>
                </a:cubicBezTo>
                <a:cubicBezTo>
                  <a:pt x="43" y="336"/>
                  <a:pt x="51" y="321"/>
                  <a:pt x="63" y="308"/>
                </a:cubicBezTo>
                <a:cubicBezTo>
                  <a:pt x="70" y="300"/>
                  <a:pt x="78" y="293"/>
                  <a:pt x="89" y="289"/>
                </a:cubicBezTo>
                <a:cubicBezTo>
                  <a:pt x="96" y="287"/>
                  <a:pt x="103" y="286"/>
                  <a:pt x="111" y="286"/>
                </a:cubicBezTo>
                <a:cubicBezTo>
                  <a:pt x="114" y="287"/>
                  <a:pt x="117" y="285"/>
                  <a:pt x="119" y="283"/>
                </a:cubicBezTo>
                <a:cubicBezTo>
                  <a:pt x="129" y="268"/>
                  <a:pt x="140" y="253"/>
                  <a:pt x="151" y="238"/>
                </a:cubicBezTo>
                <a:cubicBezTo>
                  <a:pt x="153" y="236"/>
                  <a:pt x="155" y="235"/>
                  <a:pt x="158" y="235"/>
                </a:cubicBezTo>
                <a:cubicBezTo>
                  <a:pt x="164" y="234"/>
                  <a:pt x="171" y="239"/>
                  <a:pt x="176" y="235"/>
                </a:cubicBezTo>
                <a:cubicBezTo>
                  <a:pt x="180" y="232"/>
                  <a:pt x="182" y="226"/>
                  <a:pt x="185" y="221"/>
                </a:cubicBezTo>
                <a:cubicBezTo>
                  <a:pt x="186" y="220"/>
                  <a:pt x="187" y="219"/>
                  <a:pt x="188" y="217"/>
                </a:cubicBezTo>
                <a:close/>
                <a:moveTo>
                  <a:pt x="408" y="486"/>
                </a:moveTo>
                <a:cubicBezTo>
                  <a:pt x="409" y="486"/>
                  <a:pt x="410" y="485"/>
                  <a:pt x="411" y="486"/>
                </a:cubicBezTo>
                <a:cubicBezTo>
                  <a:pt x="412" y="486"/>
                  <a:pt x="414" y="487"/>
                  <a:pt x="414" y="488"/>
                </a:cubicBezTo>
                <a:cubicBezTo>
                  <a:pt x="414" y="489"/>
                  <a:pt x="413" y="491"/>
                  <a:pt x="412" y="491"/>
                </a:cubicBezTo>
                <a:cubicBezTo>
                  <a:pt x="409" y="492"/>
                  <a:pt x="407" y="492"/>
                  <a:pt x="407" y="487"/>
                </a:cubicBezTo>
                <a:cubicBezTo>
                  <a:pt x="406" y="487"/>
                  <a:pt x="404" y="486"/>
                  <a:pt x="403" y="486"/>
                </a:cubicBezTo>
                <a:cubicBezTo>
                  <a:pt x="402" y="485"/>
                  <a:pt x="402" y="483"/>
                  <a:pt x="402" y="482"/>
                </a:cubicBezTo>
                <a:cubicBezTo>
                  <a:pt x="403" y="479"/>
                  <a:pt x="406" y="478"/>
                  <a:pt x="409" y="478"/>
                </a:cubicBezTo>
                <a:cubicBezTo>
                  <a:pt x="410" y="478"/>
                  <a:pt x="411" y="478"/>
                  <a:pt x="412" y="479"/>
                </a:cubicBezTo>
                <a:cubicBezTo>
                  <a:pt x="412" y="480"/>
                  <a:pt x="412" y="481"/>
                  <a:pt x="412" y="482"/>
                </a:cubicBezTo>
                <a:cubicBezTo>
                  <a:pt x="411" y="483"/>
                  <a:pt x="409" y="485"/>
                  <a:pt x="408" y="486"/>
                </a:cubicBezTo>
                <a:close/>
                <a:moveTo>
                  <a:pt x="61" y="365"/>
                </a:moveTo>
                <a:cubicBezTo>
                  <a:pt x="60" y="364"/>
                  <a:pt x="59" y="363"/>
                  <a:pt x="59" y="362"/>
                </a:cubicBezTo>
                <a:cubicBezTo>
                  <a:pt x="59" y="358"/>
                  <a:pt x="66" y="354"/>
                  <a:pt x="70" y="357"/>
                </a:cubicBezTo>
                <a:cubicBezTo>
                  <a:pt x="70" y="357"/>
                  <a:pt x="70" y="359"/>
                  <a:pt x="70" y="359"/>
                </a:cubicBezTo>
                <a:cubicBezTo>
                  <a:pt x="67" y="361"/>
                  <a:pt x="64" y="363"/>
                  <a:pt x="61" y="365"/>
                </a:cubicBezTo>
                <a:close/>
                <a:moveTo>
                  <a:pt x="65" y="374"/>
                </a:moveTo>
                <a:cubicBezTo>
                  <a:pt x="65" y="374"/>
                  <a:pt x="64" y="373"/>
                  <a:pt x="64" y="372"/>
                </a:cubicBezTo>
                <a:cubicBezTo>
                  <a:pt x="66" y="367"/>
                  <a:pt x="73" y="364"/>
                  <a:pt x="77" y="366"/>
                </a:cubicBezTo>
                <a:cubicBezTo>
                  <a:pt x="78" y="366"/>
                  <a:pt x="78" y="368"/>
                  <a:pt x="78" y="368"/>
                </a:cubicBezTo>
                <a:cubicBezTo>
                  <a:pt x="74" y="370"/>
                  <a:pt x="70" y="373"/>
                  <a:pt x="67" y="375"/>
                </a:cubicBezTo>
                <a:cubicBezTo>
                  <a:pt x="66" y="375"/>
                  <a:pt x="66" y="375"/>
                  <a:pt x="65" y="374"/>
                </a:cubicBezTo>
                <a:close/>
                <a:moveTo>
                  <a:pt x="644" y="256"/>
                </a:moveTo>
                <a:cubicBezTo>
                  <a:pt x="645" y="255"/>
                  <a:pt x="645" y="254"/>
                  <a:pt x="645" y="253"/>
                </a:cubicBezTo>
                <a:cubicBezTo>
                  <a:pt x="648" y="251"/>
                  <a:pt x="651" y="250"/>
                  <a:pt x="653" y="252"/>
                </a:cubicBezTo>
                <a:cubicBezTo>
                  <a:pt x="654" y="252"/>
                  <a:pt x="655" y="254"/>
                  <a:pt x="655" y="254"/>
                </a:cubicBezTo>
                <a:cubicBezTo>
                  <a:pt x="654" y="258"/>
                  <a:pt x="648" y="259"/>
                  <a:pt x="645" y="257"/>
                </a:cubicBezTo>
                <a:cubicBezTo>
                  <a:pt x="645" y="257"/>
                  <a:pt x="645" y="256"/>
                  <a:pt x="644" y="256"/>
                </a:cubicBezTo>
                <a:close/>
                <a:moveTo>
                  <a:pt x="647" y="245"/>
                </a:moveTo>
                <a:cubicBezTo>
                  <a:pt x="646" y="244"/>
                  <a:pt x="645" y="243"/>
                  <a:pt x="645" y="243"/>
                </a:cubicBezTo>
                <a:cubicBezTo>
                  <a:pt x="645" y="242"/>
                  <a:pt x="645" y="240"/>
                  <a:pt x="646" y="240"/>
                </a:cubicBezTo>
                <a:cubicBezTo>
                  <a:pt x="648" y="239"/>
                  <a:pt x="651" y="238"/>
                  <a:pt x="653" y="238"/>
                </a:cubicBezTo>
                <a:cubicBezTo>
                  <a:pt x="654" y="238"/>
                  <a:pt x="655" y="239"/>
                  <a:pt x="657" y="240"/>
                </a:cubicBezTo>
                <a:cubicBezTo>
                  <a:pt x="655" y="241"/>
                  <a:pt x="654" y="243"/>
                  <a:pt x="653" y="244"/>
                </a:cubicBezTo>
                <a:cubicBezTo>
                  <a:pt x="651" y="245"/>
                  <a:pt x="649" y="245"/>
                  <a:pt x="647" y="245"/>
                </a:cubicBezTo>
                <a:close/>
                <a:moveTo>
                  <a:pt x="515" y="175"/>
                </a:moveTo>
                <a:cubicBezTo>
                  <a:pt x="516" y="174"/>
                  <a:pt x="517" y="173"/>
                  <a:pt x="517" y="173"/>
                </a:cubicBezTo>
                <a:cubicBezTo>
                  <a:pt x="520" y="172"/>
                  <a:pt x="524" y="178"/>
                  <a:pt x="523" y="181"/>
                </a:cubicBezTo>
                <a:cubicBezTo>
                  <a:pt x="522" y="182"/>
                  <a:pt x="521" y="182"/>
                  <a:pt x="520" y="182"/>
                </a:cubicBezTo>
                <a:cubicBezTo>
                  <a:pt x="518" y="180"/>
                  <a:pt x="517" y="177"/>
                  <a:pt x="515" y="175"/>
                </a:cubicBezTo>
                <a:close/>
                <a:moveTo>
                  <a:pt x="478" y="202"/>
                </a:moveTo>
                <a:cubicBezTo>
                  <a:pt x="475" y="199"/>
                  <a:pt x="472" y="195"/>
                  <a:pt x="474" y="190"/>
                </a:cubicBezTo>
                <a:cubicBezTo>
                  <a:pt x="474" y="190"/>
                  <a:pt x="476" y="189"/>
                  <a:pt x="476" y="190"/>
                </a:cubicBezTo>
                <a:cubicBezTo>
                  <a:pt x="480" y="193"/>
                  <a:pt x="481" y="197"/>
                  <a:pt x="481" y="201"/>
                </a:cubicBezTo>
                <a:cubicBezTo>
                  <a:pt x="481" y="202"/>
                  <a:pt x="480" y="202"/>
                  <a:pt x="480" y="202"/>
                </a:cubicBezTo>
                <a:cubicBezTo>
                  <a:pt x="479" y="202"/>
                  <a:pt x="479" y="202"/>
                  <a:pt x="478" y="202"/>
                </a:cubicBezTo>
                <a:close/>
                <a:moveTo>
                  <a:pt x="508" y="191"/>
                </a:moveTo>
                <a:cubicBezTo>
                  <a:pt x="508" y="191"/>
                  <a:pt x="507" y="192"/>
                  <a:pt x="507" y="191"/>
                </a:cubicBezTo>
                <a:cubicBezTo>
                  <a:pt x="504" y="189"/>
                  <a:pt x="503" y="186"/>
                  <a:pt x="503" y="183"/>
                </a:cubicBezTo>
                <a:cubicBezTo>
                  <a:pt x="503" y="182"/>
                  <a:pt x="505" y="181"/>
                  <a:pt x="505" y="181"/>
                </a:cubicBezTo>
                <a:cubicBezTo>
                  <a:pt x="509" y="182"/>
                  <a:pt x="511" y="188"/>
                  <a:pt x="510" y="191"/>
                </a:cubicBezTo>
                <a:cubicBezTo>
                  <a:pt x="509" y="191"/>
                  <a:pt x="509" y="191"/>
                  <a:pt x="508" y="191"/>
                </a:cubicBezTo>
                <a:close/>
                <a:moveTo>
                  <a:pt x="488" y="190"/>
                </a:moveTo>
                <a:cubicBezTo>
                  <a:pt x="488" y="189"/>
                  <a:pt x="489" y="188"/>
                  <a:pt x="489" y="187"/>
                </a:cubicBezTo>
                <a:cubicBezTo>
                  <a:pt x="490" y="187"/>
                  <a:pt x="491" y="187"/>
                  <a:pt x="492" y="188"/>
                </a:cubicBezTo>
                <a:cubicBezTo>
                  <a:pt x="493" y="190"/>
                  <a:pt x="495" y="193"/>
                  <a:pt x="496" y="195"/>
                </a:cubicBezTo>
                <a:cubicBezTo>
                  <a:pt x="497" y="196"/>
                  <a:pt x="496" y="197"/>
                  <a:pt x="495" y="198"/>
                </a:cubicBezTo>
                <a:cubicBezTo>
                  <a:pt x="495" y="198"/>
                  <a:pt x="493" y="198"/>
                  <a:pt x="493" y="198"/>
                </a:cubicBezTo>
                <a:cubicBezTo>
                  <a:pt x="489" y="196"/>
                  <a:pt x="488" y="193"/>
                  <a:pt x="488" y="190"/>
                </a:cubicBezTo>
                <a:close/>
                <a:moveTo>
                  <a:pt x="253" y="174"/>
                </a:moveTo>
                <a:cubicBezTo>
                  <a:pt x="255" y="172"/>
                  <a:pt x="256" y="171"/>
                  <a:pt x="257" y="171"/>
                </a:cubicBezTo>
                <a:cubicBezTo>
                  <a:pt x="258" y="171"/>
                  <a:pt x="260" y="172"/>
                  <a:pt x="261" y="173"/>
                </a:cubicBezTo>
                <a:cubicBezTo>
                  <a:pt x="261" y="174"/>
                  <a:pt x="261" y="175"/>
                  <a:pt x="261" y="177"/>
                </a:cubicBezTo>
                <a:cubicBezTo>
                  <a:pt x="261" y="177"/>
                  <a:pt x="259" y="178"/>
                  <a:pt x="258" y="177"/>
                </a:cubicBezTo>
                <a:cubicBezTo>
                  <a:pt x="257" y="177"/>
                  <a:pt x="255" y="175"/>
                  <a:pt x="253" y="174"/>
                </a:cubicBezTo>
                <a:close/>
                <a:moveTo>
                  <a:pt x="240" y="186"/>
                </a:moveTo>
                <a:cubicBezTo>
                  <a:pt x="241" y="186"/>
                  <a:pt x="243" y="185"/>
                  <a:pt x="243" y="186"/>
                </a:cubicBezTo>
                <a:cubicBezTo>
                  <a:pt x="245" y="188"/>
                  <a:pt x="247" y="190"/>
                  <a:pt x="248" y="192"/>
                </a:cubicBezTo>
                <a:cubicBezTo>
                  <a:pt x="249" y="193"/>
                  <a:pt x="248" y="194"/>
                  <a:pt x="247" y="195"/>
                </a:cubicBezTo>
                <a:cubicBezTo>
                  <a:pt x="247" y="195"/>
                  <a:pt x="247" y="195"/>
                  <a:pt x="246" y="195"/>
                </a:cubicBezTo>
                <a:cubicBezTo>
                  <a:pt x="242" y="194"/>
                  <a:pt x="239" y="190"/>
                  <a:pt x="240" y="186"/>
                </a:cubicBezTo>
                <a:close/>
                <a:moveTo>
                  <a:pt x="217" y="203"/>
                </a:moveTo>
                <a:cubicBezTo>
                  <a:pt x="216" y="203"/>
                  <a:pt x="215" y="204"/>
                  <a:pt x="214" y="204"/>
                </a:cubicBezTo>
                <a:cubicBezTo>
                  <a:pt x="210" y="202"/>
                  <a:pt x="208" y="199"/>
                  <a:pt x="209" y="194"/>
                </a:cubicBezTo>
                <a:cubicBezTo>
                  <a:pt x="209" y="194"/>
                  <a:pt x="211" y="193"/>
                  <a:pt x="211" y="193"/>
                </a:cubicBezTo>
                <a:cubicBezTo>
                  <a:pt x="214" y="195"/>
                  <a:pt x="217" y="200"/>
                  <a:pt x="217" y="203"/>
                </a:cubicBezTo>
                <a:close/>
                <a:moveTo>
                  <a:pt x="235" y="202"/>
                </a:moveTo>
                <a:cubicBezTo>
                  <a:pt x="234" y="203"/>
                  <a:pt x="233" y="204"/>
                  <a:pt x="233" y="204"/>
                </a:cubicBezTo>
                <a:cubicBezTo>
                  <a:pt x="228" y="204"/>
                  <a:pt x="224" y="198"/>
                  <a:pt x="224" y="194"/>
                </a:cubicBezTo>
                <a:cubicBezTo>
                  <a:pt x="225" y="193"/>
                  <a:pt x="226" y="193"/>
                  <a:pt x="227" y="193"/>
                </a:cubicBezTo>
                <a:cubicBezTo>
                  <a:pt x="231" y="194"/>
                  <a:pt x="233" y="198"/>
                  <a:pt x="235" y="202"/>
                </a:cubicBezTo>
                <a:close/>
                <a:moveTo>
                  <a:pt x="370" y="300"/>
                </a:moveTo>
                <a:cubicBezTo>
                  <a:pt x="370" y="302"/>
                  <a:pt x="370" y="302"/>
                  <a:pt x="370" y="303"/>
                </a:cubicBezTo>
                <a:cubicBezTo>
                  <a:pt x="368" y="305"/>
                  <a:pt x="365" y="306"/>
                  <a:pt x="362" y="305"/>
                </a:cubicBezTo>
                <a:cubicBezTo>
                  <a:pt x="362" y="304"/>
                  <a:pt x="361" y="304"/>
                  <a:pt x="361" y="304"/>
                </a:cubicBezTo>
                <a:cubicBezTo>
                  <a:pt x="362" y="302"/>
                  <a:pt x="363" y="301"/>
                  <a:pt x="363" y="300"/>
                </a:cubicBezTo>
                <a:cubicBezTo>
                  <a:pt x="366" y="300"/>
                  <a:pt x="368" y="300"/>
                  <a:pt x="370" y="300"/>
                </a:cubicBezTo>
                <a:close/>
                <a:moveTo>
                  <a:pt x="379" y="277"/>
                </a:moveTo>
                <a:cubicBezTo>
                  <a:pt x="377" y="275"/>
                  <a:pt x="375" y="274"/>
                  <a:pt x="373" y="273"/>
                </a:cubicBezTo>
                <a:cubicBezTo>
                  <a:pt x="374" y="272"/>
                  <a:pt x="376" y="270"/>
                  <a:pt x="377" y="269"/>
                </a:cubicBezTo>
                <a:cubicBezTo>
                  <a:pt x="380" y="269"/>
                  <a:pt x="382" y="270"/>
                  <a:pt x="382" y="273"/>
                </a:cubicBezTo>
                <a:cubicBezTo>
                  <a:pt x="382" y="274"/>
                  <a:pt x="380" y="275"/>
                  <a:pt x="379" y="277"/>
                </a:cubicBezTo>
                <a:close/>
                <a:moveTo>
                  <a:pt x="385" y="256"/>
                </a:moveTo>
                <a:cubicBezTo>
                  <a:pt x="384" y="256"/>
                  <a:pt x="384" y="256"/>
                  <a:pt x="383" y="256"/>
                </a:cubicBezTo>
                <a:cubicBezTo>
                  <a:pt x="381" y="255"/>
                  <a:pt x="377" y="255"/>
                  <a:pt x="377" y="252"/>
                </a:cubicBezTo>
                <a:cubicBezTo>
                  <a:pt x="377" y="251"/>
                  <a:pt x="377" y="250"/>
                  <a:pt x="378" y="249"/>
                </a:cubicBezTo>
                <a:cubicBezTo>
                  <a:pt x="381" y="248"/>
                  <a:pt x="384" y="249"/>
                  <a:pt x="386" y="251"/>
                </a:cubicBezTo>
                <a:cubicBezTo>
                  <a:pt x="387" y="252"/>
                  <a:pt x="387" y="253"/>
                  <a:pt x="387" y="254"/>
                </a:cubicBezTo>
                <a:cubicBezTo>
                  <a:pt x="386" y="255"/>
                  <a:pt x="385" y="255"/>
                  <a:pt x="385" y="256"/>
                </a:cubicBezTo>
                <a:close/>
                <a:moveTo>
                  <a:pt x="183" y="590"/>
                </a:moveTo>
                <a:cubicBezTo>
                  <a:pt x="182" y="589"/>
                  <a:pt x="181" y="588"/>
                  <a:pt x="181" y="588"/>
                </a:cubicBezTo>
                <a:cubicBezTo>
                  <a:pt x="181" y="584"/>
                  <a:pt x="184" y="581"/>
                  <a:pt x="188" y="581"/>
                </a:cubicBezTo>
                <a:cubicBezTo>
                  <a:pt x="188" y="581"/>
                  <a:pt x="189" y="582"/>
                  <a:pt x="189" y="583"/>
                </a:cubicBezTo>
                <a:cubicBezTo>
                  <a:pt x="189" y="586"/>
                  <a:pt x="186" y="590"/>
                  <a:pt x="183" y="590"/>
                </a:cubicBezTo>
                <a:close/>
                <a:moveTo>
                  <a:pt x="186" y="572"/>
                </a:moveTo>
                <a:cubicBezTo>
                  <a:pt x="185" y="575"/>
                  <a:pt x="181" y="578"/>
                  <a:pt x="178" y="577"/>
                </a:cubicBezTo>
                <a:cubicBezTo>
                  <a:pt x="177" y="577"/>
                  <a:pt x="176" y="575"/>
                  <a:pt x="177" y="575"/>
                </a:cubicBezTo>
                <a:cubicBezTo>
                  <a:pt x="178" y="572"/>
                  <a:pt x="180" y="570"/>
                  <a:pt x="184" y="570"/>
                </a:cubicBezTo>
                <a:cubicBezTo>
                  <a:pt x="184" y="571"/>
                  <a:pt x="185" y="572"/>
                  <a:pt x="186" y="572"/>
                </a:cubicBezTo>
                <a:close/>
                <a:moveTo>
                  <a:pt x="248" y="680"/>
                </a:moveTo>
                <a:cubicBezTo>
                  <a:pt x="246" y="683"/>
                  <a:pt x="244" y="686"/>
                  <a:pt x="242" y="688"/>
                </a:cubicBezTo>
                <a:cubicBezTo>
                  <a:pt x="242" y="689"/>
                  <a:pt x="241" y="688"/>
                  <a:pt x="240" y="688"/>
                </a:cubicBezTo>
                <a:cubicBezTo>
                  <a:pt x="239" y="688"/>
                  <a:pt x="239" y="687"/>
                  <a:pt x="239" y="687"/>
                </a:cubicBezTo>
                <a:cubicBezTo>
                  <a:pt x="240" y="683"/>
                  <a:pt x="242" y="680"/>
                  <a:pt x="245" y="678"/>
                </a:cubicBezTo>
                <a:cubicBezTo>
                  <a:pt x="246" y="678"/>
                  <a:pt x="247" y="679"/>
                  <a:pt x="248" y="680"/>
                </a:cubicBezTo>
                <a:close/>
                <a:moveTo>
                  <a:pt x="204" y="483"/>
                </a:moveTo>
                <a:cubicBezTo>
                  <a:pt x="203" y="485"/>
                  <a:pt x="203" y="486"/>
                  <a:pt x="202" y="487"/>
                </a:cubicBezTo>
                <a:cubicBezTo>
                  <a:pt x="198" y="489"/>
                  <a:pt x="196" y="493"/>
                  <a:pt x="191" y="492"/>
                </a:cubicBezTo>
                <a:cubicBezTo>
                  <a:pt x="191" y="492"/>
                  <a:pt x="191" y="491"/>
                  <a:pt x="191" y="491"/>
                </a:cubicBezTo>
                <a:cubicBezTo>
                  <a:pt x="191" y="485"/>
                  <a:pt x="196" y="485"/>
                  <a:pt x="200" y="483"/>
                </a:cubicBezTo>
                <a:cubicBezTo>
                  <a:pt x="201" y="482"/>
                  <a:pt x="203" y="483"/>
                  <a:pt x="204" y="483"/>
                </a:cubicBezTo>
                <a:close/>
                <a:moveTo>
                  <a:pt x="208" y="499"/>
                </a:moveTo>
                <a:cubicBezTo>
                  <a:pt x="208" y="500"/>
                  <a:pt x="208" y="501"/>
                  <a:pt x="208" y="501"/>
                </a:cubicBezTo>
                <a:cubicBezTo>
                  <a:pt x="205" y="504"/>
                  <a:pt x="202" y="507"/>
                  <a:pt x="198" y="510"/>
                </a:cubicBezTo>
                <a:cubicBezTo>
                  <a:pt x="198" y="510"/>
                  <a:pt x="196" y="509"/>
                  <a:pt x="196" y="509"/>
                </a:cubicBezTo>
                <a:cubicBezTo>
                  <a:pt x="195" y="508"/>
                  <a:pt x="195" y="507"/>
                  <a:pt x="196" y="506"/>
                </a:cubicBezTo>
                <a:cubicBezTo>
                  <a:pt x="199" y="503"/>
                  <a:pt x="202" y="501"/>
                  <a:pt x="206" y="498"/>
                </a:cubicBezTo>
                <a:cubicBezTo>
                  <a:pt x="206" y="498"/>
                  <a:pt x="207" y="499"/>
                  <a:pt x="208" y="499"/>
                </a:cubicBezTo>
                <a:close/>
                <a:moveTo>
                  <a:pt x="204" y="465"/>
                </a:moveTo>
                <a:cubicBezTo>
                  <a:pt x="203" y="466"/>
                  <a:pt x="203" y="467"/>
                  <a:pt x="202" y="468"/>
                </a:cubicBezTo>
                <a:cubicBezTo>
                  <a:pt x="199" y="470"/>
                  <a:pt x="195" y="471"/>
                  <a:pt x="192" y="473"/>
                </a:cubicBezTo>
                <a:cubicBezTo>
                  <a:pt x="190" y="474"/>
                  <a:pt x="188" y="475"/>
                  <a:pt x="187" y="472"/>
                </a:cubicBezTo>
                <a:cubicBezTo>
                  <a:pt x="186" y="471"/>
                  <a:pt x="187" y="469"/>
                  <a:pt x="188" y="468"/>
                </a:cubicBezTo>
                <a:cubicBezTo>
                  <a:pt x="192" y="465"/>
                  <a:pt x="196" y="463"/>
                  <a:pt x="202" y="463"/>
                </a:cubicBezTo>
                <a:cubicBezTo>
                  <a:pt x="203" y="464"/>
                  <a:pt x="203" y="465"/>
                  <a:pt x="204" y="465"/>
                </a:cubicBezTo>
                <a:close/>
                <a:moveTo>
                  <a:pt x="184" y="460"/>
                </a:moveTo>
                <a:cubicBezTo>
                  <a:pt x="183" y="458"/>
                  <a:pt x="182" y="458"/>
                  <a:pt x="182" y="457"/>
                </a:cubicBezTo>
                <a:cubicBezTo>
                  <a:pt x="182" y="456"/>
                  <a:pt x="182" y="455"/>
                  <a:pt x="183" y="454"/>
                </a:cubicBezTo>
                <a:cubicBezTo>
                  <a:pt x="184" y="453"/>
                  <a:pt x="185" y="452"/>
                  <a:pt x="186" y="451"/>
                </a:cubicBezTo>
                <a:cubicBezTo>
                  <a:pt x="193" y="446"/>
                  <a:pt x="199" y="444"/>
                  <a:pt x="199" y="447"/>
                </a:cubicBezTo>
                <a:cubicBezTo>
                  <a:pt x="199" y="453"/>
                  <a:pt x="193" y="453"/>
                  <a:pt x="190" y="456"/>
                </a:cubicBezTo>
                <a:cubicBezTo>
                  <a:pt x="188" y="458"/>
                  <a:pt x="186" y="458"/>
                  <a:pt x="184" y="460"/>
                </a:cubicBezTo>
                <a:close/>
                <a:moveTo>
                  <a:pt x="330" y="728"/>
                </a:moveTo>
                <a:cubicBezTo>
                  <a:pt x="330" y="728"/>
                  <a:pt x="329" y="728"/>
                  <a:pt x="329" y="727"/>
                </a:cubicBezTo>
                <a:cubicBezTo>
                  <a:pt x="328" y="727"/>
                  <a:pt x="327" y="725"/>
                  <a:pt x="328" y="725"/>
                </a:cubicBezTo>
                <a:cubicBezTo>
                  <a:pt x="331" y="719"/>
                  <a:pt x="335" y="714"/>
                  <a:pt x="341" y="711"/>
                </a:cubicBezTo>
                <a:cubicBezTo>
                  <a:pt x="341" y="711"/>
                  <a:pt x="343" y="712"/>
                  <a:pt x="343" y="712"/>
                </a:cubicBezTo>
                <a:cubicBezTo>
                  <a:pt x="343" y="717"/>
                  <a:pt x="336" y="726"/>
                  <a:pt x="330" y="728"/>
                </a:cubicBezTo>
                <a:close/>
                <a:moveTo>
                  <a:pt x="246" y="553"/>
                </a:moveTo>
                <a:cubicBezTo>
                  <a:pt x="245" y="552"/>
                  <a:pt x="244" y="550"/>
                  <a:pt x="244" y="549"/>
                </a:cubicBezTo>
                <a:cubicBezTo>
                  <a:pt x="245" y="544"/>
                  <a:pt x="248" y="540"/>
                  <a:pt x="252" y="537"/>
                </a:cubicBezTo>
                <a:cubicBezTo>
                  <a:pt x="254" y="536"/>
                  <a:pt x="259" y="536"/>
                  <a:pt x="258" y="538"/>
                </a:cubicBezTo>
                <a:cubicBezTo>
                  <a:pt x="258" y="539"/>
                  <a:pt x="257" y="541"/>
                  <a:pt x="256" y="543"/>
                </a:cubicBezTo>
                <a:cubicBezTo>
                  <a:pt x="254" y="546"/>
                  <a:pt x="251" y="549"/>
                  <a:pt x="249" y="552"/>
                </a:cubicBezTo>
                <a:cubicBezTo>
                  <a:pt x="248" y="552"/>
                  <a:pt x="247" y="552"/>
                  <a:pt x="246" y="553"/>
                </a:cubicBezTo>
                <a:close/>
                <a:moveTo>
                  <a:pt x="245" y="660"/>
                </a:moveTo>
                <a:cubicBezTo>
                  <a:pt x="244" y="661"/>
                  <a:pt x="245" y="662"/>
                  <a:pt x="244" y="663"/>
                </a:cubicBezTo>
                <a:cubicBezTo>
                  <a:pt x="241" y="666"/>
                  <a:pt x="238" y="668"/>
                  <a:pt x="235" y="670"/>
                </a:cubicBezTo>
                <a:cubicBezTo>
                  <a:pt x="230" y="675"/>
                  <a:pt x="226" y="676"/>
                  <a:pt x="225" y="674"/>
                </a:cubicBezTo>
                <a:cubicBezTo>
                  <a:pt x="225" y="669"/>
                  <a:pt x="229" y="667"/>
                  <a:pt x="232" y="665"/>
                </a:cubicBezTo>
                <a:cubicBezTo>
                  <a:pt x="235" y="663"/>
                  <a:pt x="239" y="661"/>
                  <a:pt x="242" y="659"/>
                </a:cubicBezTo>
                <a:cubicBezTo>
                  <a:pt x="243" y="659"/>
                  <a:pt x="244" y="660"/>
                  <a:pt x="245" y="660"/>
                </a:cubicBezTo>
                <a:close/>
                <a:moveTo>
                  <a:pt x="215" y="664"/>
                </a:moveTo>
                <a:cubicBezTo>
                  <a:pt x="215" y="664"/>
                  <a:pt x="214" y="664"/>
                  <a:pt x="214" y="663"/>
                </a:cubicBezTo>
                <a:cubicBezTo>
                  <a:pt x="214" y="663"/>
                  <a:pt x="213" y="661"/>
                  <a:pt x="213" y="661"/>
                </a:cubicBezTo>
                <a:cubicBezTo>
                  <a:pt x="219" y="655"/>
                  <a:pt x="225" y="649"/>
                  <a:pt x="233" y="647"/>
                </a:cubicBezTo>
                <a:cubicBezTo>
                  <a:pt x="233" y="647"/>
                  <a:pt x="234" y="647"/>
                  <a:pt x="234" y="648"/>
                </a:cubicBezTo>
                <a:cubicBezTo>
                  <a:pt x="234" y="649"/>
                  <a:pt x="235" y="650"/>
                  <a:pt x="235" y="650"/>
                </a:cubicBezTo>
                <a:cubicBezTo>
                  <a:pt x="229" y="655"/>
                  <a:pt x="223" y="660"/>
                  <a:pt x="217" y="664"/>
                </a:cubicBezTo>
                <a:cubicBezTo>
                  <a:pt x="216" y="665"/>
                  <a:pt x="216" y="664"/>
                  <a:pt x="215" y="664"/>
                </a:cubicBezTo>
                <a:close/>
                <a:moveTo>
                  <a:pt x="313" y="692"/>
                </a:moveTo>
                <a:cubicBezTo>
                  <a:pt x="313" y="691"/>
                  <a:pt x="312" y="689"/>
                  <a:pt x="313" y="689"/>
                </a:cubicBezTo>
                <a:cubicBezTo>
                  <a:pt x="318" y="684"/>
                  <a:pt x="323" y="680"/>
                  <a:pt x="328" y="675"/>
                </a:cubicBezTo>
                <a:cubicBezTo>
                  <a:pt x="329" y="675"/>
                  <a:pt x="329" y="675"/>
                  <a:pt x="330" y="675"/>
                </a:cubicBezTo>
                <a:cubicBezTo>
                  <a:pt x="330" y="675"/>
                  <a:pt x="331" y="675"/>
                  <a:pt x="331" y="676"/>
                </a:cubicBezTo>
                <a:cubicBezTo>
                  <a:pt x="331" y="676"/>
                  <a:pt x="332" y="678"/>
                  <a:pt x="332" y="678"/>
                </a:cubicBezTo>
                <a:cubicBezTo>
                  <a:pt x="327" y="683"/>
                  <a:pt x="322" y="688"/>
                  <a:pt x="317" y="692"/>
                </a:cubicBezTo>
                <a:cubicBezTo>
                  <a:pt x="316" y="693"/>
                  <a:pt x="315" y="692"/>
                  <a:pt x="313" y="692"/>
                </a:cubicBezTo>
                <a:close/>
                <a:moveTo>
                  <a:pt x="324" y="706"/>
                </a:moveTo>
                <a:cubicBezTo>
                  <a:pt x="324" y="706"/>
                  <a:pt x="323" y="706"/>
                  <a:pt x="323" y="706"/>
                </a:cubicBezTo>
                <a:cubicBezTo>
                  <a:pt x="322" y="705"/>
                  <a:pt x="322" y="704"/>
                  <a:pt x="322" y="703"/>
                </a:cubicBezTo>
                <a:cubicBezTo>
                  <a:pt x="325" y="696"/>
                  <a:pt x="330" y="690"/>
                  <a:pt x="338" y="686"/>
                </a:cubicBezTo>
                <a:cubicBezTo>
                  <a:pt x="338" y="686"/>
                  <a:pt x="340" y="686"/>
                  <a:pt x="340" y="687"/>
                </a:cubicBezTo>
                <a:cubicBezTo>
                  <a:pt x="341" y="687"/>
                  <a:pt x="341" y="689"/>
                  <a:pt x="341" y="689"/>
                </a:cubicBezTo>
                <a:cubicBezTo>
                  <a:pt x="336" y="695"/>
                  <a:pt x="332" y="700"/>
                  <a:pt x="327" y="705"/>
                </a:cubicBezTo>
                <a:cubicBezTo>
                  <a:pt x="327" y="706"/>
                  <a:pt x="325" y="706"/>
                  <a:pt x="324" y="706"/>
                </a:cubicBezTo>
                <a:close/>
                <a:moveTo>
                  <a:pt x="305" y="684"/>
                </a:moveTo>
                <a:cubicBezTo>
                  <a:pt x="304" y="683"/>
                  <a:pt x="304" y="681"/>
                  <a:pt x="304" y="680"/>
                </a:cubicBezTo>
                <a:cubicBezTo>
                  <a:pt x="307" y="673"/>
                  <a:pt x="313" y="668"/>
                  <a:pt x="319" y="664"/>
                </a:cubicBezTo>
                <a:cubicBezTo>
                  <a:pt x="320" y="664"/>
                  <a:pt x="320" y="663"/>
                  <a:pt x="321" y="663"/>
                </a:cubicBezTo>
                <a:cubicBezTo>
                  <a:pt x="321" y="664"/>
                  <a:pt x="323" y="664"/>
                  <a:pt x="323" y="664"/>
                </a:cubicBezTo>
                <a:cubicBezTo>
                  <a:pt x="324" y="665"/>
                  <a:pt x="323" y="666"/>
                  <a:pt x="323" y="667"/>
                </a:cubicBezTo>
                <a:cubicBezTo>
                  <a:pt x="323" y="668"/>
                  <a:pt x="323" y="668"/>
                  <a:pt x="323" y="668"/>
                </a:cubicBezTo>
                <a:cubicBezTo>
                  <a:pt x="318" y="673"/>
                  <a:pt x="313" y="678"/>
                  <a:pt x="308" y="683"/>
                </a:cubicBezTo>
                <a:cubicBezTo>
                  <a:pt x="307" y="684"/>
                  <a:pt x="306" y="684"/>
                  <a:pt x="305" y="684"/>
                </a:cubicBezTo>
                <a:close/>
                <a:moveTo>
                  <a:pt x="713" y="332"/>
                </a:moveTo>
                <a:cubicBezTo>
                  <a:pt x="713" y="333"/>
                  <a:pt x="712" y="334"/>
                  <a:pt x="712" y="334"/>
                </a:cubicBezTo>
                <a:cubicBezTo>
                  <a:pt x="709" y="335"/>
                  <a:pt x="707" y="335"/>
                  <a:pt x="704" y="335"/>
                </a:cubicBezTo>
                <a:cubicBezTo>
                  <a:pt x="704" y="334"/>
                  <a:pt x="703" y="333"/>
                  <a:pt x="703" y="332"/>
                </a:cubicBezTo>
                <a:cubicBezTo>
                  <a:pt x="703" y="331"/>
                  <a:pt x="704" y="330"/>
                  <a:pt x="704" y="330"/>
                </a:cubicBezTo>
                <a:cubicBezTo>
                  <a:pt x="707" y="330"/>
                  <a:pt x="710" y="331"/>
                  <a:pt x="713" y="331"/>
                </a:cubicBezTo>
                <a:cubicBezTo>
                  <a:pt x="713" y="331"/>
                  <a:pt x="713" y="332"/>
                  <a:pt x="713" y="332"/>
                </a:cubicBezTo>
                <a:close/>
                <a:moveTo>
                  <a:pt x="15" y="328"/>
                </a:moveTo>
                <a:cubicBezTo>
                  <a:pt x="15" y="329"/>
                  <a:pt x="16" y="330"/>
                  <a:pt x="15" y="330"/>
                </a:cubicBezTo>
                <a:cubicBezTo>
                  <a:pt x="13" y="332"/>
                  <a:pt x="11" y="334"/>
                  <a:pt x="8" y="336"/>
                </a:cubicBezTo>
                <a:cubicBezTo>
                  <a:pt x="8" y="337"/>
                  <a:pt x="6" y="336"/>
                  <a:pt x="6" y="336"/>
                </a:cubicBezTo>
                <a:cubicBezTo>
                  <a:pt x="5" y="335"/>
                  <a:pt x="5" y="335"/>
                  <a:pt x="5" y="334"/>
                </a:cubicBezTo>
                <a:cubicBezTo>
                  <a:pt x="6" y="329"/>
                  <a:pt x="10" y="326"/>
                  <a:pt x="14" y="328"/>
                </a:cubicBezTo>
                <a:cubicBezTo>
                  <a:pt x="15" y="328"/>
                  <a:pt x="15" y="328"/>
                  <a:pt x="15" y="328"/>
                </a:cubicBezTo>
                <a:close/>
                <a:moveTo>
                  <a:pt x="686" y="406"/>
                </a:moveTo>
                <a:cubicBezTo>
                  <a:pt x="685" y="408"/>
                  <a:pt x="685" y="408"/>
                  <a:pt x="684" y="409"/>
                </a:cubicBezTo>
                <a:cubicBezTo>
                  <a:pt x="684" y="409"/>
                  <a:pt x="683" y="409"/>
                  <a:pt x="683" y="409"/>
                </a:cubicBezTo>
                <a:cubicBezTo>
                  <a:pt x="681" y="406"/>
                  <a:pt x="679" y="403"/>
                  <a:pt x="677" y="400"/>
                </a:cubicBezTo>
                <a:cubicBezTo>
                  <a:pt x="677" y="400"/>
                  <a:pt x="678" y="398"/>
                  <a:pt x="679" y="398"/>
                </a:cubicBezTo>
                <a:cubicBezTo>
                  <a:pt x="679" y="398"/>
                  <a:pt x="681" y="398"/>
                  <a:pt x="681" y="398"/>
                </a:cubicBezTo>
                <a:cubicBezTo>
                  <a:pt x="683" y="401"/>
                  <a:pt x="685" y="403"/>
                  <a:pt x="686" y="406"/>
                </a:cubicBezTo>
                <a:close/>
                <a:moveTo>
                  <a:pt x="259" y="36"/>
                </a:moveTo>
                <a:cubicBezTo>
                  <a:pt x="256" y="31"/>
                  <a:pt x="254" y="26"/>
                  <a:pt x="255" y="21"/>
                </a:cubicBezTo>
                <a:cubicBezTo>
                  <a:pt x="255" y="20"/>
                  <a:pt x="257" y="19"/>
                  <a:pt x="257" y="19"/>
                </a:cubicBezTo>
                <a:cubicBezTo>
                  <a:pt x="258" y="19"/>
                  <a:pt x="259" y="20"/>
                  <a:pt x="259" y="20"/>
                </a:cubicBezTo>
                <a:cubicBezTo>
                  <a:pt x="261" y="25"/>
                  <a:pt x="261" y="31"/>
                  <a:pt x="259" y="36"/>
                </a:cubicBezTo>
                <a:close/>
                <a:moveTo>
                  <a:pt x="626" y="47"/>
                </a:moveTo>
                <a:cubicBezTo>
                  <a:pt x="627" y="56"/>
                  <a:pt x="623" y="60"/>
                  <a:pt x="620" y="65"/>
                </a:cubicBezTo>
                <a:cubicBezTo>
                  <a:pt x="620" y="65"/>
                  <a:pt x="618" y="65"/>
                  <a:pt x="618" y="65"/>
                </a:cubicBezTo>
                <a:cubicBezTo>
                  <a:pt x="617" y="65"/>
                  <a:pt x="617" y="63"/>
                  <a:pt x="617" y="63"/>
                </a:cubicBezTo>
                <a:cubicBezTo>
                  <a:pt x="619" y="57"/>
                  <a:pt x="622" y="53"/>
                  <a:pt x="626" y="47"/>
                </a:cubicBezTo>
                <a:close/>
                <a:moveTo>
                  <a:pt x="2" y="317"/>
                </a:moveTo>
                <a:cubicBezTo>
                  <a:pt x="1" y="316"/>
                  <a:pt x="0" y="315"/>
                  <a:pt x="0" y="315"/>
                </a:cubicBezTo>
                <a:cubicBezTo>
                  <a:pt x="1" y="310"/>
                  <a:pt x="5" y="307"/>
                  <a:pt x="11" y="307"/>
                </a:cubicBezTo>
                <a:cubicBezTo>
                  <a:pt x="12" y="307"/>
                  <a:pt x="13" y="309"/>
                  <a:pt x="12" y="310"/>
                </a:cubicBezTo>
                <a:cubicBezTo>
                  <a:pt x="10" y="313"/>
                  <a:pt x="5" y="316"/>
                  <a:pt x="2" y="317"/>
                </a:cubicBezTo>
                <a:close/>
                <a:moveTo>
                  <a:pt x="12" y="349"/>
                </a:moveTo>
                <a:cubicBezTo>
                  <a:pt x="12" y="348"/>
                  <a:pt x="11" y="347"/>
                  <a:pt x="11" y="347"/>
                </a:cubicBezTo>
                <a:cubicBezTo>
                  <a:pt x="13" y="342"/>
                  <a:pt x="18" y="339"/>
                  <a:pt x="23" y="338"/>
                </a:cubicBezTo>
                <a:cubicBezTo>
                  <a:pt x="23" y="338"/>
                  <a:pt x="24" y="338"/>
                  <a:pt x="24" y="339"/>
                </a:cubicBezTo>
                <a:cubicBezTo>
                  <a:pt x="24" y="339"/>
                  <a:pt x="24" y="340"/>
                  <a:pt x="24" y="340"/>
                </a:cubicBezTo>
                <a:cubicBezTo>
                  <a:pt x="21" y="343"/>
                  <a:pt x="17" y="346"/>
                  <a:pt x="13" y="349"/>
                </a:cubicBezTo>
                <a:cubicBezTo>
                  <a:pt x="13" y="350"/>
                  <a:pt x="12" y="349"/>
                  <a:pt x="12" y="349"/>
                </a:cubicBezTo>
                <a:close/>
                <a:moveTo>
                  <a:pt x="141" y="44"/>
                </a:moveTo>
                <a:cubicBezTo>
                  <a:pt x="134" y="43"/>
                  <a:pt x="130" y="40"/>
                  <a:pt x="127" y="36"/>
                </a:cubicBezTo>
                <a:cubicBezTo>
                  <a:pt x="127" y="35"/>
                  <a:pt x="127" y="33"/>
                  <a:pt x="127" y="32"/>
                </a:cubicBezTo>
                <a:cubicBezTo>
                  <a:pt x="127" y="30"/>
                  <a:pt x="130" y="30"/>
                  <a:pt x="132" y="32"/>
                </a:cubicBezTo>
                <a:cubicBezTo>
                  <a:pt x="135" y="36"/>
                  <a:pt x="137" y="39"/>
                  <a:pt x="141" y="44"/>
                </a:cubicBezTo>
                <a:close/>
                <a:moveTo>
                  <a:pt x="660" y="405"/>
                </a:moveTo>
                <a:cubicBezTo>
                  <a:pt x="661" y="405"/>
                  <a:pt x="661" y="405"/>
                  <a:pt x="661" y="405"/>
                </a:cubicBezTo>
                <a:cubicBezTo>
                  <a:pt x="664" y="409"/>
                  <a:pt x="667" y="412"/>
                  <a:pt x="670" y="416"/>
                </a:cubicBezTo>
                <a:cubicBezTo>
                  <a:pt x="670" y="416"/>
                  <a:pt x="669" y="419"/>
                  <a:pt x="668" y="419"/>
                </a:cubicBezTo>
                <a:cubicBezTo>
                  <a:pt x="663" y="419"/>
                  <a:pt x="657" y="412"/>
                  <a:pt x="658" y="407"/>
                </a:cubicBezTo>
                <a:cubicBezTo>
                  <a:pt x="658" y="406"/>
                  <a:pt x="659" y="406"/>
                  <a:pt x="660" y="405"/>
                </a:cubicBezTo>
                <a:close/>
                <a:moveTo>
                  <a:pt x="109" y="457"/>
                </a:moveTo>
                <a:cubicBezTo>
                  <a:pt x="106" y="462"/>
                  <a:pt x="104" y="467"/>
                  <a:pt x="101" y="472"/>
                </a:cubicBezTo>
                <a:cubicBezTo>
                  <a:pt x="101" y="473"/>
                  <a:pt x="100" y="473"/>
                  <a:pt x="100" y="472"/>
                </a:cubicBezTo>
                <a:cubicBezTo>
                  <a:pt x="99" y="472"/>
                  <a:pt x="97" y="471"/>
                  <a:pt x="97" y="471"/>
                </a:cubicBezTo>
                <a:cubicBezTo>
                  <a:pt x="96" y="464"/>
                  <a:pt x="100" y="458"/>
                  <a:pt x="106" y="455"/>
                </a:cubicBezTo>
                <a:cubicBezTo>
                  <a:pt x="107" y="455"/>
                  <a:pt x="108" y="456"/>
                  <a:pt x="109" y="457"/>
                </a:cubicBezTo>
                <a:close/>
                <a:moveTo>
                  <a:pt x="13" y="252"/>
                </a:moveTo>
                <a:cubicBezTo>
                  <a:pt x="14" y="252"/>
                  <a:pt x="16" y="252"/>
                  <a:pt x="17" y="252"/>
                </a:cubicBezTo>
                <a:cubicBezTo>
                  <a:pt x="18" y="252"/>
                  <a:pt x="19" y="253"/>
                  <a:pt x="19" y="254"/>
                </a:cubicBezTo>
                <a:cubicBezTo>
                  <a:pt x="19" y="254"/>
                  <a:pt x="18" y="256"/>
                  <a:pt x="18" y="256"/>
                </a:cubicBezTo>
                <a:cubicBezTo>
                  <a:pt x="15" y="257"/>
                  <a:pt x="11" y="258"/>
                  <a:pt x="8" y="258"/>
                </a:cubicBezTo>
                <a:cubicBezTo>
                  <a:pt x="7" y="258"/>
                  <a:pt x="6" y="256"/>
                  <a:pt x="5" y="255"/>
                </a:cubicBezTo>
                <a:cubicBezTo>
                  <a:pt x="6" y="254"/>
                  <a:pt x="7" y="252"/>
                  <a:pt x="8" y="252"/>
                </a:cubicBezTo>
                <a:cubicBezTo>
                  <a:pt x="9" y="251"/>
                  <a:pt x="11" y="252"/>
                  <a:pt x="13" y="252"/>
                </a:cubicBezTo>
                <a:close/>
                <a:moveTo>
                  <a:pt x="24" y="205"/>
                </a:moveTo>
                <a:cubicBezTo>
                  <a:pt x="19" y="211"/>
                  <a:pt x="13" y="212"/>
                  <a:pt x="6" y="211"/>
                </a:cubicBezTo>
                <a:cubicBezTo>
                  <a:pt x="5" y="211"/>
                  <a:pt x="4" y="210"/>
                  <a:pt x="3" y="209"/>
                </a:cubicBezTo>
                <a:cubicBezTo>
                  <a:pt x="4" y="208"/>
                  <a:pt x="5" y="205"/>
                  <a:pt x="6" y="205"/>
                </a:cubicBezTo>
                <a:cubicBezTo>
                  <a:pt x="12" y="205"/>
                  <a:pt x="18" y="205"/>
                  <a:pt x="24" y="205"/>
                </a:cubicBezTo>
                <a:close/>
                <a:moveTo>
                  <a:pt x="34" y="165"/>
                </a:moveTo>
                <a:cubicBezTo>
                  <a:pt x="34" y="165"/>
                  <a:pt x="33" y="165"/>
                  <a:pt x="33" y="165"/>
                </a:cubicBezTo>
                <a:cubicBezTo>
                  <a:pt x="26" y="163"/>
                  <a:pt x="22" y="158"/>
                  <a:pt x="19" y="152"/>
                </a:cubicBezTo>
                <a:cubicBezTo>
                  <a:pt x="18" y="152"/>
                  <a:pt x="19" y="151"/>
                  <a:pt x="19" y="150"/>
                </a:cubicBezTo>
                <a:cubicBezTo>
                  <a:pt x="19" y="150"/>
                  <a:pt x="20" y="149"/>
                  <a:pt x="21" y="150"/>
                </a:cubicBezTo>
                <a:cubicBezTo>
                  <a:pt x="25" y="154"/>
                  <a:pt x="30" y="158"/>
                  <a:pt x="35" y="162"/>
                </a:cubicBezTo>
                <a:cubicBezTo>
                  <a:pt x="35" y="163"/>
                  <a:pt x="35" y="164"/>
                  <a:pt x="34" y="165"/>
                </a:cubicBezTo>
                <a:close/>
                <a:moveTo>
                  <a:pt x="112" y="49"/>
                </a:moveTo>
                <a:cubicBezTo>
                  <a:pt x="113" y="47"/>
                  <a:pt x="114" y="46"/>
                  <a:pt x="114" y="46"/>
                </a:cubicBezTo>
                <a:cubicBezTo>
                  <a:pt x="115" y="45"/>
                  <a:pt x="116" y="45"/>
                  <a:pt x="116" y="46"/>
                </a:cubicBezTo>
                <a:cubicBezTo>
                  <a:pt x="118" y="48"/>
                  <a:pt x="120" y="50"/>
                  <a:pt x="121" y="53"/>
                </a:cubicBezTo>
                <a:cubicBezTo>
                  <a:pt x="122" y="55"/>
                  <a:pt x="127" y="56"/>
                  <a:pt x="124" y="60"/>
                </a:cubicBezTo>
                <a:cubicBezTo>
                  <a:pt x="121" y="59"/>
                  <a:pt x="118" y="58"/>
                  <a:pt x="116" y="56"/>
                </a:cubicBezTo>
                <a:cubicBezTo>
                  <a:pt x="114" y="54"/>
                  <a:pt x="113" y="51"/>
                  <a:pt x="112" y="49"/>
                </a:cubicBezTo>
                <a:close/>
                <a:moveTo>
                  <a:pt x="653" y="438"/>
                </a:moveTo>
                <a:cubicBezTo>
                  <a:pt x="652" y="438"/>
                  <a:pt x="650" y="438"/>
                  <a:pt x="650" y="437"/>
                </a:cubicBezTo>
                <a:cubicBezTo>
                  <a:pt x="646" y="434"/>
                  <a:pt x="642" y="431"/>
                  <a:pt x="639" y="427"/>
                </a:cubicBezTo>
                <a:cubicBezTo>
                  <a:pt x="638" y="427"/>
                  <a:pt x="638" y="424"/>
                  <a:pt x="639" y="423"/>
                </a:cubicBezTo>
                <a:cubicBezTo>
                  <a:pt x="640" y="421"/>
                  <a:pt x="642" y="422"/>
                  <a:pt x="644" y="423"/>
                </a:cubicBezTo>
                <a:cubicBezTo>
                  <a:pt x="647" y="427"/>
                  <a:pt x="651" y="430"/>
                  <a:pt x="654" y="434"/>
                </a:cubicBezTo>
                <a:cubicBezTo>
                  <a:pt x="654" y="435"/>
                  <a:pt x="654" y="436"/>
                  <a:pt x="654" y="437"/>
                </a:cubicBezTo>
                <a:cubicBezTo>
                  <a:pt x="654" y="437"/>
                  <a:pt x="653" y="437"/>
                  <a:pt x="653" y="438"/>
                </a:cubicBezTo>
                <a:close/>
                <a:moveTo>
                  <a:pt x="703" y="311"/>
                </a:moveTo>
                <a:cubicBezTo>
                  <a:pt x="704" y="310"/>
                  <a:pt x="706" y="309"/>
                  <a:pt x="707" y="309"/>
                </a:cubicBezTo>
                <a:cubicBezTo>
                  <a:pt x="711" y="311"/>
                  <a:pt x="715" y="313"/>
                  <a:pt x="720" y="315"/>
                </a:cubicBezTo>
                <a:cubicBezTo>
                  <a:pt x="720" y="315"/>
                  <a:pt x="721" y="317"/>
                  <a:pt x="721" y="318"/>
                </a:cubicBezTo>
                <a:cubicBezTo>
                  <a:pt x="720" y="318"/>
                  <a:pt x="719" y="319"/>
                  <a:pt x="719" y="319"/>
                </a:cubicBezTo>
                <a:cubicBezTo>
                  <a:pt x="714" y="318"/>
                  <a:pt x="709" y="317"/>
                  <a:pt x="705" y="315"/>
                </a:cubicBezTo>
                <a:cubicBezTo>
                  <a:pt x="704" y="314"/>
                  <a:pt x="704" y="312"/>
                  <a:pt x="703" y="311"/>
                </a:cubicBezTo>
                <a:close/>
                <a:moveTo>
                  <a:pt x="67" y="424"/>
                </a:moveTo>
                <a:cubicBezTo>
                  <a:pt x="67" y="425"/>
                  <a:pt x="67" y="425"/>
                  <a:pt x="67" y="426"/>
                </a:cubicBezTo>
                <a:cubicBezTo>
                  <a:pt x="64" y="430"/>
                  <a:pt x="61" y="435"/>
                  <a:pt x="58" y="440"/>
                </a:cubicBezTo>
                <a:cubicBezTo>
                  <a:pt x="58" y="440"/>
                  <a:pt x="56" y="440"/>
                  <a:pt x="55" y="440"/>
                </a:cubicBezTo>
                <a:cubicBezTo>
                  <a:pt x="55" y="440"/>
                  <a:pt x="55" y="439"/>
                  <a:pt x="54" y="439"/>
                </a:cubicBezTo>
                <a:cubicBezTo>
                  <a:pt x="54" y="438"/>
                  <a:pt x="54" y="437"/>
                  <a:pt x="54" y="436"/>
                </a:cubicBezTo>
                <a:cubicBezTo>
                  <a:pt x="55" y="430"/>
                  <a:pt x="58" y="425"/>
                  <a:pt x="63" y="423"/>
                </a:cubicBezTo>
                <a:cubicBezTo>
                  <a:pt x="64" y="422"/>
                  <a:pt x="65" y="423"/>
                  <a:pt x="66" y="423"/>
                </a:cubicBezTo>
                <a:cubicBezTo>
                  <a:pt x="67" y="423"/>
                  <a:pt x="67" y="424"/>
                  <a:pt x="67" y="424"/>
                </a:cubicBezTo>
                <a:close/>
                <a:moveTo>
                  <a:pt x="24" y="231"/>
                </a:moveTo>
                <a:cubicBezTo>
                  <a:pt x="15" y="236"/>
                  <a:pt x="9" y="236"/>
                  <a:pt x="3" y="234"/>
                </a:cubicBezTo>
                <a:cubicBezTo>
                  <a:pt x="2" y="234"/>
                  <a:pt x="1" y="232"/>
                  <a:pt x="1" y="232"/>
                </a:cubicBezTo>
                <a:cubicBezTo>
                  <a:pt x="2" y="230"/>
                  <a:pt x="3" y="228"/>
                  <a:pt x="4" y="229"/>
                </a:cubicBezTo>
                <a:cubicBezTo>
                  <a:pt x="9" y="229"/>
                  <a:pt x="15" y="230"/>
                  <a:pt x="24" y="231"/>
                </a:cubicBezTo>
                <a:close/>
                <a:moveTo>
                  <a:pt x="43" y="145"/>
                </a:moveTo>
                <a:cubicBezTo>
                  <a:pt x="37" y="142"/>
                  <a:pt x="31" y="137"/>
                  <a:pt x="29" y="129"/>
                </a:cubicBezTo>
                <a:cubicBezTo>
                  <a:pt x="29" y="129"/>
                  <a:pt x="30" y="128"/>
                  <a:pt x="30" y="128"/>
                </a:cubicBezTo>
                <a:cubicBezTo>
                  <a:pt x="31" y="127"/>
                  <a:pt x="32" y="127"/>
                  <a:pt x="32" y="127"/>
                </a:cubicBezTo>
                <a:cubicBezTo>
                  <a:pt x="37" y="132"/>
                  <a:pt x="41" y="137"/>
                  <a:pt x="45" y="142"/>
                </a:cubicBezTo>
                <a:cubicBezTo>
                  <a:pt x="46" y="143"/>
                  <a:pt x="45" y="144"/>
                  <a:pt x="45" y="145"/>
                </a:cubicBezTo>
                <a:cubicBezTo>
                  <a:pt x="45" y="145"/>
                  <a:pt x="44" y="145"/>
                  <a:pt x="43" y="145"/>
                </a:cubicBezTo>
                <a:close/>
                <a:moveTo>
                  <a:pt x="732" y="152"/>
                </a:moveTo>
                <a:cubicBezTo>
                  <a:pt x="731" y="153"/>
                  <a:pt x="731" y="153"/>
                  <a:pt x="731" y="153"/>
                </a:cubicBezTo>
                <a:cubicBezTo>
                  <a:pt x="725" y="156"/>
                  <a:pt x="720" y="159"/>
                  <a:pt x="714" y="162"/>
                </a:cubicBezTo>
                <a:cubicBezTo>
                  <a:pt x="713" y="162"/>
                  <a:pt x="710" y="161"/>
                  <a:pt x="710" y="160"/>
                </a:cubicBezTo>
                <a:cubicBezTo>
                  <a:pt x="710" y="159"/>
                  <a:pt x="710" y="157"/>
                  <a:pt x="711" y="156"/>
                </a:cubicBezTo>
                <a:cubicBezTo>
                  <a:pt x="717" y="152"/>
                  <a:pt x="723" y="149"/>
                  <a:pt x="730" y="150"/>
                </a:cubicBezTo>
                <a:cubicBezTo>
                  <a:pt x="731" y="150"/>
                  <a:pt x="731" y="151"/>
                  <a:pt x="732" y="152"/>
                </a:cubicBezTo>
                <a:close/>
                <a:moveTo>
                  <a:pt x="215" y="44"/>
                </a:moveTo>
                <a:cubicBezTo>
                  <a:pt x="214" y="45"/>
                  <a:pt x="214" y="46"/>
                  <a:pt x="213" y="46"/>
                </a:cubicBezTo>
                <a:cubicBezTo>
                  <a:pt x="213" y="46"/>
                  <a:pt x="212" y="46"/>
                  <a:pt x="212" y="46"/>
                </a:cubicBezTo>
                <a:cubicBezTo>
                  <a:pt x="206" y="40"/>
                  <a:pt x="203" y="34"/>
                  <a:pt x="204" y="26"/>
                </a:cubicBezTo>
                <a:cubicBezTo>
                  <a:pt x="204" y="25"/>
                  <a:pt x="205" y="24"/>
                  <a:pt x="206" y="24"/>
                </a:cubicBezTo>
                <a:cubicBezTo>
                  <a:pt x="206" y="24"/>
                  <a:pt x="207" y="24"/>
                  <a:pt x="207" y="24"/>
                </a:cubicBezTo>
                <a:cubicBezTo>
                  <a:pt x="210" y="31"/>
                  <a:pt x="212" y="38"/>
                  <a:pt x="215" y="44"/>
                </a:cubicBezTo>
                <a:close/>
                <a:moveTo>
                  <a:pt x="639" y="445"/>
                </a:moveTo>
                <a:cubicBezTo>
                  <a:pt x="639" y="445"/>
                  <a:pt x="638" y="445"/>
                  <a:pt x="638" y="445"/>
                </a:cubicBezTo>
                <a:cubicBezTo>
                  <a:pt x="631" y="442"/>
                  <a:pt x="627" y="438"/>
                  <a:pt x="624" y="432"/>
                </a:cubicBezTo>
                <a:cubicBezTo>
                  <a:pt x="623" y="431"/>
                  <a:pt x="624" y="430"/>
                  <a:pt x="624" y="429"/>
                </a:cubicBezTo>
                <a:cubicBezTo>
                  <a:pt x="625" y="429"/>
                  <a:pt x="628" y="428"/>
                  <a:pt x="628" y="429"/>
                </a:cubicBezTo>
                <a:cubicBezTo>
                  <a:pt x="632" y="433"/>
                  <a:pt x="637" y="438"/>
                  <a:pt x="641" y="443"/>
                </a:cubicBezTo>
                <a:cubicBezTo>
                  <a:pt x="641" y="443"/>
                  <a:pt x="640" y="444"/>
                  <a:pt x="639" y="445"/>
                </a:cubicBezTo>
                <a:close/>
                <a:moveTo>
                  <a:pt x="221" y="22"/>
                </a:moveTo>
                <a:cubicBezTo>
                  <a:pt x="222" y="20"/>
                  <a:pt x="223" y="19"/>
                  <a:pt x="224" y="17"/>
                </a:cubicBezTo>
                <a:cubicBezTo>
                  <a:pt x="224" y="17"/>
                  <a:pt x="225" y="16"/>
                  <a:pt x="225" y="17"/>
                </a:cubicBezTo>
                <a:cubicBezTo>
                  <a:pt x="226" y="17"/>
                  <a:pt x="227" y="17"/>
                  <a:pt x="227" y="18"/>
                </a:cubicBezTo>
                <a:cubicBezTo>
                  <a:pt x="228" y="25"/>
                  <a:pt x="228" y="32"/>
                  <a:pt x="229" y="38"/>
                </a:cubicBezTo>
                <a:cubicBezTo>
                  <a:pt x="229" y="39"/>
                  <a:pt x="228" y="40"/>
                  <a:pt x="227" y="41"/>
                </a:cubicBezTo>
                <a:cubicBezTo>
                  <a:pt x="226" y="40"/>
                  <a:pt x="224" y="40"/>
                  <a:pt x="224" y="39"/>
                </a:cubicBezTo>
                <a:cubicBezTo>
                  <a:pt x="223" y="33"/>
                  <a:pt x="222" y="28"/>
                  <a:pt x="221" y="22"/>
                </a:cubicBezTo>
                <a:close/>
                <a:moveTo>
                  <a:pt x="739" y="194"/>
                </a:moveTo>
                <a:cubicBezTo>
                  <a:pt x="739" y="195"/>
                  <a:pt x="739" y="195"/>
                  <a:pt x="739" y="196"/>
                </a:cubicBezTo>
                <a:cubicBezTo>
                  <a:pt x="732" y="201"/>
                  <a:pt x="725" y="204"/>
                  <a:pt x="717" y="204"/>
                </a:cubicBezTo>
                <a:cubicBezTo>
                  <a:pt x="717" y="205"/>
                  <a:pt x="715" y="204"/>
                  <a:pt x="715" y="203"/>
                </a:cubicBezTo>
                <a:cubicBezTo>
                  <a:pt x="715" y="202"/>
                  <a:pt x="715" y="201"/>
                  <a:pt x="716" y="200"/>
                </a:cubicBezTo>
                <a:cubicBezTo>
                  <a:pt x="723" y="198"/>
                  <a:pt x="730" y="195"/>
                  <a:pt x="737" y="193"/>
                </a:cubicBezTo>
                <a:cubicBezTo>
                  <a:pt x="737" y="193"/>
                  <a:pt x="738" y="194"/>
                  <a:pt x="739" y="194"/>
                </a:cubicBezTo>
                <a:close/>
                <a:moveTo>
                  <a:pt x="78" y="113"/>
                </a:moveTo>
                <a:cubicBezTo>
                  <a:pt x="78" y="113"/>
                  <a:pt x="77" y="113"/>
                  <a:pt x="77" y="113"/>
                </a:cubicBezTo>
                <a:cubicBezTo>
                  <a:pt x="72" y="108"/>
                  <a:pt x="68" y="103"/>
                  <a:pt x="63" y="97"/>
                </a:cubicBezTo>
                <a:cubicBezTo>
                  <a:pt x="63" y="97"/>
                  <a:pt x="63" y="95"/>
                  <a:pt x="64" y="95"/>
                </a:cubicBezTo>
                <a:cubicBezTo>
                  <a:pt x="64" y="94"/>
                  <a:pt x="65" y="94"/>
                  <a:pt x="66" y="94"/>
                </a:cubicBezTo>
                <a:cubicBezTo>
                  <a:pt x="72" y="98"/>
                  <a:pt x="78" y="103"/>
                  <a:pt x="80" y="110"/>
                </a:cubicBezTo>
                <a:cubicBezTo>
                  <a:pt x="81" y="111"/>
                  <a:pt x="80" y="112"/>
                  <a:pt x="80" y="113"/>
                </a:cubicBezTo>
                <a:cubicBezTo>
                  <a:pt x="79" y="113"/>
                  <a:pt x="79" y="113"/>
                  <a:pt x="78" y="113"/>
                </a:cubicBezTo>
                <a:close/>
                <a:moveTo>
                  <a:pt x="85" y="435"/>
                </a:moveTo>
                <a:cubicBezTo>
                  <a:pt x="85" y="436"/>
                  <a:pt x="85" y="437"/>
                  <a:pt x="85" y="438"/>
                </a:cubicBezTo>
                <a:cubicBezTo>
                  <a:pt x="82" y="443"/>
                  <a:pt x="79" y="449"/>
                  <a:pt x="77" y="454"/>
                </a:cubicBezTo>
                <a:cubicBezTo>
                  <a:pt x="76" y="455"/>
                  <a:pt x="75" y="455"/>
                  <a:pt x="74" y="455"/>
                </a:cubicBezTo>
                <a:cubicBezTo>
                  <a:pt x="74" y="455"/>
                  <a:pt x="73" y="454"/>
                  <a:pt x="73" y="453"/>
                </a:cubicBezTo>
                <a:cubicBezTo>
                  <a:pt x="72" y="445"/>
                  <a:pt x="75" y="439"/>
                  <a:pt x="82" y="435"/>
                </a:cubicBezTo>
                <a:cubicBezTo>
                  <a:pt x="83" y="434"/>
                  <a:pt x="84" y="435"/>
                  <a:pt x="85" y="435"/>
                </a:cubicBezTo>
                <a:close/>
                <a:moveTo>
                  <a:pt x="88" y="465"/>
                </a:moveTo>
                <a:cubicBezTo>
                  <a:pt x="87" y="465"/>
                  <a:pt x="86" y="464"/>
                  <a:pt x="85" y="464"/>
                </a:cubicBezTo>
                <a:cubicBezTo>
                  <a:pt x="85" y="456"/>
                  <a:pt x="92" y="445"/>
                  <a:pt x="99" y="442"/>
                </a:cubicBezTo>
                <a:cubicBezTo>
                  <a:pt x="99" y="442"/>
                  <a:pt x="100" y="442"/>
                  <a:pt x="100" y="442"/>
                </a:cubicBezTo>
                <a:cubicBezTo>
                  <a:pt x="100" y="442"/>
                  <a:pt x="101" y="443"/>
                  <a:pt x="101" y="443"/>
                </a:cubicBezTo>
                <a:cubicBezTo>
                  <a:pt x="97" y="450"/>
                  <a:pt x="93" y="458"/>
                  <a:pt x="89" y="465"/>
                </a:cubicBezTo>
                <a:cubicBezTo>
                  <a:pt x="89" y="466"/>
                  <a:pt x="88" y="465"/>
                  <a:pt x="88" y="465"/>
                </a:cubicBezTo>
                <a:close/>
                <a:moveTo>
                  <a:pt x="439" y="27"/>
                </a:moveTo>
                <a:cubicBezTo>
                  <a:pt x="439" y="26"/>
                  <a:pt x="438" y="25"/>
                  <a:pt x="438" y="24"/>
                </a:cubicBezTo>
                <a:cubicBezTo>
                  <a:pt x="439" y="17"/>
                  <a:pt x="442" y="11"/>
                  <a:pt x="446" y="6"/>
                </a:cubicBezTo>
                <a:cubicBezTo>
                  <a:pt x="446" y="6"/>
                  <a:pt x="447" y="6"/>
                  <a:pt x="448" y="6"/>
                </a:cubicBezTo>
                <a:cubicBezTo>
                  <a:pt x="448" y="6"/>
                  <a:pt x="449" y="7"/>
                  <a:pt x="449" y="7"/>
                </a:cubicBezTo>
                <a:cubicBezTo>
                  <a:pt x="447" y="14"/>
                  <a:pt x="445" y="20"/>
                  <a:pt x="442" y="26"/>
                </a:cubicBezTo>
                <a:cubicBezTo>
                  <a:pt x="442" y="27"/>
                  <a:pt x="441" y="27"/>
                  <a:pt x="439" y="27"/>
                </a:cubicBezTo>
                <a:close/>
                <a:moveTo>
                  <a:pt x="715" y="297"/>
                </a:moveTo>
                <a:cubicBezTo>
                  <a:pt x="713" y="296"/>
                  <a:pt x="708" y="295"/>
                  <a:pt x="704" y="293"/>
                </a:cubicBezTo>
                <a:cubicBezTo>
                  <a:pt x="703" y="292"/>
                  <a:pt x="702" y="290"/>
                  <a:pt x="703" y="289"/>
                </a:cubicBezTo>
                <a:cubicBezTo>
                  <a:pt x="703" y="288"/>
                  <a:pt x="705" y="287"/>
                  <a:pt x="706" y="287"/>
                </a:cubicBezTo>
                <a:cubicBezTo>
                  <a:pt x="711" y="288"/>
                  <a:pt x="716" y="290"/>
                  <a:pt x="720" y="292"/>
                </a:cubicBezTo>
                <a:cubicBezTo>
                  <a:pt x="721" y="292"/>
                  <a:pt x="723" y="294"/>
                  <a:pt x="722" y="295"/>
                </a:cubicBezTo>
                <a:cubicBezTo>
                  <a:pt x="722" y="296"/>
                  <a:pt x="720" y="297"/>
                  <a:pt x="719" y="298"/>
                </a:cubicBezTo>
                <a:cubicBezTo>
                  <a:pt x="719" y="298"/>
                  <a:pt x="718" y="298"/>
                  <a:pt x="715" y="297"/>
                </a:cubicBezTo>
                <a:close/>
                <a:moveTo>
                  <a:pt x="59" y="127"/>
                </a:moveTo>
                <a:cubicBezTo>
                  <a:pt x="59" y="127"/>
                  <a:pt x="58" y="127"/>
                  <a:pt x="58" y="127"/>
                </a:cubicBezTo>
                <a:cubicBezTo>
                  <a:pt x="51" y="124"/>
                  <a:pt x="47" y="118"/>
                  <a:pt x="43" y="111"/>
                </a:cubicBezTo>
                <a:cubicBezTo>
                  <a:pt x="42" y="111"/>
                  <a:pt x="43" y="110"/>
                  <a:pt x="44" y="109"/>
                </a:cubicBezTo>
                <a:cubicBezTo>
                  <a:pt x="44" y="109"/>
                  <a:pt x="46" y="108"/>
                  <a:pt x="46" y="109"/>
                </a:cubicBezTo>
                <a:cubicBezTo>
                  <a:pt x="51" y="114"/>
                  <a:pt x="56" y="120"/>
                  <a:pt x="61" y="125"/>
                </a:cubicBezTo>
                <a:cubicBezTo>
                  <a:pt x="61" y="125"/>
                  <a:pt x="61" y="126"/>
                  <a:pt x="60" y="126"/>
                </a:cubicBezTo>
                <a:cubicBezTo>
                  <a:pt x="60" y="127"/>
                  <a:pt x="60" y="127"/>
                  <a:pt x="59" y="127"/>
                </a:cubicBezTo>
                <a:close/>
                <a:moveTo>
                  <a:pt x="284" y="19"/>
                </a:moveTo>
                <a:cubicBezTo>
                  <a:pt x="283" y="23"/>
                  <a:pt x="287" y="28"/>
                  <a:pt x="281" y="31"/>
                </a:cubicBezTo>
                <a:cubicBezTo>
                  <a:pt x="277" y="27"/>
                  <a:pt x="279" y="23"/>
                  <a:pt x="279" y="19"/>
                </a:cubicBezTo>
                <a:cubicBezTo>
                  <a:pt x="279" y="18"/>
                  <a:pt x="279" y="17"/>
                  <a:pt x="279" y="16"/>
                </a:cubicBezTo>
                <a:cubicBezTo>
                  <a:pt x="279" y="11"/>
                  <a:pt x="282" y="6"/>
                  <a:pt x="283" y="8"/>
                </a:cubicBezTo>
                <a:cubicBezTo>
                  <a:pt x="284" y="10"/>
                  <a:pt x="284" y="13"/>
                  <a:pt x="284" y="16"/>
                </a:cubicBezTo>
                <a:cubicBezTo>
                  <a:pt x="284" y="17"/>
                  <a:pt x="284" y="18"/>
                  <a:pt x="284" y="19"/>
                </a:cubicBezTo>
                <a:close/>
                <a:moveTo>
                  <a:pt x="713" y="275"/>
                </a:moveTo>
                <a:cubicBezTo>
                  <a:pt x="711" y="274"/>
                  <a:pt x="705" y="273"/>
                  <a:pt x="700" y="271"/>
                </a:cubicBezTo>
                <a:cubicBezTo>
                  <a:pt x="699" y="271"/>
                  <a:pt x="698" y="269"/>
                  <a:pt x="698" y="268"/>
                </a:cubicBezTo>
                <a:cubicBezTo>
                  <a:pt x="698" y="267"/>
                  <a:pt x="700" y="266"/>
                  <a:pt x="701" y="266"/>
                </a:cubicBezTo>
                <a:cubicBezTo>
                  <a:pt x="707" y="267"/>
                  <a:pt x="714" y="269"/>
                  <a:pt x="721" y="270"/>
                </a:cubicBezTo>
                <a:cubicBezTo>
                  <a:pt x="722" y="270"/>
                  <a:pt x="723" y="272"/>
                  <a:pt x="722" y="272"/>
                </a:cubicBezTo>
                <a:cubicBezTo>
                  <a:pt x="722" y="273"/>
                  <a:pt x="721" y="274"/>
                  <a:pt x="720" y="275"/>
                </a:cubicBezTo>
                <a:cubicBezTo>
                  <a:pt x="719" y="275"/>
                  <a:pt x="718" y="275"/>
                  <a:pt x="713" y="275"/>
                </a:cubicBezTo>
                <a:close/>
                <a:moveTo>
                  <a:pt x="403" y="19"/>
                </a:moveTo>
                <a:cubicBezTo>
                  <a:pt x="404" y="14"/>
                  <a:pt x="406" y="9"/>
                  <a:pt x="407" y="3"/>
                </a:cubicBezTo>
                <a:cubicBezTo>
                  <a:pt x="407" y="2"/>
                  <a:pt x="409" y="1"/>
                  <a:pt x="410" y="1"/>
                </a:cubicBezTo>
                <a:cubicBezTo>
                  <a:pt x="410" y="2"/>
                  <a:pt x="412" y="3"/>
                  <a:pt x="412" y="4"/>
                </a:cubicBezTo>
                <a:cubicBezTo>
                  <a:pt x="411" y="12"/>
                  <a:pt x="410" y="20"/>
                  <a:pt x="408" y="28"/>
                </a:cubicBezTo>
                <a:cubicBezTo>
                  <a:pt x="408" y="29"/>
                  <a:pt x="407" y="29"/>
                  <a:pt x="406" y="29"/>
                </a:cubicBezTo>
                <a:cubicBezTo>
                  <a:pt x="406" y="29"/>
                  <a:pt x="404" y="28"/>
                  <a:pt x="404" y="28"/>
                </a:cubicBezTo>
                <a:cubicBezTo>
                  <a:pt x="404" y="25"/>
                  <a:pt x="404" y="23"/>
                  <a:pt x="403" y="19"/>
                </a:cubicBezTo>
                <a:close/>
                <a:moveTo>
                  <a:pt x="421" y="18"/>
                </a:moveTo>
                <a:cubicBezTo>
                  <a:pt x="422" y="14"/>
                  <a:pt x="424" y="8"/>
                  <a:pt x="427" y="2"/>
                </a:cubicBezTo>
                <a:cubicBezTo>
                  <a:pt x="427" y="1"/>
                  <a:pt x="429" y="0"/>
                  <a:pt x="430" y="1"/>
                </a:cubicBezTo>
                <a:cubicBezTo>
                  <a:pt x="431" y="1"/>
                  <a:pt x="432" y="3"/>
                  <a:pt x="432" y="4"/>
                </a:cubicBezTo>
                <a:cubicBezTo>
                  <a:pt x="430" y="10"/>
                  <a:pt x="428" y="17"/>
                  <a:pt x="426" y="23"/>
                </a:cubicBezTo>
                <a:cubicBezTo>
                  <a:pt x="425" y="24"/>
                  <a:pt x="424" y="25"/>
                  <a:pt x="423" y="25"/>
                </a:cubicBezTo>
                <a:cubicBezTo>
                  <a:pt x="422" y="24"/>
                  <a:pt x="422" y="23"/>
                  <a:pt x="421" y="22"/>
                </a:cubicBezTo>
                <a:cubicBezTo>
                  <a:pt x="421" y="22"/>
                  <a:pt x="421" y="21"/>
                  <a:pt x="421" y="18"/>
                </a:cubicBezTo>
                <a:close/>
                <a:moveTo>
                  <a:pt x="736" y="179"/>
                </a:moveTo>
                <a:cubicBezTo>
                  <a:pt x="736" y="180"/>
                  <a:pt x="735" y="181"/>
                  <a:pt x="734" y="181"/>
                </a:cubicBezTo>
                <a:cubicBezTo>
                  <a:pt x="728" y="184"/>
                  <a:pt x="721" y="186"/>
                  <a:pt x="715" y="188"/>
                </a:cubicBezTo>
                <a:cubicBezTo>
                  <a:pt x="714" y="188"/>
                  <a:pt x="713" y="187"/>
                  <a:pt x="713" y="187"/>
                </a:cubicBezTo>
                <a:cubicBezTo>
                  <a:pt x="712" y="186"/>
                  <a:pt x="712" y="184"/>
                  <a:pt x="713" y="184"/>
                </a:cubicBezTo>
                <a:cubicBezTo>
                  <a:pt x="719" y="178"/>
                  <a:pt x="727" y="177"/>
                  <a:pt x="735" y="177"/>
                </a:cubicBezTo>
                <a:cubicBezTo>
                  <a:pt x="735" y="177"/>
                  <a:pt x="736" y="177"/>
                  <a:pt x="736" y="178"/>
                </a:cubicBezTo>
                <a:cubicBezTo>
                  <a:pt x="736" y="178"/>
                  <a:pt x="736" y="179"/>
                  <a:pt x="736" y="179"/>
                </a:cubicBezTo>
                <a:close/>
                <a:moveTo>
                  <a:pt x="382" y="17"/>
                </a:moveTo>
                <a:cubicBezTo>
                  <a:pt x="383" y="12"/>
                  <a:pt x="384" y="7"/>
                  <a:pt x="385" y="3"/>
                </a:cubicBezTo>
                <a:cubicBezTo>
                  <a:pt x="385" y="2"/>
                  <a:pt x="387" y="1"/>
                  <a:pt x="388" y="0"/>
                </a:cubicBezTo>
                <a:cubicBezTo>
                  <a:pt x="388" y="1"/>
                  <a:pt x="390" y="2"/>
                  <a:pt x="390" y="3"/>
                </a:cubicBezTo>
                <a:cubicBezTo>
                  <a:pt x="388" y="11"/>
                  <a:pt x="389" y="18"/>
                  <a:pt x="389" y="26"/>
                </a:cubicBezTo>
                <a:cubicBezTo>
                  <a:pt x="390" y="26"/>
                  <a:pt x="388" y="28"/>
                  <a:pt x="388" y="28"/>
                </a:cubicBezTo>
                <a:cubicBezTo>
                  <a:pt x="387" y="28"/>
                  <a:pt x="385" y="27"/>
                  <a:pt x="384" y="26"/>
                </a:cubicBezTo>
                <a:cubicBezTo>
                  <a:pt x="383" y="23"/>
                  <a:pt x="383" y="20"/>
                  <a:pt x="382" y="17"/>
                </a:cubicBezTo>
                <a:close/>
                <a:moveTo>
                  <a:pt x="613" y="43"/>
                </a:moveTo>
                <a:cubicBezTo>
                  <a:pt x="612" y="45"/>
                  <a:pt x="612" y="47"/>
                  <a:pt x="612" y="48"/>
                </a:cubicBezTo>
                <a:cubicBezTo>
                  <a:pt x="608" y="54"/>
                  <a:pt x="605" y="59"/>
                  <a:pt x="601" y="64"/>
                </a:cubicBezTo>
                <a:cubicBezTo>
                  <a:pt x="600" y="65"/>
                  <a:pt x="599" y="66"/>
                  <a:pt x="598" y="66"/>
                </a:cubicBezTo>
                <a:cubicBezTo>
                  <a:pt x="597" y="65"/>
                  <a:pt x="596" y="65"/>
                  <a:pt x="597" y="64"/>
                </a:cubicBezTo>
                <a:cubicBezTo>
                  <a:pt x="598" y="55"/>
                  <a:pt x="601" y="47"/>
                  <a:pt x="609" y="43"/>
                </a:cubicBezTo>
                <a:cubicBezTo>
                  <a:pt x="610" y="42"/>
                  <a:pt x="612" y="43"/>
                  <a:pt x="613" y="43"/>
                </a:cubicBezTo>
                <a:close/>
                <a:moveTo>
                  <a:pt x="357" y="18"/>
                </a:moveTo>
                <a:cubicBezTo>
                  <a:pt x="359" y="14"/>
                  <a:pt x="361" y="9"/>
                  <a:pt x="362" y="4"/>
                </a:cubicBezTo>
                <a:cubicBezTo>
                  <a:pt x="363" y="3"/>
                  <a:pt x="364" y="2"/>
                  <a:pt x="365" y="2"/>
                </a:cubicBezTo>
                <a:cubicBezTo>
                  <a:pt x="365" y="2"/>
                  <a:pt x="366" y="4"/>
                  <a:pt x="366" y="4"/>
                </a:cubicBezTo>
                <a:cubicBezTo>
                  <a:pt x="363" y="13"/>
                  <a:pt x="364" y="22"/>
                  <a:pt x="364" y="31"/>
                </a:cubicBezTo>
                <a:cubicBezTo>
                  <a:pt x="365" y="31"/>
                  <a:pt x="363" y="32"/>
                  <a:pt x="362" y="33"/>
                </a:cubicBezTo>
                <a:cubicBezTo>
                  <a:pt x="362" y="33"/>
                  <a:pt x="360" y="32"/>
                  <a:pt x="360" y="31"/>
                </a:cubicBezTo>
                <a:cubicBezTo>
                  <a:pt x="359" y="27"/>
                  <a:pt x="358" y="23"/>
                  <a:pt x="357" y="18"/>
                </a:cubicBezTo>
                <a:close/>
                <a:moveTo>
                  <a:pt x="509" y="35"/>
                </a:moveTo>
                <a:cubicBezTo>
                  <a:pt x="509" y="28"/>
                  <a:pt x="511" y="21"/>
                  <a:pt x="516" y="15"/>
                </a:cubicBezTo>
                <a:cubicBezTo>
                  <a:pt x="517" y="15"/>
                  <a:pt x="518" y="15"/>
                  <a:pt x="519" y="15"/>
                </a:cubicBezTo>
                <a:cubicBezTo>
                  <a:pt x="520" y="15"/>
                  <a:pt x="521" y="17"/>
                  <a:pt x="520" y="17"/>
                </a:cubicBezTo>
                <a:cubicBezTo>
                  <a:pt x="517" y="24"/>
                  <a:pt x="515" y="31"/>
                  <a:pt x="514" y="38"/>
                </a:cubicBezTo>
                <a:cubicBezTo>
                  <a:pt x="514" y="39"/>
                  <a:pt x="513" y="40"/>
                  <a:pt x="512" y="41"/>
                </a:cubicBezTo>
                <a:cubicBezTo>
                  <a:pt x="511" y="40"/>
                  <a:pt x="510" y="39"/>
                  <a:pt x="509" y="38"/>
                </a:cubicBezTo>
                <a:cubicBezTo>
                  <a:pt x="509" y="37"/>
                  <a:pt x="509" y="36"/>
                  <a:pt x="509" y="35"/>
                </a:cubicBezTo>
                <a:close/>
                <a:moveTo>
                  <a:pt x="587" y="26"/>
                </a:moveTo>
                <a:cubicBezTo>
                  <a:pt x="587" y="26"/>
                  <a:pt x="587" y="27"/>
                  <a:pt x="587" y="27"/>
                </a:cubicBezTo>
                <a:cubicBezTo>
                  <a:pt x="584" y="35"/>
                  <a:pt x="580" y="42"/>
                  <a:pt x="577" y="49"/>
                </a:cubicBezTo>
                <a:cubicBezTo>
                  <a:pt x="576" y="49"/>
                  <a:pt x="575" y="50"/>
                  <a:pt x="574" y="50"/>
                </a:cubicBezTo>
                <a:cubicBezTo>
                  <a:pt x="573" y="49"/>
                  <a:pt x="573" y="48"/>
                  <a:pt x="572" y="48"/>
                </a:cubicBezTo>
                <a:cubicBezTo>
                  <a:pt x="572" y="47"/>
                  <a:pt x="572" y="47"/>
                  <a:pt x="572" y="46"/>
                </a:cubicBezTo>
                <a:cubicBezTo>
                  <a:pt x="573" y="38"/>
                  <a:pt x="576" y="30"/>
                  <a:pt x="583" y="24"/>
                </a:cubicBezTo>
                <a:cubicBezTo>
                  <a:pt x="584" y="24"/>
                  <a:pt x="585" y="25"/>
                  <a:pt x="586" y="25"/>
                </a:cubicBezTo>
                <a:cubicBezTo>
                  <a:pt x="587" y="25"/>
                  <a:pt x="587" y="26"/>
                  <a:pt x="587" y="26"/>
                </a:cubicBezTo>
                <a:close/>
                <a:moveTo>
                  <a:pt x="554" y="44"/>
                </a:moveTo>
                <a:cubicBezTo>
                  <a:pt x="553" y="43"/>
                  <a:pt x="552" y="43"/>
                  <a:pt x="552" y="42"/>
                </a:cubicBezTo>
                <a:cubicBezTo>
                  <a:pt x="553" y="33"/>
                  <a:pt x="555" y="24"/>
                  <a:pt x="561" y="17"/>
                </a:cubicBezTo>
                <a:cubicBezTo>
                  <a:pt x="561" y="16"/>
                  <a:pt x="563" y="16"/>
                  <a:pt x="564" y="16"/>
                </a:cubicBezTo>
                <a:cubicBezTo>
                  <a:pt x="564" y="16"/>
                  <a:pt x="565" y="17"/>
                  <a:pt x="565" y="18"/>
                </a:cubicBezTo>
                <a:cubicBezTo>
                  <a:pt x="562" y="26"/>
                  <a:pt x="559" y="35"/>
                  <a:pt x="556" y="43"/>
                </a:cubicBezTo>
                <a:cubicBezTo>
                  <a:pt x="556" y="44"/>
                  <a:pt x="555" y="44"/>
                  <a:pt x="554" y="44"/>
                </a:cubicBezTo>
                <a:close/>
                <a:moveTo>
                  <a:pt x="713" y="112"/>
                </a:moveTo>
                <a:cubicBezTo>
                  <a:pt x="713" y="113"/>
                  <a:pt x="712" y="114"/>
                  <a:pt x="712" y="114"/>
                </a:cubicBezTo>
                <a:cubicBezTo>
                  <a:pt x="706" y="117"/>
                  <a:pt x="701" y="121"/>
                  <a:pt x="696" y="123"/>
                </a:cubicBezTo>
                <a:cubicBezTo>
                  <a:pt x="693" y="124"/>
                  <a:pt x="689" y="130"/>
                  <a:pt x="686" y="125"/>
                </a:cubicBezTo>
                <a:cubicBezTo>
                  <a:pt x="684" y="121"/>
                  <a:pt x="690" y="119"/>
                  <a:pt x="694" y="117"/>
                </a:cubicBezTo>
                <a:cubicBezTo>
                  <a:pt x="699" y="115"/>
                  <a:pt x="705" y="113"/>
                  <a:pt x="711" y="111"/>
                </a:cubicBezTo>
                <a:cubicBezTo>
                  <a:pt x="711" y="110"/>
                  <a:pt x="712" y="111"/>
                  <a:pt x="713" y="112"/>
                </a:cubicBezTo>
                <a:close/>
                <a:moveTo>
                  <a:pt x="698" y="143"/>
                </a:moveTo>
                <a:cubicBezTo>
                  <a:pt x="698" y="143"/>
                  <a:pt x="697" y="143"/>
                  <a:pt x="697" y="143"/>
                </a:cubicBezTo>
                <a:cubicBezTo>
                  <a:pt x="696" y="142"/>
                  <a:pt x="696" y="141"/>
                  <a:pt x="696" y="140"/>
                </a:cubicBezTo>
                <a:cubicBezTo>
                  <a:pt x="697" y="138"/>
                  <a:pt x="698" y="136"/>
                  <a:pt x="700" y="135"/>
                </a:cubicBezTo>
                <a:cubicBezTo>
                  <a:pt x="707" y="131"/>
                  <a:pt x="715" y="127"/>
                  <a:pt x="723" y="123"/>
                </a:cubicBezTo>
                <a:cubicBezTo>
                  <a:pt x="724" y="123"/>
                  <a:pt x="725" y="124"/>
                  <a:pt x="726" y="124"/>
                </a:cubicBezTo>
                <a:cubicBezTo>
                  <a:pt x="726" y="125"/>
                  <a:pt x="726" y="127"/>
                  <a:pt x="725" y="128"/>
                </a:cubicBezTo>
                <a:cubicBezTo>
                  <a:pt x="717" y="133"/>
                  <a:pt x="708" y="138"/>
                  <a:pt x="699" y="143"/>
                </a:cubicBezTo>
                <a:cubicBezTo>
                  <a:pt x="699" y="143"/>
                  <a:pt x="698" y="143"/>
                  <a:pt x="698" y="143"/>
                </a:cubicBezTo>
                <a:close/>
                <a:moveTo>
                  <a:pt x="528" y="41"/>
                </a:moveTo>
                <a:cubicBezTo>
                  <a:pt x="529" y="31"/>
                  <a:pt x="532" y="21"/>
                  <a:pt x="537" y="12"/>
                </a:cubicBezTo>
                <a:cubicBezTo>
                  <a:pt x="538" y="11"/>
                  <a:pt x="539" y="10"/>
                  <a:pt x="541" y="9"/>
                </a:cubicBezTo>
                <a:cubicBezTo>
                  <a:pt x="541" y="9"/>
                  <a:pt x="543" y="9"/>
                  <a:pt x="543" y="9"/>
                </a:cubicBezTo>
                <a:cubicBezTo>
                  <a:pt x="544" y="10"/>
                  <a:pt x="545" y="11"/>
                  <a:pt x="544" y="12"/>
                </a:cubicBezTo>
                <a:cubicBezTo>
                  <a:pt x="538" y="21"/>
                  <a:pt x="535" y="31"/>
                  <a:pt x="533" y="41"/>
                </a:cubicBezTo>
                <a:cubicBezTo>
                  <a:pt x="533" y="42"/>
                  <a:pt x="531" y="43"/>
                  <a:pt x="529" y="45"/>
                </a:cubicBezTo>
                <a:cubicBezTo>
                  <a:pt x="529" y="43"/>
                  <a:pt x="528" y="42"/>
                  <a:pt x="528" y="41"/>
                </a:cubicBezTo>
                <a:close/>
                <a:moveTo>
                  <a:pt x="254" y="585"/>
                </a:moveTo>
                <a:cubicBezTo>
                  <a:pt x="255" y="584"/>
                  <a:pt x="257" y="584"/>
                  <a:pt x="259" y="583"/>
                </a:cubicBezTo>
                <a:cubicBezTo>
                  <a:pt x="265" y="578"/>
                  <a:pt x="267" y="574"/>
                  <a:pt x="263" y="574"/>
                </a:cubicBezTo>
                <a:cubicBezTo>
                  <a:pt x="259" y="574"/>
                  <a:pt x="258" y="577"/>
                  <a:pt x="256" y="580"/>
                </a:cubicBezTo>
                <a:cubicBezTo>
                  <a:pt x="255" y="581"/>
                  <a:pt x="255" y="584"/>
                  <a:pt x="254" y="585"/>
                </a:cubicBezTo>
                <a:cubicBezTo>
                  <a:pt x="253" y="584"/>
                  <a:pt x="250" y="583"/>
                  <a:pt x="250" y="581"/>
                </a:cubicBezTo>
                <a:cubicBezTo>
                  <a:pt x="249" y="579"/>
                  <a:pt x="250" y="576"/>
                  <a:pt x="251" y="574"/>
                </a:cubicBezTo>
                <a:cubicBezTo>
                  <a:pt x="254" y="571"/>
                  <a:pt x="257" y="568"/>
                  <a:pt x="261" y="565"/>
                </a:cubicBezTo>
                <a:cubicBezTo>
                  <a:pt x="263" y="563"/>
                  <a:pt x="264" y="559"/>
                  <a:pt x="262" y="559"/>
                </a:cubicBezTo>
                <a:cubicBezTo>
                  <a:pt x="261" y="558"/>
                  <a:pt x="259" y="559"/>
                  <a:pt x="257" y="560"/>
                </a:cubicBezTo>
                <a:cubicBezTo>
                  <a:pt x="256" y="561"/>
                  <a:pt x="255" y="563"/>
                  <a:pt x="253" y="565"/>
                </a:cubicBezTo>
                <a:cubicBezTo>
                  <a:pt x="252" y="566"/>
                  <a:pt x="251" y="570"/>
                  <a:pt x="248" y="569"/>
                </a:cubicBezTo>
                <a:cubicBezTo>
                  <a:pt x="246" y="568"/>
                  <a:pt x="246" y="564"/>
                  <a:pt x="248" y="560"/>
                </a:cubicBezTo>
                <a:cubicBezTo>
                  <a:pt x="249" y="559"/>
                  <a:pt x="250" y="557"/>
                  <a:pt x="252" y="556"/>
                </a:cubicBezTo>
                <a:cubicBezTo>
                  <a:pt x="263" y="550"/>
                  <a:pt x="264" y="540"/>
                  <a:pt x="263" y="529"/>
                </a:cubicBezTo>
                <a:cubicBezTo>
                  <a:pt x="262" y="525"/>
                  <a:pt x="263" y="522"/>
                  <a:pt x="263" y="518"/>
                </a:cubicBezTo>
                <a:cubicBezTo>
                  <a:pt x="264" y="500"/>
                  <a:pt x="265" y="481"/>
                  <a:pt x="266" y="462"/>
                </a:cubicBezTo>
                <a:cubicBezTo>
                  <a:pt x="266" y="457"/>
                  <a:pt x="267" y="452"/>
                  <a:pt x="267" y="447"/>
                </a:cubicBezTo>
                <a:cubicBezTo>
                  <a:pt x="269" y="417"/>
                  <a:pt x="270" y="386"/>
                  <a:pt x="271" y="356"/>
                </a:cubicBezTo>
                <a:cubicBezTo>
                  <a:pt x="272" y="350"/>
                  <a:pt x="271" y="344"/>
                  <a:pt x="270" y="338"/>
                </a:cubicBezTo>
                <a:cubicBezTo>
                  <a:pt x="270" y="336"/>
                  <a:pt x="267" y="333"/>
                  <a:pt x="265" y="333"/>
                </a:cubicBezTo>
                <a:cubicBezTo>
                  <a:pt x="256" y="332"/>
                  <a:pt x="246" y="332"/>
                  <a:pt x="236" y="334"/>
                </a:cubicBezTo>
                <a:cubicBezTo>
                  <a:pt x="236" y="340"/>
                  <a:pt x="235" y="346"/>
                  <a:pt x="235" y="351"/>
                </a:cubicBezTo>
                <a:cubicBezTo>
                  <a:pt x="234" y="357"/>
                  <a:pt x="235" y="358"/>
                  <a:pt x="241" y="359"/>
                </a:cubicBezTo>
                <a:cubicBezTo>
                  <a:pt x="244" y="359"/>
                  <a:pt x="247" y="359"/>
                  <a:pt x="250" y="360"/>
                </a:cubicBezTo>
                <a:cubicBezTo>
                  <a:pt x="252" y="360"/>
                  <a:pt x="254" y="362"/>
                  <a:pt x="254" y="364"/>
                </a:cubicBezTo>
                <a:cubicBezTo>
                  <a:pt x="254" y="372"/>
                  <a:pt x="254" y="381"/>
                  <a:pt x="253" y="389"/>
                </a:cubicBezTo>
                <a:cubicBezTo>
                  <a:pt x="253" y="390"/>
                  <a:pt x="251" y="392"/>
                  <a:pt x="249" y="392"/>
                </a:cubicBezTo>
                <a:cubicBezTo>
                  <a:pt x="247" y="393"/>
                  <a:pt x="246" y="392"/>
                  <a:pt x="244" y="392"/>
                </a:cubicBezTo>
                <a:cubicBezTo>
                  <a:pt x="235" y="390"/>
                  <a:pt x="234" y="392"/>
                  <a:pt x="233" y="401"/>
                </a:cubicBezTo>
                <a:cubicBezTo>
                  <a:pt x="233" y="406"/>
                  <a:pt x="233" y="411"/>
                  <a:pt x="233" y="416"/>
                </a:cubicBezTo>
                <a:cubicBezTo>
                  <a:pt x="232" y="426"/>
                  <a:pt x="231" y="427"/>
                  <a:pt x="222" y="425"/>
                </a:cubicBezTo>
                <a:cubicBezTo>
                  <a:pt x="218" y="424"/>
                  <a:pt x="214" y="423"/>
                  <a:pt x="210" y="423"/>
                </a:cubicBezTo>
                <a:cubicBezTo>
                  <a:pt x="207" y="422"/>
                  <a:pt x="205" y="420"/>
                  <a:pt x="204" y="417"/>
                </a:cubicBezTo>
                <a:cubicBezTo>
                  <a:pt x="201" y="410"/>
                  <a:pt x="204" y="404"/>
                  <a:pt x="204" y="397"/>
                </a:cubicBezTo>
                <a:cubicBezTo>
                  <a:pt x="205" y="393"/>
                  <a:pt x="203" y="391"/>
                  <a:pt x="200" y="391"/>
                </a:cubicBezTo>
                <a:cubicBezTo>
                  <a:pt x="194" y="390"/>
                  <a:pt x="189" y="389"/>
                  <a:pt x="183" y="388"/>
                </a:cubicBezTo>
                <a:cubicBezTo>
                  <a:pt x="180" y="387"/>
                  <a:pt x="178" y="385"/>
                  <a:pt x="178" y="382"/>
                </a:cubicBezTo>
                <a:cubicBezTo>
                  <a:pt x="178" y="375"/>
                  <a:pt x="178" y="368"/>
                  <a:pt x="179" y="362"/>
                </a:cubicBezTo>
                <a:cubicBezTo>
                  <a:pt x="180" y="359"/>
                  <a:pt x="183" y="357"/>
                  <a:pt x="186" y="358"/>
                </a:cubicBezTo>
                <a:cubicBezTo>
                  <a:pt x="190" y="358"/>
                  <a:pt x="194" y="359"/>
                  <a:pt x="198" y="360"/>
                </a:cubicBezTo>
                <a:cubicBezTo>
                  <a:pt x="201" y="360"/>
                  <a:pt x="204" y="358"/>
                  <a:pt x="204" y="355"/>
                </a:cubicBezTo>
                <a:cubicBezTo>
                  <a:pt x="205" y="353"/>
                  <a:pt x="205" y="351"/>
                  <a:pt x="205" y="349"/>
                </a:cubicBezTo>
                <a:cubicBezTo>
                  <a:pt x="204" y="343"/>
                  <a:pt x="206" y="337"/>
                  <a:pt x="203" y="331"/>
                </a:cubicBezTo>
                <a:cubicBezTo>
                  <a:pt x="196" y="330"/>
                  <a:pt x="189" y="329"/>
                  <a:pt x="182" y="329"/>
                </a:cubicBezTo>
                <a:cubicBezTo>
                  <a:pt x="178" y="329"/>
                  <a:pt x="176" y="332"/>
                  <a:pt x="175" y="336"/>
                </a:cubicBezTo>
                <a:cubicBezTo>
                  <a:pt x="174" y="339"/>
                  <a:pt x="174" y="342"/>
                  <a:pt x="173" y="345"/>
                </a:cubicBezTo>
                <a:cubicBezTo>
                  <a:pt x="172" y="363"/>
                  <a:pt x="170" y="381"/>
                  <a:pt x="171" y="399"/>
                </a:cubicBezTo>
                <a:cubicBezTo>
                  <a:pt x="172" y="423"/>
                  <a:pt x="171" y="447"/>
                  <a:pt x="171" y="471"/>
                </a:cubicBezTo>
                <a:cubicBezTo>
                  <a:pt x="172" y="495"/>
                  <a:pt x="172" y="519"/>
                  <a:pt x="170" y="544"/>
                </a:cubicBezTo>
                <a:cubicBezTo>
                  <a:pt x="169" y="548"/>
                  <a:pt x="169" y="552"/>
                  <a:pt x="169" y="556"/>
                </a:cubicBezTo>
                <a:cubicBezTo>
                  <a:pt x="175" y="559"/>
                  <a:pt x="179" y="552"/>
                  <a:pt x="185" y="557"/>
                </a:cubicBezTo>
                <a:cubicBezTo>
                  <a:pt x="181" y="559"/>
                  <a:pt x="178" y="562"/>
                  <a:pt x="174" y="563"/>
                </a:cubicBezTo>
                <a:cubicBezTo>
                  <a:pt x="170" y="565"/>
                  <a:pt x="169" y="568"/>
                  <a:pt x="169" y="571"/>
                </a:cubicBezTo>
                <a:cubicBezTo>
                  <a:pt x="167" y="602"/>
                  <a:pt x="170" y="632"/>
                  <a:pt x="181" y="661"/>
                </a:cubicBezTo>
                <a:cubicBezTo>
                  <a:pt x="184" y="671"/>
                  <a:pt x="188" y="681"/>
                  <a:pt x="193" y="691"/>
                </a:cubicBezTo>
                <a:cubicBezTo>
                  <a:pt x="199" y="704"/>
                  <a:pt x="208" y="715"/>
                  <a:pt x="219" y="723"/>
                </a:cubicBezTo>
                <a:cubicBezTo>
                  <a:pt x="222" y="725"/>
                  <a:pt x="224" y="725"/>
                  <a:pt x="226" y="722"/>
                </a:cubicBezTo>
                <a:cubicBezTo>
                  <a:pt x="228" y="720"/>
                  <a:pt x="229" y="714"/>
                  <a:pt x="232" y="715"/>
                </a:cubicBezTo>
                <a:cubicBezTo>
                  <a:pt x="237" y="717"/>
                  <a:pt x="233" y="722"/>
                  <a:pt x="233" y="725"/>
                </a:cubicBezTo>
                <a:cubicBezTo>
                  <a:pt x="233" y="726"/>
                  <a:pt x="232" y="728"/>
                  <a:pt x="233" y="728"/>
                </a:cubicBezTo>
                <a:cubicBezTo>
                  <a:pt x="234" y="730"/>
                  <a:pt x="235" y="732"/>
                  <a:pt x="236" y="733"/>
                </a:cubicBezTo>
                <a:cubicBezTo>
                  <a:pt x="238" y="733"/>
                  <a:pt x="241" y="733"/>
                  <a:pt x="242" y="731"/>
                </a:cubicBezTo>
                <a:cubicBezTo>
                  <a:pt x="244" y="729"/>
                  <a:pt x="245" y="726"/>
                  <a:pt x="247" y="724"/>
                </a:cubicBezTo>
                <a:cubicBezTo>
                  <a:pt x="247" y="723"/>
                  <a:pt x="249" y="723"/>
                  <a:pt x="250" y="723"/>
                </a:cubicBezTo>
                <a:cubicBezTo>
                  <a:pt x="250" y="724"/>
                  <a:pt x="251" y="725"/>
                  <a:pt x="251" y="726"/>
                </a:cubicBezTo>
                <a:cubicBezTo>
                  <a:pt x="250" y="729"/>
                  <a:pt x="249" y="733"/>
                  <a:pt x="248" y="737"/>
                </a:cubicBezTo>
                <a:cubicBezTo>
                  <a:pt x="248" y="739"/>
                  <a:pt x="250" y="741"/>
                  <a:pt x="252" y="742"/>
                </a:cubicBezTo>
                <a:cubicBezTo>
                  <a:pt x="253" y="743"/>
                  <a:pt x="255" y="742"/>
                  <a:pt x="257" y="740"/>
                </a:cubicBezTo>
                <a:cubicBezTo>
                  <a:pt x="259" y="737"/>
                  <a:pt x="259" y="731"/>
                  <a:pt x="266" y="730"/>
                </a:cubicBezTo>
                <a:cubicBezTo>
                  <a:pt x="265" y="733"/>
                  <a:pt x="265" y="736"/>
                  <a:pt x="264" y="738"/>
                </a:cubicBezTo>
                <a:cubicBezTo>
                  <a:pt x="264" y="740"/>
                  <a:pt x="263" y="743"/>
                  <a:pt x="263" y="745"/>
                </a:cubicBezTo>
                <a:cubicBezTo>
                  <a:pt x="264" y="748"/>
                  <a:pt x="265" y="750"/>
                  <a:pt x="267" y="751"/>
                </a:cubicBezTo>
                <a:cubicBezTo>
                  <a:pt x="268" y="752"/>
                  <a:pt x="271" y="751"/>
                  <a:pt x="272" y="750"/>
                </a:cubicBezTo>
                <a:cubicBezTo>
                  <a:pt x="274" y="749"/>
                  <a:pt x="275" y="748"/>
                  <a:pt x="278" y="745"/>
                </a:cubicBezTo>
                <a:cubicBezTo>
                  <a:pt x="278" y="750"/>
                  <a:pt x="278" y="753"/>
                  <a:pt x="279" y="755"/>
                </a:cubicBezTo>
                <a:cubicBezTo>
                  <a:pt x="280" y="759"/>
                  <a:pt x="284" y="761"/>
                  <a:pt x="287" y="759"/>
                </a:cubicBezTo>
                <a:cubicBezTo>
                  <a:pt x="289" y="758"/>
                  <a:pt x="291" y="754"/>
                  <a:pt x="293" y="754"/>
                </a:cubicBezTo>
                <a:cubicBezTo>
                  <a:pt x="297" y="755"/>
                  <a:pt x="294" y="760"/>
                  <a:pt x="295" y="762"/>
                </a:cubicBezTo>
                <a:cubicBezTo>
                  <a:pt x="296" y="763"/>
                  <a:pt x="297" y="764"/>
                  <a:pt x="298" y="765"/>
                </a:cubicBezTo>
                <a:cubicBezTo>
                  <a:pt x="303" y="766"/>
                  <a:pt x="307" y="768"/>
                  <a:pt x="311" y="769"/>
                </a:cubicBezTo>
                <a:cubicBezTo>
                  <a:pt x="331" y="772"/>
                  <a:pt x="352" y="773"/>
                  <a:pt x="372" y="771"/>
                </a:cubicBezTo>
                <a:cubicBezTo>
                  <a:pt x="377" y="771"/>
                  <a:pt x="378" y="769"/>
                  <a:pt x="379" y="763"/>
                </a:cubicBezTo>
                <a:cubicBezTo>
                  <a:pt x="380" y="737"/>
                  <a:pt x="380" y="711"/>
                  <a:pt x="381" y="686"/>
                </a:cubicBezTo>
                <a:cubicBezTo>
                  <a:pt x="382" y="678"/>
                  <a:pt x="381" y="669"/>
                  <a:pt x="381" y="661"/>
                </a:cubicBezTo>
                <a:cubicBezTo>
                  <a:pt x="381" y="656"/>
                  <a:pt x="380" y="654"/>
                  <a:pt x="374" y="653"/>
                </a:cubicBezTo>
                <a:cubicBezTo>
                  <a:pt x="369" y="653"/>
                  <a:pt x="363" y="652"/>
                  <a:pt x="358" y="651"/>
                </a:cubicBezTo>
                <a:cubicBezTo>
                  <a:pt x="339" y="649"/>
                  <a:pt x="321" y="640"/>
                  <a:pt x="304" y="632"/>
                </a:cubicBezTo>
                <a:cubicBezTo>
                  <a:pt x="289" y="626"/>
                  <a:pt x="277" y="617"/>
                  <a:pt x="271" y="602"/>
                </a:cubicBezTo>
                <a:cubicBezTo>
                  <a:pt x="271" y="602"/>
                  <a:pt x="270" y="602"/>
                  <a:pt x="269" y="601"/>
                </a:cubicBezTo>
                <a:cubicBezTo>
                  <a:pt x="266" y="604"/>
                  <a:pt x="263" y="607"/>
                  <a:pt x="261" y="609"/>
                </a:cubicBezTo>
                <a:cubicBezTo>
                  <a:pt x="260" y="610"/>
                  <a:pt x="259" y="610"/>
                  <a:pt x="258" y="610"/>
                </a:cubicBezTo>
                <a:cubicBezTo>
                  <a:pt x="258" y="608"/>
                  <a:pt x="257" y="607"/>
                  <a:pt x="257" y="606"/>
                </a:cubicBezTo>
                <a:cubicBezTo>
                  <a:pt x="259" y="603"/>
                  <a:pt x="261" y="600"/>
                  <a:pt x="263" y="597"/>
                </a:cubicBezTo>
                <a:cubicBezTo>
                  <a:pt x="265" y="596"/>
                  <a:pt x="267" y="595"/>
                  <a:pt x="268" y="593"/>
                </a:cubicBezTo>
                <a:cubicBezTo>
                  <a:pt x="268" y="593"/>
                  <a:pt x="268" y="591"/>
                  <a:pt x="267" y="589"/>
                </a:cubicBezTo>
                <a:cubicBezTo>
                  <a:pt x="267" y="589"/>
                  <a:pt x="265" y="589"/>
                  <a:pt x="264" y="589"/>
                </a:cubicBezTo>
                <a:cubicBezTo>
                  <a:pt x="263" y="589"/>
                  <a:pt x="262" y="590"/>
                  <a:pt x="262" y="590"/>
                </a:cubicBezTo>
                <a:cubicBezTo>
                  <a:pt x="259" y="593"/>
                  <a:pt x="257" y="598"/>
                  <a:pt x="253" y="596"/>
                </a:cubicBezTo>
                <a:cubicBezTo>
                  <a:pt x="248" y="593"/>
                  <a:pt x="255" y="589"/>
                  <a:pt x="254" y="585"/>
                </a:cubicBezTo>
                <a:close/>
                <a:moveTo>
                  <a:pt x="395" y="268"/>
                </a:moveTo>
                <a:cubicBezTo>
                  <a:pt x="393" y="259"/>
                  <a:pt x="392" y="250"/>
                  <a:pt x="391" y="241"/>
                </a:cubicBezTo>
                <a:cubicBezTo>
                  <a:pt x="390" y="232"/>
                  <a:pt x="386" y="224"/>
                  <a:pt x="380" y="218"/>
                </a:cubicBezTo>
                <a:cubicBezTo>
                  <a:pt x="369" y="205"/>
                  <a:pt x="354" y="200"/>
                  <a:pt x="338" y="199"/>
                </a:cubicBezTo>
                <a:cubicBezTo>
                  <a:pt x="320" y="199"/>
                  <a:pt x="302" y="203"/>
                  <a:pt x="288" y="216"/>
                </a:cubicBezTo>
                <a:cubicBezTo>
                  <a:pt x="284" y="220"/>
                  <a:pt x="280" y="223"/>
                  <a:pt x="277" y="226"/>
                </a:cubicBezTo>
                <a:cubicBezTo>
                  <a:pt x="271" y="232"/>
                  <a:pt x="267" y="238"/>
                  <a:pt x="265" y="245"/>
                </a:cubicBezTo>
                <a:cubicBezTo>
                  <a:pt x="256" y="271"/>
                  <a:pt x="260" y="294"/>
                  <a:pt x="274" y="316"/>
                </a:cubicBezTo>
                <a:cubicBezTo>
                  <a:pt x="277" y="321"/>
                  <a:pt x="282" y="325"/>
                  <a:pt x="287" y="328"/>
                </a:cubicBezTo>
                <a:cubicBezTo>
                  <a:pt x="293" y="331"/>
                  <a:pt x="296" y="330"/>
                  <a:pt x="298" y="325"/>
                </a:cubicBezTo>
                <a:cubicBezTo>
                  <a:pt x="302" y="316"/>
                  <a:pt x="305" y="307"/>
                  <a:pt x="308" y="298"/>
                </a:cubicBezTo>
                <a:cubicBezTo>
                  <a:pt x="309" y="292"/>
                  <a:pt x="308" y="288"/>
                  <a:pt x="303" y="285"/>
                </a:cubicBezTo>
                <a:cubicBezTo>
                  <a:pt x="300" y="282"/>
                  <a:pt x="296" y="279"/>
                  <a:pt x="294" y="275"/>
                </a:cubicBezTo>
                <a:cubicBezTo>
                  <a:pt x="291" y="271"/>
                  <a:pt x="291" y="266"/>
                  <a:pt x="294" y="262"/>
                </a:cubicBezTo>
                <a:cubicBezTo>
                  <a:pt x="296" y="258"/>
                  <a:pt x="303" y="256"/>
                  <a:pt x="309" y="257"/>
                </a:cubicBezTo>
                <a:cubicBezTo>
                  <a:pt x="313" y="258"/>
                  <a:pt x="316" y="261"/>
                  <a:pt x="317" y="267"/>
                </a:cubicBezTo>
                <a:cubicBezTo>
                  <a:pt x="317" y="270"/>
                  <a:pt x="317" y="273"/>
                  <a:pt x="317" y="276"/>
                </a:cubicBezTo>
                <a:cubicBezTo>
                  <a:pt x="318" y="279"/>
                  <a:pt x="319" y="282"/>
                  <a:pt x="323" y="282"/>
                </a:cubicBezTo>
                <a:cubicBezTo>
                  <a:pt x="326" y="282"/>
                  <a:pt x="328" y="281"/>
                  <a:pt x="329" y="278"/>
                </a:cubicBezTo>
                <a:cubicBezTo>
                  <a:pt x="330" y="275"/>
                  <a:pt x="331" y="272"/>
                  <a:pt x="333" y="269"/>
                </a:cubicBezTo>
                <a:cubicBezTo>
                  <a:pt x="338" y="260"/>
                  <a:pt x="345" y="257"/>
                  <a:pt x="355" y="258"/>
                </a:cubicBezTo>
                <a:cubicBezTo>
                  <a:pt x="357" y="259"/>
                  <a:pt x="359" y="261"/>
                  <a:pt x="359" y="264"/>
                </a:cubicBezTo>
                <a:cubicBezTo>
                  <a:pt x="359" y="269"/>
                  <a:pt x="357" y="274"/>
                  <a:pt x="354" y="277"/>
                </a:cubicBezTo>
                <a:cubicBezTo>
                  <a:pt x="350" y="281"/>
                  <a:pt x="346" y="285"/>
                  <a:pt x="342" y="287"/>
                </a:cubicBezTo>
                <a:cubicBezTo>
                  <a:pt x="335" y="290"/>
                  <a:pt x="333" y="295"/>
                  <a:pt x="332" y="301"/>
                </a:cubicBezTo>
                <a:cubicBezTo>
                  <a:pt x="330" y="310"/>
                  <a:pt x="329" y="319"/>
                  <a:pt x="327" y="328"/>
                </a:cubicBezTo>
                <a:cubicBezTo>
                  <a:pt x="326" y="337"/>
                  <a:pt x="328" y="339"/>
                  <a:pt x="337" y="339"/>
                </a:cubicBezTo>
                <a:cubicBezTo>
                  <a:pt x="339" y="338"/>
                  <a:pt x="342" y="338"/>
                  <a:pt x="344" y="338"/>
                </a:cubicBezTo>
                <a:cubicBezTo>
                  <a:pt x="356" y="338"/>
                  <a:pt x="365" y="333"/>
                  <a:pt x="374" y="325"/>
                </a:cubicBezTo>
                <a:cubicBezTo>
                  <a:pt x="382" y="316"/>
                  <a:pt x="388" y="306"/>
                  <a:pt x="390" y="295"/>
                </a:cubicBezTo>
                <a:cubicBezTo>
                  <a:pt x="392" y="286"/>
                  <a:pt x="393" y="277"/>
                  <a:pt x="395" y="268"/>
                </a:cubicBezTo>
                <a:close/>
                <a:moveTo>
                  <a:pt x="166" y="181"/>
                </a:moveTo>
                <a:cubicBezTo>
                  <a:pt x="173" y="187"/>
                  <a:pt x="177" y="192"/>
                  <a:pt x="181" y="199"/>
                </a:cubicBezTo>
                <a:cubicBezTo>
                  <a:pt x="184" y="205"/>
                  <a:pt x="191" y="209"/>
                  <a:pt x="198" y="211"/>
                </a:cubicBezTo>
                <a:cubicBezTo>
                  <a:pt x="213" y="216"/>
                  <a:pt x="229" y="216"/>
                  <a:pt x="244" y="211"/>
                </a:cubicBezTo>
                <a:cubicBezTo>
                  <a:pt x="249" y="210"/>
                  <a:pt x="254" y="207"/>
                  <a:pt x="258" y="205"/>
                </a:cubicBezTo>
                <a:cubicBezTo>
                  <a:pt x="286" y="185"/>
                  <a:pt x="296" y="157"/>
                  <a:pt x="292" y="124"/>
                </a:cubicBezTo>
                <a:cubicBezTo>
                  <a:pt x="290" y="105"/>
                  <a:pt x="279" y="91"/>
                  <a:pt x="260" y="83"/>
                </a:cubicBezTo>
                <a:cubicBezTo>
                  <a:pt x="244" y="77"/>
                  <a:pt x="228" y="77"/>
                  <a:pt x="212" y="77"/>
                </a:cubicBezTo>
                <a:cubicBezTo>
                  <a:pt x="202" y="76"/>
                  <a:pt x="192" y="79"/>
                  <a:pt x="182" y="82"/>
                </a:cubicBezTo>
                <a:cubicBezTo>
                  <a:pt x="167" y="88"/>
                  <a:pt x="158" y="100"/>
                  <a:pt x="155" y="116"/>
                </a:cubicBezTo>
                <a:cubicBezTo>
                  <a:pt x="153" y="125"/>
                  <a:pt x="154" y="135"/>
                  <a:pt x="154" y="145"/>
                </a:cubicBezTo>
                <a:cubicBezTo>
                  <a:pt x="154" y="148"/>
                  <a:pt x="157" y="150"/>
                  <a:pt x="160" y="148"/>
                </a:cubicBezTo>
                <a:cubicBezTo>
                  <a:pt x="170" y="143"/>
                  <a:pt x="180" y="138"/>
                  <a:pt x="190" y="133"/>
                </a:cubicBezTo>
                <a:cubicBezTo>
                  <a:pt x="196" y="130"/>
                  <a:pt x="199" y="126"/>
                  <a:pt x="198" y="119"/>
                </a:cubicBezTo>
                <a:cubicBezTo>
                  <a:pt x="195" y="100"/>
                  <a:pt x="204" y="100"/>
                  <a:pt x="217" y="101"/>
                </a:cubicBezTo>
                <a:cubicBezTo>
                  <a:pt x="217" y="101"/>
                  <a:pt x="218" y="101"/>
                  <a:pt x="218" y="101"/>
                </a:cubicBezTo>
                <a:cubicBezTo>
                  <a:pt x="223" y="102"/>
                  <a:pt x="227" y="108"/>
                  <a:pt x="225" y="113"/>
                </a:cubicBezTo>
                <a:cubicBezTo>
                  <a:pt x="224" y="116"/>
                  <a:pt x="222" y="118"/>
                  <a:pt x="220" y="121"/>
                </a:cubicBezTo>
                <a:cubicBezTo>
                  <a:pt x="217" y="124"/>
                  <a:pt x="214" y="127"/>
                  <a:pt x="210" y="130"/>
                </a:cubicBezTo>
                <a:cubicBezTo>
                  <a:pt x="208" y="133"/>
                  <a:pt x="208" y="137"/>
                  <a:pt x="211" y="141"/>
                </a:cubicBezTo>
                <a:cubicBezTo>
                  <a:pt x="213" y="144"/>
                  <a:pt x="216" y="145"/>
                  <a:pt x="219" y="143"/>
                </a:cubicBezTo>
                <a:cubicBezTo>
                  <a:pt x="222" y="142"/>
                  <a:pt x="225" y="141"/>
                  <a:pt x="229" y="140"/>
                </a:cubicBezTo>
                <a:cubicBezTo>
                  <a:pt x="234" y="139"/>
                  <a:pt x="239" y="138"/>
                  <a:pt x="244" y="138"/>
                </a:cubicBezTo>
                <a:cubicBezTo>
                  <a:pt x="248" y="138"/>
                  <a:pt x="251" y="141"/>
                  <a:pt x="251" y="146"/>
                </a:cubicBezTo>
                <a:cubicBezTo>
                  <a:pt x="249" y="156"/>
                  <a:pt x="240" y="162"/>
                  <a:pt x="229" y="161"/>
                </a:cubicBezTo>
                <a:cubicBezTo>
                  <a:pt x="226" y="160"/>
                  <a:pt x="222" y="159"/>
                  <a:pt x="218" y="158"/>
                </a:cubicBezTo>
                <a:cubicBezTo>
                  <a:pt x="213" y="155"/>
                  <a:pt x="208" y="156"/>
                  <a:pt x="203" y="158"/>
                </a:cubicBezTo>
                <a:cubicBezTo>
                  <a:pt x="200" y="159"/>
                  <a:pt x="196" y="161"/>
                  <a:pt x="192" y="162"/>
                </a:cubicBezTo>
                <a:cubicBezTo>
                  <a:pt x="183" y="167"/>
                  <a:pt x="174" y="173"/>
                  <a:pt x="166" y="181"/>
                </a:cubicBezTo>
                <a:close/>
                <a:moveTo>
                  <a:pt x="482" y="73"/>
                </a:moveTo>
                <a:cubicBezTo>
                  <a:pt x="474" y="73"/>
                  <a:pt x="466" y="74"/>
                  <a:pt x="458" y="77"/>
                </a:cubicBezTo>
                <a:cubicBezTo>
                  <a:pt x="442" y="83"/>
                  <a:pt x="431" y="94"/>
                  <a:pt x="424" y="109"/>
                </a:cubicBezTo>
                <a:cubicBezTo>
                  <a:pt x="410" y="137"/>
                  <a:pt x="413" y="162"/>
                  <a:pt x="429" y="187"/>
                </a:cubicBezTo>
                <a:cubicBezTo>
                  <a:pt x="440" y="204"/>
                  <a:pt x="456" y="214"/>
                  <a:pt x="477" y="210"/>
                </a:cubicBezTo>
                <a:cubicBezTo>
                  <a:pt x="494" y="207"/>
                  <a:pt x="511" y="203"/>
                  <a:pt x="526" y="193"/>
                </a:cubicBezTo>
                <a:cubicBezTo>
                  <a:pt x="542" y="183"/>
                  <a:pt x="545" y="169"/>
                  <a:pt x="546" y="153"/>
                </a:cubicBezTo>
                <a:cubicBezTo>
                  <a:pt x="547" y="151"/>
                  <a:pt x="544" y="149"/>
                  <a:pt x="543" y="149"/>
                </a:cubicBezTo>
                <a:cubicBezTo>
                  <a:pt x="527" y="148"/>
                  <a:pt x="512" y="148"/>
                  <a:pt x="496" y="148"/>
                </a:cubicBezTo>
                <a:cubicBezTo>
                  <a:pt x="486" y="148"/>
                  <a:pt x="478" y="151"/>
                  <a:pt x="476" y="163"/>
                </a:cubicBezTo>
                <a:cubicBezTo>
                  <a:pt x="476" y="166"/>
                  <a:pt x="473" y="170"/>
                  <a:pt x="471" y="171"/>
                </a:cubicBezTo>
                <a:cubicBezTo>
                  <a:pt x="464" y="175"/>
                  <a:pt x="456" y="176"/>
                  <a:pt x="449" y="172"/>
                </a:cubicBezTo>
                <a:cubicBezTo>
                  <a:pt x="445" y="171"/>
                  <a:pt x="442" y="168"/>
                  <a:pt x="442" y="163"/>
                </a:cubicBezTo>
                <a:cubicBezTo>
                  <a:pt x="442" y="158"/>
                  <a:pt x="444" y="154"/>
                  <a:pt x="449" y="152"/>
                </a:cubicBezTo>
                <a:cubicBezTo>
                  <a:pt x="456" y="149"/>
                  <a:pt x="463" y="147"/>
                  <a:pt x="470" y="144"/>
                </a:cubicBezTo>
                <a:cubicBezTo>
                  <a:pt x="472" y="144"/>
                  <a:pt x="475" y="143"/>
                  <a:pt x="475" y="142"/>
                </a:cubicBezTo>
                <a:cubicBezTo>
                  <a:pt x="476" y="136"/>
                  <a:pt x="478" y="130"/>
                  <a:pt x="478" y="124"/>
                </a:cubicBezTo>
                <a:cubicBezTo>
                  <a:pt x="478" y="120"/>
                  <a:pt x="473" y="119"/>
                  <a:pt x="470" y="117"/>
                </a:cubicBezTo>
                <a:cubicBezTo>
                  <a:pt x="469" y="116"/>
                  <a:pt x="467" y="115"/>
                  <a:pt x="466" y="113"/>
                </a:cubicBezTo>
                <a:cubicBezTo>
                  <a:pt x="461" y="108"/>
                  <a:pt x="461" y="103"/>
                  <a:pt x="464" y="98"/>
                </a:cubicBezTo>
                <a:cubicBezTo>
                  <a:pt x="466" y="92"/>
                  <a:pt x="470" y="90"/>
                  <a:pt x="476" y="90"/>
                </a:cubicBezTo>
                <a:cubicBezTo>
                  <a:pt x="482" y="89"/>
                  <a:pt x="486" y="92"/>
                  <a:pt x="486" y="98"/>
                </a:cubicBezTo>
                <a:cubicBezTo>
                  <a:pt x="487" y="102"/>
                  <a:pt x="486" y="105"/>
                  <a:pt x="486" y="109"/>
                </a:cubicBezTo>
                <a:cubicBezTo>
                  <a:pt x="486" y="115"/>
                  <a:pt x="487" y="116"/>
                  <a:pt x="493" y="117"/>
                </a:cubicBezTo>
                <a:cubicBezTo>
                  <a:pt x="503" y="120"/>
                  <a:pt x="514" y="123"/>
                  <a:pt x="525" y="124"/>
                </a:cubicBezTo>
                <a:cubicBezTo>
                  <a:pt x="531" y="126"/>
                  <a:pt x="538" y="129"/>
                  <a:pt x="544" y="125"/>
                </a:cubicBezTo>
                <a:cubicBezTo>
                  <a:pt x="545" y="118"/>
                  <a:pt x="540" y="114"/>
                  <a:pt x="538" y="108"/>
                </a:cubicBezTo>
                <a:cubicBezTo>
                  <a:pt x="531" y="91"/>
                  <a:pt x="517" y="81"/>
                  <a:pt x="500" y="76"/>
                </a:cubicBezTo>
                <a:cubicBezTo>
                  <a:pt x="494" y="74"/>
                  <a:pt x="488" y="74"/>
                  <a:pt x="482" y="73"/>
                </a:cubicBezTo>
                <a:close/>
                <a:moveTo>
                  <a:pt x="674" y="243"/>
                </a:moveTo>
                <a:cubicBezTo>
                  <a:pt x="672" y="235"/>
                  <a:pt x="672" y="227"/>
                  <a:pt x="668" y="221"/>
                </a:cubicBezTo>
                <a:cubicBezTo>
                  <a:pt x="662" y="208"/>
                  <a:pt x="652" y="197"/>
                  <a:pt x="638" y="190"/>
                </a:cubicBezTo>
                <a:cubicBezTo>
                  <a:pt x="630" y="186"/>
                  <a:pt x="622" y="185"/>
                  <a:pt x="613" y="187"/>
                </a:cubicBezTo>
                <a:cubicBezTo>
                  <a:pt x="590" y="193"/>
                  <a:pt x="571" y="204"/>
                  <a:pt x="559" y="225"/>
                </a:cubicBezTo>
                <a:cubicBezTo>
                  <a:pt x="551" y="238"/>
                  <a:pt x="549" y="251"/>
                  <a:pt x="553" y="265"/>
                </a:cubicBezTo>
                <a:cubicBezTo>
                  <a:pt x="557" y="284"/>
                  <a:pt x="580" y="305"/>
                  <a:pt x="599" y="308"/>
                </a:cubicBezTo>
                <a:cubicBezTo>
                  <a:pt x="604" y="308"/>
                  <a:pt x="607" y="308"/>
                  <a:pt x="611" y="305"/>
                </a:cubicBezTo>
                <a:cubicBezTo>
                  <a:pt x="614" y="303"/>
                  <a:pt x="615" y="300"/>
                  <a:pt x="613" y="296"/>
                </a:cubicBezTo>
                <a:cubicBezTo>
                  <a:pt x="609" y="290"/>
                  <a:pt x="604" y="283"/>
                  <a:pt x="601" y="277"/>
                </a:cubicBezTo>
                <a:cubicBezTo>
                  <a:pt x="598" y="271"/>
                  <a:pt x="594" y="268"/>
                  <a:pt x="587" y="270"/>
                </a:cubicBezTo>
                <a:cubicBezTo>
                  <a:pt x="585" y="271"/>
                  <a:pt x="581" y="270"/>
                  <a:pt x="578" y="269"/>
                </a:cubicBezTo>
                <a:cubicBezTo>
                  <a:pt x="572" y="267"/>
                  <a:pt x="569" y="262"/>
                  <a:pt x="569" y="255"/>
                </a:cubicBezTo>
                <a:cubicBezTo>
                  <a:pt x="569" y="251"/>
                  <a:pt x="571" y="248"/>
                  <a:pt x="575" y="247"/>
                </a:cubicBezTo>
                <a:cubicBezTo>
                  <a:pt x="581" y="244"/>
                  <a:pt x="587" y="246"/>
                  <a:pt x="591" y="251"/>
                </a:cubicBezTo>
                <a:cubicBezTo>
                  <a:pt x="592" y="253"/>
                  <a:pt x="593" y="255"/>
                  <a:pt x="594" y="256"/>
                </a:cubicBezTo>
                <a:cubicBezTo>
                  <a:pt x="596" y="259"/>
                  <a:pt x="599" y="259"/>
                  <a:pt x="602" y="258"/>
                </a:cubicBezTo>
                <a:cubicBezTo>
                  <a:pt x="604" y="257"/>
                  <a:pt x="606" y="257"/>
                  <a:pt x="607" y="255"/>
                </a:cubicBezTo>
                <a:cubicBezTo>
                  <a:pt x="612" y="253"/>
                  <a:pt x="612" y="250"/>
                  <a:pt x="611" y="245"/>
                </a:cubicBezTo>
                <a:cubicBezTo>
                  <a:pt x="610" y="244"/>
                  <a:pt x="609" y="242"/>
                  <a:pt x="609" y="241"/>
                </a:cubicBezTo>
                <a:cubicBezTo>
                  <a:pt x="605" y="229"/>
                  <a:pt x="610" y="220"/>
                  <a:pt x="621" y="215"/>
                </a:cubicBezTo>
                <a:cubicBezTo>
                  <a:pt x="631" y="211"/>
                  <a:pt x="640" y="217"/>
                  <a:pt x="639" y="228"/>
                </a:cubicBezTo>
                <a:cubicBezTo>
                  <a:pt x="638" y="235"/>
                  <a:pt x="635" y="240"/>
                  <a:pt x="631" y="244"/>
                </a:cubicBezTo>
                <a:cubicBezTo>
                  <a:pt x="621" y="256"/>
                  <a:pt x="623" y="253"/>
                  <a:pt x="629" y="267"/>
                </a:cubicBezTo>
                <a:cubicBezTo>
                  <a:pt x="630" y="269"/>
                  <a:pt x="631" y="271"/>
                  <a:pt x="633" y="273"/>
                </a:cubicBezTo>
                <a:cubicBezTo>
                  <a:pt x="643" y="288"/>
                  <a:pt x="642" y="289"/>
                  <a:pt x="658" y="276"/>
                </a:cubicBezTo>
                <a:cubicBezTo>
                  <a:pt x="667" y="268"/>
                  <a:pt x="673" y="257"/>
                  <a:pt x="674" y="243"/>
                </a:cubicBezTo>
                <a:close/>
                <a:moveTo>
                  <a:pt x="106" y="400"/>
                </a:moveTo>
                <a:cubicBezTo>
                  <a:pt x="108" y="400"/>
                  <a:pt x="110" y="400"/>
                  <a:pt x="112" y="400"/>
                </a:cubicBezTo>
                <a:cubicBezTo>
                  <a:pt x="128" y="400"/>
                  <a:pt x="140" y="394"/>
                  <a:pt x="148" y="379"/>
                </a:cubicBezTo>
                <a:cubicBezTo>
                  <a:pt x="153" y="370"/>
                  <a:pt x="159" y="360"/>
                  <a:pt x="163" y="350"/>
                </a:cubicBezTo>
                <a:cubicBezTo>
                  <a:pt x="169" y="334"/>
                  <a:pt x="168" y="331"/>
                  <a:pt x="154" y="321"/>
                </a:cubicBezTo>
                <a:cubicBezTo>
                  <a:pt x="153" y="320"/>
                  <a:pt x="152" y="319"/>
                  <a:pt x="151" y="319"/>
                </a:cubicBezTo>
                <a:cubicBezTo>
                  <a:pt x="147" y="316"/>
                  <a:pt x="145" y="316"/>
                  <a:pt x="142" y="319"/>
                </a:cubicBezTo>
                <a:cubicBezTo>
                  <a:pt x="137" y="325"/>
                  <a:pt x="133" y="331"/>
                  <a:pt x="128" y="337"/>
                </a:cubicBezTo>
                <a:cubicBezTo>
                  <a:pt x="124" y="342"/>
                  <a:pt x="122" y="346"/>
                  <a:pt x="126" y="352"/>
                </a:cubicBezTo>
                <a:cubicBezTo>
                  <a:pt x="131" y="359"/>
                  <a:pt x="130" y="367"/>
                  <a:pt x="128" y="374"/>
                </a:cubicBezTo>
                <a:cubicBezTo>
                  <a:pt x="127" y="382"/>
                  <a:pt x="119" y="388"/>
                  <a:pt x="112" y="387"/>
                </a:cubicBezTo>
                <a:cubicBezTo>
                  <a:pt x="104" y="386"/>
                  <a:pt x="98" y="378"/>
                  <a:pt x="99" y="370"/>
                </a:cubicBezTo>
                <a:cubicBezTo>
                  <a:pt x="100" y="366"/>
                  <a:pt x="102" y="362"/>
                  <a:pt x="103" y="358"/>
                </a:cubicBezTo>
                <a:cubicBezTo>
                  <a:pt x="105" y="355"/>
                  <a:pt x="107" y="352"/>
                  <a:pt x="109" y="349"/>
                </a:cubicBezTo>
                <a:cubicBezTo>
                  <a:pt x="109" y="348"/>
                  <a:pt x="109" y="345"/>
                  <a:pt x="109" y="344"/>
                </a:cubicBezTo>
                <a:cubicBezTo>
                  <a:pt x="107" y="341"/>
                  <a:pt x="106" y="339"/>
                  <a:pt x="104" y="338"/>
                </a:cubicBezTo>
                <a:cubicBezTo>
                  <a:pt x="102" y="336"/>
                  <a:pt x="99" y="335"/>
                  <a:pt x="97" y="337"/>
                </a:cubicBezTo>
                <a:cubicBezTo>
                  <a:pt x="94" y="340"/>
                  <a:pt x="92" y="342"/>
                  <a:pt x="89" y="344"/>
                </a:cubicBezTo>
                <a:cubicBezTo>
                  <a:pt x="87" y="345"/>
                  <a:pt x="84" y="346"/>
                  <a:pt x="82" y="346"/>
                </a:cubicBezTo>
                <a:cubicBezTo>
                  <a:pt x="76" y="347"/>
                  <a:pt x="69" y="339"/>
                  <a:pt x="69" y="332"/>
                </a:cubicBezTo>
                <a:cubicBezTo>
                  <a:pt x="69" y="324"/>
                  <a:pt x="75" y="318"/>
                  <a:pt x="83" y="319"/>
                </a:cubicBezTo>
                <a:cubicBezTo>
                  <a:pt x="87" y="320"/>
                  <a:pt x="91" y="321"/>
                  <a:pt x="94" y="322"/>
                </a:cubicBezTo>
                <a:cubicBezTo>
                  <a:pt x="98" y="323"/>
                  <a:pt x="100" y="322"/>
                  <a:pt x="103" y="320"/>
                </a:cubicBezTo>
                <a:cubicBezTo>
                  <a:pt x="108" y="314"/>
                  <a:pt x="114" y="307"/>
                  <a:pt x="120" y="301"/>
                </a:cubicBezTo>
                <a:cubicBezTo>
                  <a:pt x="122" y="298"/>
                  <a:pt x="121" y="295"/>
                  <a:pt x="117" y="294"/>
                </a:cubicBezTo>
                <a:cubicBezTo>
                  <a:pt x="105" y="291"/>
                  <a:pt x="94" y="292"/>
                  <a:pt x="84" y="299"/>
                </a:cubicBezTo>
                <a:cubicBezTo>
                  <a:pt x="74" y="305"/>
                  <a:pt x="64" y="313"/>
                  <a:pt x="58" y="324"/>
                </a:cubicBezTo>
                <a:cubicBezTo>
                  <a:pt x="54" y="332"/>
                  <a:pt x="50" y="339"/>
                  <a:pt x="49" y="348"/>
                </a:cubicBezTo>
                <a:cubicBezTo>
                  <a:pt x="48" y="361"/>
                  <a:pt x="51" y="371"/>
                  <a:pt x="60" y="380"/>
                </a:cubicBezTo>
                <a:cubicBezTo>
                  <a:pt x="72" y="393"/>
                  <a:pt x="87" y="401"/>
                  <a:pt x="106" y="400"/>
                </a:cubicBezTo>
                <a:close/>
                <a:moveTo>
                  <a:pt x="388" y="466"/>
                </a:moveTo>
                <a:cubicBezTo>
                  <a:pt x="387" y="482"/>
                  <a:pt x="396" y="498"/>
                  <a:pt x="408" y="504"/>
                </a:cubicBezTo>
                <a:cubicBezTo>
                  <a:pt x="434" y="518"/>
                  <a:pt x="468" y="508"/>
                  <a:pt x="477" y="476"/>
                </a:cubicBezTo>
                <a:cubicBezTo>
                  <a:pt x="481" y="463"/>
                  <a:pt x="481" y="450"/>
                  <a:pt x="472" y="440"/>
                </a:cubicBezTo>
                <a:cubicBezTo>
                  <a:pt x="469" y="437"/>
                  <a:pt x="466" y="437"/>
                  <a:pt x="464" y="439"/>
                </a:cubicBezTo>
                <a:cubicBezTo>
                  <a:pt x="459" y="446"/>
                  <a:pt x="454" y="453"/>
                  <a:pt x="455" y="463"/>
                </a:cubicBezTo>
                <a:cubicBezTo>
                  <a:pt x="456" y="467"/>
                  <a:pt x="455" y="472"/>
                  <a:pt x="454" y="476"/>
                </a:cubicBezTo>
                <a:cubicBezTo>
                  <a:pt x="452" y="481"/>
                  <a:pt x="449" y="485"/>
                  <a:pt x="443" y="486"/>
                </a:cubicBezTo>
                <a:cubicBezTo>
                  <a:pt x="441" y="487"/>
                  <a:pt x="437" y="487"/>
                  <a:pt x="435" y="485"/>
                </a:cubicBezTo>
                <a:cubicBezTo>
                  <a:pt x="432" y="484"/>
                  <a:pt x="431" y="480"/>
                  <a:pt x="432" y="477"/>
                </a:cubicBezTo>
                <a:cubicBezTo>
                  <a:pt x="434" y="473"/>
                  <a:pt x="437" y="468"/>
                  <a:pt x="439" y="464"/>
                </a:cubicBezTo>
                <a:cubicBezTo>
                  <a:pt x="440" y="460"/>
                  <a:pt x="442" y="457"/>
                  <a:pt x="443" y="454"/>
                </a:cubicBezTo>
                <a:cubicBezTo>
                  <a:pt x="444" y="453"/>
                  <a:pt x="443" y="451"/>
                  <a:pt x="442" y="450"/>
                </a:cubicBezTo>
                <a:cubicBezTo>
                  <a:pt x="441" y="450"/>
                  <a:pt x="438" y="449"/>
                  <a:pt x="438" y="450"/>
                </a:cubicBezTo>
                <a:cubicBezTo>
                  <a:pt x="435" y="452"/>
                  <a:pt x="433" y="455"/>
                  <a:pt x="430" y="458"/>
                </a:cubicBezTo>
                <a:cubicBezTo>
                  <a:pt x="425" y="463"/>
                  <a:pt x="419" y="464"/>
                  <a:pt x="412" y="465"/>
                </a:cubicBezTo>
                <a:cubicBezTo>
                  <a:pt x="406" y="465"/>
                  <a:pt x="402" y="459"/>
                  <a:pt x="404" y="453"/>
                </a:cubicBezTo>
                <a:cubicBezTo>
                  <a:pt x="406" y="447"/>
                  <a:pt x="410" y="442"/>
                  <a:pt x="417" y="439"/>
                </a:cubicBezTo>
                <a:cubicBezTo>
                  <a:pt x="421" y="438"/>
                  <a:pt x="426" y="437"/>
                  <a:pt x="431" y="437"/>
                </a:cubicBezTo>
                <a:cubicBezTo>
                  <a:pt x="435" y="437"/>
                  <a:pt x="437" y="436"/>
                  <a:pt x="439" y="433"/>
                </a:cubicBezTo>
                <a:cubicBezTo>
                  <a:pt x="441" y="430"/>
                  <a:pt x="443" y="426"/>
                  <a:pt x="444" y="422"/>
                </a:cubicBezTo>
                <a:cubicBezTo>
                  <a:pt x="445" y="421"/>
                  <a:pt x="444" y="419"/>
                  <a:pt x="443" y="418"/>
                </a:cubicBezTo>
                <a:cubicBezTo>
                  <a:pt x="439" y="416"/>
                  <a:pt x="435" y="414"/>
                  <a:pt x="430" y="415"/>
                </a:cubicBezTo>
                <a:cubicBezTo>
                  <a:pt x="403" y="423"/>
                  <a:pt x="389" y="441"/>
                  <a:pt x="388" y="466"/>
                </a:cubicBezTo>
                <a:close/>
                <a:moveTo>
                  <a:pt x="554" y="147"/>
                </a:moveTo>
                <a:cubicBezTo>
                  <a:pt x="553" y="153"/>
                  <a:pt x="553" y="156"/>
                  <a:pt x="553" y="158"/>
                </a:cubicBezTo>
                <a:cubicBezTo>
                  <a:pt x="552" y="165"/>
                  <a:pt x="554" y="166"/>
                  <a:pt x="560" y="167"/>
                </a:cubicBezTo>
                <a:cubicBezTo>
                  <a:pt x="574" y="169"/>
                  <a:pt x="587" y="171"/>
                  <a:pt x="601" y="173"/>
                </a:cubicBezTo>
                <a:cubicBezTo>
                  <a:pt x="605" y="173"/>
                  <a:pt x="608" y="172"/>
                  <a:pt x="608" y="167"/>
                </a:cubicBezTo>
                <a:cubicBezTo>
                  <a:pt x="610" y="154"/>
                  <a:pt x="611" y="141"/>
                  <a:pt x="612" y="128"/>
                </a:cubicBezTo>
                <a:cubicBezTo>
                  <a:pt x="612" y="125"/>
                  <a:pt x="610" y="122"/>
                  <a:pt x="607" y="122"/>
                </a:cubicBezTo>
                <a:cubicBezTo>
                  <a:pt x="597" y="120"/>
                  <a:pt x="588" y="118"/>
                  <a:pt x="578" y="117"/>
                </a:cubicBezTo>
                <a:cubicBezTo>
                  <a:pt x="571" y="117"/>
                  <a:pt x="564" y="117"/>
                  <a:pt x="557" y="117"/>
                </a:cubicBezTo>
                <a:cubicBezTo>
                  <a:pt x="554" y="117"/>
                  <a:pt x="552" y="119"/>
                  <a:pt x="552" y="122"/>
                </a:cubicBezTo>
                <a:cubicBezTo>
                  <a:pt x="552" y="125"/>
                  <a:pt x="553" y="128"/>
                  <a:pt x="553" y="131"/>
                </a:cubicBezTo>
                <a:cubicBezTo>
                  <a:pt x="553" y="138"/>
                  <a:pt x="554" y="144"/>
                  <a:pt x="554" y="147"/>
                </a:cubicBezTo>
                <a:close/>
                <a:moveTo>
                  <a:pt x="190" y="285"/>
                </a:moveTo>
                <a:cubicBezTo>
                  <a:pt x="189" y="283"/>
                  <a:pt x="188" y="281"/>
                  <a:pt x="186" y="279"/>
                </a:cubicBezTo>
                <a:cubicBezTo>
                  <a:pt x="177" y="269"/>
                  <a:pt x="167" y="259"/>
                  <a:pt x="158" y="250"/>
                </a:cubicBezTo>
                <a:cubicBezTo>
                  <a:pt x="156" y="248"/>
                  <a:pt x="154" y="248"/>
                  <a:pt x="152" y="250"/>
                </a:cubicBezTo>
                <a:cubicBezTo>
                  <a:pt x="143" y="261"/>
                  <a:pt x="134" y="272"/>
                  <a:pt x="125" y="284"/>
                </a:cubicBezTo>
                <a:cubicBezTo>
                  <a:pt x="123" y="288"/>
                  <a:pt x="123" y="290"/>
                  <a:pt x="127" y="293"/>
                </a:cubicBezTo>
                <a:cubicBezTo>
                  <a:pt x="138" y="301"/>
                  <a:pt x="149" y="309"/>
                  <a:pt x="161" y="317"/>
                </a:cubicBezTo>
                <a:cubicBezTo>
                  <a:pt x="165" y="320"/>
                  <a:pt x="168" y="319"/>
                  <a:pt x="171" y="315"/>
                </a:cubicBezTo>
                <a:cubicBezTo>
                  <a:pt x="177" y="306"/>
                  <a:pt x="182" y="297"/>
                  <a:pt x="188" y="288"/>
                </a:cubicBezTo>
                <a:cubicBezTo>
                  <a:pt x="189" y="287"/>
                  <a:pt x="189" y="286"/>
                  <a:pt x="190" y="285"/>
                </a:cubicBezTo>
                <a:close/>
                <a:moveTo>
                  <a:pt x="458" y="370"/>
                </a:moveTo>
                <a:cubicBezTo>
                  <a:pt x="450" y="379"/>
                  <a:pt x="444" y="390"/>
                  <a:pt x="439" y="401"/>
                </a:cubicBezTo>
                <a:cubicBezTo>
                  <a:pt x="438" y="403"/>
                  <a:pt x="439" y="406"/>
                  <a:pt x="441" y="407"/>
                </a:cubicBezTo>
                <a:cubicBezTo>
                  <a:pt x="456" y="414"/>
                  <a:pt x="468" y="425"/>
                  <a:pt x="481" y="436"/>
                </a:cubicBezTo>
                <a:cubicBezTo>
                  <a:pt x="488" y="428"/>
                  <a:pt x="493" y="418"/>
                  <a:pt x="499" y="410"/>
                </a:cubicBezTo>
                <a:cubicBezTo>
                  <a:pt x="503" y="404"/>
                  <a:pt x="503" y="403"/>
                  <a:pt x="498" y="398"/>
                </a:cubicBezTo>
                <a:cubicBezTo>
                  <a:pt x="485" y="389"/>
                  <a:pt x="472" y="380"/>
                  <a:pt x="458" y="370"/>
                </a:cubicBezTo>
                <a:close/>
                <a:moveTo>
                  <a:pt x="338" y="351"/>
                </a:moveTo>
                <a:cubicBezTo>
                  <a:pt x="338" y="348"/>
                  <a:pt x="336" y="347"/>
                  <a:pt x="333" y="346"/>
                </a:cubicBezTo>
                <a:cubicBezTo>
                  <a:pt x="326" y="345"/>
                  <a:pt x="319" y="343"/>
                  <a:pt x="311" y="343"/>
                </a:cubicBezTo>
                <a:cubicBezTo>
                  <a:pt x="292" y="341"/>
                  <a:pt x="293" y="338"/>
                  <a:pt x="286" y="358"/>
                </a:cubicBezTo>
                <a:cubicBezTo>
                  <a:pt x="284" y="361"/>
                  <a:pt x="283" y="365"/>
                  <a:pt x="282" y="369"/>
                </a:cubicBezTo>
                <a:cubicBezTo>
                  <a:pt x="280" y="375"/>
                  <a:pt x="281" y="378"/>
                  <a:pt x="286" y="380"/>
                </a:cubicBezTo>
                <a:cubicBezTo>
                  <a:pt x="296" y="384"/>
                  <a:pt x="306" y="387"/>
                  <a:pt x="316" y="391"/>
                </a:cubicBezTo>
                <a:cubicBezTo>
                  <a:pt x="320" y="392"/>
                  <a:pt x="323" y="390"/>
                  <a:pt x="325" y="386"/>
                </a:cubicBezTo>
                <a:cubicBezTo>
                  <a:pt x="329" y="375"/>
                  <a:pt x="334" y="364"/>
                  <a:pt x="338" y="352"/>
                </a:cubicBezTo>
                <a:cubicBezTo>
                  <a:pt x="338" y="352"/>
                  <a:pt x="338" y="351"/>
                  <a:pt x="338" y="351"/>
                </a:cubicBezTo>
                <a:close/>
                <a:moveTo>
                  <a:pt x="121" y="206"/>
                </a:moveTo>
                <a:cubicBezTo>
                  <a:pt x="130" y="203"/>
                  <a:pt x="139" y="199"/>
                  <a:pt x="147" y="196"/>
                </a:cubicBezTo>
                <a:cubicBezTo>
                  <a:pt x="151" y="194"/>
                  <a:pt x="156" y="193"/>
                  <a:pt x="158" y="190"/>
                </a:cubicBezTo>
                <a:cubicBezTo>
                  <a:pt x="160" y="186"/>
                  <a:pt x="155" y="183"/>
                  <a:pt x="154" y="180"/>
                </a:cubicBezTo>
                <a:cubicBezTo>
                  <a:pt x="153" y="176"/>
                  <a:pt x="151" y="173"/>
                  <a:pt x="150" y="170"/>
                </a:cubicBezTo>
                <a:cubicBezTo>
                  <a:pt x="149" y="162"/>
                  <a:pt x="146" y="154"/>
                  <a:pt x="147" y="146"/>
                </a:cubicBezTo>
                <a:cubicBezTo>
                  <a:pt x="148" y="142"/>
                  <a:pt x="145" y="140"/>
                  <a:pt x="142" y="141"/>
                </a:cubicBezTo>
                <a:cubicBezTo>
                  <a:pt x="133" y="144"/>
                  <a:pt x="124" y="148"/>
                  <a:pt x="115" y="152"/>
                </a:cubicBezTo>
                <a:cubicBezTo>
                  <a:pt x="110" y="154"/>
                  <a:pt x="109" y="157"/>
                  <a:pt x="110" y="162"/>
                </a:cubicBezTo>
                <a:cubicBezTo>
                  <a:pt x="112" y="168"/>
                  <a:pt x="114" y="175"/>
                  <a:pt x="116" y="182"/>
                </a:cubicBezTo>
                <a:cubicBezTo>
                  <a:pt x="118" y="190"/>
                  <a:pt x="119" y="198"/>
                  <a:pt x="121" y="206"/>
                </a:cubicBezTo>
                <a:close/>
                <a:moveTo>
                  <a:pt x="673" y="324"/>
                </a:moveTo>
                <a:cubicBezTo>
                  <a:pt x="673" y="323"/>
                  <a:pt x="673" y="322"/>
                  <a:pt x="672" y="321"/>
                </a:cubicBezTo>
                <a:cubicBezTo>
                  <a:pt x="668" y="311"/>
                  <a:pt x="664" y="301"/>
                  <a:pt x="659" y="291"/>
                </a:cubicBezTo>
                <a:cubicBezTo>
                  <a:pt x="658" y="288"/>
                  <a:pt x="655" y="288"/>
                  <a:pt x="653" y="289"/>
                </a:cubicBezTo>
                <a:cubicBezTo>
                  <a:pt x="642" y="295"/>
                  <a:pt x="631" y="302"/>
                  <a:pt x="620" y="309"/>
                </a:cubicBezTo>
                <a:cubicBezTo>
                  <a:pt x="617" y="311"/>
                  <a:pt x="616" y="314"/>
                  <a:pt x="618" y="318"/>
                </a:cubicBezTo>
                <a:cubicBezTo>
                  <a:pt x="622" y="328"/>
                  <a:pt x="629" y="336"/>
                  <a:pt x="636" y="343"/>
                </a:cubicBezTo>
                <a:cubicBezTo>
                  <a:pt x="639" y="346"/>
                  <a:pt x="642" y="346"/>
                  <a:pt x="645" y="344"/>
                </a:cubicBezTo>
                <a:cubicBezTo>
                  <a:pt x="653" y="339"/>
                  <a:pt x="662" y="333"/>
                  <a:pt x="670" y="328"/>
                </a:cubicBezTo>
                <a:cubicBezTo>
                  <a:pt x="672" y="327"/>
                  <a:pt x="672" y="326"/>
                  <a:pt x="673" y="324"/>
                </a:cubicBezTo>
                <a:close/>
                <a:moveTo>
                  <a:pt x="557" y="375"/>
                </a:moveTo>
                <a:cubicBezTo>
                  <a:pt x="557" y="375"/>
                  <a:pt x="557" y="375"/>
                  <a:pt x="557" y="375"/>
                </a:cubicBezTo>
                <a:cubicBezTo>
                  <a:pt x="561" y="375"/>
                  <a:pt x="566" y="376"/>
                  <a:pt x="570" y="376"/>
                </a:cubicBezTo>
                <a:cubicBezTo>
                  <a:pt x="576" y="376"/>
                  <a:pt x="578" y="374"/>
                  <a:pt x="579" y="368"/>
                </a:cubicBezTo>
                <a:cubicBezTo>
                  <a:pt x="580" y="362"/>
                  <a:pt x="578" y="360"/>
                  <a:pt x="574" y="359"/>
                </a:cubicBezTo>
                <a:cubicBezTo>
                  <a:pt x="562" y="356"/>
                  <a:pt x="551" y="356"/>
                  <a:pt x="539" y="358"/>
                </a:cubicBezTo>
                <a:cubicBezTo>
                  <a:pt x="535" y="359"/>
                  <a:pt x="533" y="363"/>
                  <a:pt x="534" y="367"/>
                </a:cubicBezTo>
                <a:cubicBezTo>
                  <a:pt x="534" y="372"/>
                  <a:pt x="536" y="374"/>
                  <a:pt x="540" y="374"/>
                </a:cubicBezTo>
                <a:cubicBezTo>
                  <a:pt x="546" y="375"/>
                  <a:pt x="551" y="375"/>
                  <a:pt x="557" y="375"/>
                </a:cubicBezTo>
                <a:close/>
                <a:moveTo>
                  <a:pt x="156" y="162"/>
                </a:moveTo>
                <a:cubicBezTo>
                  <a:pt x="157" y="165"/>
                  <a:pt x="157" y="166"/>
                  <a:pt x="157" y="168"/>
                </a:cubicBezTo>
                <a:cubicBezTo>
                  <a:pt x="158" y="172"/>
                  <a:pt x="162" y="174"/>
                  <a:pt x="165" y="171"/>
                </a:cubicBezTo>
                <a:cubicBezTo>
                  <a:pt x="177" y="164"/>
                  <a:pt x="189" y="157"/>
                  <a:pt x="202" y="151"/>
                </a:cubicBezTo>
                <a:cubicBezTo>
                  <a:pt x="206" y="149"/>
                  <a:pt x="205" y="146"/>
                  <a:pt x="203" y="140"/>
                </a:cubicBezTo>
                <a:cubicBezTo>
                  <a:pt x="201" y="137"/>
                  <a:pt x="199" y="136"/>
                  <a:pt x="195" y="138"/>
                </a:cubicBezTo>
                <a:cubicBezTo>
                  <a:pt x="184" y="144"/>
                  <a:pt x="172" y="150"/>
                  <a:pt x="161" y="156"/>
                </a:cubicBezTo>
                <a:cubicBezTo>
                  <a:pt x="158" y="157"/>
                  <a:pt x="157" y="160"/>
                  <a:pt x="156" y="162"/>
                </a:cubicBezTo>
                <a:close/>
                <a:moveTo>
                  <a:pt x="522" y="138"/>
                </a:moveTo>
                <a:cubicBezTo>
                  <a:pt x="522" y="139"/>
                  <a:pt x="522" y="139"/>
                  <a:pt x="522" y="139"/>
                </a:cubicBezTo>
                <a:cubicBezTo>
                  <a:pt x="529" y="139"/>
                  <a:pt x="535" y="139"/>
                  <a:pt x="542" y="139"/>
                </a:cubicBezTo>
                <a:cubicBezTo>
                  <a:pt x="543" y="139"/>
                  <a:pt x="544" y="138"/>
                  <a:pt x="544" y="137"/>
                </a:cubicBezTo>
                <a:cubicBezTo>
                  <a:pt x="544" y="136"/>
                  <a:pt x="543" y="134"/>
                  <a:pt x="542" y="134"/>
                </a:cubicBezTo>
                <a:cubicBezTo>
                  <a:pt x="525" y="131"/>
                  <a:pt x="509" y="128"/>
                  <a:pt x="492" y="125"/>
                </a:cubicBezTo>
                <a:cubicBezTo>
                  <a:pt x="491" y="125"/>
                  <a:pt x="491" y="125"/>
                  <a:pt x="490" y="125"/>
                </a:cubicBezTo>
                <a:cubicBezTo>
                  <a:pt x="488" y="125"/>
                  <a:pt x="485" y="126"/>
                  <a:pt x="485" y="129"/>
                </a:cubicBezTo>
                <a:cubicBezTo>
                  <a:pt x="484" y="131"/>
                  <a:pt x="484" y="134"/>
                  <a:pt x="484" y="137"/>
                </a:cubicBezTo>
                <a:cubicBezTo>
                  <a:pt x="484" y="138"/>
                  <a:pt x="485" y="140"/>
                  <a:pt x="487" y="140"/>
                </a:cubicBezTo>
                <a:cubicBezTo>
                  <a:pt x="488" y="141"/>
                  <a:pt x="491" y="141"/>
                  <a:pt x="493" y="141"/>
                </a:cubicBezTo>
                <a:cubicBezTo>
                  <a:pt x="503" y="140"/>
                  <a:pt x="512" y="139"/>
                  <a:pt x="522" y="138"/>
                </a:cubicBezTo>
                <a:close/>
                <a:moveTo>
                  <a:pt x="624" y="298"/>
                </a:moveTo>
                <a:cubicBezTo>
                  <a:pt x="627" y="296"/>
                  <a:pt x="629" y="294"/>
                  <a:pt x="632" y="293"/>
                </a:cubicBezTo>
                <a:cubicBezTo>
                  <a:pt x="633" y="292"/>
                  <a:pt x="633" y="289"/>
                  <a:pt x="633" y="289"/>
                </a:cubicBezTo>
                <a:cubicBezTo>
                  <a:pt x="628" y="280"/>
                  <a:pt x="623" y="271"/>
                  <a:pt x="618" y="262"/>
                </a:cubicBezTo>
                <a:cubicBezTo>
                  <a:pt x="617" y="261"/>
                  <a:pt x="614" y="260"/>
                  <a:pt x="613" y="261"/>
                </a:cubicBezTo>
                <a:cubicBezTo>
                  <a:pt x="610" y="262"/>
                  <a:pt x="607" y="264"/>
                  <a:pt x="605" y="266"/>
                </a:cubicBezTo>
                <a:cubicBezTo>
                  <a:pt x="604" y="267"/>
                  <a:pt x="603" y="269"/>
                  <a:pt x="604" y="270"/>
                </a:cubicBezTo>
                <a:cubicBezTo>
                  <a:pt x="608" y="278"/>
                  <a:pt x="613" y="286"/>
                  <a:pt x="618" y="293"/>
                </a:cubicBezTo>
                <a:cubicBezTo>
                  <a:pt x="619" y="295"/>
                  <a:pt x="622" y="296"/>
                  <a:pt x="624" y="298"/>
                </a:cubicBezTo>
                <a:close/>
                <a:moveTo>
                  <a:pt x="326" y="297"/>
                </a:moveTo>
                <a:cubicBezTo>
                  <a:pt x="325" y="295"/>
                  <a:pt x="324" y="293"/>
                  <a:pt x="323" y="291"/>
                </a:cubicBezTo>
                <a:cubicBezTo>
                  <a:pt x="322" y="290"/>
                  <a:pt x="320" y="290"/>
                  <a:pt x="319" y="291"/>
                </a:cubicBezTo>
                <a:cubicBezTo>
                  <a:pt x="317" y="292"/>
                  <a:pt x="316" y="293"/>
                  <a:pt x="315" y="295"/>
                </a:cubicBezTo>
                <a:cubicBezTo>
                  <a:pt x="311" y="306"/>
                  <a:pt x="308" y="317"/>
                  <a:pt x="305" y="328"/>
                </a:cubicBezTo>
                <a:cubicBezTo>
                  <a:pt x="303" y="333"/>
                  <a:pt x="304" y="337"/>
                  <a:pt x="311" y="336"/>
                </a:cubicBezTo>
                <a:cubicBezTo>
                  <a:pt x="315" y="335"/>
                  <a:pt x="318" y="333"/>
                  <a:pt x="319" y="330"/>
                </a:cubicBezTo>
                <a:cubicBezTo>
                  <a:pt x="322" y="319"/>
                  <a:pt x="324" y="308"/>
                  <a:pt x="326" y="297"/>
                </a:cubicBezTo>
                <a:close/>
                <a:moveTo>
                  <a:pt x="116" y="338"/>
                </a:moveTo>
                <a:cubicBezTo>
                  <a:pt x="117" y="337"/>
                  <a:pt x="118" y="337"/>
                  <a:pt x="118" y="337"/>
                </a:cubicBezTo>
                <a:cubicBezTo>
                  <a:pt x="124" y="329"/>
                  <a:pt x="131" y="321"/>
                  <a:pt x="137" y="312"/>
                </a:cubicBezTo>
                <a:cubicBezTo>
                  <a:pt x="138" y="312"/>
                  <a:pt x="137" y="310"/>
                  <a:pt x="136" y="309"/>
                </a:cubicBezTo>
                <a:cubicBezTo>
                  <a:pt x="133" y="304"/>
                  <a:pt x="128" y="303"/>
                  <a:pt x="125" y="307"/>
                </a:cubicBezTo>
                <a:cubicBezTo>
                  <a:pt x="120" y="312"/>
                  <a:pt x="115" y="317"/>
                  <a:pt x="110" y="322"/>
                </a:cubicBezTo>
                <a:cubicBezTo>
                  <a:pt x="106" y="327"/>
                  <a:pt x="106" y="329"/>
                  <a:pt x="110" y="333"/>
                </a:cubicBezTo>
                <a:cubicBezTo>
                  <a:pt x="112" y="335"/>
                  <a:pt x="114" y="336"/>
                  <a:pt x="116" y="338"/>
                </a:cubicBezTo>
                <a:close/>
                <a:moveTo>
                  <a:pt x="113" y="380"/>
                </a:moveTo>
                <a:cubicBezTo>
                  <a:pt x="114" y="380"/>
                  <a:pt x="115" y="380"/>
                  <a:pt x="116" y="379"/>
                </a:cubicBezTo>
                <a:cubicBezTo>
                  <a:pt x="124" y="374"/>
                  <a:pt x="125" y="362"/>
                  <a:pt x="119" y="356"/>
                </a:cubicBezTo>
                <a:cubicBezTo>
                  <a:pt x="118" y="355"/>
                  <a:pt x="116" y="355"/>
                  <a:pt x="115" y="355"/>
                </a:cubicBezTo>
                <a:cubicBezTo>
                  <a:pt x="110" y="359"/>
                  <a:pt x="106" y="365"/>
                  <a:pt x="105" y="371"/>
                </a:cubicBezTo>
                <a:cubicBezTo>
                  <a:pt x="105" y="375"/>
                  <a:pt x="109" y="380"/>
                  <a:pt x="113" y="380"/>
                </a:cubicBezTo>
                <a:close/>
                <a:moveTo>
                  <a:pt x="96" y="193"/>
                </a:moveTo>
                <a:cubicBezTo>
                  <a:pt x="96" y="188"/>
                  <a:pt x="93" y="184"/>
                  <a:pt x="89" y="184"/>
                </a:cubicBezTo>
                <a:cubicBezTo>
                  <a:pt x="83" y="183"/>
                  <a:pt x="77" y="186"/>
                  <a:pt x="75" y="192"/>
                </a:cubicBezTo>
                <a:cubicBezTo>
                  <a:pt x="74" y="194"/>
                  <a:pt x="74" y="196"/>
                  <a:pt x="75" y="198"/>
                </a:cubicBezTo>
                <a:cubicBezTo>
                  <a:pt x="76" y="201"/>
                  <a:pt x="80" y="202"/>
                  <a:pt x="86" y="200"/>
                </a:cubicBezTo>
                <a:cubicBezTo>
                  <a:pt x="90" y="199"/>
                  <a:pt x="95" y="199"/>
                  <a:pt x="96" y="193"/>
                </a:cubicBezTo>
                <a:close/>
                <a:moveTo>
                  <a:pt x="191" y="247"/>
                </a:moveTo>
                <a:cubicBezTo>
                  <a:pt x="191" y="247"/>
                  <a:pt x="192" y="247"/>
                  <a:pt x="192" y="246"/>
                </a:cubicBezTo>
                <a:cubicBezTo>
                  <a:pt x="196" y="241"/>
                  <a:pt x="201" y="237"/>
                  <a:pt x="203" y="230"/>
                </a:cubicBezTo>
                <a:cubicBezTo>
                  <a:pt x="203" y="227"/>
                  <a:pt x="201" y="224"/>
                  <a:pt x="198" y="224"/>
                </a:cubicBezTo>
                <a:cubicBezTo>
                  <a:pt x="191" y="225"/>
                  <a:pt x="183" y="232"/>
                  <a:pt x="183" y="239"/>
                </a:cubicBezTo>
                <a:cubicBezTo>
                  <a:pt x="183" y="242"/>
                  <a:pt x="188" y="247"/>
                  <a:pt x="191" y="247"/>
                </a:cubicBezTo>
                <a:close/>
                <a:moveTo>
                  <a:pt x="632" y="229"/>
                </a:moveTo>
                <a:cubicBezTo>
                  <a:pt x="632" y="223"/>
                  <a:pt x="628" y="220"/>
                  <a:pt x="625" y="221"/>
                </a:cubicBezTo>
                <a:cubicBezTo>
                  <a:pt x="620" y="222"/>
                  <a:pt x="616" y="224"/>
                  <a:pt x="615" y="229"/>
                </a:cubicBezTo>
                <a:cubicBezTo>
                  <a:pt x="613" y="234"/>
                  <a:pt x="615" y="239"/>
                  <a:pt x="619" y="243"/>
                </a:cubicBezTo>
                <a:cubicBezTo>
                  <a:pt x="619" y="243"/>
                  <a:pt x="621" y="244"/>
                  <a:pt x="621" y="243"/>
                </a:cubicBezTo>
                <a:cubicBezTo>
                  <a:pt x="627" y="239"/>
                  <a:pt x="632" y="234"/>
                  <a:pt x="632" y="229"/>
                </a:cubicBezTo>
                <a:close/>
                <a:moveTo>
                  <a:pt x="636" y="161"/>
                </a:moveTo>
                <a:cubicBezTo>
                  <a:pt x="639" y="161"/>
                  <a:pt x="642" y="161"/>
                  <a:pt x="645" y="160"/>
                </a:cubicBezTo>
                <a:cubicBezTo>
                  <a:pt x="646" y="159"/>
                  <a:pt x="648" y="157"/>
                  <a:pt x="648" y="155"/>
                </a:cubicBezTo>
                <a:cubicBezTo>
                  <a:pt x="648" y="149"/>
                  <a:pt x="637" y="143"/>
                  <a:pt x="632" y="146"/>
                </a:cubicBezTo>
                <a:cubicBezTo>
                  <a:pt x="631" y="146"/>
                  <a:pt x="631" y="147"/>
                  <a:pt x="631" y="147"/>
                </a:cubicBezTo>
                <a:cubicBezTo>
                  <a:pt x="629" y="149"/>
                  <a:pt x="628" y="156"/>
                  <a:pt x="630" y="158"/>
                </a:cubicBezTo>
                <a:cubicBezTo>
                  <a:pt x="631" y="160"/>
                  <a:pt x="634" y="161"/>
                  <a:pt x="636" y="161"/>
                </a:cubicBezTo>
                <a:close/>
                <a:moveTo>
                  <a:pt x="457" y="168"/>
                </a:moveTo>
                <a:cubicBezTo>
                  <a:pt x="463" y="169"/>
                  <a:pt x="467" y="167"/>
                  <a:pt x="469" y="164"/>
                </a:cubicBezTo>
                <a:cubicBezTo>
                  <a:pt x="471" y="162"/>
                  <a:pt x="472" y="158"/>
                  <a:pt x="471" y="156"/>
                </a:cubicBezTo>
                <a:cubicBezTo>
                  <a:pt x="470" y="152"/>
                  <a:pt x="466" y="153"/>
                  <a:pt x="463" y="154"/>
                </a:cubicBezTo>
                <a:cubicBezTo>
                  <a:pt x="459" y="156"/>
                  <a:pt x="455" y="158"/>
                  <a:pt x="451" y="160"/>
                </a:cubicBezTo>
                <a:cubicBezTo>
                  <a:pt x="449" y="161"/>
                  <a:pt x="450" y="165"/>
                  <a:pt x="452" y="166"/>
                </a:cubicBezTo>
                <a:cubicBezTo>
                  <a:pt x="454" y="167"/>
                  <a:pt x="456" y="168"/>
                  <a:pt x="457" y="168"/>
                </a:cubicBezTo>
                <a:close/>
                <a:moveTo>
                  <a:pt x="670" y="368"/>
                </a:moveTo>
                <a:cubicBezTo>
                  <a:pt x="675" y="368"/>
                  <a:pt x="679" y="364"/>
                  <a:pt x="679" y="362"/>
                </a:cubicBezTo>
                <a:cubicBezTo>
                  <a:pt x="680" y="358"/>
                  <a:pt x="676" y="351"/>
                  <a:pt x="673" y="350"/>
                </a:cubicBezTo>
                <a:cubicBezTo>
                  <a:pt x="672" y="350"/>
                  <a:pt x="671" y="350"/>
                  <a:pt x="670" y="350"/>
                </a:cubicBezTo>
                <a:cubicBezTo>
                  <a:pt x="668" y="352"/>
                  <a:pt x="666" y="353"/>
                  <a:pt x="664" y="355"/>
                </a:cubicBezTo>
                <a:cubicBezTo>
                  <a:pt x="662" y="357"/>
                  <a:pt x="661" y="360"/>
                  <a:pt x="663" y="363"/>
                </a:cubicBezTo>
                <a:cubicBezTo>
                  <a:pt x="665" y="365"/>
                  <a:pt x="668" y="367"/>
                  <a:pt x="670" y="368"/>
                </a:cubicBezTo>
                <a:close/>
                <a:moveTo>
                  <a:pt x="460" y="430"/>
                </a:moveTo>
                <a:cubicBezTo>
                  <a:pt x="458" y="429"/>
                  <a:pt x="456" y="426"/>
                  <a:pt x="454" y="425"/>
                </a:cubicBezTo>
                <a:cubicBezTo>
                  <a:pt x="453" y="424"/>
                  <a:pt x="452" y="424"/>
                  <a:pt x="451" y="425"/>
                </a:cubicBezTo>
                <a:cubicBezTo>
                  <a:pt x="449" y="430"/>
                  <a:pt x="446" y="434"/>
                  <a:pt x="444" y="439"/>
                </a:cubicBezTo>
                <a:cubicBezTo>
                  <a:pt x="444" y="440"/>
                  <a:pt x="445" y="442"/>
                  <a:pt x="446" y="443"/>
                </a:cubicBezTo>
                <a:cubicBezTo>
                  <a:pt x="447" y="444"/>
                  <a:pt x="449" y="445"/>
                  <a:pt x="450" y="444"/>
                </a:cubicBezTo>
                <a:cubicBezTo>
                  <a:pt x="455" y="441"/>
                  <a:pt x="458" y="436"/>
                  <a:pt x="460" y="430"/>
                </a:cubicBezTo>
                <a:close/>
                <a:moveTo>
                  <a:pt x="203" y="116"/>
                </a:moveTo>
                <a:cubicBezTo>
                  <a:pt x="204" y="117"/>
                  <a:pt x="204" y="120"/>
                  <a:pt x="205" y="121"/>
                </a:cubicBezTo>
                <a:cubicBezTo>
                  <a:pt x="208" y="123"/>
                  <a:pt x="210" y="122"/>
                  <a:pt x="212" y="120"/>
                </a:cubicBezTo>
                <a:cubicBezTo>
                  <a:pt x="214" y="118"/>
                  <a:pt x="215" y="116"/>
                  <a:pt x="217" y="114"/>
                </a:cubicBezTo>
                <a:cubicBezTo>
                  <a:pt x="219" y="112"/>
                  <a:pt x="217" y="108"/>
                  <a:pt x="214" y="107"/>
                </a:cubicBezTo>
                <a:cubicBezTo>
                  <a:pt x="208" y="105"/>
                  <a:pt x="204" y="107"/>
                  <a:pt x="203" y="116"/>
                </a:cubicBezTo>
                <a:close/>
                <a:moveTo>
                  <a:pt x="418" y="459"/>
                </a:moveTo>
                <a:cubicBezTo>
                  <a:pt x="421" y="459"/>
                  <a:pt x="426" y="455"/>
                  <a:pt x="429" y="449"/>
                </a:cubicBezTo>
                <a:cubicBezTo>
                  <a:pt x="430" y="448"/>
                  <a:pt x="428" y="445"/>
                  <a:pt x="426" y="445"/>
                </a:cubicBezTo>
                <a:cubicBezTo>
                  <a:pt x="420" y="445"/>
                  <a:pt x="415" y="447"/>
                  <a:pt x="411" y="453"/>
                </a:cubicBezTo>
                <a:cubicBezTo>
                  <a:pt x="410" y="455"/>
                  <a:pt x="412" y="459"/>
                  <a:pt x="418" y="459"/>
                </a:cubicBezTo>
                <a:close/>
                <a:moveTo>
                  <a:pt x="231" y="154"/>
                </a:moveTo>
                <a:cubicBezTo>
                  <a:pt x="236" y="154"/>
                  <a:pt x="241" y="153"/>
                  <a:pt x="243" y="148"/>
                </a:cubicBezTo>
                <a:cubicBezTo>
                  <a:pt x="243" y="148"/>
                  <a:pt x="243" y="147"/>
                  <a:pt x="243" y="147"/>
                </a:cubicBezTo>
                <a:cubicBezTo>
                  <a:pt x="241" y="144"/>
                  <a:pt x="237" y="143"/>
                  <a:pt x="230" y="145"/>
                </a:cubicBezTo>
                <a:cubicBezTo>
                  <a:pt x="228" y="146"/>
                  <a:pt x="227" y="147"/>
                  <a:pt x="225" y="148"/>
                </a:cubicBezTo>
                <a:cubicBezTo>
                  <a:pt x="224" y="148"/>
                  <a:pt x="224" y="150"/>
                  <a:pt x="224" y="151"/>
                </a:cubicBezTo>
                <a:cubicBezTo>
                  <a:pt x="224" y="151"/>
                  <a:pt x="225" y="152"/>
                  <a:pt x="226" y="153"/>
                </a:cubicBezTo>
                <a:cubicBezTo>
                  <a:pt x="228" y="154"/>
                  <a:pt x="230" y="154"/>
                  <a:pt x="231" y="154"/>
                </a:cubicBezTo>
                <a:close/>
                <a:moveTo>
                  <a:pt x="91" y="332"/>
                </a:moveTo>
                <a:cubicBezTo>
                  <a:pt x="90" y="331"/>
                  <a:pt x="90" y="330"/>
                  <a:pt x="90" y="329"/>
                </a:cubicBezTo>
                <a:cubicBezTo>
                  <a:pt x="87" y="326"/>
                  <a:pt x="82" y="326"/>
                  <a:pt x="79" y="328"/>
                </a:cubicBezTo>
                <a:cubicBezTo>
                  <a:pt x="77" y="329"/>
                  <a:pt x="76" y="331"/>
                  <a:pt x="76" y="332"/>
                </a:cubicBezTo>
                <a:cubicBezTo>
                  <a:pt x="76" y="334"/>
                  <a:pt x="78" y="337"/>
                  <a:pt x="80" y="338"/>
                </a:cubicBezTo>
                <a:cubicBezTo>
                  <a:pt x="83" y="340"/>
                  <a:pt x="90" y="336"/>
                  <a:pt x="91" y="332"/>
                </a:cubicBezTo>
                <a:close/>
                <a:moveTo>
                  <a:pt x="448" y="657"/>
                </a:moveTo>
                <a:cubicBezTo>
                  <a:pt x="454" y="654"/>
                  <a:pt x="457" y="657"/>
                  <a:pt x="460" y="662"/>
                </a:cubicBezTo>
                <a:cubicBezTo>
                  <a:pt x="461" y="659"/>
                  <a:pt x="462" y="656"/>
                  <a:pt x="462" y="653"/>
                </a:cubicBezTo>
                <a:cubicBezTo>
                  <a:pt x="462" y="649"/>
                  <a:pt x="458" y="652"/>
                  <a:pt x="456" y="651"/>
                </a:cubicBezTo>
                <a:cubicBezTo>
                  <a:pt x="455" y="650"/>
                  <a:pt x="455" y="647"/>
                  <a:pt x="454" y="646"/>
                </a:cubicBezTo>
                <a:cubicBezTo>
                  <a:pt x="453" y="645"/>
                  <a:pt x="452" y="644"/>
                  <a:pt x="451" y="644"/>
                </a:cubicBezTo>
                <a:cubicBezTo>
                  <a:pt x="451" y="645"/>
                  <a:pt x="449" y="645"/>
                  <a:pt x="449" y="646"/>
                </a:cubicBezTo>
                <a:cubicBezTo>
                  <a:pt x="449" y="650"/>
                  <a:pt x="448" y="653"/>
                  <a:pt x="448" y="657"/>
                </a:cubicBezTo>
                <a:close/>
                <a:moveTo>
                  <a:pt x="300" y="267"/>
                </a:moveTo>
                <a:cubicBezTo>
                  <a:pt x="300" y="272"/>
                  <a:pt x="303" y="276"/>
                  <a:pt x="307" y="277"/>
                </a:cubicBezTo>
                <a:cubicBezTo>
                  <a:pt x="308" y="277"/>
                  <a:pt x="310" y="276"/>
                  <a:pt x="310" y="275"/>
                </a:cubicBezTo>
                <a:cubicBezTo>
                  <a:pt x="310" y="272"/>
                  <a:pt x="311" y="269"/>
                  <a:pt x="310" y="266"/>
                </a:cubicBezTo>
                <a:cubicBezTo>
                  <a:pt x="309" y="264"/>
                  <a:pt x="306" y="263"/>
                  <a:pt x="304" y="264"/>
                </a:cubicBezTo>
                <a:cubicBezTo>
                  <a:pt x="302" y="265"/>
                  <a:pt x="301" y="266"/>
                  <a:pt x="300" y="267"/>
                </a:cubicBezTo>
                <a:close/>
                <a:moveTo>
                  <a:pt x="340" y="280"/>
                </a:moveTo>
                <a:cubicBezTo>
                  <a:pt x="344" y="278"/>
                  <a:pt x="347" y="275"/>
                  <a:pt x="349" y="271"/>
                </a:cubicBezTo>
                <a:cubicBezTo>
                  <a:pt x="350" y="270"/>
                  <a:pt x="350" y="268"/>
                  <a:pt x="349" y="267"/>
                </a:cubicBezTo>
                <a:cubicBezTo>
                  <a:pt x="348" y="266"/>
                  <a:pt x="346" y="266"/>
                  <a:pt x="345" y="267"/>
                </a:cubicBezTo>
                <a:cubicBezTo>
                  <a:pt x="341" y="269"/>
                  <a:pt x="338" y="272"/>
                  <a:pt x="337" y="277"/>
                </a:cubicBezTo>
                <a:cubicBezTo>
                  <a:pt x="337" y="278"/>
                  <a:pt x="338" y="279"/>
                  <a:pt x="338" y="279"/>
                </a:cubicBezTo>
                <a:cubicBezTo>
                  <a:pt x="338" y="280"/>
                  <a:pt x="339" y="280"/>
                  <a:pt x="340" y="280"/>
                </a:cubicBezTo>
                <a:close/>
                <a:moveTo>
                  <a:pt x="523" y="510"/>
                </a:moveTo>
                <a:cubicBezTo>
                  <a:pt x="527" y="500"/>
                  <a:pt x="529" y="492"/>
                  <a:pt x="529" y="484"/>
                </a:cubicBezTo>
                <a:cubicBezTo>
                  <a:pt x="525" y="492"/>
                  <a:pt x="521" y="499"/>
                  <a:pt x="523" y="510"/>
                </a:cubicBezTo>
                <a:close/>
                <a:moveTo>
                  <a:pt x="489" y="359"/>
                </a:moveTo>
                <a:cubicBezTo>
                  <a:pt x="488" y="364"/>
                  <a:pt x="491" y="367"/>
                  <a:pt x="494" y="366"/>
                </a:cubicBezTo>
                <a:cubicBezTo>
                  <a:pt x="498" y="366"/>
                  <a:pt x="500" y="358"/>
                  <a:pt x="498" y="355"/>
                </a:cubicBezTo>
                <a:cubicBezTo>
                  <a:pt x="497" y="354"/>
                  <a:pt x="495" y="354"/>
                  <a:pt x="494" y="354"/>
                </a:cubicBezTo>
                <a:cubicBezTo>
                  <a:pt x="492" y="356"/>
                  <a:pt x="490" y="358"/>
                  <a:pt x="489" y="359"/>
                </a:cubicBezTo>
                <a:close/>
                <a:moveTo>
                  <a:pt x="280" y="350"/>
                </a:moveTo>
                <a:cubicBezTo>
                  <a:pt x="284" y="347"/>
                  <a:pt x="285" y="343"/>
                  <a:pt x="286" y="338"/>
                </a:cubicBezTo>
                <a:cubicBezTo>
                  <a:pt x="286" y="337"/>
                  <a:pt x="283" y="336"/>
                  <a:pt x="282" y="335"/>
                </a:cubicBezTo>
                <a:cubicBezTo>
                  <a:pt x="281" y="334"/>
                  <a:pt x="279" y="336"/>
                  <a:pt x="279" y="337"/>
                </a:cubicBezTo>
                <a:cubicBezTo>
                  <a:pt x="278" y="341"/>
                  <a:pt x="277" y="345"/>
                  <a:pt x="280" y="350"/>
                </a:cubicBezTo>
                <a:close/>
                <a:moveTo>
                  <a:pt x="480" y="108"/>
                </a:moveTo>
                <a:cubicBezTo>
                  <a:pt x="480" y="106"/>
                  <a:pt x="480" y="104"/>
                  <a:pt x="479" y="103"/>
                </a:cubicBezTo>
                <a:cubicBezTo>
                  <a:pt x="479" y="101"/>
                  <a:pt x="477" y="99"/>
                  <a:pt x="476" y="99"/>
                </a:cubicBezTo>
                <a:cubicBezTo>
                  <a:pt x="473" y="98"/>
                  <a:pt x="470" y="100"/>
                  <a:pt x="470" y="102"/>
                </a:cubicBezTo>
                <a:cubicBezTo>
                  <a:pt x="470" y="105"/>
                  <a:pt x="471" y="107"/>
                  <a:pt x="472" y="109"/>
                </a:cubicBezTo>
                <a:cubicBezTo>
                  <a:pt x="473" y="110"/>
                  <a:pt x="476" y="111"/>
                  <a:pt x="478" y="111"/>
                </a:cubicBezTo>
                <a:cubicBezTo>
                  <a:pt x="478" y="111"/>
                  <a:pt x="479" y="108"/>
                  <a:pt x="480" y="108"/>
                </a:cubicBezTo>
                <a:close/>
                <a:moveTo>
                  <a:pt x="585" y="263"/>
                </a:moveTo>
                <a:cubicBezTo>
                  <a:pt x="586" y="262"/>
                  <a:pt x="588" y="260"/>
                  <a:pt x="587" y="260"/>
                </a:cubicBezTo>
                <a:cubicBezTo>
                  <a:pt x="586" y="257"/>
                  <a:pt x="585" y="254"/>
                  <a:pt x="583" y="253"/>
                </a:cubicBezTo>
                <a:cubicBezTo>
                  <a:pt x="582" y="252"/>
                  <a:pt x="578" y="252"/>
                  <a:pt x="577" y="253"/>
                </a:cubicBezTo>
                <a:cubicBezTo>
                  <a:pt x="577" y="254"/>
                  <a:pt x="576" y="258"/>
                  <a:pt x="577" y="259"/>
                </a:cubicBezTo>
                <a:cubicBezTo>
                  <a:pt x="579" y="261"/>
                  <a:pt x="582" y="262"/>
                  <a:pt x="585" y="263"/>
                </a:cubicBezTo>
                <a:close/>
                <a:moveTo>
                  <a:pt x="532" y="542"/>
                </a:moveTo>
                <a:cubicBezTo>
                  <a:pt x="528" y="547"/>
                  <a:pt x="525" y="552"/>
                  <a:pt x="526" y="557"/>
                </a:cubicBezTo>
                <a:cubicBezTo>
                  <a:pt x="526" y="558"/>
                  <a:pt x="526" y="558"/>
                  <a:pt x="527" y="559"/>
                </a:cubicBezTo>
                <a:cubicBezTo>
                  <a:pt x="527" y="559"/>
                  <a:pt x="528" y="558"/>
                  <a:pt x="528" y="558"/>
                </a:cubicBezTo>
                <a:cubicBezTo>
                  <a:pt x="531" y="555"/>
                  <a:pt x="531" y="555"/>
                  <a:pt x="532" y="542"/>
                </a:cubicBezTo>
                <a:close/>
                <a:moveTo>
                  <a:pt x="442" y="479"/>
                </a:moveTo>
                <a:cubicBezTo>
                  <a:pt x="446" y="478"/>
                  <a:pt x="449" y="474"/>
                  <a:pt x="448" y="469"/>
                </a:cubicBezTo>
                <a:cubicBezTo>
                  <a:pt x="448" y="468"/>
                  <a:pt x="447" y="467"/>
                  <a:pt x="446" y="467"/>
                </a:cubicBezTo>
                <a:cubicBezTo>
                  <a:pt x="443" y="469"/>
                  <a:pt x="439" y="475"/>
                  <a:pt x="440" y="478"/>
                </a:cubicBezTo>
                <a:cubicBezTo>
                  <a:pt x="440" y="479"/>
                  <a:pt x="442" y="479"/>
                  <a:pt x="442" y="479"/>
                </a:cubicBezTo>
                <a:close/>
                <a:moveTo>
                  <a:pt x="289" y="419"/>
                </a:moveTo>
                <a:cubicBezTo>
                  <a:pt x="291" y="416"/>
                  <a:pt x="292" y="414"/>
                  <a:pt x="293" y="412"/>
                </a:cubicBezTo>
                <a:cubicBezTo>
                  <a:pt x="293" y="411"/>
                  <a:pt x="290" y="409"/>
                  <a:pt x="289" y="409"/>
                </a:cubicBezTo>
                <a:cubicBezTo>
                  <a:pt x="286" y="408"/>
                  <a:pt x="284" y="411"/>
                  <a:pt x="285" y="414"/>
                </a:cubicBezTo>
                <a:cubicBezTo>
                  <a:pt x="285" y="415"/>
                  <a:pt x="287" y="417"/>
                  <a:pt x="289" y="419"/>
                </a:cubicBezTo>
                <a:close/>
                <a:moveTo>
                  <a:pt x="463" y="678"/>
                </a:moveTo>
                <a:cubicBezTo>
                  <a:pt x="463" y="678"/>
                  <a:pt x="463" y="678"/>
                  <a:pt x="462" y="678"/>
                </a:cubicBezTo>
                <a:cubicBezTo>
                  <a:pt x="462" y="680"/>
                  <a:pt x="461" y="683"/>
                  <a:pt x="460" y="685"/>
                </a:cubicBezTo>
                <a:cubicBezTo>
                  <a:pt x="460" y="687"/>
                  <a:pt x="460" y="688"/>
                  <a:pt x="459" y="690"/>
                </a:cubicBezTo>
                <a:cubicBezTo>
                  <a:pt x="460" y="690"/>
                  <a:pt x="461" y="690"/>
                  <a:pt x="461" y="690"/>
                </a:cubicBezTo>
                <a:cubicBezTo>
                  <a:pt x="462" y="686"/>
                  <a:pt x="463" y="682"/>
                  <a:pt x="463" y="678"/>
                </a:cubicBezTo>
                <a:close/>
                <a:moveTo>
                  <a:pt x="501" y="630"/>
                </a:moveTo>
                <a:cubicBezTo>
                  <a:pt x="501" y="630"/>
                  <a:pt x="501" y="629"/>
                  <a:pt x="501" y="629"/>
                </a:cubicBezTo>
                <a:cubicBezTo>
                  <a:pt x="500" y="628"/>
                  <a:pt x="499" y="628"/>
                  <a:pt x="499" y="628"/>
                </a:cubicBezTo>
                <a:cubicBezTo>
                  <a:pt x="498" y="631"/>
                  <a:pt x="497" y="633"/>
                  <a:pt x="496" y="636"/>
                </a:cubicBezTo>
                <a:cubicBezTo>
                  <a:pt x="497" y="636"/>
                  <a:pt x="498" y="636"/>
                  <a:pt x="499" y="635"/>
                </a:cubicBezTo>
                <a:cubicBezTo>
                  <a:pt x="500" y="634"/>
                  <a:pt x="500" y="632"/>
                  <a:pt x="501" y="630"/>
                </a:cubicBezTo>
                <a:close/>
                <a:moveTo>
                  <a:pt x="505" y="692"/>
                </a:moveTo>
                <a:cubicBezTo>
                  <a:pt x="506" y="690"/>
                  <a:pt x="507" y="688"/>
                  <a:pt x="508" y="687"/>
                </a:cubicBezTo>
                <a:cubicBezTo>
                  <a:pt x="508" y="686"/>
                  <a:pt x="508" y="685"/>
                  <a:pt x="508" y="684"/>
                </a:cubicBezTo>
                <a:cubicBezTo>
                  <a:pt x="507" y="684"/>
                  <a:pt x="506" y="685"/>
                  <a:pt x="506" y="685"/>
                </a:cubicBezTo>
                <a:cubicBezTo>
                  <a:pt x="505" y="687"/>
                  <a:pt x="505" y="688"/>
                  <a:pt x="504" y="689"/>
                </a:cubicBezTo>
                <a:cubicBezTo>
                  <a:pt x="504" y="690"/>
                  <a:pt x="504" y="690"/>
                  <a:pt x="505" y="6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 rot="1401703">
            <a:off x="8477389" y="584864"/>
            <a:ext cx="1649927" cy="956813"/>
            <a:chOff x="3195638" y="1749425"/>
            <a:chExt cx="5800725" cy="3363913"/>
          </a:xfrm>
          <a:solidFill>
            <a:schemeClr val="accent1"/>
          </a:solidFill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3195638" y="1774825"/>
              <a:ext cx="5749925" cy="3338513"/>
            </a:xfrm>
            <a:custGeom>
              <a:avLst/>
              <a:gdLst>
                <a:gd name="T0" fmla="*/ 694 w 1356"/>
                <a:gd name="T1" fmla="*/ 572 h 784"/>
                <a:gd name="T2" fmla="*/ 460 w 1356"/>
                <a:gd name="T3" fmla="*/ 505 h 784"/>
                <a:gd name="T4" fmla="*/ 669 w 1356"/>
                <a:gd name="T5" fmla="*/ 466 h 784"/>
                <a:gd name="T6" fmla="*/ 680 w 1356"/>
                <a:gd name="T7" fmla="*/ 478 h 784"/>
                <a:gd name="T8" fmla="*/ 575 w 1356"/>
                <a:gd name="T9" fmla="*/ 237 h 784"/>
                <a:gd name="T10" fmla="*/ 532 w 1356"/>
                <a:gd name="T11" fmla="*/ 333 h 784"/>
                <a:gd name="T12" fmla="*/ 180 w 1356"/>
                <a:gd name="T13" fmla="*/ 392 h 784"/>
                <a:gd name="T14" fmla="*/ 871 w 1356"/>
                <a:gd name="T15" fmla="*/ 25 h 784"/>
                <a:gd name="T16" fmla="*/ 1076 w 1356"/>
                <a:gd name="T17" fmla="*/ 615 h 784"/>
                <a:gd name="T18" fmla="*/ 894 w 1356"/>
                <a:gd name="T19" fmla="*/ 309 h 784"/>
                <a:gd name="T20" fmla="*/ 923 w 1356"/>
                <a:gd name="T21" fmla="*/ 289 h 784"/>
                <a:gd name="T22" fmla="*/ 826 w 1356"/>
                <a:gd name="T23" fmla="*/ 13 h 784"/>
                <a:gd name="T24" fmla="*/ 692 w 1356"/>
                <a:gd name="T25" fmla="*/ 194 h 784"/>
                <a:gd name="T26" fmla="*/ 945 w 1356"/>
                <a:gd name="T27" fmla="*/ 264 h 784"/>
                <a:gd name="T28" fmla="*/ 715 w 1356"/>
                <a:gd name="T29" fmla="*/ 258 h 784"/>
                <a:gd name="T30" fmla="*/ 1077 w 1356"/>
                <a:gd name="T31" fmla="*/ 574 h 784"/>
                <a:gd name="T32" fmla="*/ 796 w 1356"/>
                <a:gd name="T33" fmla="*/ 309 h 784"/>
                <a:gd name="T34" fmla="*/ 735 w 1356"/>
                <a:gd name="T35" fmla="*/ 306 h 784"/>
                <a:gd name="T36" fmla="*/ 1114 w 1356"/>
                <a:gd name="T37" fmla="*/ 555 h 784"/>
                <a:gd name="T38" fmla="*/ 359 w 1356"/>
                <a:gd name="T39" fmla="*/ 375 h 784"/>
                <a:gd name="T40" fmla="*/ 70 w 1356"/>
                <a:gd name="T41" fmla="*/ 540 h 784"/>
                <a:gd name="T42" fmla="*/ 1137 w 1356"/>
                <a:gd name="T43" fmla="*/ 664 h 784"/>
                <a:gd name="T44" fmla="*/ 938 w 1356"/>
                <a:gd name="T45" fmla="*/ 646 h 784"/>
                <a:gd name="T46" fmla="*/ 1247 w 1356"/>
                <a:gd name="T47" fmla="*/ 673 h 784"/>
                <a:gd name="T48" fmla="*/ 76 w 1356"/>
                <a:gd name="T49" fmla="*/ 592 h 784"/>
                <a:gd name="T50" fmla="*/ 957 w 1356"/>
                <a:gd name="T51" fmla="*/ 483 h 784"/>
                <a:gd name="T52" fmla="*/ 96 w 1356"/>
                <a:gd name="T53" fmla="*/ 385 h 784"/>
                <a:gd name="T54" fmla="*/ 832 w 1356"/>
                <a:gd name="T55" fmla="*/ 169 h 784"/>
                <a:gd name="T56" fmla="*/ 801 w 1356"/>
                <a:gd name="T57" fmla="*/ 620 h 784"/>
                <a:gd name="T58" fmla="*/ 801 w 1356"/>
                <a:gd name="T59" fmla="*/ 649 h 784"/>
                <a:gd name="T60" fmla="*/ 1170 w 1356"/>
                <a:gd name="T61" fmla="*/ 670 h 784"/>
                <a:gd name="T62" fmla="*/ 965 w 1356"/>
                <a:gd name="T63" fmla="*/ 637 h 784"/>
                <a:gd name="T64" fmla="*/ 1167 w 1356"/>
                <a:gd name="T65" fmla="*/ 321 h 784"/>
                <a:gd name="T66" fmla="*/ 1169 w 1356"/>
                <a:gd name="T67" fmla="*/ 612 h 784"/>
                <a:gd name="T68" fmla="*/ 151 w 1356"/>
                <a:gd name="T69" fmla="*/ 461 h 784"/>
                <a:gd name="T70" fmla="*/ 123 w 1356"/>
                <a:gd name="T71" fmla="*/ 302 h 784"/>
                <a:gd name="T72" fmla="*/ 1089 w 1356"/>
                <a:gd name="T73" fmla="*/ 480 h 784"/>
                <a:gd name="T74" fmla="*/ 1101 w 1356"/>
                <a:gd name="T75" fmla="*/ 665 h 784"/>
                <a:gd name="T76" fmla="*/ 809 w 1356"/>
                <a:gd name="T77" fmla="*/ 522 h 784"/>
                <a:gd name="T78" fmla="*/ 1089 w 1356"/>
                <a:gd name="T79" fmla="*/ 435 h 784"/>
                <a:gd name="T80" fmla="*/ 209 w 1356"/>
                <a:gd name="T81" fmla="*/ 457 h 784"/>
                <a:gd name="T82" fmla="*/ 1017 w 1356"/>
                <a:gd name="T83" fmla="*/ 447 h 784"/>
                <a:gd name="T84" fmla="*/ 853 w 1356"/>
                <a:gd name="T85" fmla="*/ 112 h 784"/>
                <a:gd name="T86" fmla="*/ 812 w 1356"/>
                <a:gd name="T87" fmla="*/ 562 h 784"/>
                <a:gd name="T88" fmla="*/ 139 w 1356"/>
                <a:gd name="T89" fmla="*/ 440 h 784"/>
                <a:gd name="T90" fmla="*/ 181 w 1356"/>
                <a:gd name="T91" fmla="*/ 350 h 784"/>
                <a:gd name="T92" fmla="*/ 1297 w 1356"/>
                <a:gd name="T93" fmla="*/ 472 h 784"/>
                <a:gd name="T94" fmla="*/ 1212 w 1356"/>
                <a:gd name="T95" fmla="*/ 627 h 784"/>
                <a:gd name="T96" fmla="*/ 1178 w 1356"/>
                <a:gd name="T97" fmla="*/ 565 h 784"/>
                <a:gd name="T98" fmla="*/ 1205 w 1356"/>
                <a:gd name="T99" fmla="*/ 496 h 784"/>
                <a:gd name="T100" fmla="*/ 1226 w 1356"/>
                <a:gd name="T101" fmla="*/ 496 h 784"/>
                <a:gd name="T102" fmla="*/ 1000 w 1356"/>
                <a:gd name="T103" fmla="*/ 513 h 784"/>
                <a:gd name="T104" fmla="*/ 176 w 1356"/>
                <a:gd name="T105" fmla="*/ 543 h 784"/>
                <a:gd name="T106" fmla="*/ 904 w 1356"/>
                <a:gd name="T107" fmla="*/ 483 h 784"/>
                <a:gd name="T108" fmla="*/ 915 w 1356"/>
                <a:gd name="T109" fmla="*/ 739 h 784"/>
                <a:gd name="T110" fmla="*/ 341 w 1356"/>
                <a:gd name="T111" fmla="*/ 478 h 784"/>
                <a:gd name="T112" fmla="*/ 130 w 1356"/>
                <a:gd name="T113" fmla="*/ 185 h 784"/>
                <a:gd name="T114" fmla="*/ 874 w 1356"/>
                <a:gd name="T115" fmla="*/ 574 h 784"/>
                <a:gd name="T116" fmla="*/ 1003 w 1356"/>
                <a:gd name="T117" fmla="*/ 563 h 784"/>
                <a:gd name="T118" fmla="*/ 716 w 1356"/>
                <a:gd name="T119" fmla="*/ 133 h 784"/>
                <a:gd name="T120" fmla="*/ 443 w 1356"/>
                <a:gd name="T121" fmla="*/ 512 h 784"/>
                <a:gd name="T122" fmla="*/ 705 w 1356"/>
                <a:gd name="T123" fmla="*/ 402 h 784"/>
                <a:gd name="T124" fmla="*/ 449 w 1356"/>
                <a:gd name="T125" fmla="*/ 409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56" h="784">
                  <a:moveTo>
                    <a:pt x="438" y="516"/>
                  </a:moveTo>
                  <a:cubicBezTo>
                    <a:pt x="438" y="492"/>
                    <a:pt x="438" y="469"/>
                    <a:pt x="438" y="446"/>
                  </a:cubicBezTo>
                  <a:cubicBezTo>
                    <a:pt x="438" y="441"/>
                    <a:pt x="438" y="436"/>
                    <a:pt x="438" y="432"/>
                  </a:cubicBezTo>
                  <a:cubicBezTo>
                    <a:pt x="439" y="427"/>
                    <a:pt x="436" y="423"/>
                    <a:pt x="431" y="422"/>
                  </a:cubicBezTo>
                  <a:cubicBezTo>
                    <a:pt x="429" y="421"/>
                    <a:pt x="427" y="421"/>
                    <a:pt x="426" y="420"/>
                  </a:cubicBezTo>
                  <a:cubicBezTo>
                    <a:pt x="409" y="412"/>
                    <a:pt x="406" y="394"/>
                    <a:pt x="418" y="380"/>
                  </a:cubicBezTo>
                  <a:cubicBezTo>
                    <a:pt x="422" y="375"/>
                    <a:pt x="427" y="371"/>
                    <a:pt x="434" y="369"/>
                  </a:cubicBezTo>
                  <a:cubicBezTo>
                    <a:pt x="439" y="368"/>
                    <a:pt x="441" y="364"/>
                    <a:pt x="440" y="359"/>
                  </a:cubicBezTo>
                  <a:cubicBezTo>
                    <a:pt x="438" y="328"/>
                    <a:pt x="445" y="299"/>
                    <a:pt x="453" y="269"/>
                  </a:cubicBezTo>
                  <a:cubicBezTo>
                    <a:pt x="458" y="250"/>
                    <a:pt x="467" y="233"/>
                    <a:pt x="480" y="219"/>
                  </a:cubicBezTo>
                  <a:cubicBezTo>
                    <a:pt x="488" y="210"/>
                    <a:pt x="496" y="202"/>
                    <a:pt x="505" y="194"/>
                  </a:cubicBezTo>
                  <a:cubicBezTo>
                    <a:pt x="514" y="185"/>
                    <a:pt x="525" y="180"/>
                    <a:pt x="538" y="177"/>
                  </a:cubicBezTo>
                  <a:cubicBezTo>
                    <a:pt x="545" y="175"/>
                    <a:pt x="551" y="172"/>
                    <a:pt x="558" y="170"/>
                  </a:cubicBezTo>
                  <a:cubicBezTo>
                    <a:pt x="564" y="169"/>
                    <a:pt x="570" y="168"/>
                    <a:pt x="576" y="168"/>
                  </a:cubicBezTo>
                  <a:cubicBezTo>
                    <a:pt x="585" y="168"/>
                    <a:pt x="593" y="170"/>
                    <a:pt x="602" y="171"/>
                  </a:cubicBezTo>
                  <a:cubicBezTo>
                    <a:pt x="618" y="172"/>
                    <a:pt x="632" y="179"/>
                    <a:pt x="644" y="190"/>
                  </a:cubicBezTo>
                  <a:cubicBezTo>
                    <a:pt x="654" y="200"/>
                    <a:pt x="662" y="211"/>
                    <a:pt x="668" y="224"/>
                  </a:cubicBezTo>
                  <a:cubicBezTo>
                    <a:pt x="678" y="248"/>
                    <a:pt x="685" y="272"/>
                    <a:pt x="687" y="298"/>
                  </a:cubicBezTo>
                  <a:cubicBezTo>
                    <a:pt x="688" y="314"/>
                    <a:pt x="690" y="330"/>
                    <a:pt x="692" y="346"/>
                  </a:cubicBezTo>
                  <a:cubicBezTo>
                    <a:pt x="693" y="361"/>
                    <a:pt x="694" y="362"/>
                    <a:pt x="708" y="365"/>
                  </a:cubicBezTo>
                  <a:cubicBezTo>
                    <a:pt x="714" y="367"/>
                    <a:pt x="719" y="367"/>
                    <a:pt x="722" y="373"/>
                  </a:cubicBezTo>
                  <a:cubicBezTo>
                    <a:pt x="725" y="379"/>
                    <a:pt x="724" y="385"/>
                    <a:pt x="722" y="391"/>
                  </a:cubicBezTo>
                  <a:cubicBezTo>
                    <a:pt x="719" y="401"/>
                    <a:pt x="713" y="409"/>
                    <a:pt x="701" y="409"/>
                  </a:cubicBezTo>
                  <a:cubicBezTo>
                    <a:pt x="695" y="409"/>
                    <a:pt x="694" y="413"/>
                    <a:pt x="694" y="417"/>
                  </a:cubicBezTo>
                  <a:cubicBezTo>
                    <a:pt x="695" y="427"/>
                    <a:pt x="695" y="436"/>
                    <a:pt x="695" y="446"/>
                  </a:cubicBezTo>
                  <a:cubicBezTo>
                    <a:pt x="697" y="478"/>
                    <a:pt x="700" y="511"/>
                    <a:pt x="702" y="543"/>
                  </a:cubicBezTo>
                  <a:cubicBezTo>
                    <a:pt x="703" y="551"/>
                    <a:pt x="703" y="558"/>
                    <a:pt x="702" y="566"/>
                  </a:cubicBezTo>
                  <a:cubicBezTo>
                    <a:pt x="702" y="571"/>
                    <a:pt x="699" y="573"/>
                    <a:pt x="694" y="572"/>
                  </a:cubicBezTo>
                  <a:cubicBezTo>
                    <a:pt x="689" y="572"/>
                    <a:pt x="683" y="571"/>
                    <a:pt x="678" y="570"/>
                  </a:cubicBezTo>
                  <a:cubicBezTo>
                    <a:pt x="657" y="568"/>
                    <a:pt x="636" y="566"/>
                    <a:pt x="616" y="565"/>
                  </a:cubicBezTo>
                  <a:cubicBezTo>
                    <a:pt x="597" y="564"/>
                    <a:pt x="578" y="563"/>
                    <a:pt x="560" y="562"/>
                  </a:cubicBezTo>
                  <a:cubicBezTo>
                    <a:pt x="555" y="562"/>
                    <a:pt x="554" y="565"/>
                    <a:pt x="555" y="569"/>
                  </a:cubicBezTo>
                  <a:cubicBezTo>
                    <a:pt x="563" y="597"/>
                    <a:pt x="582" y="613"/>
                    <a:pt x="608" y="622"/>
                  </a:cubicBezTo>
                  <a:cubicBezTo>
                    <a:pt x="623" y="628"/>
                    <a:pt x="640" y="631"/>
                    <a:pt x="657" y="630"/>
                  </a:cubicBezTo>
                  <a:cubicBezTo>
                    <a:pt x="669" y="630"/>
                    <a:pt x="682" y="629"/>
                    <a:pt x="694" y="627"/>
                  </a:cubicBezTo>
                  <a:cubicBezTo>
                    <a:pt x="702" y="625"/>
                    <a:pt x="705" y="628"/>
                    <a:pt x="703" y="636"/>
                  </a:cubicBezTo>
                  <a:cubicBezTo>
                    <a:pt x="699" y="650"/>
                    <a:pt x="695" y="664"/>
                    <a:pt x="688" y="677"/>
                  </a:cubicBezTo>
                  <a:cubicBezTo>
                    <a:pt x="676" y="697"/>
                    <a:pt x="659" y="710"/>
                    <a:pt x="637" y="718"/>
                  </a:cubicBezTo>
                  <a:cubicBezTo>
                    <a:pt x="616" y="726"/>
                    <a:pt x="595" y="729"/>
                    <a:pt x="573" y="728"/>
                  </a:cubicBezTo>
                  <a:cubicBezTo>
                    <a:pt x="552" y="728"/>
                    <a:pt x="532" y="725"/>
                    <a:pt x="512" y="717"/>
                  </a:cubicBezTo>
                  <a:cubicBezTo>
                    <a:pt x="503" y="713"/>
                    <a:pt x="494" y="709"/>
                    <a:pt x="486" y="702"/>
                  </a:cubicBezTo>
                  <a:cubicBezTo>
                    <a:pt x="482" y="697"/>
                    <a:pt x="477" y="693"/>
                    <a:pt x="472" y="690"/>
                  </a:cubicBezTo>
                  <a:cubicBezTo>
                    <a:pt x="457" y="680"/>
                    <a:pt x="450" y="665"/>
                    <a:pt x="447" y="649"/>
                  </a:cubicBezTo>
                  <a:cubicBezTo>
                    <a:pt x="441" y="618"/>
                    <a:pt x="436" y="588"/>
                    <a:pt x="438" y="557"/>
                  </a:cubicBezTo>
                  <a:cubicBezTo>
                    <a:pt x="438" y="543"/>
                    <a:pt x="438" y="529"/>
                    <a:pt x="438" y="516"/>
                  </a:cubicBezTo>
                  <a:cubicBezTo>
                    <a:pt x="438" y="516"/>
                    <a:pt x="438" y="516"/>
                    <a:pt x="438" y="516"/>
                  </a:cubicBezTo>
                  <a:close/>
                  <a:moveTo>
                    <a:pt x="459" y="521"/>
                  </a:moveTo>
                  <a:cubicBezTo>
                    <a:pt x="458" y="520"/>
                    <a:pt x="456" y="519"/>
                    <a:pt x="456" y="519"/>
                  </a:cubicBezTo>
                  <a:cubicBezTo>
                    <a:pt x="456" y="516"/>
                    <a:pt x="458" y="515"/>
                    <a:pt x="460" y="516"/>
                  </a:cubicBezTo>
                  <a:cubicBezTo>
                    <a:pt x="461" y="516"/>
                    <a:pt x="462" y="518"/>
                    <a:pt x="463" y="519"/>
                  </a:cubicBezTo>
                  <a:cubicBezTo>
                    <a:pt x="462" y="520"/>
                    <a:pt x="461" y="520"/>
                    <a:pt x="459" y="521"/>
                  </a:cubicBezTo>
                  <a:close/>
                  <a:moveTo>
                    <a:pt x="460" y="505"/>
                  </a:moveTo>
                  <a:cubicBezTo>
                    <a:pt x="459" y="504"/>
                    <a:pt x="458" y="503"/>
                    <a:pt x="457" y="502"/>
                  </a:cubicBezTo>
                  <a:cubicBezTo>
                    <a:pt x="458" y="501"/>
                    <a:pt x="459" y="500"/>
                    <a:pt x="460" y="500"/>
                  </a:cubicBezTo>
                  <a:cubicBezTo>
                    <a:pt x="463" y="500"/>
                    <a:pt x="465" y="502"/>
                    <a:pt x="464" y="503"/>
                  </a:cubicBezTo>
                  <a:cubicBezTo>
                    <a:pt x="463" y="504"/>
                    <a:pt x="461" y="504"/>
                    <a:pt x="460" y="505"/>
                  </a:cubicBezTo>
                  <a:close/>
                  <a:moveTo>
                    <a:pt x="632" y="687"/>
                  </a:moveTo>
                  <a:cubicBezTo>
                    <a:pt x="631" y="684"/>
                    <a:pt x="630" y="682"/>
                    <a:pt x="629" y="680"/>
                  </a:cubicBezTo>
                  <a:cubicBezTo>
                    <a:pt x="629" y="679"/>
                    <a:pt x="631" y="677"/>
                    <a:pt x="632" y="677"/>
                  </a:cubicBezTo>
                  <a:cubicBezTo>
                    <a:pt x="635" y="677"/>
                    <a:pt x="635" y="680"/>
                    <a:pt x="635" y="682"/>
                  </a:cubicBezTo>
                  <a:cubicBezTo>
                    <a:pt x="635" y="683"/>
                    <a:pt x="634" y="684"/>
                    <a:pt x="632" y="687"/>
                  </a:cubicBezTo>
                  <a:close/>
                  <a:moveTo>
                    <a:pt x="550" y="227"/>
                  </a:moveTo>
                  <a:cubicBezTo>
                    <a:pt x="551" y="228"/>
                    <a:pt x="553" y="228"/>
                    <a:pt x="553" y="229"/>
                  </a:cubicBezTo>
                  <a:cubicBezTo>
                    <a:pt x="553" y="229"/>
                    <a:pt x="553" y="231"/>
                    <a:pt x="552" y="231"/>
                  </a:cubicBezTo>
                  <a:cubicBezTo>
                    <a:pt x="550" y="232"/>
                    <a:pt x="547" y="233"/>
                    <a:pt x="544" y="234"/>
                  </a:cubicBezTo>
                  <a:cubicBezTo>
                    <a:pt x="544" y="234"/>
                    <a:pt x="543" y="232"/>
                    <a:pt x="543" y="231"/>
                  </a:cubicBezTo>
                  <a:cubicBezTo>
                    <a:pt x="545" y="230"/>
                    <a:pt x="548" y="228"/>
                    <a:pt x="550" y="227"/>
                  </a:cubicBezTo>
                  <a:close/>
                  <a:moveTo>
                    <a:pt x="677" y="518"/>
                  </a:moveTo>
                  <a:cubicBezTo>
                    <a:pt x="676" y="517"/>
                    <a:pt x="674" y="516"/>
                    <a:pt x="673" y="515"/>
                  </a:cubicBezTo>
                  <a:cubicBezTo>
                    <a:pt x="672" y="515"/>
                    <a:pt x="672" y="513"/>
                    <a:pt x="672" y="513"/>
                  </a:cubicBezTo>
                  <a:cubicBezTo>
                    <a:pt x="673" y="512"/>
                    <a:pt x="674" y="511"/>
                    <a:pt x="675" y="511"/>
                  </a:cubicBezTo>
                  <a:cubicBezTo>
                    <a:pt x="676" y="511"/>
                    <a:pt x="678" y="511"/>
                    <a:pt x="679" y="512"/>
                  </a:cubicBezTo>
                  <a:cubicBezTo>
                    <a:pt x="680" y="513"/>
                    <a:pt x="680" y="515"/>
                    <a:pt x="680" y="516"/>
                  </a:cubicBezTo>
                  <a:cubicBezTo>
                    <a:pt x="680" y="516"/>
                    <a:pt x="679" y="517"/>
                    <a:pt x="677" y="518"/>
                  </a:cubicBezTo>
                  <a:close/>
                  <a:moveTo>
                    <a:pt x="678" y="505"/>
                  </a:moveTo>
                  <a:cubicBezTo>
                    <a:pt x="676" y="505"/>
                    <a:pt x="675" y="505"/>
                    <a:pt x="674" y="504"/>
                  </a:cubicBezTo>
                  <a:cubicBezTo>
                    <a:pt x="673" y="503"/>
                    <a:pt x="672" y="502"/>
                    <a:pt x="672" y="500"/>
                  </a:cubicBezTo>
                  <a:cubicBezTo>
                    <a:pt x="672" y="500"/>
                    <a:pt x="674" y="499"/>
                    <a:pt x="674" y="499"/>
                  </a:cubicBezTo>
                  <a:cubicBezTo>
                    <a:pt x="676" y="499"/>
                    <a:pt x="678" y="499"/>
                    <a:pt x="679" y="499"/>
                  </a:cubicBezTo>
                  <a:cubicBezTo>
                    <a:pt x="680" y="500"/>
                    <a:pt x="681" y="501"/>
                    <a:pt x="681" y="503"/>
                  </a:cubicBezTo>
                  <a:cubicBezTo>
                    <a:pt x="681" y="504"/>
                    <a:pt x="679" y="504"/>
                    <a:pt x="678" y="505"/>
                  </a:cubicBezTo>
                  <a:close/>
                  <a:moveTo>
                    <a:pt x="670" y="470"/>
                  </a:moveTo>
                  <a:cubicBezTo>
                    <a:pt x="670" y="470"/>
                    <a:pt x="668" y="469"/>
                    <a:pt x="668" y="468"/>
                  </a:cubicBezTo>
                  <a:cubicBezTo>
                    <a:pt x="667" y="467"/>
                    <a:pt x="669" y="466"/>
                    <a:pt x="669" y="466"/>
                  </a:cubicBezTo>
                  <a:cubicBezTo>
                    <a:pt x="672" y="465"/>
                    <a:pt x="675" y="464"/>
                    <a:pt x="678" y="464"/>
                  </a:cubicBezTo>
                  <a:cubicBezTo>
                    <a:pt x="679" y="464"/>
                    <a:pt x="680" y="465"/>
                    <a:pt x="680" y="466"/>
                  </a:cubicBezTo>
                  <a:cubicBezTo>
                    <a:pt x="680" y="467"/>
                    <a:pt x="679" y="469"/>
                    <a:pt x="678" y="469"/>
                  </a:cubicBezTo>
                  <a:cubicBezTo>
                    <a:pt x="676" y="470"/>
                    <a:pt x="673" y="470"/>
                    <a:pt x="670" y="470"/>
                  </a:cubicBezTo>
                  <a:close/>
                  <a:moveTo>
                    <a:pt x="519" y="682"/>
                  </a:moveTo>
                  <a:cubicBezTo>
                    <a:pt x="519" y="683"/>
                    <a:pt x="519" y="685"/>
                    <a:pt x="519" y="686"/>
                  </a:cubicBezTo>
                  <a:cubicBezTo>
                    <a:pt x="518" y="689"/>
                    <a:pt x="518" y="692"/>
                    <a:pt x="514" y="693"/>
                  </a:cubicBezTo>
                  <a:cubicBezTo>
                    <a:pt x="514" y="693"/>
                    <a:pt x="513" y="693"/>
                    <a:pt x="513" y="693"/>
                  </a:cubicBezTo>
                  <a:cubicBezTo>
                    <a:pt x="510" y="689"/>
                    <a:pt x="512" y="686"/>
                    <a:pt x="514" y="683"/>
                  </a:cubicBezTo>
                  <a:cubicBezTo>
                    <a:pt x="514" y="683"/>
                    <a:pt x="515" y="682"/>
                    <a:pt x="516" y="681"/>
                  </a:cubicBezTo>
                  <a:cubicBezTo>
                    <a:pt x="516" y="681"/>
                    <a:pt x="517" y="681"/>
                    <a:pt x="518" y="681"/>
                  </a:cubicBezTo>
                  <a:cubicBezTo>
                    <a:pt x="519" y="681"/>
                    <a:pt x="519" y="682"/>
                    <a:pt x="519" y="682"/>
                  </a:cubicBezTo>
                  <a:close/>
                  <a:moveTo>
                    <a:pt x="470" y="491"/>
                  </a:moveTo>
                  <a:cubicBezTo>
                    <a:pt x="470" y="491"/>
                    <a:pt x="470" y="492"/>
                    <a:pt x="470" y="492"/>
                  </a:cubicBezTo>
                  <a:cubicBezTo>
                    <a:pt x="467" y="493"/>
                    <a:pt x="464" y="494"/>
                    <a:pt x="461" y="495"/>
                  </a:cubicBezTo>
                  <a:cubicBezTo>
                    <a:pt x="460" y="495"/>
                    <a:pt x="460" y="495"/>
                    <a:pt x="460" y="494"/>
                  </a:cubicBezTo>
                  <a:cubicBezTo>
                    <a:pt x="459" y="493"/>
                    <a:pt x="459" y="492"/>
                    <a:pt x="460" y="492"/>
                  </a:cubicBezTo>
                  <a:cubicBezTo>
                    <a:pt x="462" y="489"/>
                    <a:pt x="465" y="488"/>
                    <a:pt x="469" y="489"/>
                  </a:cubicBezTo>
                  <a:cubicBezTo>
                    <a:pt x="470" y="489"/>
                    <a:pt x="470" y="490"/>
                    <a:pt x="470" y="491"/>
                  </a:cubicBezTo>
                  <a:close/>
                  <a:moveTo>
                    <a:pt x="671" y="488"/>
                  </a:moveTo>
                  <a:cubicBezTo>
                    <a:pt x="671" y="488"/>
                    <a:pt x="672" y="486"/>
                    <a:pt x="672" y="486"/>
                  </a:cubicBezTo>
                  <a:cubicBezTo>
                    <a:pt x="675" y="487"/>
                    <a:pt x="677" y="487"/>
                    <a:pt x="679" y="488"/>
                  </a:cubicBezTo>
                  <a:cubicBezTo>
                    <a:pt x="680" y="488"/>
                    <a:pt x="680" y="490"/>
                    <a:pt x="680" y="491"/>
                  </a:cubicBezTo>
                  <a:cubicBezTo>
                    <a:pt x="680" y="492"/>
                    <a:pt x="678" y="493"/>
                    <a:pt x="677" y="493"/>
                  </a:cubicBezTo>
                  <a:cubicBezTo>
                    <a:pt x="675" y="492"/>
                    <a:pt x="674" y="492"/>
                    <a:pt x="672" y="491"/>
                  </a:cubicBezTo>
                  <a:cubicBezTo>
                    <a:pt x="671" y="490"/>
                    <a:pt x="671" y="489"/>
                    <a:pt x="671" y="488"/>
                  </a:cubicBezTo>
                  <a:close/>
                  <a:moveTo>
                    <a:pt x="681" y="475"/>
                  </a:moveTo>
                  <a:cubicBezTo>
                    <a:pt x="680" y="476"/>
                    <a:pt x="680" y="478"/>
                    <a:pt x="680" y="478"/>
                  </a:cubicBezTo>
                  <a:cubicBezTo>
                    <a:pt x="677" y="479"/>
                    <a:pt x="673" y="479"/>
                    <a:pt x="670" y="480"/>
                  </a:cubicBezTo>
                  <a:cubicBezTo>
                    <a:pt x="669" y="480"/>
                    <a:pt x="668" y="479"/>
                    <a:pt x="668" y="478"/>
                  </a:cubicBezTo>
                  <a:cubicBezTo>
                    <a:pt x="668" y="477"/>
                    <a:pt x="668" y="476"/>
                    <a:pt x="669" y="476"/>
                  </a:cubicBezTo>
                  <a:cubicBezTo>
                    <a:pt x="671" y="474"/>
                    <a:pt x="674" y="473"/>
                    <a:pt x="677" y="473"/>
                  </a:cubicBezTo>
                  <a:cubicBezTo>
                    <a:pt x="678" y="473"/>
                    <a:pt x="679" y="474"/>
                    <a:pt x="681" y="475"/>
                  </a:cubicBezTo>
                  <a:close/>
                  <a:moveTo>
                    <a:pt x="537" y="707"/>
                  </a:moveTo>
                  <a:cubicBezTo>
                    <a:pt x="536" y="706"/>
                    <a:pt x="534" y="706"/>
                    <a:pt x="534" y="706"/>
                  </a:cubicBezTo>
                  <a:cubicBezTo>
                    <a:pt x="533" y="701"/>
                    <a:pt x="535" y="695"/>
                    <a:pt x="539" y="694"/>
                  </a:cubicBezTo>
                  <a:cubicBezTo>
                    <a:pt x="539" y="694"/>
                    <a:pt x="540" y="694"/>
                    <a:pt x="540" y="695"/>
                  </a:cubicBezTo>
                  <a:cubicBezTo>
                    <a:pt x="542" y="697"/>
                    <a:pt x="541" y="703"/>
                    <a:pt x="538" y="707"/>
                  </a:cubicBezTo>
                  <a:cubicBezTo>
                    <a:pt x="538" y="707"/>
                    <a:pt x="537" y="707"/>
                    <a:pt x="537" y="707"/>
                  </a:cubicBezTo>
                  <a:close/>
                  <a:moveTo>
                    <a:pt x="525" y="700"/>
                  </a:moveTo>
                  <a:cubicBezTo>
                    <a:pt x="524" y="699"/>
                    <a:pt x="523" y="699"/>
                    <a:pt x="523" y="698"/>
                  </a:cubicBezTo>
                  <a:cubicBezTo>
                    <a:pt x="521" y="693"/>
                    <a:pt x="523" y="688"/>
                    <a:pt x="527" y="685"/>
                  </a:cubicBezTo>
                  <a:cubicBezTo>
                    <a:pt x="527" y="684"/>
                    <a:pt x="528" y="684"/>
                    <a:pt x="529" y="684"/>
                  </a:cubicBezTo>
                  <a:cubicBezTo>
                    <a:pt x="530" y="684"/>
                    <a:pt x="530" y="685"/>
                    <a:pt x="530" y="685"/>
                  </a:cubicBezTo>
                  <a:cubicBezTo>
                    <a:pt x="529" y="690"/>
                    <a:pt x="527" y="694"/>
                    <a:pt x="526" y="699"/>
                  </a:cubicBezTo>
                  <a:cubicBezTo>
                    <a:pt x="526" y="699"/>
                    <a:pt x="525" y="699"/>
                    <a:pt x="525" y="700"/>
                  </a:cubicBezTo>
                  <a:close/>
                  <a:moveTo>
                    <a:pt x="618" y="662"/>
                  </a:moveTo>
                  <a:cubicBezTo>
                    <a:pt x="611" y="661"/>
                    <a:pt x="604" y="661"/>
                    <a:pt x="598" y="660"/>
                  </a:cubicBezTo>
                  <a:cubicBezTo>
                    <a:pt x="597" y="660"/>
                    <a:pt x="596" y="659"/>
                    <a:pt x="596" y="659"/>
                  </a:cubicBezTo>
                  <a:cubicBezTo>
                    <a:pt x="597" y="657"/>
                    <a:pt x="598" y="656"/>
                    <a:pt x="599" y="656"/>
                  </a:cubicBezTo>
                  <a:cubicBezTo>
                    <a:pt x="611" y="655"/>
                    <a:pt x="623" y="655"/>
                    <a:pt x="635" y="655"/>
                  </a:cubicBezTo>
                  <a:cubicBezTo>
                    <a:pt x="636" y="655"/>
                    <a:pt x="637" y="657"/>
                    <a:pt x="637" y="658"/>
                  </a:cubicBezTo>
                  <a:cubicBezTo>
                    <a:pt x="638" y="659"/>
                    <a:pt x="636" y="661"/>
                    <a:pt x="635" y="661"/>
                  </a:cubicBezTo>
                  <a:cubicBezTo>
                    <a:pt x="629" y="661"/>
                    <a:pt x="623" y="662"/>
                    <a:pt x="618" y="662"/>
                  </a:cubicBezTo>
                  <a:close/>
                  <a:moveTo>
                    <a:pt x="572" y="236"/>
                  </a:moveTo>
                  <a:cubicBezTo>
                    <a:pt x="573" y="237"/>
                    <a:pt x="574" y="237"/>
                    <a:pt x="575" y="237"/>
                  </a:cubicBezTo>
                  <a:cubicBezTo>
                    <a:pt x="576" y="237"/>
                    <a:pt x="576" y="238"/>
                    <a:pt x="576" y="238"/>
                  </a:cubicBezTo>
                  <a:cubicBezTo>
                    <a:pt x="576" y="239"/>
                    <a:pt x="576" y="240"/>
                    <a:pt x="576" y="241"/>
                  </a:cubicBezTo>
                  <a:cubicBezTo>
                    <a:pt x="575" y="241"/>
                    <a:pt x="575" y="242"/>
                    <a:pt x="574" y="242"/>
                  </a:cubicBezTo>
                  <a:cubicBezTo>
                    <a:pt x="561" y="246"/>
                    <a:pt x="547" y="251"/>
                    <a:pt x="533" y="256"/>
                  </a:cubicBezTo>
                  <a:cubicBezTo>
                    <a:pt x="532" y="256"/>
                    <a:pt x="531" y="255"/>
                    <a:pt x="529" y="254"/>
                  </a:cubicBezTo>
                  <a:cubicBezTo>
                    <a:pt x="530" y="253"/>
                    <a:pt x="530" y="252"/>
                    <a:pt x="531" y="251"/>
                  </a:cubicBezTo>
                  <a:cubicBezTo>
                    <a:pt x="533" y="249"/>
                    <a:pt x="535" y="248"/>
                    <a:pt x="537" y="248"/>
                  </a:cubicBezTo>
                  <a:cubicBezTo>
                    <a:pt x="546" y="244"/>
                    <a:pt x="556" y="241"/>
                    <a:pt x="565" y="238"/>
                  </a:cubicBezTo>
                  <a:cubicBezTo>
                    <a:pt x="567" y="237"/>
                    <a:pt x="570" y="237"/>
                    <a:pt x="572" y="236"/>
                  </a:cubicBezTo>
                  <a:close/>
                  <a:moveTo>
                    <a:pt x="618" y="326"/>
                  </a:moveTo>
                  <a:cubicBezTo>
                    <a:pt x="617" y="328"/>
                    <a:pt x="615" y="332"/>
                    <a:pt x="613" y="336"/>
                  </a:cubicBezTo>
                  <a:cubicBezTo>
                    <a:pt x="610" y="341"/>
                    <a:pt x="604" y="341"/>
                    <a:pt x="601" y="338"/>
                  </a:cubicBezTo>
                  <a:cubicBezTo>
                    <a:pt x="595" y="335"/>
                    <a:pt x="594" y="328"/>
                    <a:pt x="597" y="324"/>
                  </a:cubicBezTo>
                  <a:cubicBezTo>
                    <a:pt x="601" y="319"/>
                    <a:pt x="606" y="316"/>
                    <a:pt x="613" y="317"/>
                  </a:cubicBezTo>
                  <a:cubicBezTo>
                    <a:pt x="616" y="317"/>
                    <a:pt x="618" y="319"/>
                    <a:pt x="618" y="326"/>
                  </a:cubicBezTo>
                  <a:close/>
                  <a:moveTo>
                    <a:pt x="603" y="248"/>
                  </a:moveTo>
                  <a:cubicBezTo>
                    <a:pt x="603" y="249"/>
                    <a:pt x="603" y="250"/>
                    <a:pt x="602" y="251"/>
                  </a:cubicBezTo>
                  <a:cubicBezTo>
                    <a:pt x="601" y="251"/>
                    <a:pt x="600" y="252"/>
                    <a:pt x="599" y="252"/>
                  </a:cubicBezTo>
                  <a:cubicBezTo>
                    <a:pt x="574" y="256"/>
                    <a:pt x="551" y="266"/>
                    <a:pt x="528" y="276"/>
                  </a:cubicBezTo>
                  <a:cubicBezTo>
                    <a:pt x="528" y="276"/>
                    <a:pt x="527" y="276"/>
                    <a:pt x="527" y="276"/>
                  </a:cubicBezTo>
                  <a:cubicBezTo>
                    <a:pt x="526" y="276"/>
                    <a:pt x="524" y="275"/>
                    <a:pt x="524" y="275"/>
                  </a:cubicBezTo>
                  <a:cubicBezTo>
                    <a:pt x="524" y="274"/>
                    <a:pt x="525" y="273"/>
                    <a:pt x="525" y="272"/>
                  </a:cubicBezTo>
                  <a:cubicBezTo>
                    <a:pt x="548" y="260"/>
                    <a:pt x="572" y="252"/>
                    <a:pt x="597" y="245"/>
                  </a:cubicBezTo>
                  <a:cubicBezTo>
                    <a:pt x="600" y="244"/>
                    <a:pt x="603" y="246"/>
                    <a:pt x="603" y="248"/>
                  </a:cubicBezTo>
                  <a:close/>
                  <a:moveTo>
                    <a:pt x="507" y="339"/>
                  </a:moveTo>
                  <a:cubicBezTo>
                    <a:pt x="507" y="334"/>
                    <a:pt x="510" y="330"/>
                    <a:pt x="514" y="327"/>
                  </a:cubicBezTo>
                  <a:cubicBezTo>
                    <a:pt x="519" y="324"/>
                    <a:pt x="524" y="323"/>
                    <a:pt x="529" y="326"/>
                  </a:cubicBezTo>
                  <a:cubicBezTo>
                    <a:pt x="532" y="327"/>
                    <a:pt x="533" y="330"/>
                    <a:pt x="532" y="333"/>
                  </a:cubicBezTo>
                  <a:cubicBezTo>
                    <a:pt x="531" y="340"/>
                    <a:pt x="524" y="346"/>
                    <a:pt x="518" y="347"/>
                  </a:cubicBezTo>
                  <a:cubicBezTo>
                    <a:pt x="513" y="348"/>
                    <a:pt x="507" y="344"/>
                    <a:pt x="507" y="339"/>
                  </a:cubicBezTo>
                  <a:close/>
                  <a:moveTo>
                    <a:pt x="611" y="279"/>
                  </a:moveTo>
                  <a:cubicBezTo>
                    <a:pt x="613" y="280"/>
                    <a:pt x="616" y="281"/>
                    <a:pt x="619" y="282"/>
                  </a:cubicBezTo>
                  <a:cubicBezTo>
                    <a:pt x="619" y="282"/>
                    <a:pt x="620" y="284"/>
                    <a:pt x="619" y="285"/>
                  </a:cubicBezTo>
                  <a:cubicBezTo>
                    <a:pt x="619" y="285"/>
                    <a:pt x="618" y="286"/>
                    <a:pt x="617" y="287"/>
                  </a:cubicBezTo>
                  <a:cubicBezTo>
                    <a:pt x="616" y="287"/>
                    <a:pt x="614" y="287"/>
                    <a:pt x="613" y="287"/>
                  </a:cubicBezTo>
                  <a:cubicBezTo>
                    <a:pt x="602" y="285"/>
                    <a:pt x="594" y="290"/>
                    <a:pt x="588" y="298"/>
                  </a:cubicBezTo>
                  <a:cubicBezTo>
                    <a:pt x="584" y="304"/>
                    <a:pt x="581" y="310"/>
                    <a:pt x="579" y="316"/>
                  </a:cubicBezTo>
                  <a:cubicBezTo>
                    <a:pt x="577" y="321"/>
                    <a:pt x="575" y="327"/>
                    <a:pt x="575" y="333"/>
                  </a:cubicBezTo>
                  <a:cubicBezTo>
                    <a:pt x="573" y="362"/>
                    <a:pt x="571" y="390"/>
                    <a:pt x="570" y="418"/>
                  </a:cubicBezTo>
                  <a:cubicBezTo>
                    <a:pt x="570" y="428"/>
                    <a:pt x="571" y="438"/>
                    <a:pt x="571" y="447"/>
                  </a:cubicBezTo>
                  <a:cubicBezTo>
                    <a:pt x="572" y="455"/>
                    <a:pt x="569" y="459"/>
                    <a:pt x="561" y="459"/>
                  </a:cubicBezTo>
                  <a:cubicBezTo>
                    <a:pt x="548" y="461"/>
                    <a:pt x="536" y="463"/>
                    <a:pt x="524" y="467"/>
                  </a:cubicBezTo>
                  <a:cubicBezTo>
                    <a:pt x="523" y="467"/>
                    <a:pt x="521" y="466"/>
                    <a:pt x="521" y="465"/>
                  </a:cubicBezTo>
                  <a:cubicBezTo>
                    <a:pt x="520" y="464"/>
                    <a:pt x="521" y="462"/>
                    <a:pt x="522" y="462"/>
                  </a:cubicBezTo>
                  <a:cubicBezTo>
                    <a:pt x="532" y="459"/>
                    <a:pt x="541" y="456"/>
                    <a:pt x="551" y="454"/>
                  </a:cubicBezTo>
                  <a:cubicBezTo>
                    <a:pt x="565" y="451"/>
                    <a:pt x="566" y="450"/>
                    <a:pt x="565" y="436"/>
                  </a:cubicBezTo>
                  <a:cubicBezTo>
                    <a:pt x="564" y="425"/>
                    <a:pt x="564" y="414"/>
                    <a:pt x="564" y="404"/>
                  </a:cubicBezTo>
                  <a:cubicBezTo>
                    <a:pt x="566" y="378"/>
                    <a:pt x="567" y="352"/>
                    <a:pt x="570" y="326"/>
                  </a:cubicBezTo>
                  <a:cubicBezTo>
                    <a:pt x="571" y="312"/>
                    <a:pt x="578" y="300"/>
                    <a:pt x="588" y="289"/>
                  </a:cubicBezTo>
                  <a:cubicBezTo>
                    <a:pt x="594" y="283"/>
                    <a:pt x="602" y="280"/>
                    <a:pt x="611" y="279"/>
                  </a:cubicBezTo>
                  <a:close/>
                  <a:moveTo>
                    <a:pt x="1147" y="546"/>
                  </a:moveTo>
                  <a:cubicBezTo>
                    <a:pt x="1149" y="544"/>
                    <a:pt x="1150" y="543"/>
                    <a:pt x="1151" y="542"/>
                  </a:cubicBezTo>
                  <a:cubicBezTo>
                    <a:pt x="1152" y="541"/>
                    <a:pt x="1153" y="542"/>
                    <a:pt x="1154" y="543"/>
                  </a:cubicBezTo>
                  <a:cubicBezTo>
                    <a:pt x="1153" y="544"/>
                    <a:pt x="1152" y="546"/>
                    <a:pt x="1151" y="547"/>
                  </a:cubicBezTo>
                  <a:cubicBezTo>
                    <a:pt x="1150" y="548"/>
                    <a:pt x="1149" y="547"/>
                    <a:pt x="1147" y="546"/>
                  </a:cubicBezTo>
                  <a:close/>
                  <a:moveTo>
                    <a:pt x="180" y="392"/>
                  </a:moveTo>
                  <a:cubicBezTo>
                    <a:pt x="178" y="393"/>
                    <a:pt x="177" y="395"/>
                    <a:pt x="176" y="395"/>
                  </a:cubicBezTo>
                  <a:cubicBezTo>
                    <a:pt x="174" y="394"/>
                    <a:pt x="173" y="392"/>
                    <a:pt x="172" y="391"/>
                  </a:cubicBezTo>
                  <a:cubicBezTo>
                    <a:pt x="173" y="390"/>
                    <a:pt x="174" y="389"/>
                    <a:pt x="175" y="389"/>
                  </a:cubicBezTo>
                  <a:cubicBezTo>
                    <a:pt x="177" y="389"/>
                    <a:pt x="178" y="391"/>
                    <a:pt x="180" y="392"/>
                  </a:cubicBezTo>
                  <a:close/>
                  <a:moveTo>
                    <a:pt x="273" y="379"/>
                  </a:moveTo>
                  <a:cubicBezTo>
                    <a:pt x="271" y="376"/>
                    <a:pt x="270" y="375"/>
                    <a:pt x="269" y="374"/>
                  </a:cubicBezTo>
                  <a:cubicBezTo>
                    <a:pt x="270" y="373"/>
                    <a:pt x="271" y="371"/>
                    <a:pt x="273" y="371"/>
                  </a:cubicBezTo>
                  <a:cubicBezTo>
                    <a:pt x="274" y="370"/>
                    <a:pt x="276" y="372"/>
                    <a:pt x="276" y="373"/>
                  </a:cubicBezTo>
                  <a:cubicBezTo>
                    <a:pt x="276" y="375"/>
                    <a:pt x="275" y="376"/>
                    <a:pt x="273" y="379"/>
                  </a:cubicBezTo>
                  <a:close/>
                  <a:moveTo>
                    <a:pt x="242" y="368"/>
                  </a:moveTo>
                  <a:cubicBezTo>
                    <a:pt x="243" y="367"/>
                    <a:pt x="244" y="366"/>
                    <a:pt x="245" y="366"/>
                  </a:cubicBezTo>
                  <a:cubicBezTo>
                    <a:pt x="247" y="366"/>
                    <a:pt x="249" y="367"/>
                    <a:pt x="251" y="367"/>
                  </a:cubicBezTo>
                  <a:cubicBezTo>
                    <a:pt x="251" y="367"/>
                    <a:pt x="250" y="368"/>
                    <a:pt x="250" y="369"/>
                  </a:cubicBezTo>
                  <a:cubicBezTo>
                    <a:pt x="249" y="371"/>
                    <a:pt x="246" y="372"/>
                    <a:pt x="243" y="370"/>
                  </a:cubicBezTo>
                  <a:cubicBezTo>
                    <a:pt x="242" y="370"/>
                    <a:pt x="242" y="369"/>
                    <a:pt x="242" y="368"/>
                  </a:cubicBezTo>
                  <a:close/>
                  <a:moveTo>
                    <a:pt x="203" y="355"/>
                  </a:moveTo>
                  <a:cubicBezTo>
                    <a:pt x="201" y="357"/>
                    <a:pt x="200" y="358"/>
                    <a:pt x="199" y="359"/>
                  </a:cubicBezTo>
                  <a:cubicBezTo>
                    <a:pt x="196" y="359"/>
                    <a:pt x="193" y="357"/>
                    <a:pt x="194" y="355"/>
                  </a:cubicBezTo>
                  <a:cubicBezTo>
                    <a:pt x="194" y="353"/>
                    <a:pt x="196" y="351"/>
                    <a:pt x="196" y="352"/>
                  </a:cubicBezTo>
                  <a:cubicBezTo>
                    <a:pt x="198" y="352"/>
                    <a:pt x="200" y="354"/>
                    <a:pt x="203" y="355"/>
                  </a:cubicBezTo>
                  <a:close/>
                  <a:moveTo>
                    <a:pt x="235" y="360"/>
                  </a:moveTo>
                  <a:cubicBezTo>
                    <a:pt x="233" y="363"/>
                    <a:pt x="230" y="366"/>
                    <a:pt x="226" y="365"/>
                  </a:cubicBezTo>
                  <a:cubicBezTo>
                    <a:pt x="226" y="365"/>
                    <a:pt x="225" y="365"/>
                    <a:pt x="225" y="364"/>
                  </a:cubicBezTo>
                  <a:cubicBezTo>
                    <a:pt x="225" y="363"/>
                    <a:pt x="225" y="362"/>
                    <a:pt x="225" y="362"/>
                  </a:cubicBezTo>
                  <a:cubicBezTo>
                    <a:pt x="228" y="360"/>
                    <a:pt x="231" y="359"/>
                    <a:pt x="233" y="358"/>
                  </a:cubicBezTo>
                  <a:cubicBezTo>
                    <a:pt x="234" y="358"/>
                    <a:pt x="234" y="360"/>
                    <a:pt x="235" y="360"/>
                  </a:cubicBezTo>
                  <a:close/>
                  <a:moveTo>
                    <a:pt x="873" y="26"/>
                  </a:moveTo>
                  <a:cubicBezTo>
                    <a:pt x="872" y="26"/>
                    <a:pt x="871" y="26"/>
                    <a:pt x="871" y="25"/>
                  </a:cubicBezTo>
                  <a:cubicBezTo>
                    <a:pt x="869" y="21"/>
                    <a:pt x="870" y="18"/>
                    <a:pt x="873" y="15"/>
                  </a:cubicBezTo>
                  <a:cubicBezTo>
                    <a:pt x="873" y="15"/>
                    <a:pt x="874" y="14"/>
                    <a:pt x="875" y="14"/>
                  </a:cubicBezTo>
                  <a:cubicBezTo>
                    <a:pt x="876" y="14"/>
                    <a:pt x="877" y="16"/>
                    <a:pt x="877" y="16"/>
                  </a:cubicBezTo>
                  <a:cubicBezTo>
                    <a:pt x="876" y="19"/>
                    <a:pt x="875" y="23"/>
                    <a:pt x="874" y="26"/>
                  </a:cubicBezTo>
                  <a:cubicBezTo>
                    <a:pt x="874" y="26"/>
                    <a:pt x="873" y="26"/>
                    <a:pt x="873" y="26"/>
                  </a:cubicBezTo>
                  <a:close/>
                  <a:moveTo>
                    <a:pt x="1097" y="619"/>
                  </a:moveTo>
                  <a:cubicBezTo>
                    <a:pt x="1097" y="619"/>
                    <a:pt x="1097" y="620"/>
                    <a:pt x="1097" y="620"/>
                  </a:cubicBezTo>
                  <a:cubicBezTo>
                    <a:pt x="1095" y="622"/>
                    <a:pt x="1095" y="626"/>
                    <a:pt x="1091" y="625"/>
                  </a:cubicBezTo>
                  <a:cubicBezTo>
                    <a:pt x="1091" y="625"/>
                    <a:pt x="1090" y="624"/>
                    <a:pt x="1090" y="623"/>
                  </a:cubicBezTo>
                  <a:cubicBezTo>
                    <a:pt x="1089" y="620"/>
                    <a:pt x="1092" y="618"/>
                    <a:pt x="1094" y="617"/>
                  </a:cubicBezTo>
                  <a:cubicBezTo>
                    <a:pt x="1095" y="617"/>
                    <a:pt x="1095" y="616"/>
                    <a:pt x="1096" y="617"/>
                  </a:cubicBezTo>
                  <a:cubicBezTo>
                    <a:pt x="1096" y="617"/>
                    <a:pt x="1097" y="618"/>
                    <a:pt x="1097" y="619"/>
                  </a:cubicBezTo>
                  <a:close/>
                  <a:moveTo>
                    <a:pt x="1070" y="527"/>
                  </a:moveTo>
                  <a:cubicBezTo>
                    <a:pt x="1074" y="524"/>
                    <a:pt x="1076" y="523"/>
                    <a:pt x="1078" y="522"/>
                  </a:cubicBezTo>
                  <a:cubicBezTo>
                    <a:pt x="1079" y="522"/>
                    <a:pt x="1081" y="525"/>
                    <a:pt x="1081" y="526"/>
                  </a:cubicBezTo>
                  <a:cubicBezTo>
                    <a:pt x="1081" y="529"/>
                    <a:pt x="1078" y="530"/>
                    <a:pt x="1076" y="529"/>
                  </a:cubicBezTo>
                  <a:cubicBezTo>
                    <a:pt x="1074" y="529"/>
                    <a:pt x="1073" y="528"/>
                    <a:pt x="1070" y="527"/>
                  </a:cubicBezTo>
                  <a:close/>
                  <a:moveTo>
                    <a:pt x="1305" y="677"/>
                  </a:moveTo>
                  <a:cubicBezTo>
                    <a:pt x="1304" y="677"/>
                    <a:pt x="1302" y="676"/>
                    <a:pt x="1301" y="675"/>
                  </a:cubicBezTo>
                  <a:cubicBezTo>
                    <a:pt x="1301" y="675"/>
                    <a:pt x="1301" y="673"/>
                    <a:pt x="1301" y="673"/>
                  </a:cubicBezTo>
                  <a:cubicBezTo>
                    <a:pt x="1304" y="672"/>
                    <a:pt x="1306" y="671"/>
                    <a:pt x="1309" y="671"/>
                  </a:cubicBezTo>
                  <a:cubicBezTo>
                    <a:pt x="1310" y="671"/>
                    <a:pt x="1312" y="673"/>
                    <a:pt x="1312" y="673"/>
                  </a:cubicBezTo>
                  <a:cubicBezTo>
                    <a:pt x="1312" y="674"/>
                    <a:pt x="1310" y="676"/>
                    <a:pt x="1309" y="676"/>
                  </a:cubicBezTo>
                  <a:cubicBezTo>
                    <a:pt x="1308" y="677"/>
                    <a:pt x="1307" y="677"/>
                    <a:pt x="1305" y="677"/>
                  </a:cubicBezTo>
                  <a:close/>
                  <a:moveTo>
                    <a:pt x="1080" y="618"/>
                  </a:moveTo>
                  <a:cubicBezTo>
                    <a:pt x="1080" y="622"/>
                    <a:pt x="1078" y="624"/>
                    <a:pt x="1075" y="624"/>
                  </a:cubicBezTo>
                  <a:cubicBezTo>
                    <a:pt x="1074" y="624"/>
                    <a:pt x="1072" y="622"/>
                    <a:pt x="1072" y="621"/>
                  </a:cubicBezTo>
                  <a:cubicBezTo>
                    <a:pt x="1071" y="618"/>
                    <a:pt x="1073" y="615"/>
                    <a:pt x="1076" y="615"/>
                  </a:cubicBezTo>
                  <a:cubicBezTo>
                    <a:pt x="1078" y="615"/>
                    <a:pt x="1079" y="617"/>
                    <a:pt x="1080" y="618"/>
                  </a:cubicBezTo>
                  <a:close/>
                  <a:moveTo>
                    <a:pt x="925" y="62"/>
                  </a:moveTo>
                  <a:cubicBezTo>
                    <a:pt x="925" y="61"/>
                    <a:pt x="924" y="60"/>
                    <a:pt x="923" y="60"/>
                  </a:cubicBezTo>
                  <a:cubicBezTo>
                    <a:pt x="923" y="59"/>
                    <a:pt x="923" y="57"/>
                    <a:pt x="924" y="57"/>
                  </a:cubicBezTo>
                  <a:cubicBezTo>
                    <a:pt x="928" y="55"/>
                    <a:pt x="932" y="52"/>
                    <a:pt x="936" y="50"/>
                  </a:cubicBezTo>
                  <a:cubicBezTo>
                    <a:pt x="937" y="50"/>
                    <a:pt x="937" y="50"/>
                    <a:pt x="938" y="51"/>
                  </a:cubicBezTo>
                  <a:cubicBezTo>
                    <a:pt x="938" y="51"/>
                    <a:pt x="939" y="51"/>
                    <a:pt x="939" y="52"/>
                  </a:cubicBezTo>
                  <a:cubicBezTo>
                    <a:pt x="936" y="57"/>
                    <a:pt x="932" y="60"/>
                    <a:pt x="927" y="62"/>
                  </a:cubicBezTo>
                  <a:cubicBezTo>
                    <a:pt x="926" y="62"/>
                    <a:pt x="926" y="62"/>
                    <a:pt x="925" y="62"/>
                  </a:cubicBezTo>
                  <a:close/>
                  <a:moveTo>
                    <a:pt x="76" y="277"/>
                  </a:moveTo>
                  <a:cubicBezTo>
                    <a:pt x="76" y="283"/>
                    <a:pt x="76" y="287"/>
                    <a:pt x="77" y="290"/>
                  </a:cubicBezTo>
                  <a:cubicBezTo>
                    <a:pt x="77" y="292"/>
                    <a:pt x="77" y="294"/>
                    <a:pt x="75" y="294"/>
                  </a:cubicBezTo>
                  <a:cubicBezTo>
                    <a:pt x="73" y="294"/>
                    <a:pt x="71" y="292"/>
                    <a:pt x="71" y="291"/>
                  </a:cubicBezTo>
                  <a:cubicBezTo>
                    <a:pt x="69" y="286"/>
                    <a:pt x="73" y="283"/>
                    <a:pt x="76" y="277"/>
                  </a:cubicBezTo>
                  <a:close/>
                  <a:moveTo>
                    <a:pt x="871" y="320"/>
                  </a:moveTo>
                  <a:cubicBezTo>
                    <a:pt x="867" y="317"/>
                    <a:pt x="867" y="312"/>
                    <a:pt x="866" y="308"/>
                  </a:cubicBezTo>
                  <a:cubicBezTo>
                    <a:pt x="866" y="308"/>
                    <a:pt x="866" y="307"/>
                    <a:pt x="867" y="307"/>
                  </a:cubicBezTo>
                  <a:cubicBezTo>
                    <a:pt x="867" y="307"/>
                    <a:pt x="868" y="306"/>
                    <a:pt x="868" y="307"/>
                  </a:cubicBezTo>
                  <a:cubicBezTo>
                    <a:pt x="872" y="309"/>
                    <a:pt x="874" y="313"/>
                    <a:pt x="874" y="318"/>
                  </a:cubicBezTo>
                  <a:cubicBezTo>
                    <a:pt x="874" y="318"/>
                    <a:pt x="872" y="319"/>
                    <a:pt x="871" y="320"/>
                  </a:cubicBezTo>
                  <a:close/>
                  <a:moveTo>
                    <a:pt x="745" y="39"/>
                  </a:moveTo>
                  <a:cubicBezTo>
                    <a:pt x="745" y="40"/>
                    <a:pt x="744" y="41"/>
                    <a:pt x="743" y="42"/>
                  </a:cubicBezTo>
                  <a:cubicBezTo>
                    <a:pt x="743" y="42"/>
                    <a:pt x="742" y="42"/>
                    <a:pt x="742" y="42"/>
                  </a:cubicBezTo>
                  <a:cubicBezTo>
                    <a:pt x="738" y="39"/>
                    <a:pt x="736" y="35"/>
                    <a:pt x="737" y="30"/>
                  </a:cubicBezTo>
                  <a:cubicBezTo>
                    <a:pt x="737" y="30"/>
                    <a:pt x="739" y="29"/>
                    <a:pt x="740" y="29"/>
                  </a:cubicBezTo>
                  <a:cubicBezTo>
                    <a:pt x="743" y="32"/>
                    <a:pt x="745" y="34"/>
                    <a:pt x="745" y="39"/>
                  </a:cubicBezTo>
                  <a:close/>
                  <a:moveTo>
                    <a:pt x="890" y="295"/>
                  </a:moveTo>
                  <a:cubicBezTo>
                    <a:pt x="892" y="301"/>
                    <a:pt x="893" y="305"/>
                    <a:pt x="894" y="309"/>
                  </a:cubicBezTo>
                  <a:cubicBezTo>
                    <a:pt x="894" y="310"/>
                    <a:pt x="893" y="311"/>
                    <a:pt x="893" y="312"/>
                  </a:cubicBezTo>
                  <a:cubicBezTo>
                    <a:pt x="892" y="312"/>
                    <a:pt x="891" y="312"/>
                    <a:pt x="891" y="312"/>
                  </a:cubicBezTo>
                  <a:cubicBezTo>
                    <a:pt x="889" y="309"/>
                    <a:pt x="886" y="307"/>
                    <a:pt x="886" y="304"/>
                  </a:cubicBezTo>
                  <a:cubicBezTo>
                    <a:pt x="885" y="302"/>
                    <a:pt x="888" y="299"/>
                    <a:pt x="890" y="295"/>
                  </a:cubicBezTo>
                  <a:close/>
                  <a:moveTo>
                    <a:pt x="757" y="20"/>
                  </a:moveTo>
                  <a:cubicBezTo>
                    <a:pt x="758" y="19"/>
                    <a:pt x="758" y="17"/>
                    <a:pt x="759" y="17"/>
                  </a:cubicBezTo>
                  <a:cubicBezTo>
                    <a:pt x="760" y="17"/>
                    <a:pt x="761" y="17"/>
                    <a:pt x="762" y="18"/>
                  </a:cubicBezTo>
                  <a:cubicBezTo>
                    <a:pt x="763" y="20"/>
                    <a:pt x="765" y="22"/>
                    <a:pt x="765" y="24"/>
                  </a:cubicBezTo>
                  <a:cubicBezTo>
                    <a:pt x="766" y="26"/>
                    <a:pt x="765" y="28"/>
                    <a:pt x="764" y="29"/>
                  </a:cubicBezTo>
                  <a:cubicBezTo>
                    <a:pt x="763" y="31"/>
                    <a:pt x="760" y="29"/>
                    <a:pt x="759" y="26"/>
                  </a:cubicBezTo>
                  <a:cubicBezTo>
                    <a:pt x="758" y="24"/>
                    <a:pt x="758" y="22"/>
                    <a:pt x="757" y="20"/>
                  </a:cubicBezTo>
                  <a:close/>
                  <a:moveTo>
                    <a:pt x="960" y="224"/>
                  </a:moveTo>
                  <a:cubicBezTo>
                    <a:pt x="959" y="225"/>
                    <a:pt x="958" y="226"/>
                    <a:pt x="958" y="226"/>
                  </a:cubicBezTo>
                  <a:cubicBezTo>
                    <a:pt x="952" y="225"/>
                    <a:pt x="947" y="220"/>
                    <a:pt x="947" y="215"/>
                  </a:cubicBezTo>
                  <a:cubicBezTo>
                    <a:pt x="947" y="215"/>
                    <a:pt x="949" y="214"/>
                    <a:pt x="949" y="214"/>
                  </a:cubicBezTo>
                  <a:cubicBezTo>
                    <a:pt x="953" y="217"/>
                    <a:pt x="956" y="220"/>
                    <a:pt x="959" y="223"/>
                  </a:cubicBezTo>
                  <a:cubicBezTo>
                    <a:pt x="960" y="223"/>
                    <a:pt x="960" y="224"/>
                    <a:pt x="960" y="224"/>
                  </a:cubicBezTo>
                  <a:close/>
                  <a:moveTo>
                    <a:pt x="955" y="187"/>
                  </a:moveTo>
                  <a:cubicBezTo>
                    <a:pt x="955" y="186"/>
                    <a:pt x="956" y="185"/>
                    <a:pt x="956" y="185"/>
                  </a:cubicBezTo>
                  <a:cubicBezTo>
                    <a:pt x="962" y="186"/>
                    <a:pt x="966" y="191"/>
                    <a:pt x="969" y="196"/>
                  </a:cubicBezTo>
                  <a:cubicBezTo>
                    <a:pt x="970" y="196"/>
                    <a:pt x="969" y="197"/>
                    <a:pt x="969" y="197"/>
                  </a:cubicBezTo>
                  <a:cubicBezTo>
                    <a:pt x="968" y="197"/>
                    <a:pt x="967" y="198"/>
                    <a:pt x="966" y="198"/>
                  </a:cubicBezTo>
                  <a:cubicBezTo>
                    <a:pt x="963" y="195"/>
                    <a:pt x="959" y="191"/>
                    <a:pt x="955" y="188"/>
                  </a:cubicBezTo>
                  <a:cubicBezTo>
                    <a:pt x="955" y="188"/>
                    <a:pt x="955" y="187"/>
                    <a:pt x="955" y="187"/>
                  </a:cubicBezTo>
                  <a:close/>
                  <a:moveTo>
                    <a:pt x="913" y="283"/>
                  </a:moveTo>
                  <a:cubicBezTo>
                    <a:pt x="913" y="283"/>
                    <a:pt x="913" y="282"/>
                    <a:pt x="914" y="282"/>
                  </a:cubicBezTo>
                  <a:cubicBezTo>
                    <a:pt x="915" y="282"/>
                    <a:pt x="916" y="281"/>
                    <a:pt x="916" y="282"/>
                  </a:cubicBezTo>
                  <a:cubicBezTo>
                    <a:pt x="919" y="284"/>
                    <a:pt x="921" y="286"/>
                    <a:pt x="923" y="289"/>
                  </a:cubicBezTo>
                  <a:cubicBezTo>
                    <a:pt x="924" y="289"/>
                    <a:pt x="924" y="291"/>
                    <a:pt x="923" y="291"/>
                  </a:cubicBezTo>
                  <a:cubicBezTo>
                    <a:pt x="923" y="292"/>
                    <a:pt x="922" y="293"/>
                    <a:pt x="921" y="292"/>
                  </a:cubicBezTo>
                  <a:cubicBezTo>
                    <a:pt x="915" y="292"/>
                    <a:pt x="913" y="289"/>
                    <a:pt x="913" y="283"/>
                  </a:cubicBezTo>
                  <a:close/>
                  <a:moveTo>
                    <a:pt x="973" y="159"/>
                  </a:moveTo>
                  <a:cubicBezTo>
                    <a:pt x="969" y="164"/>
                    <a:pt x="964" y="165"/>
                    <a:pt x="959" y="164"/>
                  </a:cubicBezTo>
                  <a:cubicBezTo>
                    <a:pt x="958" y="163"/>
                    <a:pt x="957" y="161"/>
                    <a:pt x="956" y="160"/>
                  </a:cubicBezTo>
                  <a:cubicBezTo>
                    <a:pt x="957" y="159"/>
                    <a:pt x="958" y="158"/>
                    <a:pt x="960" y="158"/>
                  </a:cubicBezTo>
                  <a:cubicBezTo>
                    <a:pt x="964" y="158"/>
                    <a:pt x="968" y="159"/>
                    <a:pt x="973" y="159"/>
                  </a:cubicBezTo>
                  <a:close/>
                  <a:moveTo>
                    <a:pt x="852" y="10"/>
                  </a:moveTo>
                  <a:cubicBezTo>
                    <a:pt x="852" y="7"/>
                    <a:pt x="852" y="5"/>
                    <a:pt x="853" y="3"/>
                  </a:cubicBezTo>
                  <a:cubicBezTo>
                    <a:pt x="854" y="2"/>
                    <a:pt x="856" y="1"/>
                    <a:pt x="857" y="0"/>
                  </a:cubicBezTo>
                  <a:cubicBezTo>
                    <a:pt x="858" y="2"/>
                    <a:pt x="859" y="4"/>
                    <a:pt x="859" y="5"/>
                  </a:cubicBezTo>
                  <a:cubicBezTo>
                    <a:pt x="860" y="7"/>
                    <a:pt x="859" y="9"/>
                    <a:pt x="858" y="11"/>
                  </a:cubicBezTo>
                  <a:cubicBezTo>
                    <a:pt x="857" y="12"/>
                    <a:pt x="856" y="13"/>
                    <a:pt x="855" y="13"/>
                  </a:cubicBezTo>
                  <a:cubicBezTo>
                    <a:pt x="853" y="13"/>
                    <a:pt x="852" y="11"/>
                    <a:pt x="852" y="10"/>
                  </a:cubicBezTo>
                  <a:close/>
                  <a:moveTo>
                    <a:pt x="841" y="310"/>
                  </a:moveTo>
                  <a:cubicBezTo>
                    <a:pt x="841" y="309"/>
                    <a:pt x="841" y="307"/>
                    <a:pt x="842" y="306"/>
                  </a:cubicBezTo>
                  <a:cubicBezTo>
                    <a:pt x="842" y="305"/>
                    <a:pt x="843" y="305"/>
                    <a:pt x="844" y="304"/>
                  </a:cubicBezTo>
                  <a:cubicBezTo>
                    <a:pt x="844" y="304"/>
                    <a:pt x="845" y="305"/>
                    <a:pt x="845" y="305"/>
                  </a:cubicBezTo>
                  <a:cubicBezTo>
                    <a:pt x="846" y="309"/>
                    <a:pt x="847" y="312"/>
                    <a:pt x="847" y="315"/>
                  </a:cubicBezTo>
                  <a:cubicBezTo>
                    <a:pt x="847" y="316"/>
                    <a:pt x="845" y="318"/>
                    <a:pt x="844" y="318"/>
                  </a:cubicBezTo>
                  <a:cubicBezTo>
                    <a:pt x="843" y="318"/>
                    <a:pt x="842" y="316"/>
                    <a:pt x="841" y="315"/>
                  </a:cubicBezTo>
                  <a:cubicBezTo>
                    <a:pt x="841" y="314"/>
                    <a:pt x="841" y="312"/>
                    <a:pt x="841" y="310"/>
                  </a:cubicBezTo>
                  <a:close/>
                  <a:moveTo>
                    <a:pt x="821" y="6"/>
                  </a:moveTo>
                  <a:cubicBezTo>
                    <a:pt x="821" y="5"/>
                    <a:pt x="821" y="3"/>
                    <a:pt x="822" y="2"/>
                  </a:cubicBezTo>
                  <a:cubicBezTo>
                    <a:pt x="822" y="1"/>
                    <a:pt x="823" y="0"/>
                    <a:pt x="824" y="0"/>
                  </a:cubicBezTo>
                  <a:cubicBezTo>
                    <a:pt x="824" y="0"/>
                    <a:pt x="826" y="1"/>
                    <a:pt x="826" y="1"/>
                  </a:cubicBezTo>
                  <a:cubicBezTo>
                    <a:pt x="826" y="5"/>
                    <a:pt x="826" y="9"/>
                    <a:pt x="826" y="13"/>
                  </a:cubicBezTo>
                  <a:cubicBezTo>
                    <a:pt x="826" y="13"/>
                    <a:pt x="825" y="14"/>
                    <a:pt x="824" y="14"/>
                  </a:cubicBezTo>
                  <a:cubicBezTo>
                    <a:pt x="824" y="14"/>
                    <a:pt x="822" y="14"/>
                    <a:pt x="822" y="13"/>
                  </a:cubicBezTo>
                  <a:cubicBezTo>
                    <a:pt x="821" y="11"/>
                    <a:pt x="821" y="9"/>
                    <a:pt x="821" y="6"/>
                  </a:cubicBezTo>
                  <a:close/>
                  <a:moveTo>
                    <a:pt x="788" y="10"/>
                  </a:moveTo>
                  <a:cubicBezTo>
                    <a:pt x="788" y="9"/>
                    <a:pt x="788" y="8"/>
                    <a:pt x="789" y="7"/>
                  </a:cubicBezTo>
                  <a:cubicBezTo>
                    <a:pt x="789" y="6"/>
                    <a:pt x="790" y="6"/>
                    <a:pt x="791" y="6"/>
                  </a:cubicBezTo>
                  <a:cubicBezTo>
                    <a:pt x="792" y="6"/>
                    <a:pt x="793" y="6"/>
                    <a:pt x="794" y="7"/>
                  </a:cubicBezTo>
                  <a:cubicBezTo>
                    <a:pt x="794" y="11"/>
                    <a:pt x="795" y="15"/>
                    <a:pt x="795" y="19"/>
                  </a:cubicBezTo>
                  <a:cubicBezTo>
                    <a:pt x="795" y="19"/>
                    <a:pt x="793" y="21"/>
                    <a:pt x="793" y="20"/>
                  </a:cubicBezTo>
                  <a:cubicBezTo>
                    <a:pt x="792" y="20"/>
                    <a:pt x="790" y="20"/>
                    <a:pt x="789" y="19"/>
                  </a:cubicBezTo>
                  <a:cubicBezTo>
                    <a:pt x="789" y="16"/>
                    <a:pt x="788" y="13"/>
                    <a:pt x="788" y="10"/>
                  </a:cubicBezTo>
                  <a:close/>
                  <a:moveTo>
                    <a:pt x="674" y="162"/>
                  </a:moveTo>
                  <a:cubicBezTo>
                    <a:pt x="668" y="162"/>
                    <a:pt x="663" y="160"/>
                    <a:pt x="658" y="155"/>
                  </a:cubicBezTo>
                  <a:cubicBezTo>
                    <a:pt x="658" y="155"/>
                    <a:pt x="658" y="154"/>
                    <a:pt x="658" y="154"/>
                  </a:cubicBezTo>
                  <a:cubicBezTo>
                    <a:pt x="659" y="153"/>
                    <a:pt x="660" y="152"/>
                    <a:pt x="661" y="152"/>
                  </a:cubicBezTo>
                  <a:cubicBezTo>
                    <a:pt x="666" y="154"/>
                    <a:pt x="671" y="157"/>
                    <a:pt x="676" y="159"/>
                  </a:cubicBezTo>
                  <a:cubicBezTo>
                    <a:pt x="676" y="159"/>
                    <a:pt x="676" y="160"/>
                    <a:pt x="676" y="160"/>
                  </a:cubicBezTo>
                  <a:cubicBezTo>
                    <a:pt x="676" y="161"/>
                    <a:pt x="675" y="161"/>
                    <a:pt x="674" y="162"/>
                  </a:cubicBezTo>
                  <a:close/>
                  <a:moveTo>
                    <a:pt x="344" y="368"/>
                  </a:moveTo>
                  <a:cubicBezTo>
                    <a:pt x="343" y="369"/>
                    <a:pt x="341" y="370"/>
                    <a:pt x="339" y="371"/>
                  </a:cubicBezTo>
                  <a:cubicBezTo>
                    <a:pt x="336" y="371"/>
                    <a:pt x="332" y="370"/>
                    <a:pt x="332" y="367"/>
                  </a:cubicBezTo>
                  <a:cubicBezTo>
                    <a:pt x="332" y="366"/>
                    <a:pt x="333" y="364"/>
                    <a:pt x="334" y="363"/>
                  </a:cubicBezTo>
                  <a:cubicBezTo>
                    <a:pt x="336" y="361"/>
                    <a:pt x="339" y="361"/>
                    <a:pt x="342" y="364"/>
                  </a:cubicBezTo>
                  <a:cubicBezTo>
                    <a:pt x="343" y="365"/>
                    <a:pt x="343" y="366"/>
                    <a:pt x="344" y="368"/>
                  </a:cubicBezTo>
                  <a:close/>
                  <a:moveTo>
                    <a:pt x="680" y="191"/>
                  </a:moveTo>
                  <a:cubicBezTo>
                    <a:pt x="681" y="190"/>
                    <a:pt x="681" y="188"/>
                    <a:pt x="682" y="187"/>
                  </a:cubicBezTo>
                  <a:cubicBezTo>
                    <a:pt x="683" y="186"/>
                    <a:pt x="685" y="187"/>
                    <a:pt x="686" y="187"/>
                  </a:cubicBezTo>
                  <a:cubicBezTo>
                    <a:pt x="689" y="188"/>
                    <a:pt x="692" y="190"/>
                    <a:pt x="692" y="194"/>
                  </a:cubicBezTo>
                  <a:cubicBezTo>
                    <a:pt x="691" y="197"/>
                    <a:pt x="688" y="199"/>
                    <a:pt x="683" y="199"/>
                  </a:cubicBezTo>
                  <a:cubicBezTo>
                    <a:pt x="682" y="199"/>
                    <a:pt x="681" y="197"/>
                    <a:pt x="681" y="196"/>
                  </a:cubicBezTo>
                  <a:cubicBezTo>
                    <a:pt x="680" y="195"/>
                    <a:pt x="681" y="193"/>
                    <a:pt x="681" y="192"/>
                  </a:cubicBezTo>
                  <a:cubicBezTo>
                    <a:pt x="681" y="191"/>
                    <a:pt x="680" y="191"/>
                    <a:pt x="680" y="191"/>
                  </a:cubicBezTo>
                  <a:close/>
                  <a:moveTo>
                    <a:pt x="698" y="236"/>
                  </a:moveTo>
                  <a:cubicBezTo>
                    <a:pt x="698" y="235"/>
                    <a:pt x="697" y="234"/>
                    <a:pt x="697" y="233"/>
                  </a:cubicBezTo>
                  <a:cubicBezTo>
                    <a:pt x="697" y="233"/>
                    <a:pt x="697" y="231"/>
                    <a:pt x="697" y="231"/>
                  </a:cubicBezTo>
                  <a:cubicBezTo>
                    <a:pt x="700" y="227"/>
                    <a:pt x="704" y="223"/>
                    <a:pt x="709" y="223"/>
                  </a:cubicBezTo>
                  <a:cubicBezTo>
                    <a:pt x="713" y="223"/>
                    <a:pt x="706" y="232"/>
                    <a:pt x="700" y="236"/>
                  </a:cubicBezTo>
                  <a:cubicBezTo>
                    <a:pt x="699" y="236"/>
                    <a:pt x="699" y="236"/>
                    <a:pt x="698" y="236"/>
                  </a:cubicBezTo>
                  <a:close/>
                  <a:moveTo>
                    <a:pt x="736" y="275"/>
                  </a:moveTo>
                  <a:cubicBezTo>
                    <a:pt x="734" y="279"/>
                    <a:pt x="731" y="284"/>
                    <a:pt x="726" y="287"/>
                  </a:cubicBezTo>
                  <a:cubicBezTo>
                    <a:pt x="726" y="287"/>
                    <a:pt x="724" y="287"/>
                    <a:pt x="724" y="286"/>
                  </a:cubicBezTo>
                  <a:cubicBezTo>
                    <a:pt x="723" y="286"/>
                    <a:pt x="723" y="284"/>
                    <a:pt x="723" y="284"/>
                  </a:cubicBezTo>
                  <a:cubicBezTo>
                    <a:pt x="726" y="280"/>
                    <a:pt x="729" y="276"/>
                    <a:pt x="732" y="272"/>
                  </a:cubicBezTo>
                  <a:cubicBezTo>
                    <a:pt x="733" y="272"/>
                    <a:pt x="734" y="272"/>
                    <a:pt x="735" y="273"/>
                  </a:cubicBezTo>
                  <a:cubicBezTo>
                    <a:pt x="735" y="273"/>
                    <a:pt x="735" y="274"/>
                    <a:pt x="736" y="275"/>
                  </a:cubicBezTo>
                  <a:close/>
                  <a:moveTo>
                    <a:pt x="815" y="308"/>
                  </a:moveTo>
                  <a:cubicBezTo>
                    <a:pt x="816" y="307"/>
                    <a:pt x="817" y="306"/>
                    <a:pt x="819" y="305"/>
                  </a:cubicBezTo>
                  <a:cubicBezTo>
                    <a:pt x="819" y="305"/>
                    <a:pt x="821" y="306"/>
                    <a:pt x="821" y="307"/>
                  </a:cubicBezTo>
                  <a:cubicBezTo>
                    <a:pt x="822" y="311"/>
                    <a:pt x="823" y="316"/>
                    <a:pt x="823" y="320"/>
                  </a:cubicBezTo>
                  <a:cubicBezTo>
                    <a:pt x="823" y="321"/>
                    <a:pt x="822" y="322"/>
                    <a:pt x="822" y="322"/>
                  </a:cubicBezTo>
                  <a:cubicBezTo>
                    <a:pt x="821" y="322"/>
                    <a:pt x="819" y="322"/>
                    <a:pt x="819" y="321"/>
                  </a:cubicBezTo>
                  <a:cubicBezTo>
                    <a:pt x="818" y="317"/>
                    <a:pt x="816" y="313"/>
                    <a:pt x="815" y="308"/>
                  </a:cubicBezTo>
                  <a:close/>
                  <a:moveTo>
                    <a:pt x="932" y="257"/>
                  </a:moveTo>
                  <a:cubicBezTo>
                    <a:pt x="933" y="256"/>
                    <a:pt x="933" y="255"/>
                    <a:pt x="934" y="255"/>
                  </a:cubicBezTo>
                  <a:cubicBezTo>
                    <a:pt x="935" y="254"/>
                    <a:pt x="936" y="255"/>
                    <a:pt x="937" y="255"/>
                  </a:cubicBezTo>
                  <a:cubicBezTo>
                    <a:pt x="940" y="258"/>
                    <a:pt x="942" y="261"/>
                    <a:pt x="945" y="264"/>
                  </a:cubicBezTo>
                  <a:cubicBezTo>
                    <a:pt x="945" y="264"/>
                    <a:pt x="945" y="266"/>
                    <a:pt x="945" y="267"/>
                  </a:cubicBezTo>
                  <a:cubicBezTo>
                    <a:pt x="945" y="267"/>
                    <a:pt x="944" y="267"/>
                    <a:pt x="943" y="267"/>
                  </a:cubicBezTo>
                  <a:cubicBezTo>
                    <a:pt x="937" y="267"/>
                    <a:pt x="933" y="263"/>
                    <a:pt x="932" y="257"/>
                  </a:cubicBezTo>
                  <a:close/>
                  <a:moveTo>
                    <a:pt x="952" y="114"/>
                  </a:moveTo>
                  <a:cubicBezTo>
                    <a:pt x="951" y="113"/>
                    <a:pt x="949" y="112"/>
                    <a:pt x="949" y="112"/>
                  </a:cubicBezTo>
                  <a:cubicBezTo>
                    <a:pt x="949" y="111"/>
                    <a:pt x="949" y="109"/>
                    <a:pt x="950" y="109"/>
                  </a:cubicBezTo>
                  <a:cubicBezTo>
                    <a:pt x="954" y="107"/>
                    <a:pt x="959" y="105"/>
                    <a:pt x="964" y="103"/>
                  </a:cubicBezTo>
                  <a:cubicBezTo>
                    <a:pt x="965" y="103"/>
                    <a:pt x="966" y="104"/>
                    <a:pt x="967" y="104"/>
                  </a:cubicBezTo>
                  <a:cubicBezTo>
                    <a:pt x="967" y="105"/>
                    <a:pt x="967" y="106"/>
                    <a:pt x="966" y="106"/>
                  </a:cubicBezTo>
                  <a:cubicBezTo>
                    <a:pt x="963" y="111"/>
                    <a:pt x="957" y="113"/>
                    <a:pt x="952" y="114"/>
                  </a:cubicBezTo>
                  <a:close/>
                  <a:moveTo>
                    <a:pt x="720" y="57"/>
                  </a:moveTo>
                  <a:cubicBezTo>
                    <a:pt x="719" y="57"/>
                    <a:pt x="718" y="57"/>
                    <a:pt x="717" y="57"/>
                  </a:cubicBezTo>
                  <a:cubicBezTo>
                    <a:pt x="714" y="53"/>
                    <a:pt x="710" y="49"/>
                    <a:pt x="707" y="46"/>
                  </a:cubicBezTo>
                  <a:cubicBezTo>
                    <a:pt x="707" y="45"/>
                    <a:pt x="707" y="44"/>
                    <a:pt x="707" y="43"/>
                  </a:cubicBezTo>
                  <a:cubicBezTo>
                    <a:pt x="708" y="42"/>
                    <a:pt x="710" y="42"/>
                    <a:pt x="710" y="42"/>
                  </a:cubicBezTo>
                  <a:cubicBezTo>
                    <a:pt x="714" y="46"/>
                    <a:pt x="718" y="50"/>
                    <a:pt x="722" y="54"/>
                  </a:cubicBezTo>
                  <a:cubicBezTo>
                    <a:pt x="722" y="54"/>
                    <a:pt x="721" y="56"/>
                    <a:pt x="721" y="57"/>
                  </a:cubicBezTo>
                  <a:cubicBezTo>
                    <a:pt x="721" y="57"/>
                    <a:pt x="720" y="57"/>
                    <a:pt x="720" y="57"/>
                  </a:cubicBezTo>
                  <a:close/>
                  <a:moveTo>
                    <a:pt x="893" y="38"/>
                  </a:moveTo>
                  <a:cubicBezTo>
                    <a:pt x="893" y="38"/>
                    <a:pt x="892" y="37"/>
                    <a:pt x="892" y="36"/>
                  </a:cubicBezTo>
                  <a:cubicBezTo>
                    <a:pt x="893" y="30"/>
                    <a:pt x="896" y="25"/>
                    <a:pt x="902" y="22"/>
                  </a:cubicBezTo>
                  <a:cubicBezTo>
                    <a:pt x="903" y="22"/>
                    <a:pt x="904" y="23"/>
                    <a:pt x="905" y="23"/>
                  </a:cubicBezTo>
                  <a:cubicBezTo>
                    <a:pt x="905" y="24"/>
                    <a:pt x="906" y="25"/>
                    <a:pt x="905" y="26"/>
                  </a:cubicBezTo>
                  <a:cubicBezTo>
                    <a:pt x="902" y="30"/>
                    <a:pt x="899" y="34"/>
                    <a:pt x="896" y="37"/>
                  </a:cubicBezTo>
                  <a:cubicBezTo>
                    <a:pt x="895" y="38"/>
                    <a:pt x="894" y="38"/>
                    <a:pt x="893" y="38"/>
                  </a:cubicBezTo>
                  <a:close/>
                  <a:moveTo>
                    <a:pt x="712" y="268"/>
                  </a:moveTo>
                  <a:cubicBezTo>
                    <a:pt x="711" y="267"/>
                    <a:pt x="710" y="266"/>
                    <a:pt x="710" y="265"/>
                  </a:cubicBezTo>
                  <a:cubicBezTo>
                    <a:pt x="711" y="263"/>
                    <a:pt x="713" y="260"/>
                    <a:pt x="715" y="258"/>
                  </a:cubicBezTo>
                  <a:cubicBezTo>
                    <a:pt x="717" y="255"/>
                    <a:pt x="718" y="251"/>
                    <a:pt x="723" y="252"/>
                  </a:cubicBezTo>
                  <a:cubicBezTo>
                    <a:pt x="725" y="252"/>
                    <a:pt x="723" y="259"/>
                    <a:pt x="719" y="263"/>
                  </a:cubicBezTo>
                  <a:cubicBezTo>
                    <a:pt x="717" y="265"/>
                    <a:pt x="714" y="266"/>
                    <a:pt x="712" y="268"/>
                  </a:cubicBezTo>
                  <a:close/>
                  <a:moveTo>
                    <a:pt x="772" y="298"/>
                  </a:moveTo>
                  <a:cubicBezTo>
                    <a:pt x="770" y="304"/>
                    <a:pt x="766" y="307"/>
                    <a:pt x="761" y="309"/>
                  </a:cubicBezTo>
                  <a:cubicBezTo>
                    <a:pt x="760" y="309"/>
                    <a:pt x="757" y="309"/>
                    <a:pt x="757" y="309"/>
                  </a:cubicBezTo>
                  <a:cubicBezTo>
                    <a:pt x="755" y="307"/>
                    <a:pt x="756" y="305"/>
                    <a:pt x="758" y="304"/>
                  </a:cubicBezTo>
                  <a:cubicBezTo>
                    <a:pt x="762" y="301"/>
                    <a:pt x="765" y="299"/>
                    <a:pt x="769" y="296"/>
                  </a:cubicBezTo>
                  <a:cubicBezTo>
                    <a:pt x="770" y="296"/>
                    <a:pt x="771" y="296"/>
                    <a:pt x="772" y="297"/>
                  </a:cubicBezTo>
                  <a:cubicBezTo>
                    <a:pt x="772" y="297"/>
                    <a:pt x="772" y="297"/>
                    <a:pt x="772" y="298"/>
                  </a:cubicBezTo>
                  <a:close/>
                  <a:moveTo>
                    <a:pt x="885" y="619"/>
                  </a:moveTo>
                  <a:cubicBezTo>
                    <a:pt x="886" y="620"/>
                    <a:pt x="887" y="621"/>
                    <a:pt x="887" y="621"/>
                  </a:cubicBezTo>
                  <a:cubicBezTo>
                    <a:pt x="888" y="624"/>
                    <a:pt x="889" y="626"/>
                    <a:pt x="889" y="628"/>
                  </a:cubicBezTo>
                  <a:cubicBezTo>
                    <a:pt x="889" y="629"/>
                    <a:pt x="888" y="631"/>
                    <a:pt x="887" y="632"/>
                  </a:cubicBezTo>
                  <a:cubicBezTo>
                    <a:pt x="883" y="634"/>
                    <a:pt x="880" y="634"/>
                    <a:pt x="878" y="632"/>
                  </a:cubicBezTo>
                  <a:cubicBezTo>
                    <a:pt x="876" y="630"/>
                    <a:pt x="876" y="626"/>
                    <a:pt x="879" y="623"/>
                  </a:cubicBezTo>
                  <a:cubicBezTo>
                    <a:pt x="881" y="621"/>
                    <a:pt x="883" y="620"/>
                    <a:pt x="885" y="619"/>
                  </a:cubicBezTo>
                  <a:close/>
                  <a:moveTo>
                    <a:pt x="956" y="144"/>
                  </a:moveTo>
                  <a:cubicBezTo>
                    <a:pt x="954" y="142"/>
                    <a:pt x="953" y="141"/>
                    <a:pt x="953" y="140"/>
                  </a:cubicBezTo>
                  <a:cubicBezTo>
                    <a:pt x="952" y="139"/>
                    <a:pt x="953" y="138"/>
                    <a:pt x="954" y="137"/>
                  </a:cubicBezTo>
                  <a:cubicBezTo>
                    <a:pt x="959" y="136"/>
                    <a:pt x="964" y="134"/>
                    <a:pt x="969" y="133"/>
                  </a:cubicBezTo>
                  <a:cubicBezTo>
                    <a:pt x="970" y="133"/>
                    <a:pt x="971" y="134"/>
                    <a:pt x="972" y="134"/>
                  </a:cubicBezTo>
                  <a:cubicBezTo>
                    <a:pt x="972" y="135"/>
                    <a:pt x="971" y="137"/>
                    <a:pt x="971" y="138"/>
                  </a:cubicBezTo>
                  <a:cubicBezTo>
                    <a:pt x="966" y="140"/>
                    <a:pt x="961" y="142"/>
                    <a:pt x="956" y="144"/>
                  </a:cubicBezTo>
                  <a:close/>
                  <a:moveTo>
                    <a:pt x="1085" y="559"/>
                  </a:moveTo>
                  <a:cubicBezTo>
                    <a:pt x="1085" y="562"/>
                    <a:pt x="1085" y="563"/>
                    <a:pt x="1086" y="565"/>
                  </a:cubicBezTo>
                  <a:cubicBezTo>
                    <a:pt x="1086" y="571"/>
                    <a:pt x="1085" y="574"/>
                    <a:pt x="1080" y="575"/>
                  </a:cubicBezTo>
                  <a:cubicBezTo>
                    <a:pt x="1079" y="575"/>
                    <a:pt x="1077" y="575"/>
                    <a:pt x="1077" y="574"/>
                  </a:cubicBezTo>
                  <a:cubicBezTo>
                    <a:pt x="1076" y="573"/>
                    <a:pt x="1075" y="571"/>
                    <a:pt x="1075" y="570"/>
                  </a:cubicBezTo>
                  <a:cubicBezTo>
                    <a:pt x="1077" y="565"/>
                    <a:pt x="1080" y="561"/>
                    <a:pt x="1085" y="559"/>
                  </a:cubicBezTo>
                  <a:close/>
                  <a:moveTo>
                    <a:pt x="939" y="79"/>
                  </a:moveTo>
                  <a:cubicBezTo>
                    <a:pt x="940" y="78"/>
                    <a:pt x="942" y="76"/>
                    <a:pt x="944" y="75"/>
                  </a:cubicBezTo>
                  <a:cubicBezTo>
                    <a:pt x="948" y="72"/>
                    <a:pt x="951" y="66"/>
                    <a:pt x="958" y="67"/>
                  </a:cubicBezTo>
                  <a:cubicBezTo>
                    <a:pt x="956" y="73"/>
                    <a:pt x="951" y="76"/>
                    <a:pt x="947" y="80"/>
                  </a:cubicBezTo>
                  <a:cubicBezTo>
                    <a:pt x="945" y="81"/>
                    <a:pt x="943" y="82"/>
                    <a:pt x="940" y="82"/>
                  </a:cubicBezTo>
                  <a:cubicBezTo>
                    <a:pt x="940" y="82"/>
                    <a:pt x="939" y="81"/>
                    <a:pt x="939" y="79"/>
                  </a:cubicBezTo>
                  <a:close/>
                  <a:moveTo>
                    <a:pt x="922" y="33"/>
                  </a:moveTo>
                  <a:cubicBezTo>
                    <a:pt x="922" y="33"/>
                    <a:pt x="923" y="34"/>
                    <a:pt x="923" y="34"/>
                  </a:cubicBezTo>
                  <a:cubicBezTo>
                    <a:pt x="920" y="39"/>
                    <a:pt x="916" y="44"/>
                    <a:pt x="910" y="46"/>
                  </a:cubicBezTo>
                  <a:cubicBezTo>
                    <a:pt x="909" y="47"/>
                    <a:pt x="907" y="46"/>
                    <a:pt x="906" y="46"/>
                  </a:cubicBezTo>
                  <a:cubicBezTo>
                    <a:pt x="905" y="45"/>
                    <a:pt x="904" y="44"/>
                    <a:pt x="904" y="44"/>
                  </a:cubicBezTo>
                  <a:cubicBezTo>
                    <a:pt x="904" y="43"/>
                    <a:pt x="904" y="41"/>
                    <a:pt x="905" y="41"/>
                  </a:cubicBezTo>
                  <a:cubicBezTo>
                    <a:pt x="910" y="38"/>
                    <a:pt x="915" y="35"/>
                    <a:pt x="920" y="32"/>
                  </a:cubicBezTo>
                  <a:cubicBezTo>
                    <a:pt x="920" y="32"/>
                    <a:pt x="922" y="33"/>
                    <a:pt x="922" y="33"/>
                  </a:cubicBezTo>
                  <a:close/>
                  <a:moveTo>
                    <a:pt x="660" y="122"/>
                  </a:moveTo>
                  <a:cubicBezTo>
                    <a:pt x="661" y="121"/>
                    <a:pt x="662" y="120"/>
                    <a:pt x="662" y="120"/>
                  </a:cubicBezTo>
                  <a:cubicBezTo>
                    <a:pt x="666" y="122"/>
                    <a:pt x="669" y="123"/>
                    <a:pt x="672" y="125"/>
                  </a:cubicBezTo>
                  <a:cubicBezTo>
                    <a:pt x="675" y="128"/>
                    <a:pt x="682" y="126"/>
                    <a:pt x="681" y="133"/>
                  </a:cubicBezTo>
                  <a:cubicBezTo>
                    <a:pt x="676" y="135"/>
                    <a:pt x="672" y="132"/>
                    <a:pt x="668" y="130"/>
                  </a:cubicBezTo>
                  <a:cubicBezTo>
                    <a:pt x="665" y="129"/>
                    <a:pt x="663" y="126"/>
                    <a:pt x="661" y="124"/>
                  </a:cubicBezTo>
                  <a:cubicBezTo>
                    <a:pt x="660" y="124"/>
                    <a:pt x="660" y="123"/>
                    <a:pt x="660" y="122"/>
                  </a:cubicBezTo>
                  <a:close/>
                  <a:moveTo>
                    <a:pt x="801" y="316"/>
                  </a:moveTo>
                  <a:cubicBezTo>
                    <a:pt x="801" y="317"/>
                    <a:pt x="800" y="321"/>
                    <a:pt x="798" y="325"/>
                  </a:cubicBezTo>
                  <a:cubicBezTo>
                    <a:pt x="798" y="326"/>
                    <a:pt x="796" y="326"/>
                    <a:pt x="796" y="326"/>
                  </a:cubicBezTo>
                  <a:cubicBezTo>
                    <a:pt x="795" y="326"/>
                    <a:pt x="793" y="325"/>
                    <a:pt x="794" y="325"/>
                  </a:cubicBezTo>
                  <a:cubicBezTo>
                    <a:pt x="794" y="319"/>
                    <a:pt x="795" y="314"/>
                    <a:pt x="796" y="309"/>
                  </a:cubicBezTo>
                  <a:cubicBezTo>
                    <a:pt x="796" y="308"/>
                    <a:pt x="798" y="306"/>
                    <a:pt x="799" y="307"/>
                  </a:cubicBezTo>
                  <a:cubicBezTo>
                    <a:pt x="800" y="307"/>
                    <a:pt x="801" y="308"/>
                    <a:pt x="802" y="310"/>
                  </a:cubicBezTo>
                  <a:cubicBezTo>
                    <a:pt x="802" y="310"/>
                    <a:pt x="802" y="311"/>
                    <a:pt x="801" y="316"/>
                  </a:cubicBezTo>
                  <a:close/>
                  <a:moveTo>
                    <a:pt x="683" y="63"/>
                  </a:moveTo>
                  <a:cubicBezTo>
                    <a:pt x="683" y="62"/>
                    <a:pt x="683" y="62"/>
                    <a:pt x="683" y="62"/>
                  </a:cubicBezTo>
                  <a:cubicBezTo>
                    <a:pt x="684" y="61"/>
                    <a:pt x="684" y="61"/>
                    <a:pt x="685" y="61"/>
                  </a:cubicBezTo>
                  <a:cubicBezTo>
                    <a:pt x="691" y="65"/>
                    <a:pt x="697" y="69"/>
                    <a:pt x="704" y="73"/>
                  </a:cubicBezTo>
                  <a:cubicBezTo>
                    <a:pt x="704" y="73"/>
                    <a:pt x="704" y="75"/>
                    <a:pt x="704" y="75"/>
                  </a:cubicBezTo>
                  <a:cubicBezTo>
                    <a:pt x="703" y="76"/>
                    <a:pt x="702" y="76"/>
                    <a:pt x="701" y="76"/>
                  </a:cubicBezTo>
                  <a:cubicBezTo>
                    <a:pt x="694" y="74"/>
                    <a:pt x="688" y="70"/>
                    <a:pt x="684" y="64"/>
                  </a:cubicBezTo>
                  <a:cubicBezTo>
                    <a:pt x="683" y="64"/>
                    <a:pt x="683" y="63"/>
                    <a:pt x="683" y="63"/>
                  </a:cubicBezTo>
                  <a:close/>
                  <a:moveTo>
                    <a:pt x="1153" y="463"/>
                  </a:moveTo>
                  <a:cubicBezTo>
                    <a:pt x="1152" y="469"/>
                    <a:pt x="1148" y="472"/>
                    <a:pt x="1144" y="474"/>
                  </a:cubicBezTo>
                  <a:cubicBezTo>
                    <a:pt x="1143" y="475"/>
                    <a:pt x="1141" y="475"/>
                    <a:pt x="1140" y="474"/>
                  </a:cubicBezTo>
                  <a:cubicBezTo>
                    <a:pt x="1139" y="473"/>
                    <a:pt x="1138" y="471"/>
                    <a:pt x="1139" y="470"/>
                  </a:cubicBezTo>
                  <a:cubicBezTo>
                    <a:pt x="1140" y="467"/>
                    <a:pt x="1142" y="464"/>
                    <a:pt x="1144" y="461"/>
                  </a:cubicBezTo>
                  <a:cubicBezTo>
                    <a:pt x="1146" y="457"/>
                    <a:pt x="1148" y="458"/>
                    <a:pt x="1152" y="463"/>
                  </a:cubicBezTo>
                  <a:cubicBezTo>
                    <a:pt x="1153" y="463"/>
                    <a:pt x="1153" y="463"/>
                    <a:pt x="1153" y="464"/>
                  </a:cubicBezTo>
                  <a:cubicBezTo>
                    <a:pt x="1157" y="458"/>
                    <a:pt x="1161" y="453"/>
                    <a:pt x="1169" y="455"/>
                  </a:cubicBezTo>
                  <a:cubicBezTo>
                    <a:pt x="1170" y="455"/>
                    <a:pt x="1172" y="455"/>
                    <a:pt x="1173" y="454"/>
                  </a:cubicBezTo>
                  <a:cubicBezTo>
                    <a:pt x="1183" y="446"/>
                    <a:pt x="1196" y="448"/>
                    <a:pt x="1207" y="443"/>
                  </a:cubicBezTo>
                  <a:cubicBezTo>
                    <a:pt x="1218" y="439"/>
                    <a:pt x="1229" y="437"/>
                    <a:pt x="1242" y="434"/>
                  </a:cubicBezTo>
                  <a:cubicBezTo>
                    <a:pt x="1237" y="439"/>
                    <a:pt x="1232" y="440"/>
                    <a:pt x="1227" y="442"/>
                  </a:cubicBezTo>
                  <a:cubicBezTo>
                    <a:pt x="1214" y="447"/>
                    <a:pt x="1201" y="451"/>
                    <a:pt x="1190" y="458"/>
                  </a:cubicBezTo>
                  <a:cubicBezTo>
                    <a:pt x="1188" y="459"/>
                    <a:pt x="1187" y="460"/>
                    <a:pt x="1185" y="460"/>
                  </a:cubicBezTo>
                  <a:cubicBezTo>
                    <a:pt x="1178" y="459"/>
                    <a:pt x="1172" y="462"/>
                    <a:pt x="1166" y="466"/>
                  </a:cubicBezTo>
                  <a:cubicBezTo>
                    <a:pt x="1161" y="469"/>
                    <a:pt x="1157" y="465"/>
                    <a:pt x="1153" y="463"/>
                  </a:cubicBezTo>
                  <a:close/>
                  <a:moveTo>
                    <a:pt x="735" y="306"/>
                  </a:moveTo>
                  <a:cubicBezTo>
                    <a:pt x="735" y="304"/>
                    <a:pt x="734" y="303"/>
                    <a:pt x="735" y="302"/>
                  </a:cubicBezTo>
                  <a:cubicBezTo>
                    <a:pt x="737" y="299"/>
                    <a:pt x="739" y="296"/>
                    <a:pt x="742" y="294"/>
                  </a:cubicBezTo>
                  <a:cubicBezTo>
                    <a:pt x="744" y="292"/>
                    <a:pt x="748" y="289"/>
                    <a:pt x="751" y="288"/>
                  </a:cubicBezTo>
                  <a:cubicBezTo>
                    <a:pt x="753" y="287"/>
                    <a:pt x="751" y="293"/>
                    <a:pt x="746" y="299"/>
                  </a:cubicBezTo>
                  <a:cubicBezTo>
                    <a:pt x="744" y="301"/>
                    <a:pt x="741" y="303"/>
                    <a:pt x="739" y="306"/>
                  </a:cubicBezTo>
                  <a:cubicBezTo>
                    <a:pt x="738" y="306"/>
                    <a:pt x="737" y="306"/>
                    <a:pt x="735" y="306"/>
                  </a:cubicBezTo>
                  <a:close/>
                  <a:moveTo>
                    <a:pt x="880" y="183"/>
                  </a:moveTo>
                  <a:cubicBezTo>
                    <a:pt x="878" y="181"/>
                    <a:pt x="874" y="179"/>
                    <a:pt x="871" y="177"/>
                  </a:cubicBezTo>
                  <a:cubicBezTo>
                    <a:pt x="870" y="176"/>
                    <a:pt x="870" y="174"/>
                    <a:pt x="870" y="172"/>
                  </a:cubicBezTo>
                  <a:cubicBezTo>
                    <a:pt x="870" y="172"/>
                    <a:pt x="871" y="172"/>
                    <a:pt x="871" y="171"/>
                  </a:cubicBezTo>
                  <a:cubicBezTo>
                    <a:pt x="877" y="177"/>
                    <a:pt x="883" y="171"/>
                    <a:pt x="888" y="172"/>
                  </a:cubicBezTo>
                  <a:cubicBezTo>
                    <a:pt x="889" y="172"/>
                    <a:pt x="891" y="174"/>
                    <a:pt x="891" y="175"/>
                  </a:cubicBezTo>
                  <a:cubicBezTo>
                    <a:pt x="891" y="179"/>
                    <a:pt x="885" y="184"/>
                    <a:pt x="880" y="183"/>
                  </a:cubicBezTo>
                  <a:close/>
                  <a:moveTo>
                    <a:pt x="321" y="364"/>
                  </a:moveTo>
                  <a:cubicBezTo>
                    <a:pt x="312" y="363"/>
                    <a:pt x="307" y="358"/>
                    <a:pt x="302" y="354"/>
                  </a:cubicBezTo>
                  <a:cubicBezTo>
                    <a:pt x="302" y="354"/>
                    <a:pt x="304" y="351"/>
                    <a:pt x="304" y="351"/>
                  </a:cubicBezTo>
                  <a:cubicBezTo>
                    <a:pt x="310" y="352"/>
                    <a:pt x="316" y="352"/>
                    <a:pt x="321" y="354"/>
                  </a:cubicBezTo>
                  <a:cubicBezTo>
                    <a:pt x="323" y="355"/>
                    <a:pt x="324" y="359"/>
                    <a:pt x="325" y="362"/>
                  </a:cubicBezTo>
                  <a:cubicBezTo>
                    <a:pt x="325" y="362"/>
                    <a:pt x="322" y="363"/>
                    <a:pt x="321" y="364"/>
                  </a:cubicBezTo>
                  <a:close/>
                  <a:moveTo>
                    <a:pt x="1114" y="555"/>
                  </a:moveTo>
                  <a:cubicBezTo>
                    <a:pt x="1114" y="557"/>
                    <a:pt x="1115" y="558"/>
                    <a:pt x="1115" y="559"/>
                  </a:cubicBezTo>
                  <a:cubicBezTo>
                    <a:pt x="1114" y="560"/>
                    <a:pt x="1113" y="563"/>
                    <a:pt x="1117" y="562"/>
                  </a:cubicBezTo>
                  <a:cubicBezTo>
                    <a:pt x="1120" y="561"/>
                    <a:pt x="1124" y="560"/>
                    <a:pt x="1128" y="558"/>
                  </a:cubicBezTo>
                  <a:cubicBezTo>
                    <a:pt x="1130" y="561"/>
                    <a:pt x="1128" y="562"/>
                    <a:pt x="1126" y="563"/>
                  </a:cubicBezTo>
                  <a:cubicBezTo>
                    <a:pt x="1121" y="565"/>
                    <a:pt x="1117" y="568"/>
                    <a:pt x="1111" y="570"/>
                  </a:cubicBezTo>
                  <a:cubicBezTo>
                    <a:pt x="1110" y="570"/>
                    <a:pt x="1107" y="570"/>
                    <a:pt x="1106" y="569"/>
                  </a:cubicBezTo>
                  <a:cubicBezTo>
                    <a:pt x="1104" y="567"/>
                    <a:pt x="1104" y="564"/>
                    <a:pt x="1106" y="562"/>
                  </a:cubicBezTo>
                  <a:cubicBezTo>
                    <a:pt x="1108" y="559"/>
                    <a:pt x="1111" y="557"/>
                    <a:pt x="1114" y="555"/>
                  </a:cubicBezTo>
                  <a:close/>
                  <a:moveTo>
                    <a:pt x="64" y="267"/>
                  </a:moveTo>
                  <a:cubicBezTo>
                    <a:pt x="61" y="271"/>
                    <a:pt x="59" y="273"/>
                    <a:pt x="58" y="275"/>
                  </a:cubicBezTo>
                  <a:cubicBezTo>
                    <a:pt x="56" y="277"/>
                    <a:pt x="56" y="279"/>
                    <a:pt x="58" y="282"/>
                  </a:cubicBezTo>
                  <a:cubicBezTo>
                    <a:pt x="58" y="282"/>
                    <a:pt x="57" y="285"/>
                    <a:pt x="57" y="285"/>
                  </a:cubicBezTo>
                  <a:cubicBezTo>
                    <a:pt x="55" y="286"/>
                    <a:pt x="53" y="286"/>
                    <a:pt x="51" y="285"/>
                  </a:cubicBezTo>
                  <a:cubicBezTo>
                    <a:pt x="51" y="285"/>
                    <a:pt x="50" y="284"/>
                    <a:pt x="50" y="283"/>
                  </a:cubicBezTo>
                  <a:cubicBezTo>
                    <a:pt x="50" y="278"/>
                    <a:pt x="49" y="275"/>
                    <a:pt x="44" y="274"/>
                  </a:cubicBezTo>
                  <a:cubicBezTo>
                    <a:pt x="43" y="274"/>
                    <a:pt x="43" y="271"/>
                    <a:pt x="43" y="270"/>
                  </a:cubicBezTo>
                  <a:cubicBezTo>
                    <a:pt x="43" y="269"/>
                    <a:pt x="46" y="268"/>
                    <a:pt x="46" y="268"/>
                  </a:cubicBezTo>
                  <a:cubicBezTo>
                    <a:pt x="51" y="274"/>
                    <a:pt x="56" y="269"/>
                    <a:pt x="64" y="267"/>
                  </a:cubicBezTo>
                  <a:close/>
                  <a:moveTo>
                    <a:pt x="660" y="87"/>
                  </a:moveTo>
                  <a:cubicBezTo>
                    <a:pt x="660" y="87"/>
                    <a:pt x="660" y="86"/>
                    <a:pt x="660" y="86"/>
                  </a:cubicBezTo>
                  <a:cubicBezTo>
                    <a:pt x="661" y="86"/>
                    <a:pt x="661" y="85"/>
                    <a:pt x="661" y="85"/>
                  </a:cubicBezTo>
                  <a:cubicBezTo>
                    <a:pt x="662" y="85"/>
                    <a:pt x="663" y="85"/>
                    <a:pt x="663" y="86"/>
                  </a:cubicBezTo>
                  <a:cubicBezTo>
                    <a:pt x="669" y="89"/>
                    <a:pt x="675" y="93"/>
                    <a:pt x="680" y="97"/>
                  </a:cubicBezTo>
                  <a:cubicBezTo>
                    <a:pt x="681" y="98"/>
                    <a:pt x="682" y="100"/>
                    <a:pt x="682" y="101"/>
                  </a:cubicBezTo>
                  <a:cubicBezTo>
                    <a:pt x="681" y="101"/>
                    <a:pt x="679" y="102"/>
                    <a:pt x="678" y="102"/>
                  </a:cubicBezTo>
                  <a:cubicBezTo>
                    <a:pt x="671" y="100"/>
                    <a:pt x="665" y="96"/>
                    <a:pt x="661" y="90"/>
                  </a:cubicBezTo>
                  <a:cubicBezTo>
                    <a:pt x="660" y="89"/>
                    <a:pt x="660" y="88"/>
                    <a:pt x="660" y="87"/>
                  </a:cubicBezTo>
                  <a:close/>
                  <a:moveTo>
                    <a:pt x="1229" y="526"/>
                  </a:moveTo>
                  <a:cubicBezTo>
                    <a:pt x="1227" y="525"/>
                    <a:pt x="1224" y="525"/>
                    <a:pt x="1221" y="523"/>
                  </a:cubicBezTo>
                  <a:cubicBezTo>
                    <a:pt x="1220" y="522"/>
                    <a:pt x="1225" y="519"/>
                    <a:pt x="1229" y="518"/>
                  </a:cubicBezTo>
                  <a:cubicBezTo>
                    <a:pt x="1233" y="518"/>
                    <a:pt x="1237" y="518"/>
                    <a:pt x="1241" y="517"/>
                  </a:cubicBezTo>
                  <a:cubicBezTo>
                    <a:pt x="1244" y="517"/>
                    <a:pt x="1247" y="514"/>
                    <a:pt x="1249" y="518"/>
                  </a:cubicBezTo>
                  <a:cubicBezTo>
                    <a:pt x="1247" y="520"/>
                    <a:pt x="1244" y="522"/>
                    <a:pt x="1242" y="523"/>
                  </a:cubicBezTo>
                  <a:cubicBezTo>
                    <a:pt x="1238" y="525"/>
                    <a:pt x="1234" y="528"/>
                    <a:pt x="1229" y="526"/>
                  </a:cubicBezTo>
                  <a:close/>
                  <a:moveTo>
                    <a:pt x="382" y="384"/>
                  </a:moveTo>
                  <a:cubicBezTo>
                    <a:pt x="374" y="381"/>
                    <a:pt x="367" y="378"/>
                    <a:pt x="359" y="375"/>
                  </a:cubicBezTo>
                  <a:cubicBezTo>
                    <a:pt x="358" y="375"/>
                    <a:pt x="358" y="373"/>
                    <a:pt x="358" y="373"/>
                  </a:cubicBezTo>
                  <a:cubicBezTo>
                    <a:pt x="359" y="372"/>
                    <a:pt x="360" y="370"/>
                    <a:pt x="361" y="370"/>
                  </a:cubicBezTo>
                  <a:cubicBezTo>
                    <a:pt x="368" y="373"/>
                    <a:pt x="376" y="376"/>
                    <a:pt x="383" y="378"/>
                  </a:cubicBezTo>
                  <a:cubicBezTo>
                    <a:pt x="385" y="379"/>
                    <a:pt x="388" y="379"/>
                    <a:pt x="386" y="382"/>
                  </a:cubicBezTo>
                  <a:cubicBezTo>
                    <a:pt x="386" y="382"/>
                    <a:pt x="384" y="383"/>
                    <a:pt x="382" y="384"/>
                  </a:cubicBezTo>
                  <a:close/>
                  <a:moveTo>
                    <a:pt x="943" y="446"/>
                  </a:moveTo>
                  <a:cubicBezTo>
                    <a:pt x="944" y="442"/>
                    <a:pt x="952" y="434"/>
                    <a:pt x="956" y="436"/>
                  </a:cubicBezTo>
                  <a:cubicBezTo>
                    <a:pt x="957" y="436"/>
                    <a:pt x="960" y="440"/>
                    <a:pt x="959" y="441"/>
                  </a:cubicBezTo>
                  <a:cubicBezTo>
                    <a:pt x="958" y="446"/>
                    <a:pt x="954" y="450"/>
                    <a:pt x="949" y="451"/>
                  </a:cubicBezTo>
                  <a:cubicBezTo>
                    <a:pt x="946" y="452"/>
                    <a:pt x="942" y="449"/>
                    <a:pt x="943" y="446"/>
                  </a:cubicBezTo>
                  <a:close/>
                  <a:moveTo>
                    <a:pt x="348" y="397"/>
                  </a:moveTo>
                  <a:cubicBezTo>
                    <a:pt x="350" y="397"/>
                    <a:pt x="354" y="396"/>
                    <a:pt x="359" y="395"/>
                  </a:cubicBezTo>
                  <a:cubicBezTo>
                    <a:pt x="361" y="395"/>
                    <a:pt x="364" y="395"/>
                    <a:pt x="366" y="395"/>
                  </a:cubicBezTo>
                  <a:cubicBezTo>
                    <a:pt x="367" y="395"/>
                    <a:pt x="368" y="397"/>
                    <a:pt x="368" y="399"/>
                  </a:cubicBezTo>
                  <a:cubicBezTo>
                    <a:pt x="369" y="399"/>
                    <a:pt x="368" y="401"/>
                    <a:pt x="367" y="401"/>
                  </a:cubicBezTo>
                  <a:cubicBezTo>
                    <a:pt x="359" y="402"/>
                    <a:pt x="350" y="405"/>
                    <a:pt x="342" y="400"/>
                  </a:cubicBezTo>
                  <a:cubicBezTo>
                    <a:pt x="341" y="400"/>
                    <a:pt x="340" y="398"/>
                    <a:pt x="339" y="397"/>
                  </a:cubicBezTo>
                  <a:cubicBezTo>
                    <a:pt x="340" y="397"/>
                    <a:pt x="341" y="396"/>
                    <a:pt x="342" y="396"/>
                  </a:cubicBezTo>
                  <a:cubicBezTo>
                    <a:pt x="343" y="395"/>
                    <a:pt x="344" y="396"/>
                    <a:pt x="348" y="397"/>
                  </a:cubicBezTo>
                  <a:close/>
                  <a:moveTo>
                    <a:pt x="279" y="351"/>
                  </a:moveTo>
                  <a:cubicBezTo>
                    <a:pt x="271" y="351"/>
                    <a:pt x="270" y="351"/>
                    <a:pt x="268" y="342"/>
                  </a:cubicBezTo>
                  <a:cubicBezTo>
                    <a:pt x="267" y="341"/>
                    <a:pt x="266" y="340"/>
                    <a:pt x="266" y="338"/>
                  </a:cubicBezTo>
                  <a:cubicBezTo>
                    <a:pt x="265" y="335"/>
                    <a:pt x="267" y="333"/>
                    <a:pt x="270" y="332"/>
                  </a:cubicBezTo>
                  <a:cubicBezTo>
                    <a:pt x="274" y="331"/>
                    <a:pt x="280" y="334"/>
                    <a:pt x="282" y="337"/>
                  </a:cubicBezTo>
                  <a:cubicBezTo>
                    <a:pt x="282" y="338"/>
                    <a:pt x="281" y="340"/>
                    <a:pt x="281" y="341"/>
                  </a:cubicBezTo>
                  <a:cubicBezTo>
                    <a:pt x="280" y="343"/>
                    <a:pt x="279" y="346"/>
                    <a:pt x="280" y="346"/>
                  </a:cubicBezTo>
                  <a:cubicBezTo>
                    <a:pt x="284" y="350"/>
                    <a:pt x="283" y="351"/>
                    <a:pt x="279" y="351"/>
                  </a:cubicBezTo>
                  <a:close/>
                  <a:moveTo>
                    <a:pt x="70" y="540"/>
                  </a:moveTo>
                  <a:cubicBezTo>
                    <a:pt x="73" y="530"/>
                    <a:pt x="81" y="526"/>
                    <a:pt x="90" y="524"/>
                  </a:cubicBezTo>
                  <a:cubicBezTo>
                    <a:pt x="93" y="524"/>
                    <a:pt x="96" y="524"/>
                    <a:pt x="100" y="524"/>
                  </a:cubicBezTo>
                  <a:cubicBezTo>
                    <a:pt x="97" y="530"/>
                    <a:pt x="93" y="534"/>
                    <a:pt x="88" y="537"/>
                  </a:cubicBezTo>
                  <a:cubicBezTo>
                    <a:pt x="87" y="538"/>
                    <a:pt x="84" y="539"/>
                    <a:pt x="84" y="538"/>
                  </a:cubicBezTo>
                  <a:cubicBezTo>
                    <a:pt x="79" y="533"/>
                    <a:pt x="75" y="538"/>
                    <a:pt x="70" y="539"/>
                  </a:cubicBezTo>
                  <a:cubicBezTo>
                    <a:pt x="67" y="543"/>
                    <a:pt x="64" y="547"/>
                    <a:pt x="61" y="551"/>
                  </a:cubicBezTo>
                  <a:cubicBezTo>
                    <a:pt x="59" y="553"/>
                    <a:pt x="56" y="555"/>
                    <a:pt x="53" y="553"/>
                  </a:cubicBezTo>
                  <a:cubicBezTo>
                    <a:pt x="49" y="551"/>
                    <a:pt x="46" y="553"/>
                    <a:pt x="43" y="554"/>
                  </a:cubicBezTo>
                  <a:cubicBezTo>
                    <a:pt x="41" y="554"/>
                    <a:pt x="39" y="554"/>
                    <a:pt x="39" y="553"/>
                  </a:cubicBezTo>
                  <a:cubicBezTo>
                    <a:pt x="37" y="551"/>
                    <a:pt x="39" y="550"/>
                    <a:pt x="41" y="549"/>
                  </a:cubicBezTo>
                  <a:cubicBezTo>
                    <a:pt x="44" y="547"/>
                    <a:pt x="48" y="545"/>
                    <a:pt x="51" y="542"/>
                  </a:cubicBezTo>
                  <a:cubicBezTo>
                    <a:pt x="54" y="540"/>
                    <a:pt x="56" y="539"/>
                    <a:pt x="60" y="540"/>
                  </a:cubicBezTo>
                  <a:cubicBezTo>
                    <a:pt x="63" y="541"/>
                    <a:pt x="67" y="540"/>
                    <a:pt x="70" y="540"/>
                  </a:cubicBezTo>
                  <a:close/>
                  <a:moveTo>
                    <a:pt x="992" y="415"/>
                  </a:moveTo>
                  <a:cubicBezTo>
                    <a:pt x="991" y="423"/>
                    <a:pt x="986" y="429"/>
                    <a:pt x="978" y="430"/>
                  </a:cubicBezTo>
                  <a:cubicBezTo>
                    <a:pt x="978" y="431"/>
                    <a:pt x="976" y="430"/>
                    <a:pt x="976" y="431"/>
                  </a:cubicBezTo>
                  <a:cubicBezTo>
                    <a:pt x="973" y="431"/>
                    <a:pt x="970" y="435"/>
                    <a:pt x="968" y="431"/>
                  </a:cubicBezTo>
                  <a:cubicBezTo>
                    <a:pt x="966" y="429"/>
                    <a:pt x="968" y="425"/>
                    <a:pt x="974" y="423"/>
                  </a:cubicBezTo>
                  <a:cubicBezTo>
                    <a:pt x="978" y="422"/>
                    <a:pt x="980" y="419"/>
                    <a:pt x="983" y="416"/>
                  </a:cubicBezTo>
                  <a:cubicBezTo>
                    <a:pt x="984" y="415"/>
                    <a:pt x="985" y="413"/>
                    <a:pt x="986" y="413"/>
                  </a:cubicBezTo>
                  <a:cubicBezTo>
                    <a:pt x="987" y="412"/>
                    <a:pt x="989" y="412"/>
                    <a:pt x="990" y="413"/>
                  </a:cubicBezTo>
                  <a:cubicBezTo>
                    <a:pt x="991" y="413"/>
                    <a:pt x="991" y="414"/>
                    <a:pt x="992" y="415"/>
                  </a:cubicBezTo>
                  <a:close/>
                  <a:moveTo>
                    <a:pt x="1141" y="676"/>
                  </a:moveTo>
                  <a:cubicBezTo>
                    <a:pt x="1134" y="675"/>
                    <a:pt x="1129" y="674"/>
                    <a:pt x="1124" y="673"/>
                  </a:cubicBezTo>
                  <a:cubicBezTo>
                    <a:pt x="1120" y="673"/>
                    <a:pt x="1119" y="670"/>
                    <a:pt x="1120" y="667"/>
                  </a:cubicBezTo>
                  <a:cubicBezTo>
                    <a:pt x="1121" y="663"/>
                    <a:pt x="1122" y="661"/>
                    <a:pt x="1126" y="663"/>
                  </a:cubicBezTo>
                  <a:cubicBezTo>
                    <a:pt x="1128" y="664"/>
                    <a:pt x="1130" y="664"/>
                    <a:pt x="1133" y="663"/>
                  </a:cubicBezTo>
                  <a:cubicBezTo>
                    <a:pt x="1134" y="663"/>
                    <a:pt x="1137" y="663"/>
                    <a:pt x="1137" y="664"/>
                  </a:cubicBezTo>
                  <a:cubicBezTo>
                    <a:pt x="1139" y="670"/>
                    <a:pt x="1144" y="670"/>
                    <a:pt x="1149" y="669"/>
                  </a:cubicBezTo>
                  <a:cubicBezTo>
                    <a:pt x="1150" y="668"/>
                    <a:pt x="1151" y="670"/>
                    <a:pt x="1151" y="670"/>
                  </a:cubicBezTo>
                  <a:cubicBezTo>
                    <a:pt x="1151" y="671"/>
                    <a:pt x="1150" y="672"/>
                    <a:pt x="1150" y="673"/>
                  </a:cubicBezTo>
                  <a:cubicBezTo>
                    <a:pt x="1146" y="674"/>
                    <a:pt x="1143" y="675"/>
                    <a:pt x="1141" y="676"/>
                  </a:cubicBezTo>
                  <a:close/>
                  <a:moveTo>
                    <a:pt x="223" y="315"/>
                  </a:moveTo>
                  <a:cubicBezTo>
                    <a:pt x="225" y="314"/>
                    <a:pt x="226" y="312"/>
                    <a:pt x="228" y="311"/>
                  </a:cubicBezTo>
                  <a:cubicBezTo>
                    <a:pt x="229" y="310"/>
                    <a:pt x="232" y="311"/>
                    <a:pt x="232" y="312"/>
                  </a:cubicBezTo>
                  <a:cubicBezTo>
                    <a:pt x="232" y="319"/>
                    <a:pt x="237" y="317"/>
                    <a:pt x="241" y="318"/>
                  </a:cubicBezTo>
                  <a:cubicBezTo>
                    <a:pt x="243" y="318"/>
                    <a:pt x="245" y="320"/>
                    <a:pt x="245" y="320"/>
                  </a:cubicBezTo>
                  <a:cubicBezTo>
                    <a:pt x="243" y="324"/>
                    <a:pt x="241" y="328"/>
                    <a:pt x="239" y="331"/>
                  </a:cubicBezTo>
                  <a:cubicBezTo>
                    <a:pt x="238" y="332"/>
                    <a:pt x="234" y="331"/>
                    <a:pt x="233" y="330"/>
                  </a:cubicBezTo>
                  <a:cubicBezTo>
                    <a:pt x="231" y="326"/>
                    <a:pt x="228" y="322"/>
                    <a:pt x="224" y="319"/>
                  </a:cubicBezTo>
                  <a:cubicBezTo>
                    <a:pt x="224" y="319"/>
                    <a:pt x="224" y="317"/>
                    <a:pt x="223" y="315"/>
                  </a:cubicBezTo>
                  <a:close/>
                  <a:moveTo>
                    <a:pt x="1294" y="508"/>
                  </a:moveTo>
                  <a:cubicBezTo>
                    <a:pt x="1299" y="508"/>
                    <a:pt x="1304" y="507"/>
                    <a:pt x="1309" y="507"/>
                  </a:cubicBezTo>
                  <a:cubicBezTo>
                    <a:pt x="1310" y="507"/>
                    <a:pt x="1311" y="508"/>
                    <a:pt x="1312" y="509"/>
                  </a:cubicBezTo>
                  <a:cubicBezTo>
                    <a:pt x="1311" y="510"/>
                    <a:pt x="1310" y="512"/>
                    <a:pt x="1309" y="512"/>
                  </a:cubicBezTo>
                  <a:cubicBezTo>
                    <a:pt x="1302" y="513"/>
                    <a:pt x="1295" y="515"/>
                    <a:pt x="1288" y="516"/>
                  </a:cubicBezTo>
                  <a:cubicBezTo>
                    <a:pt x="1287" y="516"/>
                    <a:pt x="1285" y="516"/>
                    <a:pt x="1284" y="517"/>
                  </a:cubicBezTo>
                  <a:cubicBezTo>
                    <a:pt x="1281" y="517"/>
                    <a:pt x="1277" y="522"/>
                    <a:pt x="1275" y="517"/>
                  </a:cubicBezTo>
                  <a:cubicBezTo>
                    <a:pt x="1274" y="513"/>
                    <a:pt x="1279" y="512"/>
                    <a:pt x="1282" y="510"/>
                  </a:cubicBezTo>
                  <a:cubicBezTo>
                    <a:pt x="1286" y="508"/>
                    <a:pt x="1290" y="507"/>
                    <a:pt x="1293" y="506"/>
                  </a:cubicBezTo>
                  <a:cubicBezTo>
                    <a:pt x="1294" y="507"/>
                    <a:pt x="1294" y="507"/>
                    <a:pt x="1294" y="508"/>
                  </a:cubicBezTo>
                  <a:close/>
                  <a:moveTo>
                    <a:pt x="941" y="632"/>
                  </a:moveTo>
                  <a:cubicBezTo>
                    <a:pt x="939" y="639"/>
                    <a:pt x="940" y="639"/>
                    <a:pt x="944" y="639"/>
                  </a:cubicBezTo>
                  <a:cubicBezTo>
                    <a:pt x="946" y="639"/>
                    <a:pt x="947" y="638"/>
                    <a:pt x="949" y="638"/>
                  </a:cubicBezTo>
                  <a:cubicBezTo>
                    <a:pt x="949" y="638"/>
                    <a:pt x="950" y="640"/>
                    <a:pt x="950" y="640"/>
                  </a:cubicBezTo>
                  <a:cubicBezTo>
                    <a:pt x="946" y="642"/>
                    <a:pt x="942" y="645"/>
                    <a:pt x="938" y="646"/>
                  </a:cubicBezTo>
                  <a:cubicBezTo>
                    <a:pt x="931" y="648"/>
                    <a:pt x="921" y="638"/>
                    <a:pt x="922" y="631"/>
                  </a:cubicBezTo>
                  <a:cubicBezTo>
                    <a:pt x="922" y="629"/>
                    <a:pt x="924" y="628"/>
                    <a:pt x="925" y="626"/>
                  </a:cubicBezTo>
                  <a:cubicBezTo>
                    <a:pt x="926" y="627"/>
                    <a:pt x="927" y="628"/>
                    <a:pt x="928" y="629"/>
                  </a:cubicBezTo>
                  <a:cubicBezTo>
                    <a:pt x="928" y="632"/>
                    <a:pt x="930" y="634"/>
                    <a:pt x="933" y="632"/>
                  </a:cubicBezTo>
                  <a:cubicBezTo>
                    <a:pt x="934" y="632"/>
                    <a:pt x="934" y="631"/>
                    <a:pt x="935" y="630"/>
                  </a:cubicBezTo>
                  <a:cubicBezTo>
                    <a:pt x="937" y="630"/>
                    <a:pt x="939" y="629"/>
                    <a:pt x="941" y="629"/>
                  </a:cubicBezTo>
                  <a:cubicBezTo>
                    <a:pt x="941" y="631"/>
                    <a:pt x="941" y="633"/>
                    <a:pt x="941" y="632"/>
                  </a:cubicBezTo>
                  <a:close/>
                  <a:moveTo>
                    <a:pt x="928" y="526"/>
                  </a:moveTo>
                  <a:cubicBezTo>
                    <a:pt x="921" y="539"/>
                    <a:pt x="909" y="544"/>
                    <a:pt x="895" y="544"/>
                  </a:cubicBezTo>
                  <a:cubicBezTo>
                    <a:pt x="894" y="544"/>
                    <a:pt x="892" y="542"/>
                    <a:pt x="891" y="541"/>
                  </a:cubicBezTo>
                  <a:cubicBezTo>
                    <a:pt x="891" y="540"/>
                    <a:pt x="892" y="538"/>
                    <a:pt x="893" y="537"/>
                  </a:cubicBezTo>
                  <a:cubicBezTo>
                    <a:pt x="897" y="535"/>
                    <a:pt x="901" y="534"/>
                    <a:pt x="905" y="532"/>
                  </a:cubicBezTo>
                  <a:cubicBezTo>
                    <a:pt x="906" y="531"/>
                    <a:pt x="907" y="531"/>
                    <a:pt x="908" y="531"/>
                  </a:cubicBezTo>
                  <a:cubicBezTo>
                    <a:pt x="911" y="531"/>
                    <a:pt x="915" y="534"/>
                    <a:pt x="919" y="531"/>
                  </a:cubicBezTo>
                  <a:cubicBezTo>
                    <a:pt x="922" y="529"/>
                    <a:pt x="925" y="527"/>
                    <a:pt x="928" y="526"/>
                  </a:cubicBezTo>
                  <a:close/>
                  <a:moveTo>
                    <a:pt x="759" y="121"/>
                  </a:moveTo>
                  <a:cubicBezTo>
                    <a:pt x="759" y="122"/>
                    <a:pt x="760" y="123"/>
                    <a:pt x="760" y="124"/>
                  </a:cubicBezTo>
                  <a:cubicBezTo>
                    <a:pt x="758" y="132"/>
                    <a:pt x="756" y="139"/>
                    <a:pt x="754" y="147"/>
                  </a:cubicBezTo>
                  <a:cubicBezTo>
                    <a:pt x="753" y="151"/>
                    <a:pt x="749" y="152"/>
                    <a:pt x="746" y="149"/>
                  </a:cubicBezTo>
                  <a:cubicBezTo>
                    <a:pt x="743" y="144"/>
                    <a:pt x="739" y="149"/>
                    <a:pt x="735" y="148"/>
                  </a:cubicBezTo>
                  <a:cubicBezTo>
                    <a:pt x="735" y="147"/>
                    <a:pt x="734" y="146"/>
                    <a:pt x="734" y="146"/>
                  </a:cubicBezTo>
                  <a:cubicBezTo>
                    <a:pt x="733" y="145"/>
                    <a:pt x="734" y="144"/>
                    <a:pt x="734" y="144"/>
                  </a:cubicBezTo>
                  <a:cubicBezTo>
                    <a:pt x="744" y="140"/>
                    <a:pt x="750" y="132"/>
                    <a:pt x="755" y="123"/>
                  </a:cubicBezTo>
                  <a:cubicBezTo>
                    <a:pt x="755" y="122"/>
                    <a:pt x="756" y="122"/>
                    <a:pt x="757" y="121"/>
                  </a:cubicBezTo>
                  <a:cubicBezTo>
                    <a:pt x="758" y="121"/>
                    <a:pt x="758" y="121"/>
                    <a:pt x="759" y="121"/>
                  </a:cubicBezTo>
                  <a:close/>
                  <a:moveTo>
                    <a:pt x="1292" y="662"/>
                  </a:moveTo>
                  <a:cubicBezTo>
                    <a:pt x="1285" y="670"/>
                    <a:pt x="1277" y="672"/>
                    <a:pt x="1268" y="670"/>
                  </a:cubicBezTo>
                  <a:cubicBezTo>
                    <a:pt x="1261" y="668"/>
                    <a:pt x="1254" y="667"/>
                    <a:pt x="1247" y="673"/>
                  </a:cubicBezTo>
                  <a:cubicBezTo>
                    <a:pt x="1245" y="674"/>
                    <a:pt x="1242" y="673"/>
                    <a:pt x="1240" y="673"/>
                  </a:cubicBezTo>
                  <a:cubicBezTo>
                    <a:pt x="1239" y="672"/>
                    <a:pt x="1239" y="671"/>
                    <a:pt x="1238" y="670"/>
                  </a:cubicBezTo>
                  <a:cubicBezTo>
                    <a:pt x="1238" y="670"/>
                    <a:pt x="1239" y="669"/>
                    <a:pt x="1239" y="669"/>
                  </a:cubicBezTo>
                  <a:cubicBezTo>
                    <a:pt x="1244" y="667"/>
                    <a:pt x="1250" y="664"/>
                    <a:pt x="1256" y="662"/>
                  </a:cubicBezTo>
                  <a:cubicBezTo>
                    <a:pt x="1258" y="661"/>
                    <a:pt x="1261" y="661"/>
                    <a:pt x="1263" y="662"/>
                  </a:cubicBezTo>
                  <a:cubicBezTo>
                    <a:pt x="1272" y="665"/>
                    <a:pt x="1282" y="665"/>
                    <a:pt x="1292" y="662"/>
                  </a:cubicBezTo>
                  <a:close/>
                  <a:moveTo>
                    <a:pt x="235" y="399"/>
                  </a:moveTo>
                  <a:cubicBezTo>
                    <a:pt x="228" y="400"/>
                    <a:pt x="220" y="399"/>
                    <a:pt x="212" y="396"/>
                  </a:cubicBezTo>
                  <a:cubicBezTo>
                    <a:pt x="210" y="395"/>
                    <a:pt x="209" y="392"/>
                    <a:pt x="209" y="391"/>
                  </a:cubicBezTo>
                  <a:cubicBezTo>
                    <a:pt x="210" y="390"/>
                    <a:pt x="212" y="388"/>
                    <a:pt x="213" y="388"/>
                  </a:cubicBezTo>
                  <a:cubicBezTo>
                    <a:pt x="217" y="388"/>
                    <a:pt x="220" y="389"/>
                    <a:pt x="224" y="389"/>
                  </a:cubicBezTo>
                  <a:cubicBezTo>
                    <a:pt x="227" y="390"/>
                    <a:pt x="239" y="390"/>
                    <a:pt x="243" y="390"/>
                  </a:cubicBezTo>
                  <a:cubicBezTo>
                    <a:pt x="246" y="389"/>
                    <a:pt x="249" y="390"/>
                    <a:pt x="251" y="392"/>
                  </a:cubicBezTo>
                  <a:cubicBezTo>
                    <a:pt x="252" y="393"/>
                    <a:pt x="252" y="395"/>
                    <a:pt x="252" y="396"/>
                  </a:cubicBezTo>
                  <a:cubicBezTo>
                    <a:pt x="252" y="398"/>
                    <a:pt x="250" y="399"/>
                    <a:pt x="249" y="399"/>
                  </a:cubicBezTo>
                  <a:cubicBezTo>
                    <a:pt x="245" y="400"/>
                    <a:pt x="241" y="399"/>
                    <a:pt x="235" y="399"/>
                  </a:cubicBezTo>
                  <a:close/>
                  <a:moveTo>
                    <a:pt x="1053" y="623"/>
                  </a:moveTo>
                  <a:cubicBezTo>
                    <a:pt x="1052" y="624"/>
                    <a:pt x="1052" y="626"/>
                    <a:pt x="1052" y="626"/>
                  </a:cubicBezTo>
                  <a:cubicBezTo>
                    <a:pt x="1050" y="626"/>
                    <a:pt x="1048" y="627"/>
                    <a:pt x="1048" y="626"/>
                  </a:cubicBezTo>
                  <a:cubicBezTo>
                    <a:pt x="1044" y="620"/>
                    <a:pt x="1039" y="621"/>
                    <a:pt x="1034" y="624"/>
                  </a:cubicBezTo>
                  <a:cubicBezTo>
                    <a:pt x="1028" y="626"/>
                    <a:pt x="1023" y="622"/>
                    <a:pt x="1018" y="620"/>
                  </a:cubicBezTo>
                  <a:cubicBezTo>
                    <a:pt x="1018" y="620"/>
                    <a:pt x="1018" y="618"/>
                    <a:pt x="1019" y="617"/>
                  </a:cubicBezTo>
                  <a:cubicBezTo>
                    <a:pt x="1026" y="614"/>
                    <a:pt x="1032" y="607"/>
                    <a:pt x="1042" y="612"/>
                  </a:cubicBezTo>
                  <a:cubicBezTo>
                    <a:pt x="1042" y="613"/>
                    <a:pt x="1044" y="613"/>
                    <a:pt x="1044" y="613"/>
                  </a:cubicBezTo>
                  <a:cubicBezTo>
                    <a:pt x="1051" y="615"/>
                    <a:pt x="1052" y="616"/>
                    <a:pt x="1053" y="623"/>
                  </a:cubicBezTo>
                  <a:close/>
                  <a:moveTo>
                    <a:pt x="87" y="588"/>
                  </a:moveTo>
                  <a:cubicBezTo>
                    <a:pt x="82" y="585"/>
                    <a:pt x="81" y="588"/>
                    <a:pt x="79" y="591"/>
                  </a:cubicBezTo>
                  <a:cubicBezTo>
                    <a:pt x="78" y="591"/>
                    <a:pt x="77" y="592"/>
                    <a:pt x="76" y="592"/>
                  </a:cubicBezTo>
                  <a:cubicBezTo>
                    <a:pt x="76" y="591"/>
                    <a:pt x="75" y="590"/>
                    <a:pt x="75" y="589"/>
                  </a:cubicBezTo>
                  <a:cubicBezTo>
                    <a:pt x="77" y="585"/>
                    <a:pt x="78" y="581"/>
                    <a:pt x="80" y="577"/>
                  </a:cubicBezTo>
                  <a:cubicBezTo>
                    <a:pt x="81" y="574"/>
                    <a:pt x="83" y="574"/>
                    <a:pt x="86" y="575"/>
                  </a:cubicBezTo>
                  <a:cubicBezTo>
                    <a:pt x="90" y="578"/>
                    <a:pt x="91" y="576"/>
                    <a:pt x="92" y="572"/>
                  </a:cubicBezTo>
                  <a:cubicBezTo>
                    <a:pt x="93" y="571"/>
                    <a:pt x="93" y="569"/>
                    <a:pt x="94" y="568"/>
                  </a:cubicBezTo>
                  <a:cubicBezTo>
                    <a:pt x="95" y="567"/>
                    <a:pt x="97" y="566"/>
                    <a:pt x="97" y="566"/>
                  </a:cubicBezTo>
                  <a:cubicBezTo>
                    <a:pt x="102" y="570"/>
                    <a:pt x="106" y="569"/>
                    <a:pt x="110" y="566"/>
                  </a:cubicBezTo>
                  <a:cubicBezTo>
                    <a:pt x="110" y="566"/>
                    <a:pt x="111" y="567"/>
                    <a:pt x="112" y="567"/>
                  </a:cubicBezTo>
                  <a:cubicBezTo>
                    <a:pt x="112" y="567"/>
                    <a:pt x="112" y="568"/>
                    <a:pt x="112" y="568"/>
                  </a:cubicBezTo>
                  <a:cubicBezTo>
                    <a:pt x="109" y="571"/>
                    <a:pt x="107" y="574"/>
                    <a:pt x="105" y="576"/>
                  </a:cubicBezTo>
                  <a:cubicBezTo>
                    <a:pt x="99" y="578"/>
                    <a:pt x="95" y="580"/>
                    <a:pt x="92" y="585"/>
                  </a:cubicBezTo>
                  <a:cubicBezTo>
                    <a:pt x="91" y="587"/>
                    <a:pt x="88" y="587"/>
                    <a:pt x="87" y="588"/>
                  </a:cubicBezTo>
                  <a:close/>
                  <a:moveTo>
                    <a:pt x="220" y="507"/>
                  </a:moveTo>
                  <a:cubicBezTo>
                    <a:pt x="219" y="507"/>
                    <a:pt x="218" y="507"/>
                    <a:pt x="217" y="506"/>
                  </a:cubicBezTo>
                  <a:cubicBezTo>
                    <a:pt x="215" y="506"/>
                    <a:pt x="213" y="504"/>
                    <a:pt x="214" y="502"/>
                  </a:cubicBezTo>
                  <a:cubicBezTo>
                    <a:pt x="217" y="498"/>
                    <a:pt x="219" y="493"/>
                    <a:pt x="223" y="490"/>
                  </a:cubicBezTo>
                  <a:cubicBezTo>
                    <a:pt x="227" y="487"/>
                    <a:pt x="233" y="487"/>
                    <a:pt x="238" y="486"/>
                  </a:cubicBezTo>
                  <a:cubicBezTo>
                    <a:pt x="240" y="486"/>
                    <a:pt x="243" y="488"/>
                    <a:pt x="245" y="489"/>
                  </a:cubicBezTo>
                  <a:cubicBezTo>
                    <a:pt x="245" y="490"/>
                    <a:pt x="246" y="493"/>
                    <a:pt x="246" y="493"/>
                  </a:cubicBezTo>
                  <a:cubicBezTo>
                    <a:pt x="237" y="497"/>
                    <a:pt x="231" y="505"/>
                    <a:pt x="222" y="507"/>
                  </a:cubicBezTo>
                  <a:cubicBezTo>
                    <a:pt x="221" y="507"/>
                    <a:pt x="221" y="507"/>
                    <a:pt x="220" y="507"/>
                  </a:cubicBezTo>
                  <a:close/>
                  <a:moveTo>
                    <a:pt x="1002" y="459"/>
                  </a:moveTo>
                  <a:cubicBezTo>
                    <a:pt x="1002" y="460"/>
                    <a:pt x="1001" y="461"/>
                    <a:pt x="1001" y="462"/>
                  </a:cubicBezTo>
                  <a:cubicBezTo>
                    <a:pt x="998" y="466"/>
                    <a:pt x="994" y="470"/>
                    <a:pt x="988" y="470"/>
                  </a:cubicBezTo>
                  <a:cubicBezTo>
                    <a:pt x="982" y="470"/>
                    <a:pt x="978" y="474"/>
                    <a:pt x="973" y="479"/>
                  </a:cubicBezTo>
                  <a:cubicBezTo>
                    <a:pt x="969" y="482"/>
                    <a:pt x="965" y="485"/>
                    <a:pt x="961" y="488"/>
                  </a:cubicBezTo>
                  <a:cubicBezTo>
                    <a:pt x="960" y="489"/>
                    <a:pt x="958" y="487"/>
                    <a:pt x="956" y="487"/>
                  </a:cubicBezTo>
                  <a:cubicBezTo>
                    <a:pt x="957" y="485"/>
                    <a:pt x="957" y="483"/>
                    <a:pt x="957" y="483"/>
                  </a:cubicBezTo>
                  <a:cubicBezTo>
                    <a:pt x="964" y="482"/>
                    <a:pt x="965" y="474"/>
                    <a:pt x="971" y="472"/>
                  </a:cubicBezTo>
                  <a:cubicBezTo>
                    <a:pt x="976" y="469"/>
                    <a:pt x="979" y="464"/>
                    <a:pt x="983" y="460"/>
                  </a:cubicBezTo>
                  <a:cubicBezTo>
                    <a:pt x="986" y="458"/>
                    <a:pt x="988" y="457"/>
                    <a:pt x="991" y="460"/>
                  </a:cubicBezTo>
                  <a:cubicBezTo>
                    <a:pt x="995" y="463"/>
                    <a:pt x="997" y="459"/>
                    <a:pt x="1000" y="458"/>
                  </a:cubicBezTo>
                  <a:cubicBezTo>
                    <a:pt x="1001" y="458"/>
                    <a:pt x="1001" y="459"/>
                    <a:pt x="1002" y="459"/>
                  </a:cubicBezTo>
                  <a:close/>
                  <a:moveTo>
                    <a:pt x="155" y="274"/>
                  </a:moveTo>
                  <a:cubicBezTo>
                    <a:pt x="147" y="275"/>
                    <a:pt x="141" y="274"/>
                    <a:pt x="136" y="270"/>
                  </a:cubicBezTo>
                  <a:cubicBezTo>
                    <a:pt x="130" y="264"/>
                    <a:pt x="124" y="257"/>
                    <a:pt x="118" y="252"/>
                  </a:cubicBezTo>
                  <a:cubicBezTo>
                    <a:pt x="117" y="252"/>
                    <a:pt x="117" y="249"/>
                    <a:pt x="118" y="248"/>
                  </a:cubicBezTo>
                  <a:cubicBezTo>
                    <a:pt x="118" y="247"/>
                    <a:pt x="121" y="246"/>
                    <a:pt x="121" y="246"/>
                  </a:cubicBezTo>
                  <a:cubicBezTo>
                    <a:pt x="125" y="250"/>
                    <a:pt x="134" y="248"/>
                    <a:pt x="135" y="256"/>
                  </a:cubicBezTo>
                  <a:cubicBezTo>
                    <a:pt x="135" y="257"/>
                    <a:pt x="138" y="258"/>
                    <a:pt x="139" y="259"/>
                  </a:cubicBezTo>
                  <a:cubicBezTo>
                    <a:pt x="142" y="259"/>
                    <a:pt x="144" y="258"/>
                    <a:pt x="147" y="259"/>
                  </a:cubicBezTo>
                  <a:cubicBezTo>
                    <a:pt x="148" y="259"/>
                    <a:pt x="150" y="262"/>
                    <a:pt x="149" y="262"/>
                  </a:cubicBezTo>
                  <a:cubicBezTo>
                    <a:pt x="142" y="269"/>
                    <a:pt x="153" y="269"/>
                    <a:pt x="155" y="274"/>
                  </a:cubicBezTo>
                  <a:close/>
                  <a:moveTo>
                    <a:pt x="89" y="391"/>
                  </a:moveTo>
                  <a:cubicBezTo>
                    <a:pt x="86" y="392"/>
                    <a:pt x="83" y="395"/>
                    <a:pt x="79" y="394"/>
                  </a:cubicBezTo>
                  <a:cubicBezTo>
                    <a:pt x="67" y="393"/>
                    <a:pt x="54" y="395"/>
                    <a:pt x="42" y="394"/>
                  </a:cubicBezTo>
                  <a:cubicBezTo>
                    <a:pt x="40" y="394"/>
                    <a:pt x="38" y="392"/>
                    <a:pt x="38" y="391"/>
                  </a:cubicBezTo>
                  <a:cubicBezTo>
                    <a:pt x="38" y="389"/>
                    <a:pt x="39" y="386"/>
                    <a:pt x="39" y="384"/>
                  </a:cubicBezTo>
                  <a:cubicBezTo>
                    <a:pt x="40" y="383"/>
                    <a:pt x="42" y="383"/>
                    <a:pt x="42" y="383"/>
                  </a:cubicBezTo>
                  <a:cubicBezTo>
                    <a:pt x="45" y="390"/>
                    <a:pt x="49" y="387"/>
                    <a:pt x="53" y="384"/>
                  </a:cubicBezTo>
                  <a:cubicBezTo>
                    <a:pt x="56" y="383"/>
                    <a:pt x="59" y="381"/>
                    <a:pt x="61" y="387"/>
                  </a:cubicBezTo>
                  <a:cubicBezTo>
                    <a:pt x="61" y="388"/>
                    <a:pt x="63" y="389"/>
                    <a:pt x="64" y="389"/>
                  </a:cubicBezTo>
                  <a:cubicBezTo>
                    <a:pt x="67" y="388"/>
                    <a:pt x="70" y="386"/>
                    <a:pt x="74" y="384"/>
                  </a:cubicBezTo>
                  <a:cubicBezTo>
                    <a:pt x="77" y="383"/>
                    <a:pt x="80" y="383"/>
                    <a:pt x="82" y="387"/>
                  </a:cubicBezTo>
                  <a:cubicBezTo>
                    <a:pt x="83" y="389"/>
                    <a:pt x="87" y="390"/>
                    <a:pt x="89" y="391"/>
                  </a:cubicBezTo>
                  <a:cubicBezTo>
                    <a:pt x="92" y="389"/>
                    <a:pt x="93" y="387"/>
                    <a:pt x="96" y="385"/>
                  </a:cubicBezTo>
                  <a:cubicBezTo>
                    <a:pt x="97" y="384"/>
                    <a:pt x="101" y="384"/>
                    <a:pt x="101" y="385"/>
                  </a:cubicBezTo>
                  <a:cubicBezTo>
                    <a:pt x="104" y="392"/>
                    <a:pt x="109" y="391"/>
                    <a:pt x="114" y="390"/>
                  </a:cubicBezTo>
                  <a:cubicBezTo>
                    <a:pt x="115" y="389"/>
                    <a:pt x="117" y="389"/>
                    <a:pt x="118" y="390"/>
                  </a:cubicBezTo>
                  <a:cubicBezTo>
                    <a:pt x="124" y="396"/>
                    <a:pt x="131" y="393"/>
                    <a:pt x="138" y="392"/>
                  </a:cubicBezTo>
                  <a:cubicBezTo>
                    <a:pt x="144" y="391"/>
                    <a:pt x="151" y="393"/>
                    <a:pt x="157" y="391"/>
                  </a:cubicBezTo>
                  <a:cubicBezTo>
                    <a:pt x="159" y="391"/>
                    <a:pt x="162" y="393"/>
                    <a:pt x="164" y="395"/>
                  </a:cubicBezTo>
                  <a:cubicBezTo>
                    <a:pt x="164" y="395"/>
                    <a:pt x="164" y="398"/>
                    <a:pt x="163" y="398"/>
                  </a:cubicBezTo>
                  <a:cubicBezTo>
                    <a:pt x="161" y="399"/>
                    <a:pt x="158" y="400"/>
                    <a:pt x="156" y="399"/>
                  </a:cubicBezTo>
                  <a:cubicBezTo>
                    <a:pt x="143" y="399"/>
                    <a:pt x="131" y="397"/>
                    <a:pt x="118" y="399"/>
                  </a:cubicBezTo>
                  <a:cubicBezTo>
                    <a:pt x="114" y="399"/>
                    <a:pt x="109" y="395"/>
                    <a:pt x="105" y="395"/>
                  </a:cubicBezTo>
                  <a:cubicBezTo>
                    <a:pt x="99" y="395"/>
                    <a:pt x="95" y="395"/>
                    <a:pt x="90" y="392"/>
                  </a:cubicBezTo>
                  <a:cubicBezTo>
                    <a:pt x="90" y="391"/>
                    <a:pt x="90" y="391"/>
                    <a:pt x="89" y="391"/>
                  </a:cubicBezTo>
                  <a:close/>
                  <a:moveTo>
                    <a:pt x="845" y="190"/>
                  </a:moveTo>
                  <a:cubicBezTo>
                    <a:pt x="840" y="198"/>
                    <a:pt x="834" y="202"/>
                    <a:pt x="829" y="206"/>
                  </a:cubicBezTo>
                  <a:cubicBezTo>
                    <a:pt x="825" y="208"/>
                    <a:pt x="820" y="204"/>
                    <a:pt x="816" y="207"/>
                  </a:cubicBezTo>
                  <a:cubicBezTo>
                    <a:pt x="813" y="210"/>
                    <a:pt x="809" y="212"/>
                    <a:pt x="806" y="214"/>
                  </a:cubicBezTo>
                  <a:cubicBezTo>
                    <a:pt x="805" y="215"/>
                    <a:pt x="803" y="214"/>
                    <a:pt x="802" y="214"/>
                  </a:cubicBezTo>
                  <a:cubicBezTo>
                    <a:pt x="800" y="212"/>
                    <a:pt x="798" y="210"/>
                    <a:pt x="795" y="212"/>
                  </a:cubicBezTo>
                  <a:cubicBezTo>
                    <a:pt x="793" y="212"/>
                    <a:pt x="791" y="213"/>
                    <a:pt x="791" y="210"/>
                  </a:cubicBezTo>
                  <a:cubicBezTo>
                    <a:pt x="791" y="208"/>
                    <a:pt x="792" y="207"/>
                    <a:pt x="793" y="206"/>
                  </a:cubicBezTo>
                  <a:cubicBezTo>
                    <a:pt x="796" y="202"/>
                    <a:pt x="801" y="201"/>
                    <a:pt x="805" y="203"/>
                  </a:cubicBezTo>
                  <a:cubicBezTo>
                    <a:pt x="810" y="204"/>
                    <a:pt x="813" y="204"/>
                    <a:pt x="816" y="201"/>
                  </a:cubicBezTo>
                  <a:cubicBezTo>
                    <a:pt x="821" y="197"/>
                    <a:pt x="826" y="196"/>
                    <a:pt x="832" y="196"/>
                  </a:cubicBezTo>
                  <a:cubicBezTo>
                    <a:pt x="836" y="196"/>
                    <a:pt x="840" y="193"/>
                    <a:pt x="845" y="190"/>
                  </a:cubicBezTo>
                  <a:close/>
                  <a:moveTo>
                    <a:pt x="875" y="139"/>
                  </a:moveTo>
                  <a:cubicBezTo>
                    <a:pt x="874" y="141"/>
                    <a:pt x="873" y="142"/>
                    <a:pt x="872" y="143"/>
                  </a:cubicBezTo>
                  <a:cubicBezTo>
                    <a:pt x="866" y="149"/>
                    <a:pt x="859" y="155"/>
                    <a:pt x="852" y="161"/>
                  </a:cubicBezTo>
                  <a:cubicBezTo>
                    <a:pt x="846" y="166"/>
                    <a:pt x="841" y="171"/>
                    <a:pt x="832" y="169"/>
                  </a:cubicBezTo>
                  <a:cubicBezTo>
                    <a:pt x="829" y="169"/>
                    <a:pt x="825" y="174"/>
                    <a:pt x="823" y="169"/>
                  </a:cubicBezTo>
                  <a:cubicBezTo>
                    <a:pt x="822" y="167"/>
                    <a:pt x="825" y="163"/>
                    <a:pt x="827" y="160"/>
                  </a:cubicBezTo>
                  <a:cubicBezTo>
                    <a:pt x="829" y="156"/>
                    <a:pt x="831" y="156"/>
                    <a:pt x="833" y="160"/>
                  </a:cubicBezTo>
                  <a:cubicBezTo>
                    <a:pt x="834" y="160"/>
                    <a:pt x="837" y="159"/>
                    <a:pt x="838" y="158"/>
                  </a:cubicBezTo>
                  <a:cubicBezTo>
                    <a:pt x="842" y="155"/>
                    <a:pt x="845" y="152"/>
                    <a:pt x="850" y="154"/>
                  </a:cubicBezTo>
                  <a:cubicBezTo>
                    <a:pt x="851" y="155"/>
                    <a:pt x="855" y="153"/>
                    <a:pt x="856" y="151"/>
                  </a:cubicBezTo>
                  <a:cubicBezTo>
                    <a:pt x="860" y="146"/>
                    <a:pt x="864" y="142"/>
                    <a:pt x="870" y="140"/>
                  </a:cubicBezTo>
                  <a:cubicBezTo>
                    <a:pt x="871" y="139"/>
                    <a:pt x="873" y="139"/>
                    <a:pt x="875" y="139"/>
                  </a:cubicBezTo>
                  <a:close/>
                  <a:moveTo>
                    <a:pt x="785" y="624"/>
                  </a:moveTo>
                  <a:cubicBezTo>
                    <a:pt x="784" y="629"/>
                    <a:pt x="780" y="630"/>
                    <a:pt x="776" y="632"/>
                  </a:cubicBezTo>
                  <a:cubicBezTo>
                    <a:pt x="770" y="635"/>
                    <a:pt x="769" y="634"/>
                    <a:pt x="765" y="627"/>
                  </a:cubicBezTo>
                  <a:cubicBezTo>
                    <a:pt x="765" y="626"/>
                    <a:pt x="763" y="625"/>
                    <a:pt x="762" y="625"/>
                  </a:cubicBezTo>
                  <a:cubicBezTo>
                    <a:pt x="761" y="624"/>
                    <a:pt x="760" y="625"/>
                    <a:pt x="759" y="625"/>
                  </a:cubicBezTo>
                  <a:cubicBezTo>
                    <a:pt x="751" y="630"/>
                    <a:pt x="744" y="626"/>
                    <a:pt x="737" y="623"/>
                  </a:cubicBezTo>
                  <a:cubicBezTo>
                    <a:pt x="736" y="623"/>
                    <a:pt x="734" y="621"/>
                    <a:pt x="734" y="620"/>
                  </a:cubicBezTo>
                  <a:cubicBezTo>
                    <a:pt x="734" y="618"/>
                    <a:pt x="736" y="617"/>
                    <a:pt x="738" y="617"/>
                  </a:cubicBezTo>
                  <a:cubicBezTo>
                    <a:pt x="741" y="616"/>
                    <a:pt x="745" y="616"/>
                    <a:pt x="748" y="614"/>
                  </a:cubicBezTo>
                  <a:cubicBezTo>
                    <a:pt x="753" y="612"/>
                    <a:pt x="754" y="614"/>
                    <a:pt x="754" y="619"/>
                  </a:cubicBezTo>
                  <a:cubicBezTo>
                    <a:pt x="754" y="620"/>
                    <a:pt x="757" y="621"/>
                    <a:pt x="758" y="621"/>
                  </a:cubicBezTo>
                  <a:cubicBezTo>
                    <a:pt x="762" y="619"/>
                    <a:pt x="766" y="617"/>
                    <a:pt x="770" y="616"/>
                  </a:cubicBezTo>
                  <a:cubicBezTo>
                    <a:pt x="773" y="615"/>
                    <a:pt x="775" y="616"/>
                    <a:pt x="776" y="619"/>
                  </a:cubicBezTo>
                  <a:cubicBezTo>
                    <a:pt x="776" y="626"/>
                    <a:pt x="776" y="625"/>
                    <a:pt x="782" y="625"/>
                  </a:cubicBezTo>
                  <a:cubicBezTo>
                    <a:pt x="783" y="624"/>
                    <a:pt x="784" y="625"/>
                    <a:pt x="785" y="625"/>
                  </a:cubicBezTo>
                  <a:cubicBezTo>
                    <a:pt x="787" y="619"/>
                    <a:pt x="793" y="619"/>
                    <a:pt x="797" y="616"/>
                  </a:cubicBezTo>
                  <a:cubicBezTo>
                    <a:pt x="799" y="614"/>
                    <a:pt x="802" y="612"/>
                    <a:pt x="804" y="611"/>
                  </a:cubicBezTo>
                  <a:cubicBezTo>
                    <a:pt x="805" y="610"/>
                    <a:pt x="806" y="610"/>
                    <a:pt x="807" y="611"/>
                  </a:cubicBezTo>
                  <a:cubicBezTo>
                    <a:pt x="807" y="611"/>
                    <a:pt x="807" y="613"/>
                    <a:pt x="807" y="613"/>
                  </a:cubicBezTo>
                  <a:cubicBezTo>
                    <a:pt x="805" y="616"/>
                    <a:pt x="803" y="618"/>
                    <a:pt x="801" y="620"/>
                  </a:cubicBezTo>
                  <a:cubicBezTo>
                    <a:pt x="800" y="622"/>
                    <a:pt x="800" y="624"/>
                    <a:pt x="799" y="626"/>
                  </a:cubicBezTo>
                  <a:cubicBezTo>
                    <a:pt x="799" y="627"/>
                    <a:pt x="800" y="628"/>
                    <a:pt x="800" y="629"/>
                  </a:cubicBezTo>
                  <a:cubicBezTo>
                    <a:pt x="801" y="629"/>
                    <a:pt x="802" y="630"/>
                    <a:pt x="803" y="629"/>
                  </a:cubicBezTo>
                  <a:cubicBezTo>
                    <a:pt x="807" y="626"/>
                    <a:pt x="812" y="623"/>
                    <a:pt x="816" y="620"/>
                  </a:cubicBezTo>
                  <a:cubicBezTo>
                    <a:pt x="818" y="618"/>
                    <a:pt x="819" y="617"/>
                    <a:pt x="821" y="616"/>
                  </a:cubicBezTo>
                  <a:cubicBezTo>
                    <a:pt x="822" y="615"/>
                    <a:pt x="824" y="616"/>
                    <a:pt x="825" y="616"/>
                  </a:cubicBezTo>
                  <a:cubicBezTo>
                    <a:pt x="826" y="616"/>
                    <a:pt x="826" y="618"/>
                    <a:pt x="825" y="619"/>
                  </a:cubicBezTo>
                  <a:cubicBezTo>
                    <a:pt x="824" y="622"/>
                    <a:pt x="823" y="625"/>
                    <a:pt x="820" y="629"/>
                  </a:cubicBezTo>
                  <a:cubicBezTo>
                    <a:pt x="826" y="629"/>
                    <a:pt x="828" y="625"/>
                    <a:pt x="832" y="623"/>
                  </a:cubicBezTo>
                  <a:cubicBezTo>
                    <a:pt x="833" y="623"/>
                    <a:pt x="837" y="622"/>
                    <a:pt x="837" y="622"/>
                  </a:cubicBezTo>
                  <a:cubicBezTo>
                    <a:pt x="842" y="628"/>
                    <a:pt x="846" y="623"/>
                    <a:pt x="850" y="621"/>
                  </a:cubicBezTo>
                  <a:cubicBezTo>
                    <a:pt x="851" y="620"/>
                    <a:pt x="852" y="619"/>
                    <a:pt x="854" y="618"/>
                  </a:cubicBezTo>
                  <a:cubicBezTo>
                    <a:pt x="856" y="617"/>
                    <a:pt x="858" y="612"/>
                    <a:pt x="862" y="615"/>
                  </a:cubicBezTo>
                  <a:cubicBezTo>
                    <a:pt x="863" y="616"/>
                    <a:pt x="861" y="620"/>
                    <a:pt x="860" y="623"/>
                  </a:cubicBezTo>
                  <a:cubicBezTo>
                    <a:pt x="859" y="625"/>
                    <a:pt x="860" y="627"/>
                    <a:pt x="863" y="626"/>
                  </a:cubicBezTo>
                  <a:cubicBezTo>
                    <a:pt x="864" y="626"/>
                    <a:pt x="865" y="626"/>
                    <a:pt x="866" y="626"/>
                  </a:cubicBezTo>
                  <a:cubicBezTo>
                    <a:pt x="866" y="626"/>
                    <a:pt x="868" y="626"/>
                    <a:pt x="868" y="626"/>
                  </a:cubicBezTo>
                  <a:cubicBezTo>
                    <a:pt x="868" y="627"/>
                    <a:pt x="868" y="628"/>
                    <a:pt x="868" y="629"/>
                  </a:cubicBezTo>
                  <a:cubicBezTo>
                    <a:pt x="865" y="631"/>
                    <a:pt x="862" y="633"/>
                    <a:pt x="859" y="634"/>
                  </a:cubicBezTo>
                  <a:cubicBezTo>
                    <a:pt x="857" y="635"/>
                    <a:pt x="854" y="636"/>
                    <a:pt x="853" y="635"/>
                  </a:cubicBezTo>
                  <a:cubicBezTo>
                    <a:pt x="848" y="630"/>
                    <a:pt x="843" y="632"/>
                    <a:pt x="839" y="637"/>
                  </a:cubicBezTo>
                  <a:cubicBezTo>
                    <a:pt x="837" y="638"/>
                    <a:pt x="835" y="640"/>
                    <a:pt x="833" y="641"/>
                  </a:cubicBezTo>
                  <a:cubicBezTo>
                    <a:pt x="831" y="643"/>
                    <a:pt x="829" y="643"/>
                    <a:pt x="827" y="640"/>
                  </a:cubicBezTo>
                  <a:cubicBezTo>
                    <a:pt x="826" y="636"/>
                    <a:pt x="823" y="637"/>
                    <a:pt x="821" y="639"/>
                  </a:cubicBezTo>
                  <a:cubicBezTo>
                    <a:pt x="818" y="642"/>
                    <a:pt x="815" y="645"/>
                    <a:pt x="812" y="649"/>
                  </a:cubicBezTo>
                  <a:cubicBezTo>
                    <a:pt x="810" y="650"/>
                    <a:pt x="809" y="653"/>
                    <a:pt x="807" y="654"/>
                  </a:cubicBezTo>
                  <a:cubicBezTo>
                    <a:pt x="805" y="655"/>
                    <a:pt x="802" y="656"/>
                    <a:pt x="800" y="657"/>
                  </a:cubicBezTo>
                  <a:cubicBezTo>
                    <a:pt x="798" y="657"/>
                    <a:pt x="799" y="653"/>
                    <a:pt x="801" y="649"/>
                  </a:cubicBezTo>
                  <a:cubicBezTo>
                    <a:pt x="804" y="645"/>
                    <a:pt x="808" y="640"/>
                    <a:pt x="809" y="635"/>
                  </a:cubicBezTo>
                  <a:cubicBezTo>
                    <a:pt x="804" y="633"/>
                    <a:pt x="802" y="637"/>
                    <a:pt x="799" y="638"/>
                  </a:cubicBezTo>
                  <a:cubicBezTo>
                    <a:pt x="794" y="639"/>
                    <a:pt x="792" y="638"/>
                    <a:pt x="791" y="633"/>
                  </a:cubicBezTo>
                  <a:cubicBezTo>
                    <a:pt x="791" y="632"/>
                    <a:pt x="791" y="631"/>
                    <a:pt x="791" y="630"/>
                  </a:cubicBezTo>
                  <a:cubicBezTo>
                    <a:pt x="793" y="624"/>
                    <a:pt x="788" y="625"/>
                    <a:pt x="785" y="624"/>
                  </a:cubicBezTo>
                  <a:close/>
                  <a:moveTo>
                    <a:pt x="22" y="453"/>
                  </a:moveTo>
                  <a:cubicBezTo>
                    <a:pt x="23" y="454"/>
                    <a:pt x="24" y="454"/>
                    <a:pt x="24" y="455"/>
                  </a:cubicBezTo>
                  <a:cubicBezTo>
                    <a:pt x="25" y="459"/>
                    <a:pt x="28" y="460"/>
                    <a:pt x="31" y="458"/>
                  </a:cubicBezTo>
                  <a:cubicBezTo>
                    <a:pt x="34" y="456"/>
                    <a:pt x="36" y="453"/>
                    <a:pt x="39" y="451"/>
                  </a:cubicBezTo>
                  <a:cubicBezTo>
                    <a:pt x="41" y="449"/>
                    <a:pt x="43" y="448"/>
                    <a:pt x="45" y="446"/>
                  </a:cubicBezTo>
                  <a:cubicBezTo>
                    <a:pt x="46" y="446"/>
                    <a:pt x="49" y="446"/>
                    <a:pt x="49" y="447"/>
                  </a:cubicBezTo>
                  <a:cubicBezTo>
                    <a:pt x="50" y="449"/>
                    <a:pt x="51" y="451"/>
                    <a:pt x="50" y="452"/>
                  </a:cubicBezTo>
                  <a:cubicBezTo>
                    <a:pt x="49" y="454"/>
                    <a:pt x="46" y="456"/>
                    <a:pt x="44" y="457"/>
                  </a:cubicBezTo>
                  <a:cubicBezTo>
                    <a:pt x="41" y="458"/>
                    <a:pt x="37" y="459"/>
                    <a:pt x="34" y="461"/>
                  </a:cubicBezTo>
                  <a:cubicBezTo>
                    <a:pt x="28" y="465"/>
                    <a:pt x="23" y="470"/>
                    <a:pt x="14" y="466"/>
                  </a:cubicBezTo>
                  <a:cubicBezTo>
                    <a:pt x="11" y="465"/>
                    <a:pt x="7" y="468"/>
                    <a:pt x="4" y="469"/>
                  </a:cubicBezTo>
                  <a:cubicBezTo>
                    <a:pt x="3" y="469"/>
                    <a:pt x="1" y="469"/>
                    <a:pt x="0" y="470"/>
                  </a:cubicBezTo>
                  <a:cubicBezTo>
                    <a:pt x="0" y="468"/>
                    <a:pt x="0" y="466"/>
                    <a:pt x="1" y="464"/>
                  </a:cubicBezTo>
                  <a:cubicBezTo>
                    <a:pt x="1" y="462"/>
                    <a:pt x="3" y="460"/>
                    <a:pt x="5" y="460"/>
                  </a:cubicBezTo>
                  <a:cubicBezTo>
                    <a:pt x="12" y="460"/>
                    <a:pt x="16" y="455"/>
                    <a:pt x="22" y="453"/>
                  </a:cubicBezTo>
                  <a:close/>
                  <a:moveTo>
                    <a:pt x="1175" y="677"/>
                  </a:moveTo>
                  <a:cubicBezTo>
                    <a:pt x="1171" y="678"/>
                    <a:pt x="1167" y="678"/>
                    <a:pt x="1163" y="679"/>
                  </a:cubicBezTo>
                  <a:cubicBezTo>
                    <a:pt x="1159" y="679"/>
                    <a:pt x="1156" y="675"/>
                    <a:pt x="1157" y="671"/>
                  </a:cubicBezTo>
                  <a:cubicBezTo>
                    <a:pt x="1158" y="668"/>
                    <a:pt x="1160" y="666"/>
                    <a:pt x="1162" y="663"/>
                  </a:cubicBezTo>
                  <a:cubicBezTo>
                    <a:pt x="1163" y="662"/>
                    <a:pt x="1165" y="662"/>
                    <a:pt x="1166" y="662"/>
                  </a:cubicBezTo>
                  <a:cubicBezTo>
                    <a:pt x="1166" y="663"/>
                    <a:pt x="1166" y="665"/>
                    <a:pt x="1166" y="666"/>
                  </a:cubicBezTo>
                  <a:cubicBezTo>
                    <a:pt x="1166" y="667"/>
                    <a:pt x="1166" y="669"/>
                    <a:pt x="1166" y="670"/>
                  </a:cubicBezTo>
                  <a:cubicBezTo>
                    <a:pt x="1167" y="670"/>
                    <a:pt x="1169" y="671"/>
                    <a:pt x="1170" y="670"/>
                  </a:cubicBezTo>
                  <a:cubicBezTo>
                    <a:pt x="1175" y="667"/>
                    <a:pt x="1180" y="664"/>
                    <a:pt x="1185" y="661"/>
                  </a:cubicBezTo>
                  <a:cubicBezTo>
                    <a:pt x="1189" y="659"/>
                    <a:pt x="1190" y="659"/>
                    <a:pt x="1191" y="663"/>
                  </a:cubicBezTo>
                  <a:cubicBezTo>
                    <a:pt x="1193" y="666"/>
                    <a:pt x="1196" y="669"/>
                    <a:pt x="1195" y="672"/>
                  </a:cubicBezTo>
                  <a:cubicBezTo>
                    <a:pt x="1194" y="677"/>
                    <a:pt x="1188" y="677"/>
                    <a:pt x="1184" y="678"/>
                  </a:cubicBezTo>
                  <a:cubicBezTo>
                    <a:pt x="1181" y="678"/>
                    <a:pt x="1178" y="678"/>
                    <a:pt x="1175" y="678"/>
                  </a:cubicBezTo>
                  <a:cubicBezTo>
                    <a:pt x="1175" y="678"/>
                    <a:pt x="1175" y="677"/>
                    <a:pt x="1175" y="677"/>
                  </a:cubicBezTo>
                  <a:close/>
                  <a:moveTo>
                    <a:pt x="966" y="604"/>
                  </a:moveTo>
                  <a:cubicBezTo>
                    <a:pt x="966" y="607"/>
                    <a:pt x="968" y="609"/>
                    <a:pt x="971" y="608"/>
                  </a:cubicBezTo>
                  <a:cubicBezTo>
                    <a:pt x="973" y="607"/>
                    <a:pt x="975" y="606"/>
                    <a:pt x="978" y="605"/>
                  </a:cubicBezTo>
                  <a:cubicBezTo>
                    <a:pt x="980" y="604"/>
                    <a:pt x="983" y="603"/>
                    <a:pt x="983" y="604"/>
                  </a:cubicBezTo>
                  <a:cubicBezTo>
                    <a:pt x="985" y="606"/>
                    <a:pt x="986" y="609"/>
                    <a:pt x="987" y="612"/>
                  </a:cubicBezTo>
                  <a:cubicBezTo>
                    <a:pt x="987" y="614"/>
                    <a:pt x="981" y="618"/>
                    <a:pt x="977" y="618"/>
                  </a:cubicBezTo>
                  <a:cubicBezTo>
                    <a:pt x="971" y="617"/>
                    <a:pt x="965" y="617"/>
                    <a:pt x="960" y="614"/>
                  </a:cubicBezTo>
                  <a:cubicBezTo>
                    <a:pt x="955" y="611"/>
                    <a:pt x="950" y="611"/>
                    <a:pt x="945" y="612"/>
                  </a:cubicBezTo>
                  <a:cubicBezTo>
                    <a:pt x="944" y="613"/>
                    <a:pt x="943" y="612"/>
                    <a:pt x="942" y="612"/>
                  </a:cubicBezTo>
                  <a:cubicBezTo>
                    <a:pt x="941" y="612"/>
                    <a:pt x="941" y="612"/>
                    <a:pt x="941" y="611"/>
                  </a:cubicBezTo>
                  <a:cubicBezTo>
                    <a:pt x="941" y="610"/>
                    <a:pt x="940" y="609"/>
                    <a:pt x="941" y="608"/>
                  </a:cubicBezTo>
                  <a:cubicBezTo>
                    <a:pt x="943" y="607"/>
                    <a:pt x="945" y="605"/>
                    <a:pt x="947" y="604"/>
                  </a:cubicBezTo>
                  <a:cubicBezTo>
                    <a:pt x="952" y="604"/>
                    <a:pt x="956" y="601"/>
                    <a:pt x="961" y="599"/>
                  </a:cubicBezTo>
                  <a:cubicBezTo>
                    <a:pt x="965" y="597"/>
                    <a:pt x="966" y="598"/>
                    <a:pt x="966" y="604"/>
                  </a:cubicBezTo>
                  <a:close/>
                  <a:moveTo>
                    <a:pt x="1006" y="638"/>
                  </a:moveTo>
                  <a:cubicBezTo>
                    <a:pt x="1006" y="644"/>
                    <a:pt x="1005" y="648"/>
                    <a:pt x="1004" y="652"/>
                  </a:cubicBezTo>
                  <a:cubicBezTo>
                    <a:pt x="1004" y="654"/>
                    <a:pt x="1001" y="656"/>
                    <a:pt x="999" y="654"/>
                  </a:cubicBezTo>
                  <a:cubicBezTo>
                    <a:pt x="995" y="649"/>
                    <a:pt x="990" y="649"/>
                    <a:pt x="985" y="652"/>
                  </a:cubicBezTo>
                  <a:cubicBezTo>
                    <a:pt x="982" y="654"/>
                    <a:pt x="978" y="654"/>
                    <a:pt x="975" y="650"/>
                  </a:cubicBezTo>
                  <a:cubicBezTo>
                    <a:pt x="974" y="648"/>
                    <a:pt x="971" y="648"/>
                    <a:pt x="969" y="649"/>
                  </a:cubicBezTo>
                  <a:cubicBezTo>
                    <a:pt x="966" y="649"/>
                    <a:pt x="964" y="648"/>
                    <a:pt x="963" y="645"/>
                  </a:cubicBezTo>
                  <a:cubicBezTo>
                    <a:pt x="962" y="642"/>
                    <a:pt x="962" y="639"/>
                    <a:pt x="965" y="637"/>
                  </a:cubicBezTo>
                  <a:cubicBezTo>
                    <a:pt x="965" y="636"/>
                    <a:pt x="967" y="636"/>
                    <a:pt x="967" y="636"/>
                  </a:cubicBezTo>
                  <a:cubicBezTo>
                    <a:pt x="973" y="644"/>
                    <a:pt x="978" y="639"/>
                    <a:pt x="983" y="635"/>
                  </a:cubicBezTo>
                  <a:cubicBezTo>
                    <a:pt x="984" y="635"/>
                    <a:pt x="985" y="635"/>
                    <a:pt x="985" y="635"/>
                  </a:cubicBezTo>
                  <a:cubicBezTo>
                    <a:pt x="985" y="636"/>
                    <a:pt x="986" y="637"/>
                    <a:pt x="986" y="638"/>
                  </a:cubicBezTo>
                  <a:cubicBezTo>
                    <a:pt x="986" y="639"/>
                    <a:pt x="985" y="640"/>
                    <a:pt x="984" y="641"/>
                  </a:cubicBezTo>
                  <a:cubicBezTo>
                    <a:pt x="984" y="642"/>
                    <a:pt x="984" y="644"/>
                    <a:pt x="985" y="645"/>
                  </a:cubicBezTo>
                  <a:cubicBezTo>
                    <a:pt x="985" y="645"/>
                    <a:pt x="987" y="645"/>
                    <a:pt x="988" y="645"/>
                  </a:cubicBezTo>
                  <a:cubicBezTo>
                    <a:pt x="991" y="644"/>
                    <a:pt x="995" y="642"/>
                    <a:pt x="999" y="640"/>
                  </a:cubicBezTo>
                  <a:cubicBezTo>
                    <a:pt x="1001" y="639"/>
                    <a:pt x="1003" y="639"/>
                    <a:pt x="1006" y="638"/>
                  </a:cubicBezTo>
                  <a:close/>
                  <a:moveTo>
                    <a:pt x="216" y="311"/>
                  </a:moveTo>
                  <a:cubicBezTo>
                    <a:pt x="213" y="311"/>
                    <a:pt x="211" y="311"/>
                    <a:pt x="210" y="311"/>
                  </a:cubicBezTo>
                  <a:cubicBezTo>
                    <a:pt x="203" y="306"/>
                    <a:pt x="196" y="301"/>
                    <a:pt x="188" y="299"/>
                  </a:cubicBezTo>
                  <a:cubicBezTo>
                    <a:pt x="185" y="294"/>
                    <a:pt x="179" y="293"/>
                    <a:pt x="174" y="292"/>
                  </a:cubicBezTo>
                  <a:cubicBezTo>
                    <a:pt x="170" y="292"/>
                    <a:pt x="169" y="289"/>
                    <a:pt x="167" y="286"/>
                  </a:cubicBezTo>
                  <a:cubicBezTo>
                    <a:pt x="164" y="280"/>
                    <a:pt x="164" y="277"/>
                    <a:pt x="167" y="276"/>
                  </a:cubicBezTo>
                  <a:cubicBezTo>
                    <a:pt x="171" y="273"/>
                    <a:pt x="174" y="278"/>
                    <a:pt x="177" y="279"/>
                  </a:cubicBezTo>
                  <a:cubicBezTo>
                    <a:pt x="178" y="280"/>
                    <a:pt x="179" y="282"/>
                    <a:pt x="179" y="283"/>
                  </a:cubicBezTo>
                  <a:cubicBezTo>
                    <a:pt x="179" y="287"/>
                    <a:pt x="182" y="288"/>
                    <a:pt x="185" y="289"/>
                  </a:cubicBezTo>
                  <a:cubicBezTo>
                    <a:pt x="187" y="289"/>
                    <a:pt x="190" y="289"/>
                    <a:pt x="192" y="289"/>
                  </a:cubicBezTo>
                  <a:cubicBezTo>
                    <a:pt x="194" y="290"/>
                    <a:pt x="196" y="291"/>
                    <a:pt x="197" y="293"/>
                  </a:cubicBezTo>
                  <a:cubicBezTo>
                    <a:pt x="198" y="296"/>
                    <a:pt x="201" y="298"/>
                    <a:pt x="204" y="298"/>
                  </a:cubicBezTo>
                  <a:cubicBezTo>
                    <a:pt x="213" y="297"/>
                    <a:pt x="214" y="304"/>
                    <a:pt x="216" y="311"/>
                  </a:cubicBezTo>
                  <a:close/>
                  <a:moveTo>
                    <a:pt x="1133" y="374"/>
                  </a:moveTo>
                  <a:cubicBezTo>
                    <a:pt x="1133" y="373"/>
                    <a:pt x="1132" y="372"/>
                    <a:pt x="1132" y="371"/>
                  </a:cubicBezTo>
                  <a:cubicBezTo>
                    <a:pt x="1135" y="366"/>
                    <a:pt x="1138" y="361"/>
                    <a:pt x="1140" y="355"/>
                  </a:cubicBezTo>
                  <a:cubicBezTo>
                    <a:pt x="1143" y="350"/>
                    <a:pt x="1147" y="345"/>
                    <a:pt x="1150" y="340"/>
                  </a:cubicBezTo>
                  <a:cubicBezTo>
                    <a:pt x="1151" y="338"/>
                    <a:pt x="1153" y="335"/>
                    <a:pt x="1155" y="334"/>
                  </a:cubicBezTo>
                  <a:cubicBezTo>
                    <a:pt x="1163" y="333"/>
                    <a:pt x="1164" y="327"/>
                    <a:pt x="1167" y="321"/>
                  </a:cubicBezTo>
                  <a:cubicBezTo>
                    <a:pt x="1169" y="318"/>
                    <a:pt x="1170" y="315"/>
                    <a:pt x="1171" y="313"/>
                  </a:cubicBezTo>
                  <a:cubicBezTo>
                    <a:pt x="1173" y="310"/>
                    <a:pt x="1177" y="308"/>
                    <a:pt x="1180" y="308"/>
                  </a:cubicBezTo>
                  <a:cubicBezTo>
                    <a:pt x="1181" y="308"/>
                    <a:pt x="1182" y="309"/>
                    <a:pt x="1182" y="309"/>
                  </a:cubicBezTo>
                  <a:cubicBezTo>
                    <a:pt x="1182" y="310"/>
                    <a:pt x="1182" y="311"/>
                    <a:pt x="1182" y="312"/>
                  </a:cubicBezTo>
                  <a:cubicBezTo>
                    <a:pt x="1173" y="317"/>
                    <a:pt x="1170" y="327"/>
                    <a:pt x="1166" y="335"/>
                  </a:cubicBezTo>
                  <a:cubicBezTo>
                    <a:pt x="1164" y="340"/>
                    <a:pt x="1161" y="345"/>
                    <a:pt x="1155" y="347"/>
                  </a:cubicBezTo>
                  <a:cubicBezTo>
                    <a:pt x="1150" y="349"/>
                    <a:pt x="1148" y="354"/>
                    <a:pt x="1146" y="358"/>
                  </a:cubicBezTo>
                  <a:cubicBezTo>
                    <a:pt x="1143" y="363"/>
                    <a:pt x="1139" y="368"/>
                    <a:pt x="1136" y="373"/>
                  </a:cubicBezTo>
                  <a:cubicBezTo>
                    <a:pt x="1135" y="373"/>
                    <a:pt x="1134" y="373"/>
                    <a:pt x="1133" y="374"/>
                  </a:cubicBezTo>
                  <a:close/>
                  <a:moveTo>
                    <a:pt x="816" y="169"/>
                  </a:moveTo>
                  <a:cubicBezTo>
                    <a:pt x="810" y="174"/>
                    <a:pt x="805" y="179"/>
                    <a:pt x="799" y="184"/>
                  </a:cubicBezTo>
                  <a:cubicBezTo>
                    <a:pt x="798" y="185"/>
                    <a:pt x="795" y="186"/>
                    <a:pt x="794" y="186"/>
                  </a:cubicBezTo>
                  <a:cubicBezTo>
                    <a:pt x="788" y="182"/>
                    <a:pt x="783" y="185"/>
                    <a:pt x="779" y="188"/>
                  </a:cubicBezTo>
                  <a:cubicBezTo>
                    <a:pt x="777" y="190"/>
                    <a:pt x="774" y="190"/>
                    <a:pt x="772" y="190"/>
                  </a:cubicBezTo>
                  <a:cubicBezTo>
                    <a:pt x="769" y="190"/>
                    <a:pt x="766" y="189"/>
                    <a:pt x="763" y="189"/>
                  </a:cubicBezTo>
                  <a:cubicBezTo>
                    <a:pt x="760" y="189"/>
                    <a:pt x="758" y="188"/>
                    <a:pt x="758" y="185"/>
                  </a:cubicBezTo>
                  <a:cubicBezTo>
                    <a:pt x="758" y="183"/>
                    <a:pt x="760" y="181"/>
                    <a:pt x="762" y="181"/>
                  </a:cubicBezTo>
                  <a:cubicBezTo>
                    <a:pt x="766" y="179"/>
                    <a:pt x="772" y="177"/>
                    <a:pt x="776" y="178"/>
                  </a:cubicBezTo>
                  <a:cubicBezTo>
                    <a:pt x="783" y="179"/>
                    <a:pt x="787" y="176"/>
                    <a:pt x="791" y="173"/>
                  </a:cubicBezTo>
                  <a:cubicBezTo>
                    <a:pt x="794" y="171"/>
                    <a:pt x="796" y="169"/>
                    <a:pt x="799" y="168"/>
                  </a:cubicBezTo>
                  <a:cubicBezTo>
                    <a:pt x="800" y="167"/>
                    <a:pt x="802" y="168"/>
                    <a:pt x="803" y="168"/>
                  </a:cubicBezTo>
                  <a:cubicBezTo>
                    <a:pt x="806" y="174"/>
                    <a:pt x="809" y="170"/>
                    <a:pt x="812" y="168"/>
                  </a:cubicBezTo>
                  <a:cubicBezTo>
                    <a:pt x="813" y="167"/>
                    <a:pt x="814" y="167"/>
                    <a:pt x="815" y="167"/>
                  </a:cubicBezTo>
                  <a:cubicBezTo>
                    <a:pt x="815" y="168"/>
                    <a:pt x="816" y="168"/>
                    <a:pt x="816" y="169"/>
                  </a:cubicBezTo>
                  <a:close/>
                  <a:moveTo>
                    <a:pt x="1148" y="617"/>
                  </a:moveTo>
                  <a:cubicBezTo>
                    <a:pt x="1154" y="614"/>
                    <a:pt x="1159" y="611"/>
                    <a:pt x="1165" y="608"/>
                  </a:cubicBezTo>
                  <a:cubicBezTo>
                    <a:pt x="1166" y="607"/>
                    <a:pt x="1168" y="607"/>
                    <a:pt x="1169" y="608"/>
                  </a:cubicBezTo>
                  <a:cubicBezTo>
                    <a:pt x="1170" y="608"/>
                    <a:pt x="1170" y="610"/>
                    <a:pt x="1169" y="612"/>
                  </a:cubicBezTo>
                  <a:cubicBezTo>
                    <a:pt x="1169" y="613"/>
                    <a:pt x="1168" y="614"/>
                    <a:pt x="1168" y="614"/>
                  </a:cubicBezTo>
                  <a:cubicBezTo>
                    <a:pt x="1166" y="619"/>
                    <a:pt x="1166" y="619"/>
                    <a:pt x="1172" y="621"/>
                  </a:cubicBezTo>
                  <a:cubicBezTo>
                    <a:pt x="1173" y="622"/>
                    <a:pt x="1174" y="622"/>
                    <a:pt x="1174" y="623"/>
                  </a:cubicBezTo>
                  <a:cubicBezTo>
                    <a:pt x="1174" y="624"/>
                    <a:pt x="1173" y="625"/>
                    <a:pt x="1173" y="625"/>
                  </a:cubicBezTo>
                  <a:cubicBezTo>
                    <a:pt x="1167" y="629"/>
                    <a:pt x="1165" y="628"/>
                    <a:pt x="1161" y="624"/>
                  </a:cubicBezTo>
                  <a:cubicBezTo>
                    <a:pt x="1156" y="618"/>
                    <a:pt x="1156" y="618"/>
                    <a:pt x="1151" y="621"/>
                  </a:cubicBezTo>
                  <a:cubicBezTo>
                    <a:pt x="1148" y="623"/>
                    <a:pt x="1145" y="625"/>
                    <a:pt x="1143" y="626"/>
                  </a:cubicBezTo>
                  <a:cubicBezTo>
                    <a:pt x="1140" y="627"/>
                    <a:pt x="1138" y="627"/>
                    <a:pt x="1136" y="625"/>
                  </a:cubicBezTo>
                  <a:cubicBezTo>
                    <a:pt x="1134" y="622"/>
                    <a:pt x="1131" y="621"/>
                    <a:pt x="1128" y="621"/>
                  </a:cubicBezTo>
                  <a:cubicBezTo>
                    <a:pt x="1127" y="621"/>
                    <a:pt x="1126" y="619"/>
                    <a:pt x="1126" y="618"/>
                  </a:cubicBezTo>
                  <a:cubicBezTo>
                    <a:pt x="1126" y="617"/>
                    <a:pt x="1127" y="615"/>
                    <a:pt x="1128" y="615"/>
                  </a:cubicBezTo>
                  <a:cubicBezTo>
                    <a:pt x="1133" y="613"/>
                    <a:pt x="1137" y="611"/>
                    <a:pt x="1142" y="609"/>
                  </a:cubicBezTo>
                  <a:cubicBezTo>
                    <a:pt x="1145" y="608"/>
                    <a:pt x="1146" y="609"/>
                    <a:pt x="1146" y="614"/>
                  </a:cubicBezTo>
                  <a:cubicBezTo>
                    <a:pt x="1147" y="615"/>
                    <a:pt x="1147" y="616"/>
                    <a:pt x="1148" y="617"/>
                  </a:cubicBezTo>
                  <a:close/>
                  <a:moveTo>
                    <a:pt x="171" y="493"/>
                  </a:moveTo>
                  <a:cubicBezTo>
                    <a:pt x="168" y="498"/>
                    <a:pt x="163" y="501"/>
                    <a:pt x="158" y="505"/>
                  </a:cubicBezTo>
                  <a:cubicBezTo>
                    <a:pt x="155" y="508"/>
                    <a:pt x="152" y="508"/>
                    <a:pt x="149" y="504"/>
                  </a:cubicBezTo>
                  <a:cubicBezTo>
                    <a:pt x="148" y="503"/>
                    <a:pt x="146" y="503"/>
                    <a:pt x="145" y="503"/>
                  </a:cubicBezTo>
                  <a:cubicBezTo>
                    <a:pt x="139" y="509"/>
                    <a:pt x="133" y="513"/>
                    <a:pt x="125" y="515"/>
                  </a:cubicBezTo>
                  <a:cubicBezTo>
                    <a:pt x="121" y="516"/>
                    <a:pt x="118" y="520"/>
                    <a:pt x="115" y="522"/>
                  </a:cubicBezTo>
                  <a:cubicBezTo>
                    <a:pt x="114" y="522"/>
                    <a:pt x="112" y="522"/>
                    <a:pt x="111" y="521"/>
                  </a:cubicBezTo>
                  <a:cubicBezTo>
                    <a:pt x="110" y="521"/>
                    <a:pt x="110" y="518"/>
                    <a:pt x="110" y="517"/>
                  </a:cubicBezTo>
                  <a:cubicBezTo>
                    <a:pt x="112" y="515"/>
                    <a:pt x="114" y="513"/>
                    <a:pt x="117" y="512"/>
                  </a:cubicBezTo>
                  <a:cubicBezTo>
                    <a:pt x="119" y="510"/>
                    <a:pt x="122" y="510"/>
                    <a:pt x="124" y="509"/>
                  </a:cubicBezTo>
                  <a:cubicBezTo>
                    <a:pt x="131" y="500"/>
                    <a:pt x="143" y="499"/>
                    <a:pt x="153" y="493"/>
                  </a:cubicBezTo>
                  <a:cubicBezTo>
                    <a:pt x="154" y="492"/>
                    <a:pt x="157" y="493"/>
                    <a:pt x="160" y="493"/>
                  </a:cubicBezTo>
                  <a:cubicBezTo>
                    <a:pt x="163" y="492"/>
                    <a:pt x="167" y="493"/>
                    <a:pt x="171" y="493"/>
                  </a:cubicBezTo>
                  <a:close/>
                  <a:moveTo>
                    <a:pt x="151" y="461"/>
                  </a:moveTo>
                  <a:cubicBezTo>
                    <a:pt x="150" y="462"/>
                    <a:pt x="150" y="464"/>
                    <a:pt x="149" y="466"/>
                  </a:cubicBezTo>
                  <a:cubicBezTo>
                    <a:pt x="147" y="469"/>
                    <a:pt x="147" y="470"/>
                    <a:pt x="151" y="470"/>
                  </a:cubicBezTo>
                  <a:cubicBezTo>
                    <a:pt x="152" y="470"/>
                    <a:pt x="153" y="473"/>
                    <a:pt x="153" y="474"/>
                  </a:cubicBezTo>
                  <a:cubicBezTo>
                    <a:pt x="150" y="478"/>
                    <a:pt x="147" y="480"/>
                    <a:pt x="142" y="481"/>
                  </a:cubicBezTo>
                  <a:cubicBezTo>
                    <a:pt x="136" y="482"/>
                    <a:pt x="130" y="484"/>
                    <a:pt x="125" y="484"/>
                  </a:cubicBezTo>
                  <a:cubicBezTo>
                    <a:pt x="120" y="485"/>
                    <a:pt x="117" y="486"/>
                    <a:pt x="114" y="490"/>
                  </a:cubicBezTo>
                  <a:cubicBezTo>
                    <a:pt x="114" y="491"/>
                    <a:pt x="111" y="491"/>
                    <a:pt x="109" y="490"/>
                  </a:cubicBezTo>
                  <a:cubicBezTo>
                    <a:pt x="107" y="490"/>
                    <a:pt x="107" y="487"/>
                    <a:pt x="108" y="485"/>
                  </a:cubicBezTo>
                  <a:cubicBezTo>
                    <a:pt x="111" y="481"/>
                    <a:pt x="115" y="476"/>
                    <a:pt x="118" y="472"/>
                  </a:cubicBezTo>
                  <a:cubicBezTo>
                    <a:pt x="121" y="469"/>
                    <a:pt x="122" y="470"/>
                    <a:pt x="125" y="473"/>
                  </a:cubicBezTo>
                  <a:cubicBezTo>
                    <a:pt x="128" y="478"/>
                    <a:pt x="130" y="478"/>
                    <a:pt x="133" y="475"/>
                  </a:cubicBezTo>
                  <a:cubicBezTo>
                    <a:pt x="138" y="470"/>
                    <a:pt x="143" y="464"/>
                    <a:pt x="148" y="458"/>
                  </a:cubicBezTo>
                  <a:cubicBezTo>
                    <a:pt x="148" y="458"/>
                    <a:pt x="150" y="459"/>
                    <a:pt x="150" y="459"/>
                  </a:cubicBezTo>
                  <a:cubicBezTo>
                    <a:pt x="151" y="459"/>
                    <a:pt x="151" y="460"/>
                    <a:pt x="151" y="461"/>
                  </a:cubicBezTo>
                  <a:close/>
                  <a:moveTo>
                    <a:pt x="175" y="328"/>
                  </a:moveTo>
                  <a:cubicBezTo>
                    <a:pt x="167" y="327"/>
                    <a:pt x="161" y="327"/>
                    <a:pt x="157" y="323"/>
                  </a:cubicBezTo>
                  <a:cubicBezTo>
                    <a:pt x="152" y="315"/>
                    <a:pt x="145" y="315"/>
                    <a:pt x="137" y="316"/>
                  </a:cubicBezTo>
                  <a:cubicBezTo>
                    <a:pt x="132" y="316"/>
                    <a:pt x="128" y="314"/>
                    <a:pt x="129" y="308"/>
                  </a:cubicBezTo>
                  <a:cubicBezTo>
                    <a:pt x="129" y="308"/>
                    <a:pt x="128" y="307"/>
                    <a:pt x="127" y="306"/>
                  </a:cubicBezTo>
                  <a:cubicBezTo>
                    <a:pt x="127" y="306"/>
                    <a:pt x="126" y="306"/>
                    <a:pt x="126" y="306"/>
                  </a:cubicBezTo>
                  <a:cubicBezTo>
                    <a:pt x="125" y="306"/>
                    <a:pt x="124" y="306"/>
                    <a:pt x="123" y="306"/>
                  </a:cubicBezTo>
                  <a:cubicBezTo>
                    <a:pt x="119" y="307"/>
                    <a:pt x="115" y="308"/>
                    <a:pt x="111" y="308"/>
                  </a:cubicBezTo>
                  <a:cubicBezTo>
                    <a:pt x="106" y="308"/>
                    <a:pt x="107" y="301"/>
                    <a:pt x="103" y="300"/>
                  </a:cubicBezTo>
                  <a:cubicBezTo>
                    <a:pt x="101" y="299"/>
                    <a:pt x="100" y="298"/>
                    <a:pt x="101" y="295"/>
                  </a:cubicBezTo>
                  <a:cubicBezTo>
                    <a:pt x="102" y="294"/>
                    <a:pt x="104" y="293"/>
                    <a:pt x="105" y="293"/>
                  </a:cubicBezTo>
                  <a:cubicBezTo>
                    <a:pt x="108" y="293"/>
                    <a:pt x="112" y="293"/>
                    <a:pt x="115" y="293"/>
                  </a:cubicBezTo>
                  <a:cubicBezTo>
                    <a:pt x="117" y="294"/>
                    <a:pt x="119" y="296"/>
                    <a:pt x="119" y="297"/>
                  </a:cubicBezTo>
                  <a:cubicBezTo>
                    <a:pt x="119" y="300"/>
                    <a:pt x="120" y="302"/>
                    <a:pt x="123" y="302"/>
                  </a:cubicBezTo>
                  <a:cubicBezTo>
                    <a:pt x="129" y="302"/>
                    <a:pt x="135" y="301"/>
                    <a:pt x="138" y="308"/>
                  </a:cubicBezTo>
                  <a:cubicBezTo>
                    <a:pt x="139" y="310"/>
                    <a:pt x="142" y="311"/>
                    <a:pt x="144" y="311"/>
                  </a:cubicBezTo>
                  <a:cubicBezTo>
                    <a:pt x="156" y="311"/>
                    <a:pt x="165" y="318"/>
                    <a:pt x="175" y="328"/>
                  </a:cubicBezTo>
                  <a:close/>
                  <a:moveTo>
                    <a:pt x="1008" y="404"/>
                  </a:moveTo>
                  <a:cubicBezTo>
                    <a:pt x="1009" y="399"/>
                    <a:pt x="1011" y="395"/>
                    <a:pt x="1016" y="393"/>
                  </a:cubicBezTo>
                  <a:cubicBezTo>
                    <a:pt x="1022" y="391"/>
                    <a:pt x="1025" y="387"/>
                    <a:pt x="1027" y="382"/>
                  </a:cubicBezTo>
                  <a:cubicBezTo>
                    <a:pt x="1029" y="378"/>
                    <a:pt x="1032" y="375"/>
                    <a:pt x="1035" y="373"/>
                  </a:cubicBezTo>
                  <a:cubicBezTo>
                    <a:pt x="1044" y="369"/>
                    <a:pt x="1052" y="362"/>
                    <a:pt x="1059" y="355"/>
                  </a:cubicBezTo>
                  <a:cubicBezTo>
                    <a:pt x="1066" y="348"/>
                    <a:pt x="1073" y="342"/>
                    <a:pt x="1080" y="335"/>
                  </a:cubicBezTo>
                  <a:cubicBezTo>
                    <a:pt x="1081" y="334"/>
                    <a:pt x="1083" y="335"/>
                    <a:pt x="1084" y="335"/>
                  </a:cubicBezTo>
                  <a:cubicBezTo>
                    <a:pt x="1084" y="336"/>
                    <a:pt x="1083" y="338"/>
                    <a:pt x="1083" y="339"/>
                  </a:cubicBezTo>
                  <a:cubicBezTo>
                    <a:pt x="1066" y="354"/>
                    <a:pt x="1048" y="370"/>
                    <a:pt x="1031" y="386"/>
                  </a:cubicBezTo>
                  <a:cubicBezTo>
                    <a:pt x="1028" y="389"/>
                    <a:pt x="1025" y="394"/>
                    <a:pt x="1022" y="397"/>
                  </a:cubicBezTo>
                  <a:cubicBezTo>
                    <a:pt x="1019" y="401"/>
                    <a:pt x="1015" y="404"/>
                    <a:pt x="1012" y="407"/>
                  </a:cubicBezTo>
                  <a:cubicBezTo>
                    <a:pt x="1012" y="407"/>
                    <a:pt x="1010" y="407"/>
                    <a:pt x="1009" y="407"/>
                  </a:cubicBezTo>
                  <a:cubicBezTo>
                    <a:pt x="1009" y="406"/>
                    <a:pt x="1008" y="405"/>
                    <a:pt x="1008" y="404"/>
                  </a:cubicBezTo>
                  <a:close/>
                  <a:moveTo>
                    <a:pt x="1102" y="486"/>
                  </a:moveTo>
                  <a:cubicBezTo>
                    <a:pt x="1101" y="487"/>
                    <a:pt x="1098" y="487"/>
                    <a:pt x="1096" y="489"/>
                  </a:cubicBezTo>
                  <a:cubicBezTo>
                    <a:pt x="1090" y="492"/>
                    <a:pt x="1085" y="496"/>
                    <a:pt x="1078" y="493"/>
                  </a:cubicBezTo>
                  <a:cubicBezTo>
                    <a:pt x="1074" y="491"/>
                    <a:pt x="1072" y="495"/>
                    <a:pt x="1069" y="497"/>
                  </a:cubicBezTo>
                  <a:cubicBezTo>
                    <a:pt x="1067" y="498"/>
                    <a:pt x="1065" y="500"/>
                    <a:pt x="1062" y="498"/>
                  </a:cubicBezTo>
                  <a:cubicBezTo>
                    <a:pt x="1060" y="495"/>
                    <a:pt x="1061" y="493"/>
                    <a:pt x="1062" y="491"/>
                  </a:cubicBezTo>
                  <a:cubicBezTo>
                    <a:pt x="1064" y="488"/>
                    <a:pt x="1066" y="485"/>
                    <a:pt x="1068" y="482"/>
                  </a:cubicBezTo>
                  <a:cubicBezTo>
                    <a:pt x="1069" y="481"/>
                    <a:pt x="1072" y="480"/>
                    <a:pt x="1072" y="480"/>
                  </a:cubicBezTo>
                  <a:cubicBezTo>
                    <a:pt x="1077" y="486"/>
                    <a:pt x="1080" y="480"/>
                    <a:pt x="1083" y="478"/>
                  </a:cubicBezTo>
                  <a:cubicBezTo>
                    <a:pt x="1083" y="478"/>
                    <a:pt x="1084" y="477"/>
                    <a:pt x="1084" y="477"/>
                  </a:cubicBezTo>
                  <a:cubicBezTo>
                    <a:pt x="1085" y="477"/>
                    <a:pt x="1087" y="477"/>
                    <a:pt x="1088" y="477"/>
                  </a:cubicBezTo>
                  <a:cubicBezTo>
                    <a:pt x="1089" y="477"/>
                    <a:pt x="1089" y="479"/>
                    <a:pt x="1089" y="480"/>
                  </a:cubicBezTo>
                  <a:cubicBezTo>
                    <a:pt x="1089" y="481"/>
                    <a:pt x="1088" y="482"/>
                    <a:pt x="1088" y="482"/>
                  </a:cubicBezTo>
                  <a:cubicBezTo>
                    <a:pt x="1088" y="485"/>
                    <a:pt x="1090" y="486"/>
                    <a:pt x="1092" y="485"/>
                  </a:cubicBezTo>
                  <a:cubicBezTo>
                    <a:pt x="1098" y="481"/>
                    <a:pt x="1103" y="476"/>
                    <a:pt x="1109" y="471"/>
                  </a:cubicBezTo>
                  <a:cubicBezTo>
                    <a:pt x="1110" y="471"/>
                    <a:pt x="1112" y="471"/>
                    <a:pt x="1114" y="471"/>
                  </a:cubicBezTo>
                  <a:cubicBezTo>
                    <a:pt x="1114" y="471"/>
                    <a:pt x="1114" y="473"/>
                    <a:pt x="1114" y="474"/>
                  </a:cubicBezTo>
                  <a:cubicBezTo>
                    <a:pt x="1114" y="474"/>
                    <a:pt x="1114" y="475"/>
                    <a:pt x="1113" y="475"/>
                  </a:cubicBezTo>
                  <a:cubicBezTo>
                    <a:pt x="1113" y="476"/>
                    <a:pt x="1113" y="478"/>
                    <a:pt x="1113" y="478"/>
                  </a:cubicBezTo>
                  <a:cubicBezTo>
                    <a:pt x="1115" y="480"/>
                    <a:pt x="1117" y="482"/>
                    <a:pt x="1115" y="484"/>
                  </a:cubicBezTo>
                  <a:cubicBezTo>
                    <a:pt x="1113" y="486"/>
                    <a:pt x="1111" y="487"/>
                    <a:pt x="1108" y="488"/>
                  </a:cubicBezTo>
                  <a:cubicBezTo>
                    <a:pt x="1107" y="488"/>
                    <a:pt x="1105" y="487"/>
                    <a:pt x="1102" y="486"/>
                  </a:cubicBezTo>
                  <a:close/>
                  <a:moveTo>
                    <a:pt x="293" y="392"/>
                  </a:moveTo>
                  <a:cubicBezTo>
                    <a:pt x="298" y="391"/>
                    <a:pt x="299" y="392"/>
                    <a:pt x="298" y="396"/>
                  </a:cubicBezTo>
                  <a:cubicBezTo>
                    <a:pt x="297" y="398"/>
                    <a:pt x="296" y="400"/>
                    <a:pt x="296" y="402"/>
                  </a:cubicBezTo>
                  <a:cubicBezTo>
                    <a:pt x="296" y="402"/>
                    <a:pt x="298" y="404"/>
                    <a:pt x="299" y="404"/>
                  </a:cubicBezTo>
                  <a:cubicBezTo>
                    <a:pt x="305" y="404"/>
                    <a:pt x="309" y="400"/>
                    <a:pt x="312" y="395"/>
                  </a:cubicBezTo>
                  <a:cubicBezTo>
                    <a:pt x="314" y="393"/>
                    <a:pt x="317" y="393"/>
                    <a:pt x="319" y="395"/>
                  </a:cubicBezTo>
                  <a:cubicBezTo>
                    <a:pt x="320" y="395"/>
                    <a:pt x="320" y="398"/>
                    <a:pt x="320" y="398"/>
                  </a:cubicBezTo>
                  <a:cubicBezTo>
                    <a:pt x="313" y="402"/>
                    <a:pt x="306" y="406"/>
                    <a:pt x="299" y="409"/>
                  </a:cubicBezTo>
                  <a:cubicBezTo>
                    <a:pt x="294" y="412"/>
                    <a:pt x="290" y="411"/>
                    <a:pt x="287" y="406"/>
                  </a:cubicBezTo>
                  <a:cubicBezTo>
                    <a:pt x="284" y="403"/>
                    <a:pt x="282" y="404"/>
                    <a:pt x="279" y="405"/>
                  </a:cubicBezTo>
                  <a:cubicBezTo>
                    <a:pt x="275" y="408"/>
                    <a:pt x="270" y="410"/>
                    <a:pt x="266" y="412"/>
                  </a:cubicBezTo>
                  <a:cubicBezTo>
                    <a:pt x="265" y="412"/>
                    <a:pt x="264" y="412"/>
                    <a:pt x="263" y="411"/>
                  </a:cubicBezTo>
                  <a:cubicBezTo>
                    <a:pt x="263" y="411"/>
                    <a:pt x="263" y="409"/>
                    <a:pt x="263" y="408"/>
                  </a:cubicBezTo>
                  <a:cubicBezTo>
                    <a:pt x="268" y="402"/>
                    <a:pt x="272" y="396"/>
                    <a:pt x="277" y="391"/>
                  </a:cubicBezTo>
                  <a:cubicBezTo>
                    <a:pt x="280" y="388"/>
                    <a:pt x="283" y="386"/>
                    <a:pt x="286" y="384"/>
                  </a:cubicBezTo>
                  <a:cubicBezTo>
                    <a:pt x="288" y="383"/>
                    <a:pt x="291" y="385"/>
                    <a:pt x="290" y="388"/>
                  </a:cubicBezTo>
                  <a:cubicBezTo>
                    <a:pt x="288" y="392"/>
                    <a:pt x="289" y="393"/>
                    <a:pt x="293" y="392"/>
                  </a:cubicBezTo>
                  <a:close/>
                  <a:moveTo>
                    <a:pt x="1101" y="665"/>
                  </a:moveTo>
                  <a:cubicBezTo>
                    <a:pt x="1101" y="666"/>
                    <a:pt x="1101" y="666"/>
                    <a:pt x="1101" y="667"/>
                  </a:cubicBezTo>
                  <a:cubicBezTo>
                    <a:pt x="1099" y="670"/>
                    <a:pt x="1090" y="673"/>
                    <a:pt x="1087" y="670"/>
                  </a:cubicBezTo>
                  <a:cubicBezTo>
                    <a:pt x="1083" y="667"/>
                    <a:pt x="1079" y="667"/>
                    <a:pt x="1075" y="668"/>
                  </a:cubicBezTo>
                  <a:cubicBezTo>
                    <a:pt x="1074" y="668"/>
                    <a:pt x="1071" y="667"/>
                    <a:pt x="1071" y="666"/>
                  </a:cubicBezTo>
                  <a:cubicBezTo>
                    <a:pt x="1071" y="662"/>
                    <a:pt x="1068" y="660"/>
                    <a:pt x="1064" y="661"/>
                  </a:cubicBezTo>
                  <a:cubicBezTo>
                    <a:pt x="1063" y="661"/>
                    <a:pt x="1062" y="661"/>
                    <a:pt x="1061" y="660"/>
                  </a:cubicBezTo>
                  <a:cubicBezTo>
                    <a:pt x="1052" y="655"/>
                    <a:pt x="1043" y="654"/>
                    <a:pt x="1033" y="656"/>
                  </a:cubicBezTo>
                  <a:cubicBezTo>
                    <a:pt x="1033" y="656"/>
                    <a:pt x="1032" y="656"/>
                    <a:pt x="1031" y="655"/>
                  </a:cubicBezTo>
                  <a:cubicBezTo>
                    <a:pt x="1030" y="655"/>
                    <a:pt x="1030" y="654"/>
                    <a:pt x="1030" y="654"/>
                  </a:cubicBezTo>
                  <a:cubicBezTo>
                    <a:pt x="1030" y="653"/>
                    <a:pt x="1030" y="652"/>
                    <a:pt x="1031" y="652"/>
                  </a:cubicBezTo>
                  <a:cubicBezTo>
                    <a:pt x="1040" y="649"/>
                    <a:pt x="1049" y="647"/>
                    <a:pt x="1059" y="651"/>
                  </a:cubicBezTo>
                  <a:cubicBezTo>
                    <a:pt x="1063" y="653"/>
                    <a:pt x="1067" y="655"/>
                    <a:pt x="1072" y="653"/>
                  </a:cubicBezTo>
                  <a:cubicBezTo>
                    <a:pt x="1073" y="653"/>
                    <a:pt x="1076" y="653"/>
                    <a:pt x="1077" y="654"/>
                  </a:cubicBezTo>
                  <a:cubicBezTo>
                    <a:pt x="1081" y="661"/>
                    <a:pt x="1087" y="659"/>
                    <a:pt x="1093" y="657"/>
                  </a:cubicBezTo>
                  <a:cubicBezTo>
                    <a:pt x="1094" y="657"/>
                    <a:pt x="1096" y="659"/>
                    <a:pt x="1096" y="659"/>
                  </a:cubicBezTo>
                  <a:cubicBezTo>
                    <a:pt x="1095" y="663"/>
                    <a:pt x="1100" y="663"/>
                    <a:pt x="1101" y="665"/>
                  </a:cubicBezTo>
                  <a:close/>
                  <a:moveTo>
                    <a:pt x="736" y="572"/>
                  </a:moveTo>
                  <a:cubicBezTo>
                    <a:pt x="735" y="571"/>
                    <a:pt x="734" y="569"/>
                    <a:pt x="733" y="568"/>
                  </a:cubicBezTo>
                  <a:cubicBezTo>
                    <a:pt x="733" y="567"/>
                    <a:pt x="735" y="565"/>
                    <a:pt x="735" y="565"/>
                  </a:cubicBezTo>
                  <a:cubicBezTo>
                    <a:pt x="742" y="566"/>
                    <a:pt x="747" y="561"/>
                    <a:pt x="752" y="558"/>
                  </a:cubicBezTo>
                  <a:cubicBezTo>
                    <a:pt x="757" y="555"/>
                    <a:pt x="761" y="549"/>
                    <a:pt x="768" y="548"/>
                  </a:cubicBezTo>
                  <a:cubicBezTo>
                    <a:pt x="770" y="548"/>
                    <a:pt x="772" y="545"/>
                    <a:pt x="773" y="543"/>
                  </a:cubicBezTo>
                  <a:cubicBezTo>
                    <a:pt x="775" y="542"/>
                    <a:pt x="776" y="539"/>
                    <a:pt x="777" y="539"/>
                  </a:cubicBezTo>
                  <a:cubicBezTo>
                    <a:pt x="780" y="537"/>
                    <a:pt x="784" y="538"/>
                    <a:pt x="787" y="536"/>
                  </a:cubicBezTo>
                  <a:cubicBezTo>
                    <a:pt x="789" y="535"/>
                    <a:pt x="791" y="532"/>
                    <a:pt x="793" y="529"/>
                  </a:cubicBezTo>
                  <a:cubicBezTo>
                    <a:pt x="793" y="529"/>
                    <a:pt x="795" y="529"/>
                    <a:pt x="795" y="529"/>
                  </a:cubicBezTo>
                  <a:cubicBezTo>
                    <a:pt x="800" y="534"/>
                    <a:pt x="802" y="532"/>
                    <a:pt x="804" y="528"/>
                  </a:cubicBezTo>
                  <a:cubicBezTo>
                    <a:pt x="806" y="526"/>
                    <a:pt x="807" y="523"/>
                    <a:pt x="809" y="522"/>
                  </a:cubicBezTo>
                  <a:cubicBezTo>
                    <a:pt x="811" y="522"/>
                    <a:pt x="813" y="523"/>
                    <a:pt x="815" y="524"/>
                  </a:cubicBezTo>
                  <a:cubicBezTo>
                    <a:pt x="817" y="525"/>
                    <a:pt x="816" y="528"/>
                    <a:pt x="814" y="529"/>
                  </a:cubicBezTo>
                  <a:cubicBezTo>
                    <a:pt x="808" y="531"/>
                    <a:pt x="804" y="535"/>
                    <a:pt x="800" y="539"/>
                  </a:cubicBezTo>
                  <a:cubicBezTo>
                    <a:pt x="799" y="541"/>
                    <a:pt x="796" y="542"/>
                    <a:pt x="795" y="542"/>
                  </a:cubicBezTo>
                  <a:cubicBezTo>
                    <a:pt x="790" y="542"/>
                    <a:pt x="787" y="544"/>
                    <a:pt x="784" y="546"/>
                  </a:cubicBezTo>
                  <a:cubicBezTo>
                    <a:pt x="772" y="551"/>
                    <a:pt x="762" y="560"/>
                    <a:pt x="751" y="566"/>
                  </a:cubicBezTo>
                  <a:cubicBezTo>
                    <a:pt x="746" y="568"/>
                    <a:pt x="742" y="570"/>
                    <a:pt x="736" y="572"/>
                  </a:cubicBezTo>
                  <a:close/>
                  <a:moveTo>
                    <a:pt x="1214" y="369"/>
                  </a:moveTo>
                  <a:cubicBezTo>
                    <a:pt x="1216" y="366"/>
                    <a:pt x="1219" y="363"/>
                    <a:pt x="1221" y="359"/>
                  </a:cubicBezTo>
                  <a:cubicBezTo>
                    <a:pt x="1223" y="356"/>
                    <a:pt x="1225" y="354"/>
                    <a:pt x="1229" y="354"/>
                  </a:cubicBezTo>
                  <a:cubicBezTo>
                    <a:pt x="1231" y="354"/>
                    <a:pt x="1233" y="351"/>
                    <a:pt x="1235" y="350"/>
                  </a:cubicBezTo>
                  <a:cubicBezTo>
                    <a:pt x="1238" y="348"/>
                    <a:pt x="1239" y="349"/>
                    <a:pt x="1240" y="353"/>
                  </a:cubicBezTo>
                  <a:cubicBezTo>
                    <a:pt x="1241" y="358"/>
                    <a:pt x="1242" y="358"/>
                    <a:pt x="1245" y="356"/>
                  </a:cubicBezTo>
                  <a:cubicBezTo>
                    <a:pt x="1258" y="343"/>
                    <a:pt x="1273" y="335"/>
                    <a:pt x="1289" y="327"/>
                  </a:cubicBezTo>
                  <a:cubicBezTo>
                    <a:pt x="1290" y="327"/>
                    <a:pt x="1292" y="327"/>
                    <a:pt x="1293" y="326"/>
                  </a:cubicBezTo>
                  <a:cubicBezTo>
                    <a:pt x="1294" y="331"/>
                    <a:pt x="1290" y="331"/>
                    <a:pt x="1288" y="332"/>
                  </a:cubicBezTo>
                  <a:cubicBezTo>
                    <a:pt x="1278" y="338"/>
                    <a:pt x="1269" y="344"/>
                    <a:pt x="1261" y="352"/>
                  </a:cubicBezTo>
                  <a:cubicBezTo>
                    <a:pt x="1255" y="359"/>
                    <a:pt x="1246" y="363"/>
                    <a:pt x="1239" y="368"/>
                  </a:cubicBezTo>
                  <a:cubicBezTo>
                    <a:pt x="1238" y="369"/>
                    <a:pt x="1236" y="369"/>
                    <a:pt x="1235" y="369"/>
                  </a:cubicBezTo>
                  <a:cubicBezTo>
                    <a:pt x="1228" y="366"/>
                    <a:pt x="1221" y="369"/>
                    <a:pt x="1214" y="369"/>
                  </a:cubicBezTo>
                  <a:cubicBezTo>
                    <a:pt x="1213" y="375"/>
                    <a:pt x="1208" y="378"/>
                    <a:pt x="1203" y="380"/>
                  </a:cubicBezTo>
                  <a:cubicBezTo>
                    <a:pt x="1200" y="382"/>
                    <a:pt x="1197" y="382"/>
                    <a:pt x="1195" y="384"/>
                  </a:cubicBezTo>
                  <a:cubicBezTo>
                    <a:pt x="1188" y="393"/>
                    <a:pt x="1176" y="396"/>
                    <a:pt x="1167" y="401"/>
                  </a:cubicBezTo>
                  <a:cubicBezTo>
                    <a:pt x="1160" y="404"/>
                    <a:pt x="1152" y="405"/>
                    <a:pt x="1144" y="409"/>
                  </a:cubicBezTo>
                  <a:cubicBezTo>
                    <a:pt x="1142" y="410"/>
                    <a:pt x="1139" y="410"/>
                    <a:pt x="1138" y="412"/>
                  </a:cubicBezTo>
                  <a:cubicBezTo>
                    <a:pt x="1128" y="423"/>
                    <a:pt x="1113" y="426"/>
                    <a:pt x="1102" y="434"/>
                  </a:cubicBezTo>
                  <a:cubicBezTo>
                    <a:pt x="1099" y="436"/>
                    <a:pt x="1095" y="437"/>
                    <a:pt x="1092" y="437"/>
                  </a:cubicBezTo>
                  <a:cubicBezTo>
                    <a:pt x="1091" y="438"/>
                    <a:pt x="1089" y="436"/>
                    <a:pt x="1089" y="435"/>
                  </a:cubicBezTo>
                  <a:cubicBezTo>
                    <a:pt x="1089" y="434"/>
                    <a:pt x="1090" y="431"/>
                    <a:pt x="1090" y="431"/>
                  </a:cubicBezTo>
                  <a:cubicBezTo>
                    <a:pt x="1101" y="429"/>
                    <a:pt x="1107" y="422"/>
                    <a:pt x="1114" y="416"/>
                  </a:cubicBezTo>
                  <a:cubicBezTo>
                    <a:pt x="1117" y="414"/>
                    <a:pt x="1120" y="412"/>
                    <a:pt x="1124" y="414"/>
                  </a:cubicBezTo>
                  <a:cubicBezTo>
                    <a:pt x="1126" y="414"/>
                    <a:pt x="1129" y="413"/>
                    <a:pt x="1131" y="412"/>
                  </a:cubicBezTo>
                  <a:cubicBezTo>
                    <a:pt x="1135" y="409"/>
                    <a:pt x="1138" y="405"/>
                    <a:pt x="1142" y="402"/>
                  </a:cubicBezTo>
                  <a:cubicBezTo>
                    <a:pt x="1144" y="399"/>
                    <a:pt x="1147" y="397"/>
                    <a:pt x="1151" y="397"/>
                  </a:cubicBezTo>
                  <a:cubicBezTo>
                    <a:pt x="1153" y="398"/>
                    <a:pt x="1156" y="395"/>
                    <a:pt x="1159" y="394"/>
                  </a:cubicBezTo>
                  <a:cubicBezTo>
                    <a:pt x="1161" y="393"/>
                    <a:pt x="1164" y="390"/>
                    <a:pt x="1165" y="391"/>
                  </a:cubicBezTo>
                  <a:cubicBezTo>
                    <a:pt x="1173" y="392"/>
                    <a:pt x="1176" y="388"/>
                    <a:pt x="1181" y="383"/>
                  </a:cubicBezTo>
                  <a:cubicBezTo>
                    <a:pt x="1182" y="382"/>
                    <a:pt x="1184" y="380"/>
                    <a:pt x="1186" y="380"/>
                  </a:cubicBezTo>
                  <a:cubicBezTo>
                    <a:pt x="1193" y="379"/>
                    <a:pt x="1198" y="375"/>
                    <a:pt x="1203" y="371"/>
                  </a:cubicBezTo>
                  <a:cubicBezTo>
                    <a:pt x="1206" y="368"/>
                    <a:pt x="1210" y="368"/>
                    <a:pt x="1214" y="369"/>
                  </a:cubicBezTo>
                  <a:close/>
                  <a:moveTo>
                    <a:pt x="185" y="449"/>
                  </a:moveTo>
                  <a:cubicBezTo>
                    <a:pt x="189" y="454"/>
                    <a:pt x="197" y="447"/>
                    <a:pt x="202" y="452"/>
                  </a:cubicBezTo>
                  <a:cubicBezTo>
                    <a:pt x="203" y="453"/>
                    <a:pt x="206" y="453"/>
                    <a:pt x="208" y="452"/>
                  </a:cubicBezTo>
                  <a:cubicBezTo>
                    <a:pt x="215" y="447"/>
                    <a:pt x="223" y="446"/>
                    <a:pt x="232" y="444"/>
                  </a:cubicBezTo>
                  <a:cubicBezTo>
                    <a:pt x="234" y="443"/>
                    <a:pt x="237" y="443"/>
                    <a:pt x="238" y="445"/>
                  </a:cubicBezTo>
                  <a:cubicBezTo>
                    <a:pt x="242" y="448"/>
                    <a:pt x="245" y="448"/>
                    <a:pt x="248" y="445"/>
                  </a:cubicBezTo>
                  <a:cubicBezTo>
                    <a:pt x="249" y="445"/>
                    <a:pt x="250" y="444"/>
                    <a:pt x="252" y="443"/>
                  </a:cubicBezTo>
                  <a:cubicBezTo>
                    <a:pt x="257" y="439"/>
                    <a:pt x="262" y="438"/>
                    <a:pt x="268" y="442"/>
                  </a:cubicBezTo>
                  <a:cubicBezTo>
                    <a:pt x="270" y="444"/>
                    <a:pt x="276" y="441"/>
                    <a:pt x="274" y="446"/>
                  </a:cubicBezTo>
                  <a:cubicBezTo>
                    <a:pt x="274" y="447"/>
                    <a:pt x="269" y="448"/>
                    <a:pt x="267" y="450"/>
                  </a:cubicBezTo>
                  <a:cubicBezTo>
                    <a:pt x="266" y="450"/>
                    <a:pt x="266" y="450"/>
                    <a:pt x="265" y="450"/>
                  </a:cubicBezTo>
                  <a:cubicBezTo>
                    <a:pt x="261" y="450"/>
                    <a:pt x="258" y="444"/>
                    <a:pt x="254" y="447"/>
                  </a:cubicBezTo>
                  <a:cubicBezTo>
                    <a:pt x="250" y="449"/>
                    <a:pt x="247" y="452"/>
                    <a:pt x="244" y="453"/>
                  </a:cubicBezTo>
                  <a:cubicBezTo>
                    <a:pt x="242" y="454"/>
                    <a:pt x="239" y="455"/>
                    <a:pt x="238" y="454"/>
                  </a:cubicBezTo>
                  <a:cubicBezTo>
                    <a:pt x="231" y="448"/>
                    <a:pt x="224" y="456"/>
                    <a:pt x="216" y="454"/>
                  </a:cubicBezTo>
                  <a:cubicBezTo>
                    <a:pt x="214" y="453"/>
                    <a:pt x="211" y="455"/>
                    <a:pt x="209" y="457"/>
                  </a:cubicBezTo>
                  <a:cubicBezTo>
                    <a:pt x="205" y="461"/>
                    <a:pt x="201" y="463"/>
                    <a:pt x="195" y="461"/>
                  </a:cubicBezTo>
                  <a:cubicBezTo>
                    <a:pt x="191" y="459"/>
                    <a:pt x="188" y="462"/>
                    <a:pt x="185" y="464"/>
                  </a:cubicBezTo>
                  <a:cubicBezTo>
                    <a:pt x="182" y="466"/>
                    <a:pt x="180" y="466"/>
                    <a:pt x="177" y="463"/>
                  </a:cubicBezTo>
                  <a:cubicBezTo>
                    <a:pt x="175" y="460"/>
                    <a:pt x="174" y="457"/>
                    <a:pt x="175" y="453"/>
                  </a:cubicBezTo>
                  <a:cubicBezTo>
                    <a:pt x="177" y="450"/>
                    <a:pt x="179" y="448"/>
                    <a:pt x="182" y="449"/>
                  </a:cubicBezTo>
                  <a:cubicBezTo>
                    <a:pt x="183" y="449"/>
                    <a:pt x="183" y="449"/>
                    <a:pt x="185" y="449"/>
                  </a:cubicBezTo>
                  <a:close/>
                  <a:moveTo>
                    <a:pt x="1298" y="560"/>
                  </a:moveTo>
                  <a:cubicBezTo>
                    <a:pt x="1302" y="563"/>
                    <a:pt x="1306" y="561"/>
                    <a:pt x="1309" y="565"/>
                  </a:cubicBezTo>
                  <a:cubicBezTo>
                    <a:pt x="1311" y="568"/>
                    <a:pt x="1315" y="564"/>
                    <a:pt x="1317" y="563"/>
                  </a:cubicBezTo>
                  <a:cubicBezTo>
                    <a:pt x="1323" y="561"/>
                    <a:pt x="1323" y="561"/>
                    <a:pt x="1324" y="569"/>
                  </a:cubicBezTo>
                  <a:cubicBezTo>
                    <a:pt x="1324" y="569"/>
                    <a:pt x="1324" y="570"/>
                    <a:pt x="1325" y="571"/>
                  </a:cubicBezTo>
                  <a:cubicBezTo>
                    <a:pt x="1328" y="569"/>
                    <a:pt x="1332" y="567"/>
                    <a:pt x="1335" y="566"/>
                  </a:cubicBezTo>
                  <a:cubicBezTo>
                    <a:pt x="1339" y="565"/>
                    <a:pt x="1343" y="564"/>
                    <a:pt x="1347" y="564"/>
                  </a:cubicBezTo>
                  <a:cubicBezTo>
                    <a:pt x="1347" y="564"/>
                    <a:pt x="1348" y="565"/>
                    <a:pt x="1348" y="566"/>
                  </a:cubicBezTo>
                  <a:cubicBezTo>
                    <a:pt x="1349" y="566"/>
                    <a:pt x="1348" y="567"/>
                    <a:pt x="1348" y="567"/>
                  </a:cubicBezTo>
                  <a:cubicBezTo>
                    <a:pt x="1348" y="568"/>
                    <a:pt x="1347" y="568"/>
                    <a:pt x="1347" y="568"/>
                  </a:cubicBezTo>
                  <a:cubicBezTo>
                    <a:pt x="1339" y="572"/>
                    <a:pt x="1332" y="576"/>
                    <a:pt x="1324" y="579"/>
                  </a:cubicBezTo>
                  <a:cubicBezTo>
                    <a:pt x="1320" y="581"/>
                    <a:pt x="1316" y="582"/>
                    <a:pt x="1313" y="578"/>
                  </a:cubicBezTo>
                  <a:cubicBezTo>
                    <a:pt x="1310" y="575"/>
                    <a:pt x="1307" y="576"/>
                    <a:pt x="1305" y="578"/>
                  </a:cubicBezTo>
                  <a:cubicBezTo>
                    <a:pt x="1299" y="583"/>
                    <a:pt x="1294" y="574"/>
                    <a:pt x="1289" y="577"/>
                  </a:cubicBezTo>
                  <a:cubicBezTo>
                    <a:pt x="1288" y="576"/>
                    <a:pt x="1287" y="575"/>
                    <a:pt x="1287" y="574"/>
                  </a:cubicBezTo>
                  <a:cubicBezTo>
                    <a:pt x="1287" y="571"/>
                    <a:pt x="1288" y="568"/>
                    <a:pt x="1289" y="565"/>
                  </a:cubicBezTo>
                  <a:cubicBezTo>
                    <a:pt x="1294" y="556"/>
                    <a:pt x="1300" y="547"/>
                    <a:pt x="1305" y="538"/>
                  </a:cubicBezTo>
                  <a:cubicBezTo>
                    <a:pt x="1306" y="537"/>
                    <a:pt x="1307" y="537"/>
                    <a:pt x="1308" y="537"/>
                  </a:cubicBezTo>
                  <a:cubicBezTo>
                    <a:pt x="1308" y="537"/>
                    <a:pt x="1309" y="539"/>
                    <a:pt x="1309" y="539"/>
                  </a:cubicBezTo>
                  <a:cubicBezTo>
                    <a:pt x="1307" y="544"/>
                    <a:pt x="1305" y="548"/>
                    <a:pt x="1303" y="553"/>
                  </a:cubicBezTo>
                  <a:cubicBezTo>
                    <a:pt x="1301" y="555"/>
                    <a:pt x="1300" y="558"/>
                    <a:pt x="1298" y="560"/>
                  </a:cubicBezTo>
                  <a:close/>
                  <a:moveTo>
                    <a:pt x="1017" y="447"/>
                  </a:moveTo>
                  <a:cubicBezTo>
                    <a:pt x="1018" y="448"/>
                    <a:pt x="1018" y="449"/>
                    <a:pt x="1019" y="450"/>
                  </a:cubicBezTo>
                  <a:cubicBezTo>
                    <a:pt x="1019" y="450"/>
                    <a:pt x="1021" y="450"/>
                    <a:pt x="1022" y="449"/>
                  </a:cubicBezTo>
                  <a:cubicBezTo>
                    <a:pt x="1026" y="446"/>
                    <a:pt x="1027" y="441"/>
                    <a:pt x="1030" y="437"/>
                  </a:cubicBezTo>
                  <a:cubicBezTo>
                    <a:pt x="1032" y="434"/>
                    <a:pt x="1033" y="430"/>
                    <a:pt x="1038" y="432"/>
                  </a:cubicBezTo>
                  <a:cubicBezTo>
                    <a:pt x="1039" y="432"/>
                    <a:pt x="1040" y="432"/>
                    <a:pt x="1041" y="431"/>
                  </a:cubicBezTo>
                  <a:cubicBezTo>
                    <a:pt x="1043" y="428"/>
                    <a:pt x="1045" y="425"/>
                    <a:pt x="1050" y="425"/>
                  </a:cubicBezTo>
                  <a:cubicBezTo>
                    <a:pt x="1051" y="425"/>
                    <a:pt x="1053" y="424"/>
                    <a:pt x="1054" y="423"/>
                  </a:cubicBezTo>
                  <a:cubicBezTo>
                    <a:pt x="1058" y="414"/>
                    <a:pt x="1069" y="411"/>
                    <a:pt x="1074" y="403"/>
                  </a:cubicBezTo>
                  <a:cubicBezTo>
                    <a:pt x="1076" y="400"/>
                    <a:pt x="1079" y="399"/>
                    <a:pt x="1082" y="400"/>
                  </a:cubicBezTo>
                  <a:cubicBezTo>
                    <a:pt x="1087" y="401"/>
                    <a:pt x="1089" y="399"/>
                    <a:pt x="1090" y="395"/>
                  </a:cubicBezTo>
                  <a:cubicBezTo>
                    <a:pt x="1090" y="392"/>
                    <a:pt x="1091" y="390"/>
                    <a:pt x="1093" y="388"/>
                  </a:cubicBezTo>
                  <a:cubicBezTo>
                    <a:pt x="1093" y="387"/>
                    <a:pt x="1096" y="387"/>
                    <a:pt x="1097" y="387"/>
                  </a:cubicBezTo>
                  <a:cubicBezTo>
                    <a:pt x="1097" y="387"/>
                    <a:pt x="1098" y="390"/>
                    <a:pt x="1098" y="391"/>
                  </a:cubicBezTo>
                  <a:cubicBezTo>
                    <a:pt x="1095" y="399"/>
                    <a:pt x="1090" y="407"/>
                    <a:pt x="1081" y="409"/>
                  </a:cubicBezTo>
                  <a:cubicBezTo>
                    <a:pt x="1071" y="411"/>
                    <a:pt x="1067" y="420"/>
                    <a:pt x="1060" y="425"/>
                  </a:cubicBezTo>
                  <a:cubicBezTo>
                    <a:pt x="1056" y="436"/>
                    <a:pt x="1046" y="442"/>
                    <a:pt x="1037" y="447"/>
                  </a:cubicBezTo>
                  <a:cubicBezTo>
                    <a:pt x="1031" y="451"/>
                    <a:pt x="1025" y="455"/>
                    <a:pt x="1019" y="458"/>
                  </a:cubicBezTo>
                  <a:cubicBezTo>
                    <a:pt x="1017" y="459"/>
                    <a:pt x="1014" y="459"/>
                    <a:pt x="1013" y="458"/>
                  </a:cubicBezTo>
                  <a:cubicBezTo>
                    <a:pt x="1011" y="457"/>
                    <a:pt x="1010" y="454"/>
                    <a:pt x="1010" y="452"/>
                  </a:cubicBezTo>
                  <a:cubicBezTo>
                    <a:pt x="1010" y="450"/>
                    <a:pt x="1011" y="447"/>
                    <a:pt x="1012" y="445"/>
                  </a:cubicBezTo>
                  <a:cubicBezTo>
                    <a:pt x="1013" y="443"/>
                    <a:pt x="1015" y="442"/>
                    <a:pt x="1016" y="441"/>
                  </a:cubicBezTo>
                  <a:cubicBezTo>
                    <a:pt x="1017" y="443"/>
                    <a:pt x="1018" y="444"/>
                    <a:pt x="1018" y="446"/>
                  </a:cubicBezTo>
                  <a:cubicBezTo>
                    <a:pt x="1018" y="446"/>
                    <a:pt x="1018" y="446"/>
                    <a:pt x="1017" y="447"/>
                  </a:cubicBezTo>
                  <a:close/>
                  <a:moveTo>
                    <a:pt x="829" y="117"/>
                  </a:moveTo>
                  <a:cubicBezTo>
                    <a:pt x="832" y="121"/>
                    <a:pt x="826" y="125"/>
                    <a:pt x="831" y="128"/>
                  </a:cubicBezTo>
                  <a:cubicBezTo>
                    <a:pt x="833" y="126"/>
                    <a:pt x="836" y="124"/>
                    <a:pt x="839" y="122"/>
                  </a:cubicBezTo>
                  <a:cubicBezTo>
                    <a:pt x="841" y="119"/>
                    <a:pt x="843" y="116"/>
                    <a:pt x="846" y="114"/>
                  </a:cubicBezTo>
                  <a:cubicBezTo>
                    <a:pt x="848" y="113"/>
                    <a:pt x="851" y="111"/>
                    <a:pt x="853" y="112"/>
                  </a:cubicBezTo>
                  <a:cubicBezTo>
                    <a:pt x="857" y="113"/>
                    <a:pt x="861" y="111"/>
                    <a:pt x="864" y="110"/>
                  </a:cubicBezTo>
                  <a:cubicBezTo>
                    <a:pt x="868" y="109"/>
                    <a:pt x="871" y="104"/>
                    <a:pt x="875" y="108"/>
                  </a:cubicBezTo>
                  <a:cubicBezTo>
                    <a:pt x="872" y="110"/>
                    <a:pt x="870" y="114"/>
                    <a:pt x="866" y="115"/>
                  </a:cubicBezTo>
                  <a:cubicBezTo>
                    <a:pt x="858" y="119"/>
                    <a:pt x="851" y="126"/>
                    <a:pt x="841" y="128"/>
                  </a:cubicBezTo>
                  <a:cubicBezTo>
                    <a:pt x="838" y="128"/>
                    <a:pt x="835" y="132"/>
                    <a:pt x="832" y="134"/>
                  </a:cubicBezTo>
                  <a:cubicBezTo>
                    <a:pt x="828" y="137"/>
                    <a:pt x="824" y="138"/>
                    <a:pt x="821" y="132"/>
                  </a:cubicBezTo>
                  <a:cubicBezTo>
                    <a:pt x="820" y="132"/>
                    <a:pt x="817" y="132"/>
                    <a:pt x="815" y="133"/>
                  </a:cubicBezTo>
                  <a:cubicBezTo>
                    <a:pt x="810" y="137"/>
                    <a:pt x="805" y="140"/>
                    <a:pt x="798" y="136"/>
                  </a:cubicBezTo>
                  <a:cubicBezTo>
                    <a:pt x="797" y="135"/>
                    <a:pt x="795" y="136"/>
                    <a:pt x="793" y="137"/>
                  </a:cubicBezTo>
                  <a:cubicBezTo>
                    <a:pt x="791" y="138"/>
                    <a:pt x="789" y="139"/>
                    <a:pt x="787" y="141"/>
                  </a:cubicBezTo>
                  <a:cubicBezTo>
                    <a:pt x="781" y="148"/>
                    <a:pt x="774" y="144"/>
                    <a:pt x="766" y="144"/>
                  </a:cubicBezTo>
                  <a:cubicBezTo>
                    <a:pt x="766" y="144"/>
                    <a:pt x="765" y="142"/>
                    <a:pt x="766" y="142"/>
                  </a:cubicBezTo>
                  <a:cubicBezTo>
                    <a:pt x="769" y="139"/>
                    <a:pt x="772" y="137"/>
                    <a:pt x="775" y="135"/>
                  </a:cubicBezTo>
                  <a:cubicBezTo>
                    <a:pt x="776" y="134"/>
                    <a:pt x="778" y="136"/>
                    <a:pt x="779" y="137"/>
                  </a:cubicBezTo>
                  <a:cubicBezTo>
                    <a:pt x="781" y="139"/>
                    <a:pt x="783" y="139"/>
                    <a:pt x="785" y="138"/>
                  </a:cubicBezTo>
                  <a:cubicBezTo>
                    <a:pt x="791" y="133"/>
                    <a:pt x="796" y="128"/>
                    <a:pt x="801" y="124"/>
                  </a:cubicBezTo>
                  <a:cubicBezTo>
                    <a:pt x="804" y="122"/>
                    <a:pt x="805" y="123"/>
                    <a:pt x="807" y="127"/>
                  </a:cubicBezTo>
                  <a:cubicBezTo>
                    <a:pt x="807" y="130"/>
                    <a:pt x="808" y="131"/>
                    <a:pt x="811" y="130"/>
                  </a:cubicBezTo>
                  <a:cubicBezTo>
                    <a:pt x="813" y="129"/>
                    <a:pt x="815" y="128"/>
                    <a:pt x="817" y="126"/>
                  </a:cubicBezTo>
                  <a:cubicBezTo>
                    <a:pt x="821" y="123"/>
                    <a:pt x="825" y="120"/>
                    <a:pt x="829" y="117"/>
                  </a:cubicBezTo>
                  <a:close/>
                  <a:moveTo>
                    <a:pt x="749" y="596"/>
                  </a:moveTo>
                  <a:cubicBezTo>
                    <a:pt x="748" y="591"/>
                    <a:pt x="752" y="589"/>
                    <a:pt x="754" y="587"/>
                  </a:cubicBezTo>
                  <a:cubicBezTo>
                    <a:pt x="760" y="584"/>
                    <a:pt x="764" y="577"/>
                    <a:pt x="772" y="581"/>
                  </a:cubicBezTo>
                  <a:cubicBezTo>
                    <a:pt x="773" y="581"/>
                    <a:pt x="775" y="580"/>
                    <a:pt x="777" y="579"/>
                  </a:cubicBezTo>
                  <a:cubicBezTo>
                    <a:pt x="779" y="577"/>
                    <a:pt x="781" y="575"/>
                    <a:pt x="783" y="574"/>
                  </a:cubicBezTo>
                  <a:cubicBezTo>
                    <a:pt x="784" y="572"/>
                    <a:pt x="785" y="571"/>
                    <a:pt x="787" y="570"/>
                  </a:cubicBezTo>
                  <a:cubicBezTo>
                    <a:pt x="788" y="569"/>
                    <a:pt x="790" y="567"/>
                    <a:pt x="791" y="567"/>
                  </a:cubicBezTo>
                  <a:cubicBezTo>
                    <a:pt x="799" y="571"/>
                    <a:pt x="805" y="562"/>
                    <a:pt x="812" y="562"/>
                  </a:cubicBezTo>
                  <a:cubicBezTo>
                    <a:pt x="814" y="562"/>
                    <a:pt x="816" y="564"/>
                    <a:pt x="818" y="561"/>
                  </a:cubicBezTo>
                  <a:cubicBezTo>
                    <a:pt x="821" y="556"/>
                    <a:pt x="825" y="552"/>
                    <a:pt x="832" y="554"/>
                  </a:cubicBezTo>
                  <a:cubicBezTo>
                    <a:pt x="834" y="554"/>
                    <a:pt x="836" y="552"/>
                    <a:pt x="837" y="551"/>
                  </a:cubicBezTo>
                  <a:cubicBezTo>
                    <a:pt x="841" y="548"/>
                    <a:pt x="845" y="550"/>
                    <a:pt x="849" y="551"/>
                  </a:cubicBezTo>
                  <a:cubicBezTo>
                    <a:pt x="850" y="551"/>
                    <a:pt x="850" y="554"/>
                    <a:pt x="850" y="554"/>
                  </a:cubicBezTo>
                  <a:cubicBezTo>
                    <a:pt x="847" y="557"/>
                    <a:pt x="843" y="560"/>
                    <a:pt x="839" y="562"/>
                  </a:cubicBezTo>
                  <a:cubicBezTo>
                    <a:pt x="834" y="564"/>
                    <a:pt x="828" y="567"/>
                    <a:pt x="822" y="568"/>
                  </a:cubicBezTo>
                  <a:cubicBezTo>
                    <a:pt x="816" y="568"/>
                    <a:pt x="813" y="574"/>
                    <a:pt x="808" y="576"/>
                  </a:cubicBezTo>
                  <a:cubicBezTo>
                    <a:pt x="803" y="577"/>
                    <a:pt x="797" y="576"/>
                    <a:pt x="792" y="578"/>
                  </a:cubicBezTo>
                  <a:cubicBezTo>
                    <a:pt x="785" y="582"/>
                    <a:pt x="777" y="583"/>
                    <a:pt x="771" y="589"/>
                  </a:cubicBezTo>
                  <a:cubicBezTo>
                    <a:pt x="769" y="590"/>
                    <a:pt x="767" y="592"/>
                    <a:pt x="766" y="592"/>
                  </a:cubicBezTo>
                  <a:cubicBezTo>
                    <a:pt x="759" y="589"/>
                    <a:pt x="754" y="593"/>
                    <a:pt x="749" y="596"/>
                  </a:cubicBezTo>
                  <a:close/>
                  <a:moveTo>
                    <a:pt x="72" y="447"/>
                  </a:moveTo>
                  <a:cubicBezTo>
                    <a:pt x="74" y="445"/>
                    <a:pt x="77" y="441"/>
                    <a:pt x="79" y="441"/>
                  </a:cubicBezTo>
                  <a:cubicBezTo>
                    <a:pt x="84" y="442"/>
                    <a:pt x="87" y="438"/>
                    <a:pt x="91" y="437"/>
                  </a:cubicBezTo>
                  <a:cubicBezTo>
                    <a:pt x="93" y="436"/>
                    <a:pt x="95" y="436"/>
                    <a:pt x="97" y="436"/>
                  </a:cubicBezTo>
                  <a:cubicBezTo>
                    <a:pt x="102" y="437"/>
                    <a:pt x="108" y="438"/>
                    <a:pt x="113" y="438"/>
                  </a:cubicBezTo>
                  <a:cubicBezTo>
                    <a:pt x="115" y="439"/>
                    <a:pt x="117" y="438"/>
                    <a:pt x="119" y="438"/>
                  </a:cubicBezTo>
                  <a:cubicBezTo>
                    <a:pt x="121" y="437"/>
                    <a:pt x="123" y="435"/>
                    <a:pt x="125" y="434"/>
                  </a:cubicBezTo>
                  <a:cubicBezTo>
                    <a:pt x="137" y="429"/>
                    <a:pt x="143" y="429"/>
                    <a:pt x="155" y="436"/>
                  </a:cubicBezTo>
                  <a:cubicBezTo>
                    <a:pt x="159" y="438"/>
                    <a:pt x="163" y="438"/>
                    <a:pt x="166" y="437"/>
                  </a:cubicBezTo>
                  <a:cubicBezTo>
                    <a:pt x="172" y="435"/>
                    <a:pt x="177" y="432"/>
                    <a:pt x="183" y="430"/>
                  </a:cubicBezTo>
                  <a:cubicBezTo>
                    <a:pt x="185" y="429"/>
                    <a:pt x="187" y="429"/>
                    <a:pt x="189" y="428"/>
                  </a:cubicBezTo>
                  <a:cubicBezTo>
                    <a:pt x="189" y="428"/>
                    <a:pt x="190" y="430"/>
                    <a:pt x="191" y="431"/>
                  </a:cubicBezTo>
                  <a:cubicBezTo>
                    <a:pt x="191" y="431"/>
                    <a:pt x="190" y="433"/>
                    <a:pt x="190" y="433"/>
                  </a:cubicBezTo>
                  <a:cubicBezTo>
                    <a:pt x="178" y="436"/>
                    <a:pt x="167" y="443"/>
                    <a:pt x="154" y="444"/>
                  </a:cubicBezTo>
                  <a:cubicBezTo>
                    <a:pt x="152" y="445"/>
                    <a:pt x="149" y="445"/>
                    <a:pt x="148" y="442"/>
                  </a:cubicBezTo>
                  <a:cubicBezTo>
                    <a:pt x="146" y="438"/>
                    <a:pt x="143" y="438"/>
                    <a:pt x="139" y="440"/>
                  </a:cubicBezTo>
                  <a:cubicBezTo>
                    <a:pt x="135" y="442"/>
                    <a:pt x="131" y="444"/>
                    <a:pt x="126" y="440"/>
                  </a:cubicBezTo>
                  <a:cubicBezTo>
                    <a:pt x="126" y="439"/>
                    <a:pt x="123" y="440"/>
                    <a:pt x="121" y="441"/>
                  </a:cubicBezTo>
                  <a:cubicBezTo>
                    <a:pt x="119" y="443"/>
                    <a:pt x="117" y="445"/>
                    <a:pt x="115" y="446"/>
                  </a:cubicBezTo>
                  <a:cubicBezTo>
                    <a:pt x="112" y="448"/>
                    <a:pt x="109" y="449"/>
                    <a:pt x="106" y="445"/>
                  </a:cubicBezTo>
                  <a:cubicBezTo>
                    <a:pt x="103" y="442"/>
                    <a:pt x="101" y="443"/>
                    <a:pt x="98" y="445"/>
                  </a:cubicBezTo>
                  <a:cubicBezTo>
                    <a:pt x="94" y="447"/>
                    <a:pt x="91" y="450"/>
                    <a:pt x="87" y="453"/>
                  </a:cubicBezTo>
                  <a:cubicBezTo>
                    <a:pt x="83" y="456"/>
                    <a:pt x="77" y="455"/>
                    <a:pt x="73" y="451"/>
                  </a:cubicBezTo>
                  <a:cubicBezTo>
                    <a:pt x="73" y="450"/>
                    <a:pt x="72" y="449"/>
                    <a:pt x="72" y="447"/>
                  </a:cubicBezTo>
                  <a:close/>
                  <a:moveTo>
                    <a:pt x="77" y="342"/>
                  </a:moveTo>
                  <a:cubicBezTo>
                    <a:pt x="78" y="336"/>
                    <a:pt x="79" y="330"/>
                    <a:pt x="85" y="328"/>
                  </a:cubicBezTo>
                  <a:cubicBezTo>
                    <a:pt x="87" y="327"/>
                    <a:pt x="90" y="328"/>
                    <a:pt x="92" y="328"/>
                  </a:cubicBezTo>
                  <a:cubicBezTo>
                    <a:pt x="92" y="330"/>
                    <a:pt x="92" y="332"/>
                    <a:pt x="92" y="334"/>
                  </a:cubicBezTo>
                  <a:cubicBezTo>
                    <a:pt x="91" y="337"/>
                    <a:pt x="94" y="340"/>
                    <a:pt x="97" y="338"/>
                  </a:cubicBezTo>
                  <a:cubicBezTo>
                    <a:pt x="101" y="335"/>
                    <a:pt x="105" y="332"/>
                    <a:pt x="109" y="329"/>
                  </a:cubicBezTo>
                  <a:cubicBezTo>
                    <a:pt x="110" y="329"/>
                    <a:pt x="111" y="329"/>
                    <a:pt x="112" y="328"/>
                  </a:cubicBezTo>
                  <a:cubicBezTo>
                    <a:pt x="112" y="330"/>
                    <a:pt x="113" y="331"/>
                    <a:pt x="113" y="332"/>
                  </a:cubicBezTo>
                  <a:cubicBezTo>
                    <a:pt x="112" y="334"/>
                    <a:pt x="111" y="336"/>
                    <a:pt x="110" y="338"/>
                  </a:cubicBezTo>
                  <a:cubicBezTo>
                    <a:pt x="110" y="338"/>
                    <a:pt x="110" y="339"/>
                    <a:pt x="111" y="340"/>
                  </a:cubicBezTo>
                  <a:cubicBezTo>
                    <a:pt x="111" y="340"/>
                    <a:pt x="112" y="341"/>
                    <a:pt x="112" y="340"/>
                  </a:cubicBezTo>
                  <a:cubicBezTo>
                    <a:pt x="115" y="339"/>
                    <a:pt x="117" y="338"/>
                    <a:pt x="120" y="336"/>
                  </a:cubicBezTo>
                  <a:cubicBezTo>
                    <a:pt x="128" y="332"/>
                    <a:pt x="128" y="333"/>
                    <a:pt x="130" y="342"/>
                  </a:cubicBezTo>
                  <a:cubicBezTo>
                    <a:pt x="130" y="345"/>
                    <a:pt x="132" y="346"/>
                    <a:pt x="135" y="346"/>
                  </a:cubicBezTo>
                  <a:cubicBezTo>
                    <a:pt x="137" y="345"/>
                    <a:pt x="139" y="344"/>
                    <a:pt x="141" y="344"/>
                  </a:cubicBezTo>
                  <a:cubicBezTo>
                    <a:pt x="143" y="343"/>
                    <a:pt x="146" y="342"/>
                    <a:pt x="148" y="340"/>
                  </a:cubicBezTo>
                  <a:cubicBezTo>
                    <a:pt x="151" y="339"/>
                    <a:pt x="154" y="339"/>
                    <a:pt x="156" y="342"/>
                  </a:cubicBezTo>
                  <a:cubicBezTo>
                    <a:pt x="158" y="345"/>
                    <a:pt x="161" y="345"/>
                    <a:pt x="164" y="344"/>
                  </a:cubicBezTo>
                  <a:cubicBezTo>
                    <a:pt x="169" y="343"/>
                    <a:pt x="174" y="342"/>
                    <a:pt x="177" y="348"/>
                  </a:cubicBezTo>
                  <a:cubicBezTo>
                    <a:pt x="177" y="349"/>
                    <a:pt x="179" y="350"/>
                    <a:pt x="181" y="350"/>
                  </a:cubicBezTo>
                  <a:cubicBezTo>
                    <a:pt x="183" y="350"/>
                    <a:pt x="186" y="347"/>
                    <a:pt x="186" y="351"/>
                  </a:cubicBezTo>
                  <a:cubicBezTo>
                    <a:pt x="186" y="352"/>
                    <a:pt x="184" y="354"/>
                    <a:pt x="182" y="354"/>
                  </a:cubicBezTo>
                  <a:cubicBezTo>
                    <a:pt x="180" y="355"/>
                    <a:pt x="178" y="357"/>
                    <a:pt x="176" y="357"/>
                  </a:cubicBezTo>
                  <a:cubicBezTo>
                    <a:pt x="174" y="357"/>
                    <a:pt x="170" y="356"/>
                    <a:pt x="170" y="355"/>
                  </a:cubicBezTo>
                  <a:cubicBezTo>
                    <a:pt x="167" y="350"/>
                    <a:pt x="164" y="348"/>
                    <a:pt x="159" y="351"/>
                  </a:cubicBezTo>
                  <a:cubicBezTo>
                    <a:pt x="156" y="353"/>
                    <a:pt x="152" y="353"/>
                    <a:pt x="149" y="350"/>
                  </a:cubicBezTo>
                  <a:cubicBezTo>
                    <a:pt x="145" y="347"/>
                    <a:pt x="142" y="347"/>
                    <a:pt x="138" y="349"/>
                  </a:cubicBezTo>
                  <a:cubicBezTo>
                    <a:pt x="130" y="353"/>
                    <a:pt x="124" y="351"/>
                    <a:pt x="121" y="342"/>
                  </a:cubicBezTo>
                  <a:cubicBezTo>
                    <a:pt x="117" y="344"/>
                    <a:pt x="115" y="345"/>
                    <a:pt x="112" y="346"/>
                  </a:cubicBezTo>
                  <a:cubicBezTo>
                    <a:pt x="111" y="347"/>
                    <a:pt x="108" y="348"/>
                    <a:pt x="108" y="347"/>
                  </a:cubicBezTo>
                  <a:cubicBezTo>
                    <a:pt x="99" y="341"/>
                    <a:pt x="87" y="347"/>
                    <a:pt x="77" y="342"/>
                  </a:cubicBezTo>
                  <a:close/>
                  <a:moveTo>
                    <a:pt x="1356" y="459"/>
                  </a:moveTo>
                  <a:cubicBezTo>
                    <a:pt x="1344" y="466"/>
                    <a:pt x="1335" y="475"/>
                    <a:pt x="1322" y="475"/>
                  </a:cubicBezTo>
                  <a:cubicBezTo>
                    <a:pt x="1319" y="475"/>
                    <a:pt x="1317" y="477"/>
                    <a:pt x="1315" y="478"/>
                  </a:cubicBezTo>
                  <a:cubicBezTo>
                    <a:pt x="1312" y="480"/>
                    <a:pt x="1309" y="481"/>
                    <a:pt x="1305" y="481"/>
                  </a:cubicBezTo>
                  <a:cubicBezTo>
                    <a:pt x="1303" y="480"/>
                    <a:pt x="1300" y="481"/>
                    <a:pt x="1298" y="482"/>
                  </a:cubicBezTo>
                  <a:cubicBezTo>
                    <a:pt x="1291" y="484"/>
                    <a:pt x="1291" y="484"/>
                    <a:pt x="1288" y="479"/>
                  </a:cubicBezTo>
                  <a:cubicBezTo>
                    <a:pt x="1287" y="477"/>
                    <a:pt x="1286" y="475"/>
                    <a:pt x="1284" y="474"/>
                  </a:cubicBezTo>
                  <a:cubicBezTo>
                    <a:pt x="1280" y="471"/>
                    <a:pt x="1280" y="467"/>
                    <a:pt x="1281" y="463"/>
                  </a:cubicBezTo>
                  <a:cubicBezTo>
                    <a:pt x="1284" y="452"/>
                    <a:pt x="1289" y="441"/>
                    <a:pt x="1296" y="432"/>
                  </a:cubicBezTo>
                  <a:cubicBezTo>
                    <a:pt x="1297" y="432"/>
                    <a:pt x="1298" y="432"/>
                    <a:pt x="1299" y="432"/>
                  </a:cubicBezTo>
                  <a:cubicBezTo>
                    <a:pt x="1299" y="433"/>
                    <a:pt x="1299" y="434"/>
                    <a:pt x="1299" y="435"/>
                  </a:cubicBezTo>
                  <a:cubicBezTo>
                    <a:pt x="1293" y="442"/>
                    <a:pt x="1291" y="450"/>
                    <a:pt x="1288" y="458"/>
                  </a:cubicBezTo>
                  <a:cubicBezTo>
                    <a:pt x="1287" y="460"/>
                    <a:pt x="1288" y="462"/>
                    <a:pt x="1289" y="464"/>
                  </a:cubicBezTo>
                  <a:cubicBezTo>
                    <a:pt x="1290" y="463"/>
                    <a:pt x="1291" y="463"/>
                    <a:pt x="1293" y="463"/>
                  </a:cubicBezTo>
                  <a:cubicBezTo>
                    <a:pt x="1297" y="462"/>
                    <a:pt x="1298" y="462"/>
                    <a:pt x="1297" y="467"/>
                  </a:cubicBezTo>
                  <a:cubicBezTo>
                    <a:pt x="1297" y="468"/>
                    <a:pt x="1297" y="469"/>
                    <a:pt x="1297" y="470"/>
                  </a:cubicBezTo>
                  <a:cubicBezTo>
                    <a:pt x="1297" y="471"/>
                    <a:pt x="1297" y="472"/>
                    <a:pt x="1297" y="472"/>
                  </a:cubicBezTo>
                  <a:cubicBezTo>
                    <a:pt x="1298" y="473"/>
                    <a:pt x="1300" y="473"/>
                    <a:pt x="1300" y="472"/>
                  </a:cubicBezTo>
                  <a:cubicBezTo>
                    <a:pt x="1302" y="471"/>
                    <a:pt x="1305" y="468"/>
                    <a:pt x="1307" y="467"/>
                  </a:cubicBezTo>
                  <a:cubicBezTo>
                    <a:pt x="1309" y="466"/>
                    <a:pt x="1312" y="465"/>
                    <a:pt x="1312" y="465"/>
                  </a:cubicBezTo>
                  <a:cubicBezTo>
                    <a:pt x="1317" y="470"/>
                    <a:pt x="1320" y="467"/>
                    <a:pt x="1324" y="464"/>
                  </a:cubicBezTo>
                  <a:cubicBezTo>
                    <a:pt x="1326" y="462"/>
                    <a:pt x="1329" y="460"/>
                    <a:pt x="1331" y="459"/>
                  </a:cubicBezTo>
                  <a:cubicBezTo>
                    <a:pt x="1333" y="458"/>
                    <a:pt x="1335" y="457"/>
                    <a:pt x="1335" y="458"/>
                  </a:cubicBezTo>
                  <a:cubicBezTo>
                    <a:pt x="1341" y="464"/>
                    <a:pt x="1347" y="459"/>
                    <a:pt x="1352" y="458"/>
                  </a:cubicBezTo>
                  <a:cubicBezTo>
                    <a:pt x="1353" y="458"/>
                    <a:pt x="1353" y="458"/>
                    <a:pt x="1356" y="459"/>
                  </a:cubicBezTo>
                  <a:close/>
                  <a:moveTo>
                    <a:pt x="1195" y="620"/>
                  </a:moveTo>
                  <a:cubicBezTo>
                    <a:pt x="1197" y="620"/>
                    <a:pt x="1198" y="620"/>
                    <a:pt x="1199" y="620"/>
                  </a:cubicBezTo>
                  <a:cubicBezTo>
                    <a:pt x="1203" y="618"/>
                    <a:pt x="1208" y="615"/>
                    <a:pt x="1212" y="614"/>
                  </a:cubicBezTo>
                  <a:cubicBezTo>
                    <a:pt x="1217" y="613"/>
                    <a:pt x="1222" y="615"/>
                    <a:pt x="1227" y="616"/>
                  </a:cubicBezTo>
                  <a:cubicBezTo>
                    <a:pt x="1234" y="619"/>
                    <a:pt x="1240" y="616"/>
                    <a:pt x="1247" y="614"/>
                  </a:cubicBezTo>
                  <a:cubicBezTo>
                    <a:pt x="1254" y="612"/>
                    <a:pt x="1254" y="612"/>
                    <a:pt x="1258" y="620"/>
                  </a:cubicBezTo>
                  <a:cubicBezTo>
                    <a:pt x="1259" y="622"/>
                    <a:pt x="1260" y="623"/>
                    <a:pt x="1262" y="622"/>
                  </a:cubicBezTo>
                  <a:cubicBezTo>
                    <a:pt x="1263" y="622"/>
                    <a:pt x="1264" y="622"/>
                    <a:pt x="1265" y="622"/>
                  </a:cubicBezTo>
                  <a:cubicBezTo>
                    <a:pt x="1269" y="623"/>
                    <a:pt x="1273" y="617"/>
                    <a:pt x="1277" y="622"/>
                  </a:cubicBezTo>
                  <a:cubicBezTo>
                    <a:pt x="1274" y="624"/>
                    <a:pt x="1271" y="626"/>
                    <a:pt x="1267" y="628"/>
                  </a:cubicBezTo>
                  <a:cubicBezTo>
                    <a:pt x="1261" y="631"/>
                    <a:pt x="1255" y="634"/>
                    <a:pt x="1248" y="637"/>
                  </a:cubicBezTo>
                  <a:cubicBezTo>
                    <a:pt x="1247" y="637"/>
                    <a:pt x="1244" y="637"/>
                    <a:pt x="1244" y="637"/>
                  </a:cubicBezTo>
                  <a:cubicBezTo>
                    <a:pt x="1243" y="635"/>
                    <a:pt x="1243" y="633"/>
                    <a:pt x="1243" y="631"/>
                  </a:cubicBezTo>
                  <a:cubicBezTo>
                    <a:pt x="1243" y="629"/>
                    <a:pt x="1245" y="628"/>
                    <a:pt x="1246" y="626"/>
                  </a:cubicBezTo>
                  <a:cubicBezTo>
                    <a:pt x="1246" y="625"/>
                    <a:pt x="1246" y="623"/>
                    <a:pt x="1245" y="622"/>
                  </a:cubicBezTo>
                  <a:cubicBezTo>
                    <a:pt x="1244" y="622"/>
                    <a:pt x="1242" y="622"/>
                    <a:pt x="1241" y="622"/>
                  </a:cubicBezTo>
                  <a:cubicBezTo>
                    <a:pt x="1236" y="626"/>
                    <a:pt x="1230" y="629"/>
                    <a:pt x="1225" y="633"/>
                  </a:cubicBezTo>
                  <a:cubicBezTo>
                    <a:pt x="1222" y="634"/>
                    <a:pt x="1220" y="633"/>
                    <a:pt x="1219" y="630"/>
                  </a:cubicBezTo>
                  <a:cubicBezTo>
                    <a:pt x="1219" y="627"/>
                    <a:pt x="1219" y="625"/>
                    <a:pt x="1215" y="626"/>
                  </a:cubicBezTo>
                  <a:cubicBezTo>
                    <a:pt x="1214" y="626"/>
                    <a:pt x="1213" y="627"/>
                    <a:pt x="1212" y="627"/>
                  </a:cubicBezTo>
                  <a:cubicBezTo>
                    <a:pt x="1205" y="626"/>
                    <a:pt x="1197" y="626"/>
                    <a:pt x="1190" y="630"/>
                  </a:cubicBezTo>
                  <a:cubicBezTo>
                    <a:pt x="1187" y="631"/>
                    <a:pt x="1184" y="626"/>
                    <a:pt x="1185" y="623"/>
                  </a:cubicBezTo>
                  <a:cubicBezTo>
                    <a:pt x="1188" y="620"/>
                    <a:pt x="1191" y="616"/>
                    <a:pt x="1194" y="613"/>
                  </a:cubicBezTo>
                  <a:cubicBezTo>
                    <a:pt x="1194" y="612"/>
                    <a:pt x="1195" y="612"/>
                    <a:pt x="1196" y="612"/>
                  </a:cubicBezTo>
                  <a:cubicBezTo>
                    <a:pt x="1196" y="614"/>
                    <a:pt x="1196" y="615"/>
                    <a:pt x="1196" y="616"/>
                  </a:cubicBezTo>
                  <a:cubicBezTo>
                    <a:pt x="1196" y="617"/>
                    <a:pt x="1196" y="619"/>
                    <a:pt x="1195" y="620"/>
                  </a:cubicBezTo>
                  <a:close/>
                  <a:moveTo>
                    <a:pt x="393" y="419"/>
                  </a:moveTo>
                  <a:cubicBezTo>
                    <a:pt x="392" y="425"/>
                    <a:pt x="388" y="428"/>
                    <a:pt x="383" y="428"/>
                  </a:cubicBezTo>
                  <a:cubicBezTo>
                    <a:pt x="377" y="427"/>
                    <a:pt x="373" y="428"/>
                    <a:pt x="368" y="431"/>
                  </a:cubicBezTo>
                  <a:cubicBezTo>
                    <a:pt x="367" y="432"/>
                    <a:pt x="366" y="433"/>
                    <a:pt x="364" y="432"/>
                  </a:cubicBezTo>
                  <a:cubicBezTo>
                    <a:pt x="359" y="432"/>
                    <a:pt x="356" y="436"/>
                    <a:pt x="353" y="438"/>
                  </a:cubicBezTo>
                  <a:cubicBezTo>
                    <a:pt x="350" y="440"/>
                    <a:pt x="347" y="443"/>
                    <a:pt x="345" y="442"/>
                  </a:cubicBezTo>
                  <a:cubicBezTo>
                    <a:pt x="340" y="440"/>
                    <a:pt x="337" y="443"/>
                    <a:pt x="333" y="446"/>
                  </a:cubicBezTo>
                  <a:cubicBezTo>
                    <a:pt x="331" y="448"/>
                    <a:pt x="329" y="450"/>
                    <a:pt x="327" y="450"/>
                  </a:cubicBezTo>
                  <a:cubicBezTo>
                    <a:pt x="319" y="450"/>
                    <a:pt x="316" y="455"/>
                    <a:pt x="311" y="460"/>
                  </a:cubicBezTo>
                  <a:cubicBezTo>
                    <a:pt x="307" y="466"/>
                    <a:pt x="303" y="472"/>
                    <a:pt x="294" y="471"/>
                  </a:cubicBezTo>
                  <a:cubicBezTo>
                    <a:pt x="293" y="471"/>
                    <a:pt x="292" y="472"/>
                    <a:pt x="291" y="473"/>
                  </a:cubicBezTo>
                  <a:cubicBezTo>
                    <a:pt x="287" y="477"/>
                    <a:pt x="284" y="477"/>
                    <a:pt x="280" y="476"/>
                  </a:cubicBezTo>
                  <a:cubicBezTo>
                    <a:pt x="277" y="475"/>
                    <a:pt x="273" y="476"/>
                    <a:pt x="272" y="472"/>
                  </a:cubicBezTo>
                  <a:cubicBezTo>
                    <a:pt x="271" y="467"/>
                    <a:pt x="275" y="467"/>
                    <a:pt x="278" y="466"/>
                  </a:cubicBezTo>
                  <a:cubicBezTo>
                    <a:pt x="283" y="463"/>
                    <a:pt x="287" y="459"/>
                    <a:pt x="293" y="462"/>
                  </a:cubicBezTo>
                  <a:cubicBezTo>
                    <a:pt x="299" y="456"/>
                    <a:pt x="310" y="458"/>
                    <a:pt x="315" y="450"/>
                  </a:cubicBezTo>
                  <a:cubicBezTo>
                    <a:pt x="315" y="448"/>
                    <a:pt x="317" y="446"/>
                    <a:pt x="319" y="446"/>
                  </a:cubicBezTo>
                  <a:cubicBezTo>
                    <a:pt x="328" y="444"/>
                    <a:pt x="335" y="437"/>
                    <a:pt x="342" y="432"/>
                  </a:cubicBezTo>
                  <a:cubicBezTo>
                    <a:pt x="345" y="430"/>
                    <a:pt x="351" y="431"/>
                    <a:pt x="354" y="429"/>
                  </a:cubicBezTo>
                  <a:cubicBezTo>
                    <a:pt x="358" y="428"/>
                    <a:pt x="361" y="424"/>
                    <a:pt x="364" y="422"/>
                  </a:cubicBezTo>
                  <a:cubicBezTo>
                    <a:pt x="374" y="424"/>
                    <a:pt x="382" y="414"/>
                    <a:pt x="393" y="419"/>
                  </a:cubicBezTo>
                  <a:close/>
                  <a:moveTo>
                    <a:pt x="1178" y="565"/>
                  </a:moveTo>
                  <a:cubicBezTo>
                    <a:pt x="1183" y="561"/>
                    <a:pt x="1187" y="559"/>
                    <a:pt x="1191" y="556"/>
                  </a:cubicBezTo>
                  <a:cubicBezTo>
                    <a:pt x="1192" y="556"/>
                    <a:pt x="1195" y="555"/>
                    <a:pt x="1195" y="556"/>
                  </a:cubicBezTo>
                  <a:cubicBezTo>
                    <a:pt x="1196" y="557"/>
                    <a:pt x="1196" y="559"/>
                    <a:pt x="1196" y="561"/>
                  </a:cubicBezTo>
                  <a:cubicBezTo>
                    <a:pt x="1196" y="563"/>
                    <a:pt x="1195" y="564"/>
                    <a:pt x="1194" y="565"/>
                  </a:cubicBezTo>
                  <a:cubicBezTo>
                    <a:pt x="1194" y="566"/>
                    <a:pt x="1195" y="568"/>
                    <a:pt x="1195" y="568"/>
                  </a:cubicBezTo>
                  <a:cubicBezTo>
                    <a:pt x="1196" y="569"/>
                    <a:pt x="1197" y="569"/>
                    <a:pt x="1198" y="569"/>
                  </a:cubicBezTo>
                  <a:cubicBezTo>
                    <a:pt x="1201" y="567"/>
                    <a:pt x="1205" y="564"/>
                    <a:pt x="1208" y="562"/>
                  </a:cubicBezTo>
                  <a:cubicBezTo>
                    <a:pt x="1210" y="561"/>
                    <a:pt x="1212" y="559"/>
                    <a:pt x="1214" y="558"/>
                  </a:cubicBezTo>
                  <a:cubicBezTo>
                    <a:pt x="1216" y="557"/>
                    <a:pt x="1218" y="558"/>
                    <a:pt x="1218" y="560"/>
                  </a:cubicBezTo>
                  <a:cubicBezTo>
                    <a:pt x="1219" y="567"/>
                    <a:pt x="1219" y="567"/>
                    <a:pt x="1224" y="565"/>
                  </a:cubicBezTo>
                  <a:cubicBezTo>
                    <a:pt x="1227" y="563"/>
                    <a:pt x="1230" y="562"/>
                    <a:pt x="1233" y="560"/>
                  </a:cubicBezTo>
                  <a:cubicBezTo>
                    <a:pt x="1238" y="557"/>
                    <a:pt x="1242" y="554"/>
                    <a:pt x="1244" y="562"/>
                  </a:cubicBezTo>
                  <a:cubicBezTo>
                    <a:pt x="1250" y="560"/>
                    <a:pt x="1254" y="565"/>
                    <a:pt x="1259" y="566"/>
                  </a:cubicBezTo>
                  <a:cubicBezTo>
                    <a:pt x="1261" y="567"/>
                    <a:pt x="1266" y="564"/>
                    <a:pt x="1266" y="568"/>
                  </a:cubicBezTo>
                  <a:cubicBezTo>
                    <a:pt x="1267" y="572"/>
                    <a:pt x="1270" y="577"/>
                    <a:pt x="1266" y="581"/>
                  </a:cubicBezTo>
                  <a:cubicBezTo>
                    <a:pt x="1264" y="583"/>
                    <a:pt x="1262" y="585"/>
                    <a:pt x="1260" y="586"/>
                  </a:cubicBezTo>
                  <a:cubicBezTo>
                    <a:pt x="1258" y="587"/>
                    <a:pt x="1256" y="586"/>
                    <a:pt x="1256" y="584"/>
                  </a:cubicBezTo>
                  <a:cubicBezTo>
                    <a:pt x="1256" y="581"/>
                    <a:pt x="1256" y="578"/>
                    <a:pt x="1257" y="575"/>
                  </a:cubicBezTo>
                  <a:cubicBezTo>
                    <a:pt x="1254" y="573"/>
                    <a:pt x="1253" y="575"/>
                    <a:pt x="1251" y="576"/>
                  </a:cubicBezTo>
                  <a:cubicBezTo>
                    <a:pt x="1247" y="579"/>
                    <a:pt x="1243" y="580"/>
                    <a:pt x="1239" y="577"/>
                  </a:cubicBezTo>
                  <a:cubicBezTo>
                    <a:pt x="1238" y="576"/>
                    <a:pt x="1236" y="576"/>
                    <a:pt x="1234" y="575"/>
                  </a:cubicBezTo>
                  <a:cubicBezTo>
                    <a:pt x="1232" y="575"/>
                    <a:pt x="1218" y="573"/>
                    <a:pt x="1216" y="574"/>
                  </a:cubicBezTo>
                  <a:cubicBezTo>
                    <a:pt x="1213" y="574"/>
                    <a:pt x="1211" y="574"/>
                    <a:pt x="1208" y="574"/>
                  </a:cubicBezTo>
                  <a:cubicBezTo>
                    <a:pt x="1205" y="574"/>
                    <a:pt x="1202" y="573"/>
                    <a:pt x="1199" y="574"/>
                  </a:cubicBezTo>
                  <a:cubicBezTo>
                    <a:pt x="1193" y="577"/>
                    <a:pt x="1188" y="575"/>
                    <a:pt x="1184" y="570"/>
                  </a:cubicBezTo>
                  <a:cubicBezTo>
                    <a:pt x="1183" y="568"/>
                    <a:pt x="1181" y="567"/>
                    <a:pt x="1178" y="565"/>
                  </a:cubicBezTo>
                  <a:close/>
                  <a:moveTo>
                    <a:pt x="1218" y="490"/>
                  </a:moveTo>
                  <a:cubicBezTo>
                    <a:pt x="1213" y="492"/>
                    <a:pt x="1209" y="494"/>
                    <a:pt x="1205" y="496"/>
                  </a:cubicBezTo>
                  <a:cubicBezTo>
                    <a:pt x="1198" y="492"/>
                    <a:pt x="1195" y="498"/>
                    <a:pt x="1190" y="501"/>
                  </a:cubicBezTo>
                  <a:cubicBezTo>
                    <a:pt x="1187" y="502"/>
                    <a:pt x="1184" y="503"/>
                    <a:pt x="1181" y="503"/>
                  </a:cubicBezTo>
                  <a:cubicBezTo>
                    <a:pt x="1177" y="502"/>
                    <a:pt x="1173" y="503"/>
                    <a:pt x="1170" y="506"/>
                  </a:cubicBezTo>
                  <a:cubicBezTo>
                    <a:pt x="1166" y="509"/>
                    <a:pt x="1163" y="512"/>
                    <a:pt x="1158" y="510"/>
                  </a:cubicBezTo>
                  <a:cubicBezTo>
                    <a:pt x="1154" y="508"/>
                    <a:pt x="1150" y="514"/>
                    <a:pt x="1147" y="509"/>
                  </a:cubicBezTo>
                  <a:cubicBezTo>
                    <a:pt x="1150" y="507"/>
                    <a:pt x="1153" y="505"/>
                    <a:pt x="1155" y="503"/>
                  </a:cubicBezTo>
                  <a:cubicBezTo>
                    <a:pt x="1160" y="500"/>
                    <a:pt x="1164" y="495"/>
                    <a:pt x="1170" y="498"/>
                  </a:cubicBezTo>
                  <a:cubicBezTo>
                    <a:pt x="1174" y="495"/>
                    <a:pt x="1179" y="492"/>
                    <a:pt x="1182" y="489"/>
                  </a:cubicBezTo>
                  <a:cubicBezTo>
                    <a:pt x="1186" y="486"/>
                    <a:pt x="1189" y="484"/>
                    <a:pt x="1191" y="490"/>
                  </a:cubicBezTo>
                  <a:cubicBezTo>
                    <a:pt x="1191" y="490"/>
                    <a:pt x="1194" y="491"/>
                    <a:pt x="1195" y="490"/>
                  </a:cubicBezTo>
                  <a:cubicBezTo>
                    <a:pt x="1200" y="486"/>
                    <a:pt x="1204" y="482"/>
                    <a:pt x="1209" y="478"/>
                  </a:cubicBezTo>
                  <a:cubicBezTo>
                    <a:pt x="1210" y="477"/>
                    <a:pt x="1211" y="477"/>
                    <a:pt x="1213" y="477"/>
                  </a:cubicBezTo>
                  <a:cubicBezTo>
                    <a:pt x="1213" y="479"/>
                    <a:pt x="1212" y="480"/>
                    <a:pt x="1212" y="481"/>
                  </a:cubicBezTo>
                  <a:cubicBezTo>
                    <a:pt x="1212" y="482"/>
                    <a:pt x="1212" y="483"/>
                    <a:pt x="1212" y="484"/>
                  </a:cubicBezTo>
                  <a:cubicBezTo>
                    <a:pt x="1213" y="484"/>
                    <a:pt x="1214" y="484"/>
                    <a:pt x="1215" y="484"/>
                  </a:cubicBezTo>
                  <a:cubicBezTo>
                    <a:pt x="1218" y="482"/>
                    <a:pt x="1221" y="479"/>
                    <a:pt x="1223" y="477"/>
                  </a:cubicBezTo>
                  <a:cubicBezTo>
                    <a:pt x="1225" y="476"/>
                    <a:pt x="1227" y="476"/>
                    <a:pt x="1228" y="476"/>
                  </a:cubicBezTo>
                  <a:cubicBezTo>
                    <a:pt x="1228" y="477"/>
                    <a:pt x="1228" y="479"/>
                    <a:pt x="1229" y="480"/>
                  </a:cubicBezTo>
                  <a:cubicBezTo>
                    <a:pt x="1229" y="481"/>
                    <a:pt x="1228" y="481"/>
                    <a:pt x="1228" y="482"/>
                  </a:cubicBezTo>
                  <a:cubicBezTo>
                    <a:pt x="1229" y="483"/>
                    <a:pt x="1228" y="484"/>
                    <a:pt x="1229" y="484"/>
                  </a:cubicBezTo>
                  <a:cubicBezTo>
                    <a:pt x="1229" y="485"/>
                    <a:pt x="1231" y="485"/>
                    <a:pt x="1232" y="484"/>
                  </a:cubicBezTo>
                  <a:cubicBezTo>
                    <a:pt x="1236" y="480"/>
                    <a:pt x="1241" y="476"/>
                    <a:pt x="1245" y="472"/>
                  </a:cubicBezTo>
                  <a:cubicBezTo>
                    <a:pt x="1247" y="471"/>
                    <a:pt x="1250" y="471"/>
                    <a:pt x="1252" y="473"/>
                  </a:cubicBezTo>
                  <a:cubicBezTo>
                    <a:pt x="1254" y="475"/>
                    <a:pt x="1258" y="477"/>
                    <a:pt x="1256" y="481"/>
                  </a:cubicBezTo>
                  <a:cubicBezTo>
                    <a:pt x="1254" y="484"/>
                    <a:pt x="1251" y="487"/>
                    <a:pt x="1248" y="489"/>
                  </a:cubicBezTo>
                  <a:cubicBezTo>
                    <a:pt x="1245" y="491"/>
                    <a:pt x="1243" y="489"/>
                    <a:pt x="1242" y="486"/>
                  </a:cubicBezTo>
                  <a:cubicBezTo>
                    <a:pt x="1240" y="484"/>
                    <a:pt x="1238" y="484"/>
                    <a:pt x="1235" y="486"/>
                  </a:cubicBezTo>
                  <a:cubicBezTo>
                    <a:pt x="1232" y="489"/>
                    <a:pt x="1230" y="493"/>
                    <a:pt x="1226" y="496"/>
                  </a:cubicBezTo>
                  <a:cubicBezTo>
                    <a:pt x="1224" y="499"/>
                    <a:pt x="1222" y="498"/>
                    <a:pt x="1220" y="494"/>
                  </a:cubicBezTo>
                  <a:cubicBezTo>
                    <a:pt x="1219" y="493"/>
                    <a:pt x="1218" y="491"/>
                    <a:pt x="1218" y="490"/>
                  </a:cubicBezTo>
                  <a:close/>
                  <a:moveTo>
                    <a:pt x="1000" y="513"/>
                  </a:moveTo>
                  <a:cubicBezTo>
                    <a:pt x="993" y="516"/>
                    <a:pt x="987" y="520"/>
                    <a:pt x="981" y="516"/>
                  </a:cubicBezTo>
                  <a:cubicBezTo>
                    <a:pt x="977" y="518"/>
                    <a:pt x="973" y="520"/>
                    <a:pt x="970" y="522"/>
                  </a:cubicBezTo>
                  <a:cubicBezTo>
                    <a:pt x="966" y="524"/>
                    <a:pt x="962" y="526"/>
                    <a:pt x="958" y="523"/>
                  </a:cubicBezTo>
                  <a:cubicBezTo>
                    <a:pt x="954" y="521"/>
                    <a:pt x="951" y="524"/>
                    <a:pt x="948" y="524"/>
                  </a:cubicBezTo>
                  <a:cubicBezTo>
                    <a:pt x="946" y="524"/>
                    <a:pt x="943" y="523"/>
                    <a:pt x="943" y="522"/>
                  </a:cubicBezTo>
                  <a:cubicBezTo>
                    <a:pt x="942" y="521"/>
                    <a:pt x="944" y="518"/>
                    <a:pt x="945" y="517"/>
                  </a:cubicBezTo>
                  <a:cubicBezTo>
                    <a:pt x="946" y="516"/>
                    <a:pt x="948" y="515"/>
                    <a:pt x="950" y="514"/>
                  </a:cubicBezTo>
                  <a:cubicBezTo>
                    <a:pt x="954" y="513"/>
                    <a:pt x="958" y="513"/>
                    <a:pt x="962" y="511"/>
                  </a:cubicBezTo>
                  <a:cubicBezTo>
                    <a:pt x="964" y="511"/>
                    <a:pt x="966" y="511"/>
                    <a:pt x="968" y="513"/>
                  </a:cubicBezTo>
                  <a:cubicBezTo>
                    <a:pt x="970" y="514"/>
                    <a:pt x="972" y="514"/>
                    <a:pt x="974" y="513"/>
                  </a:cubicBezTo>
                  <a:cubicBezTo>
                    <a:pt x="978" y="510"/>
                    <a:pt x="981" y="507"/>
                    <a:pt x="985" y="505"/>
                  </a:cubicBezTo>
                  <a:cubicBezTo>
                    <a:pt x="987" y="504"/>
                    <a:pt x="990" y="503"/>
                    <a:pt x="991" y="504"/>
                  </a:cubicBezTo>
                  <a:cubicBezTo>
                    <a:pt x="996" y="510"/>
                    <a:pt x="999" y="505"/>
                    <a:pt x="1003" y="502"/>
                  </a:cubicBezTo>
                  <a:cubicBezTo>
                    <a:pt x="1005" y="499"/>
                    <a:pt x="1007" y="496"/>
                    <a:pt x="1010" y="494"/>
                  </a:cubicBezTo>
                  <a:cubicBezTo>
                    <a:pt x="1012" y="493"/>
                    <a:pt x="1014" y="491"/>
                    <a:pt x="1015" y="492"/>
                  </a:cubicBezTo>
                  <a:cubicBezTo>
                    <a:pt x="1019" y="492"/>
                    <a:pt x="1017" y="496"/>
                    <a:pt x="1017" y="498"/>
                  </a:cubicBezTo>
                  <a:cubicBezTo>
                    <a:pt x="1017" y="498"/>
                    <a:pt x="1016" y="499"/>
                    <a:pt x="1016" y="499"/>
                  </a:cubicBezTo>
                  <a:cubicBezTo>
                    <a:pt x="1017" y="504"/>
                    <a:pt x="1020" y="506"/>
                    <a:pt x="1023" y="504"/>
                  </a:cubicBezTo>
                  <a:cubicBezTo>
                    <a:pt x="1026" y="502"/>
                    <a:pt x="1029" y="500"/>
                    <a:pt x="1032" y="497"/>
                  </a:cubicBezTo>
                  <a:cubicBezTo>
                    <a:pt x="1034" y="496"/>
                    <a:pt x="1036" y="494"/>
                    <a:pt x="1039" y="492"/>
                  </a:cubicBezTo>
                  <a:cubicBezTo>
                    <a:pt x="1042" y="495"/>
                    <a:pt x="1039" y="497"/>
                    <a:pt x="1038" y="498"/>
                  </a:cubicBezTo>
                  <a:cubicBezTo>
                    <a:pt x="1031" y="505"/>
                    <a:pt x="1025" y="512"/>
                    <a:pt x="1018" y="519"/>
                  </a:cubicBezTo>
                  <a:cubicBezTo>
                    <a:pt x="1013" y="525"/>
                    <a:pt x="1005" y="524"/>
                    <a:pt x="999" y="526"/>
                  </a:cubicBezTo>
                  <a:cubicBezTo>
                    <a:pt x="999" y="526"/>
                    <a:pt x="997" y="524"/>
                    <a:pt x="997" y="524"/>
                  </a:cubicBezTo>
                  <a:cubicBezTo>
                    <a:pt x="998" y="521"/>
                    <a:pt x="999" y="517"/>
                    <a:pt x="1000" y="513"/>
                  </a:cubicBezTo>
                  <a:close/>
                  <a:moveTo>
                    <a:pt x="167" y="527"/>
                  </a:moveTo>
                  <a:cubicBezTo>
                    <a:pt x="164" y="534"/>
                    <a:pt x="163" y="537"/>
                    <a:pt x="162" y="541"/>
                  </a:cubicBezTo>
                  <a:cubicBezTo>
                    <a:pt x="161" y="544"/>
                    <a:pt x="160" y="547"/>
                    <a:pt x="159" y="549"/>
                  </a:cubicBezTo>
                  <a:cubicBezTo>
                    <a:pt x="158" y="551"/>
                    <a:pt x="156" y="552"/>
                    <a:pt x="154" y="553"/>
                  </a:cubicBezTo>
                  <a:cubicBezTo>
                    <a:pt x="154" y="553"/>
                    <a:pt x="152" y="551"/>
                    <a:pt x="152" y="549"/>
                  </a:cubicBezTo>
                  <a:cubicBezTo>
                    <a:pt x="151" y="545"/>
                    <a:pt x="150" y="540"/>
                    <a:pt x="149" y="535"/>
                  </a:cubicBezTo>
                  <a:cubicBezTo>
                    <a:pt x="145" y="533"/>
                    <a:pt x="145" y="536"/>
                    <a:pt x="144" y="538"/>
                  </a:cubicBezTo>
                  <a:cubicBezTo>
                    <a:pt x="142" y="541"/>
                    <a:pt x="141" y="545"/>
                    <a:pt x="139" y="548"/>
                  </a:cubicBezTo>
                  <a:cubicBezTo>
                    <a:pt x="137" y="552"/>
                    <a:pt x="135" y="557"/>
                    <a:pt x="128" y="556"/>
                  </a:cubicBezTo>
                  <a:cubicBezTo>
                    <a:pt x="127" y="555"/>
                    <a:pt x="125" y="558"/>
                    <a:pt x="123" y="560"/>
                  </a:cubicBezTo>
                  <a:cubicBezTo>
                    <a:pt x="120" y="562"/>
                    <a:pt x="117" y="561"/>
                    <a:pt x="116" y="557"/>
                  </a:cubicBezTo>
                  <a:cubicBezTo>
                    <a:pt x="115" y="548"/>
                    <a:pt x="116" y="546"/>
                    <a:pt x="124" y="544"/>
                  </a:cubicBezTo>
                  <a:cubicBezTo>
                    <a:pt x="126" y="543"/>
                    <a:pt x="128" y="542"/>
                    <a:pt x="130" y="542"/>
                  </a:cubicBezTo>
                  <a:cubicBezTo>
                    <a:pt x="135" y="543"/>
                    <a:pt x="136" y="540"/>
                    <a:pt x="138" y="537"/>
                  </a:cubicBezTo>
                  <a:cubicBezTo>
                    <a:pt x="142" y="531"/>
                    <a:pt x="145" y="526"/>
                    <a:pt x="149" y="520"/>
                  </a:cubicBezTo>
                  <a:cubicBezTo>
                    <a:pt x="152" y="516"/>
                    <a:pt x="154" y="516"/>
                    <a:pt x="157" y="522"/>
                  </a:cubicBezTo>
                  <a:cubicBezTo>
                    <a:pt x="159" y="525"/>
                    <a:pt x="161" y="525"/>
                    <a:pt x="162" y="522"/>
                  </a:cubicBezTo>
                  <a:cubicBezTo>
                    <a:pt x="163" y="520"/>
                    <a:pt x="164" y="518"/>
                    <a:pt x="166" y="517"/>
                  </a:cubicBezTo>
                  <a:cubicBezTo>
                    <a:pt x="167" y="515"/>
                    <a:pt x="170" y="515"/>
                    <a:pt x="171" y="517"/>
                  </a:cubicBezTo>
                  <a:cubicBezTo>
                    <a:pt x="172" y="520"/>
                    <a:pt x="173" y="523"/>
                    <a:pt x="174" y="526"/>
                  </a:cubicBezTo>
                  <a:cubicBezTo>
                    <a:pt x="175" y="526"/>
                    <a:pt x="176" y="527"/>
                    <a:pt x="176" y="527"/>
                  </a:cubicBezTo>
                  <a:cubicBezTo>
                    <a:pt x="177" y="527"/>
                    <a:pt x="178" y="526"/>
                    <a:pt x="179" y="526"/>
                  </a:cubicBezTo>
                  <a:cubicBezTo>
                    <a:pt x="181" y="522"/>
                    <a:pt x="183" y="517"/>
                    <a:pt x="185" y="514"/>
                  </a:cubicBezTo>
                  <a:cubicBezTo>
                    <a:pt x="187" y="511"/>
                    <a:pt x="189" y="510"/>
                    <a:pt x="192" y="511"/>
                  </a:cubicBezTo>
                  <a:cubicBezTo>
                    <a:pt x="193" y="512"/>
                    <a:pt x="194" y="513"/>
                    <a:pt x="195" y="514"/>
                  </a:cubicBezTo>
                  <a:cubicBezTo>
                    <a:pt x="195" y="515"/>
                    <a:pt x="194" y="518"/>
                    <a:pt x="193" y="518"/>
                  </a:cubicBezTo>
                  <a:cubicBezTo>
                    <a:pt x="187" y="519"/>
                    <a:pt x="186" y="524"/>
                    <a:pt x="184" y="527"/>
                  </a:cubicBezTo>
                  <a:cubicBezTo>
                    <a:pt x="182" y="533"/>
                    <a:pt x="179" y="538"/>
                    <a:pt x="176" y="543"/>
                  </a:cubicBezTo>
                  <a:cubicBezTo>
                    <a:pt x="175" y="545"/>
                    <a:pt x="172" y="545"/>
                    <a:pt x="171" y="543"/>
                  </a:cubicBezTo>
                  <a:cubicBezTo>
                    <a:pt x="170" y="539"/>
                    <a:pt x="169" y="534"/>
                    <a:pt x="167" y="527"/>
                  </a:cubicBezTo>
                  <a:close/>
                  <a:moveTo>
                    <a:pt x="886" y="488"/>
                  </a:moveTo>
                  <a:cubicBezTo>
                    <a:pt x="874" y="496"/>
                    <a:pt x="864" y="502"/>
                    <a:pt x="854" y="509"/>
                  </a:cubicBezTo>
                  <a:cubicBezTo>
                    <a:pt x="850" y="511"/>
                    <a:pt x="846" y="514"/>
                    <a:pt x="842" y="516"/>
                  </a:cubicBezTo>
                  <a:cubicBezTo>
                    <a:pt x="840" y="517"/>
                    <a:pt x="837" y="517"/>
                    <a:pt x="835" y="516"/>
                  </a:cubicBezTo>
                  <a:cubicBezTo>
                    <a:pt x="831" y="516"/>
                    <a:pt x="829" y="513"/>
                    <a:pt x="830" y="510"/>
                  </a:cubicBezTo>
                  <a:cubicBezTo>
                    <a:pt x="830" y="507"/>
                    <a:pt x="833" y="504"/>
                    <a:pt x="836" y="504"/>
                  </a:cubicBezTo>
                  <a:cubicBezTo>
                    <a:pt x="838" y="504"/>
                    <a:pt x="840" y="505"/>
                    <a:pt x="842" y="505"/>
                  </a:cubicBezTo>
                  <a:cubicBezTo>
                    <a:pt x="844" y="504"/>
                    <a:pt x="846" y="504"/>
                    <a:pt x="848" y="502"/>
                  </a:cubicBezTo>
                  <a:cubicBezTo>
                    <a:pt x="851" y="501"/>
                    <a:pt x="853" y="497"/>
                    <a:pt x="855" y="497"/>
                  </a:cubicBezTo>
                  <a:cubicBezTo>
                    <a:pt x="864" y="498"/>
                    <a:pt x="867" y="491"/>
                    <a:pt x="871" y="485"/>
                  </a:cubicBezTo>
                  <a:cubicBezTo>
                    <a:pt x="872" y="484"/>
                    <a:pt x="873" y="483"/>
                    <a:pt x="875" y="482"/>
                  </a:cubicBezTo>
                  <a:cubicBezTo>
                    <a:pt x="885" y="479"/>
                    <a:pt x="887" y="470"/>
                    <a:pt x="890" y="462"/>
                  </a:cubicBezTo>
                  <a:cubicBezTo>
                    <a:pt x="892" y="457"/>
                    <a:pt x="893" y="453"/>
                    <a:pt x="894" y="449"/>
                  </a:cubicBezTo>
                  <a:cubicBezTo>
                    <a:pt x="895" y="448"/>
                    <a:pt x="895" y="447"/>
                    <a:pt x="896" y="446"/>
                  </a:cubicBezTo>
                  <a:cubicBezTo>
                    <a:pt x="897" y="446"/>
                    <a:pt x="898" y="445"/>
                    <a:pt x="899" y="445"/>
                  </a:cubicBezTo>
                  <a:cubicBezTo>
                    <a:pt x="900" y="446"/>
                    <a:pt x="900" y="447"/>
                    <a:pt x="900" y="448"/>
                  </a:cubicBezTo>
                  <a:cubicBezTo>
                    <a:pt x="899" y="454"/>
                    <a:pt x="897" y="459"/>
                    <a:pt x="895" y="465"/>
                  </a:cubicBezTo>
                  <a:cubicBezTo>
                    <a:pt x="894" y="468"/>
                    <a:pt x="895" y="471"/>
                    <a:pt x="895" y="474"/>
                  </a:cubicBezTo>
                  <a:cubicBezTo>
                    <a:pt x="900" y="475"/>
                    <a:pt x="900" y="470"/>
                    <a:pt x="903" y="468"/>
                  </a:cubicBezTo>
                  <a:cubicBezTo>
                    <a:pt x="905" y="465"/>
                    <a:pt x="907" y="464"/>
                    <a:pt x="909" y="468"/>
                  </a:cubicBezTo>
                  <a:cubicBezTo>
                    <a:pt x="910" y="471"/>
                    <a:pt x="912" y="471"/>
                    <a:pt x="914" y="469"/>
                  </a:cubicBezTo>
                  <a:cubicBezTo>
                    <a:pt x="917" y="466"/>
                    <a:pt x="919" y="462"/>
                    <a:pt x="922" y="458"/>
                  </a:cubicBezTo>
                  <a:cubicBezTo>
                    <a:pt x="926" y="452"/>
                    <a:pt x="926" y="452"/>
                    <a:pt x="937" y="454"/>
                  </a:cubicBezTo>
                  <a:cubicBezTo>
                    <a:pt x="935" y="460"/>
                    <a:pt x="932" y="466"/>
                    <a:pt x="927" y="467"/>
                  </a:cubicBezTo>
                  <a:cubicBezTo>
                    <a:pt x="919" y="469"/>
                    <a:pt x="917" y="475"/>
                    <a:pt x="912" y="479"/>
                  </a:cubicBezTo>
                  <a:cubicBezTo>
                    <a:pt x="910" y="481"/>
                    <a:pt x="907" y="483"/>
                    <a:pt x="904" y="483"/>
                  </a:cubicBezTo>
                  <a:cubicBezTo>
                    <a:pt x="900" y="482"/>
                    <a:pt x="898" y="484"/>
                    <a:pt x="896" y="487"/>
                  </a:cubicBezTo>
                  <a:cubicBezTo>
                    <a:pt x="894" y="493"/>
                    <a:pt x="892" y="498"/>
                    <a:pt x="890" y="503"/>
                  </a:cubicBezTo>
                  <a:cubicBezTo>
                    <a:pt x="889" y="504"/>
                    <a:pt x="888" y="505"/>
                    <a:pt x="887" y="506"/>
                  </a:cubicBezTo>
                  <a:cubicBezTo>
                    <a:pt x="886" y="507"/>
                    <a:pt x="885" y="507"/>
                    <a:pt x="884" y="507"/>
                  </a:cubicBezTo>
                  <a:cubicBezTo>
                    <a:pt x="883" y="507"/>
                    <a:pt x="883" y="506"/>
                    <a:pt x="883" y="505"/>
                  </a:cubicBezTo>
                  <a:cubicBezTo>
                    <a:pt x="883" y="499"/>
                    <a:pt x="884" y="494"/>
                    <a:pt x="886" y="488"/>
                  </a:cubicBezTo>
                  <a:close/>
                  <a:moveTo>
                    <a:pt x="789" y="496"/>
                  </a:moveTo>
                  <a:cubicBezTo>
                    <a:pt x="793" y="492"/>
                    <a:pt x="795" y="489"/>
                    <a:pt x="797" y="487"/>
                  </a:cubicBezTo>
                  <a:cubicBezTo>
                    <a:pt x="815" y="470"/>
                    <a:pt x="832" y="454"/>
                    <a:pt x="849" y="438"/>
                  </a:cubicBezTo>
                  <a:cubicBezTo>
                    <a:pt x="868" y="419"/>
                    <a:pt x="885" y="399"/>
                    <a:pt x="903" y="380"/>
                  </a:cubicBezTo>
                  <a:cubicBezTo>
                    <a:pt x="907" y="376"/>
                    <a:pt x="911" y="373"/>
                    <a:pt x="915" y="368"/>
                  </a:cubicBezTo>
                  <a:cubicBezTo>
                    <a:pt x="917" y="366"/>
                    <a:pt x="920" y="363"/>
                    <a:pt x="920" y="359"/>
                  </a:cubicBezTo>
                  <a:cubicBezTo>
                    <a:pt x="921" y="354"/>
                    <a:pt x="924" y="351"/>
                    <a:pt x="927" y="348"/>
                  </a:cubicBezTo>
                  <a:cubicBezTo>
                    <a:pt x="937" y="339"/>
                    <a:pt x="947" y="330"/>
                    <a:pt x="957" y="321"/>
                  </a:cubicBezTo>
                  <a:cubicBezTo>
                    <a:pt x="959" y="320"/>
                    <a:pt x="960" y="318"/>
                    <a:pt x="961" y="318"/>
                  </a:cubicBezTo>
                  <a:cubicBezTo>
                    <a:pt x="963" y="317"/>
                    <a:pt x="964" y="317"/>
                    <a:pt x="966" y="317"/>
                  </a:cubicBezTo>
                  <a:cubicBezTo>
                    <a:pt x="966" y="319"/>
                    <a:pt x="967" y="321"/>
                    <a:pt x="966" y="323"/>
                  </a:cubicBezTo>
                  <a:cubicBezTo>
                    <a:pt x="965" y="325"/>
                    <a:pt x="963" y="327"/>
                    <a:pt x="962" y="329"/>
                  </a:cubicBezTo>
                  <a:cubicBezTo>
                    <a:pt x="951" y="340"/>
                    <a:pt x="941" y="351"/>
                    <a:pt x="934" y="365"/>
                  </a:cubicBezTo>
                  <a:cubicBezTo>
                    <a:pt x="933" y="367"/>
                    <a:pt x="930" y="369"/>
                    <a:pt x="928" y="369"/>
                  </a:cubicBezTo>
                  <a:cubicBezTo>
                    <a:pt x="921" y="368"/>
                    <a:pt x="918" y="373"/>
                    <a:pt x="914" y="377"/>
                  </a:cubicBezTo>
                  <a:cubicBezTo>
                    <a:pt x="902" y="388"/>
                    <a:pt x="890" y="400"/>
                    <a:pt x="879" y="413"/>
                  </a:cubicBezTo>
                  <a:cubicBezTo>
                    <a:pt x="855" y="440"/>
                    <a:pt x="828" y="465"/>
                    <a:pt x="801" y="489"/>
                  </a:cubicBezTo>
                  <a:cubicBezTo>
                    <a:pt x="798" y="492"/>
                    <a:pt x="796" y="495"/>
                    <a:pt x="789" y="496"/>
                  </a:cubicBezTo>
                  <a:close/>
                  <a:moveTo>
                    <a:pt x="737" y="654"/>
                  </a:moveTo>
                  <a:cubicBezTo>
                    <a:pt x="741" y="651"/>
                    <a:pt x="744" y="653"/>
                    <a:pt x="747" y="654"/>
                  </a:cubicBezTo>
                  <a:cubicBezTo>
                    <a:pt x="763" y="661"/>
                    <a:pt x="780" y="668"/>
                    <a:pt x="796" y="676"/>
                  </a:cubicBezTo>
                  <a:cubicBezTo>
                    <a:pt x="836" y="695"/>
                    <a:pt x="877" y="715"/>
                    <a:pt x="915" y="739"/>
                  </a:cubicBezTo>
                  <a:cubicBezTo>
                    <a:pt x="917" y="740"/>
                    <a:pt x="919" y="741"/>
                    <a:pt x="922" y="743"/>
                  </a:cubicBezTo>
                  <a:cubicBezTo>
                    <a:pt x="925" y="745"/>
                    <a:pt x="929" y="746"/>
                    <a:pt x="933" y="744"/>
                  </a:cubicBezTo>
                  <a:cubicBezTo>
                    <a:pt x="934" y="743"/>
                    <a:pt x="937" y="744"/>
                    <a:pt x="938" y="745"/>
                  </a:cubicBezTo>
                  <a:cubicBezTo>
                    <a:pt x="948" y="756"/>
                    <a:pt x="961" y="763"/>
                    <a:pt x="973" y="770"/>
                  </a:cubicBezTo>
                  <a:cubicBezTo>
                    <a:pt x="977" y="772"/>
                    <a:pt x="979" y="776"/>
                    <a:pt x="981" y="780"/>
                  </a:cubicBezTo>
                  <a:cubicBezTo>
                    <a:pt x="982" y="781"/>
                    <a:pt x="982" y="783"/>
                    <a:pt x="981" y="783"/>
                  </a:cubicBezTo>
                  <a:cubicBezTo>
                    <a:pt x="980" y="783"/>
                    <a:pt x="979" y="784"/>
                    <a:pt x="977" y="784"/>
                  </a:cubicBezTo>
                  <a:cubicBezTo>
                    <a:pt x="976" y="784"/>
                    <a:pt x="975" y="783"/>
                    <a:pt x="975" y="782"/>
                  </a:cubicBezTo>
                  <a:cubicBezTo>
                    <a:pt x="962" y="775"/>
                    <a:pt x="950" y="769"/>
                    <a:pt x="936" y="764"/>
                  </a:cubicBezTo>
                  <a:cubicBezTo>
                    <a:pt x="932" y="763"/>
                    <a:pt x="928" y="761"/>
                    <a:pt x="929" y="755"/>
                  </a:cubicBezTo>
                  <a:cubicBezTo>
                    <a:pt x="929" y="753"/>
                    <a:pt x="927" y="751"/>
                    <a:pt x="926" y="750"/>
                  </a:cubicBezTo>
                  <a:cubicBezTo>
                    <a:pt x="922" y="748"/>
                    <a:pt x="918" y="745"/>
                    <a:pt x="914" y="743"/>
                  </a:cubicBezTo>
                  <a:cubicBezTo>
                    <a:pt x="872" y="719"/>
                    <a:pt x="829" y="696"/>
                    <a:pt x="785" y="676"/>
                  </a:cubicBezTo>
                  <a:cubicBezTo>
                    <a:pt x="772" y="670"/>
                    <a:pt x="758" y="664"/>
                    <a:pt x="745" y="658"/>
                  </a:cubicBezTo>
                  <a:cubicBezTo>
                    <a:pt x="742" y="657"/>
                    <a:pt x="740" y="656"/>
                    <a:pt x="737" y="654"/>
                  </a:cubicBezTo>
                  <a:close/>
                  <a:moveTo>
                    <a:pt x="156" y="660"/>
                  </a:moveTo>
                  <a:cubicBezTo>
                    <a:pt x="155" y="659"/>
                    <a:pt x="154" y="659"/>
                    <a:pt x="154" y="659"/>
                  </a:cubicBezTo>
                  <a:cubicBezTo>
                    <a:pt x="154" y="658"/>
                    <a:pt x="153" y="658"/>
                    <a:pt x="154" y="657"/>
                  </a:cubicBezTo>
                  <a:cubicBezTo>
                    <a:pt x="156" y="654"/>
                    <a:pt x="158" y="649"/>
                    <a:pt x="160" y="646"/>
                  </a:cubicBezTo>
                  <a:cubicBezTo>
                    <a:pt x="175" y="626"/>
                    <a:pt x="191" y="608"/>
                    <a:pt x="208" y="590"/>
                  </a:cubicBezTo>
                  <a:cubicBezTo>
                    <a:pt x="220" y="577"/>
                    <a:pt x="233" y="564"/>
                    <a:pt x="245" y="551"/>
                  </a:cubicBezTo>
                  <a:cubicBezTo>
                    <a:pt x="251" y="545"/>
                    <a:pt x="257" y="541"/>
                    <a:pt x="263" y="536"/>
                  </a:cubicBezTo>
                  <a:cubicBezTo>
                    <a:pt x="267" y="531"/>
                    <a:pt x="273" y="528"/>
                    <a:pt x="276" y="521"/>
                  </a:cubicBezTo>
                  <a:cubicBezTo>
                    <a:pt x="277" y="519"/>
                    <a:pt x="279" y="517"/>
                    <a:pt x="281" y="516"/>
                  </a:cubicBezTo>
                  <a:cubicBezTo>
                    <a:pt x="298" y="502"/>
                    <a:pt x="315" y="489"/>
                    <a:pt x="333" y="476"/>
                  </a:cubicBezTo>
                  <a:cubicBezTo>
                    <a:pt x="334" y="475"/>
                    <a:pt x="337" y="475"/>
                    <a:pt x="339" y="474"/>
                  </a:cubicBezTo>
                  <a:cubicBezTo>
                    <a:pt x="339" y="474"/>
                    <a:pt x="340" y="475"/>
                    <a:pt x="340" y="475"/>
                  </a:cubicBezTo>
                  <a:cubicBezTo>
                    <a:pt x="340" y="476"/>
                    <a:pt x="341" y="477"/>
                    <a:pt x="341" y="478"/>
                  </a:cubicBezTo>
                  <a:cubicBezTo>
                    <a:pt x="341" y="478"/>
                    <a:pt x="340" y="479"/>
                    <a:pt x="339" y="480"/>
                  </a:cubicBezTo>
                  <a:cubicBezTo>
                    <a:pt x="330" y="489"/>
                    <a:pt x="321" y="498"/>
                    <a:pt x="311" y="508"/>
                  </a:cubicBezTo>
                  <a:cubicBezTo>
                    <a:pt x="304" y="514"/>
                    <a:pt x="298" y="521"/>
                    <a:pt x="291" y="528"/>
                  </a:cubicBezTo>
                  <a:cubicBezTo>
                    <a:pt x="289" y="531"/>
                    <a:pt x="286" y="533"/>
                    <a:pt x="282" y="530"/>
                  </a:cubicBezTo>
                  <a:cubicBezTo>
                    <a:pt x="279" y="528"/>
                    <a:pt x="277" y="530"/>
                    <a:pt x="274" y="532"/>
                  </a:cubicBezTo>
                  <a:cubicBezTo>
                    <a:pt x="259" y="547"/>
                    <a:pt x="243" y="561"/>
                    <a:pt x="228" y="576"/>
                  </a:cubicBezTo>
                  <a:cubicBezTo>
                    <a:pt x="218" y="586"/>
                    <a:pt x="209" y="596"/>
                    <a:pt x="200" y="607"/>
                  </a:cubicBezTo>
                  <a:cubicBezTo>
                    <a:pt x="187" y="623"/>
                    <a:pt x="173" y="639"/>
                    <a:pt x="160" y="656"/>
                  </a:cubicBezTo>
                  <a:cubicBezTo>
                    <a:pt x="158" y="657"/>
                    <a:pt x="157" y="658"/>
                    <a:pt x="156" y="660"/>
                  </a:cubicBezTo>
                  <a:close/>
                  <a:moveTo>
                    <a:pt x="127" y="179"/>
                  </a:moveTo>
                  <a:cubicBezTo>
                    <a:pt x="129" y="178"/>
                    <a:pt x="130" y="177"/>
                    <a:pt x="131" y="177"/>
                  </a:cubicBezTo>
                  <a:cubicBezTo>
                    <a:pt x="133" y="178"/>
                    <a:pt x="135" y="179"/>
                    <a:pt x="136" y="180"/>
                  </a:cubicBezTo>
                  <a:cubicBezTo>
                    <a:pt x="141" y="187"/>
                    <a:pt x="148" y="192"/>
                    <a:pt x="156" y="197"/>
                  </a:cubicBezTo>
                  <a:cubicBezTo>
                    <a:pt x="158" y="199"/>
                    <a:pt x="161" y="201"/>
                    <a:pt x="164" y="203"/>
                  </a:cubicBezTo>
                  <a:cubicBezTo>
                    <a:pt x="198" y="235"/>
                    <a:pt x="237" y="262"/>
                    <a:pt x="276" y="289"/>
                  </a:cubicBezTo>
                  <a:cubicBezTo>
                    <a:pt x="281" y="293"/>
                    <a:pt x="286" y="298"/>
                    <a:pt x="293" y="297"/>
                  </a:cubicBezTo>
                  <a:cubicBezTo>
                    <a:pt x="295" y="297"/>
                    <a:pt x="297" y="298"/>
                    <a:pt x="299" y="299"/>
                  </a:cubicBezTo>
                  <a:cubicBezTo>
                    <a:pt x="309" y="307"/>
                    <a:pt x="320" y="315"/>
                    <a:pt x="330" y="324"/>
                  </a:cubicBezTo>
                  <a:cubicBezTo>
                    <a:pt x="331" y="324"/>
                    <a:pt x="331" y="327"/>
                    <a:pt x="332" y="329"/>
                  </a:cubicBezTo>
                  <a:cubicBezTo>
                    <a:pt x="330" y="329"/>
                    <a:pt x="328" y="329"/>
                    <a:pt x="326" y="329"/>
                  </a:cubicBezTo>
                  <a:cubicBezTo>
                    <a:pt x="325" y="329"/>
                    <a:pt x="323" y="328"/>
                    <a:pt x="322" y="328"/>
                  </a:cubicBezTo>
                  <a:cubicBezTo>
                    <a:pt x="317" y="325"/>
                    <a:pt x="312" y="323"/>
                    <a:pt x="307" y="320"/>
                  </a:cubicBezTo>
                  <a:cubicBezTo>
                    <a:pt x="302" y="318"/>
                    <a:pt x="299" y="314"/>
                    <a:pt x="293" y="315"/>
                  </a:cubicBezTo>
                  <a:cubicBezTo>
                    <a:pt x="292" y="316"/>
                    <a:pt x="290" y="314"/>
                    <a:pt x="290" y="313"/>
                  </a:cubicBezTo>
                  <a:cubicBezTo>
                    <a:pt x="289" y="306"/>
                    <a:pt x="283" y="304"/>
                    <a:pt x="278" y="300"/>
                  </a:cubicBezTo>
                  <a:cubicBezTo>
                    <a:pt x="265" y="291"/>
                    <a:pt x="252" y="282"/>
                    <a:pt x="240" y="273"/>
                  </a:cubicBezTo>
                  <a:cubicBezTo>
                    <a:pt x="209" y="251"/>
                    <a:pt x="179" y="228"/>
                    <a:pt x="150" y="203"/>
                  </a:cubicBezTo>
                  <a:cubicBezTo>
                    <a:pt x="143" y="197"/>
                    <a:pt x="136" y="191"/>
                    <a:pt x="130" y="185"/>
                  </a:cubicBezTo>
                  <a:cubicBezTo>
                    <a:pt x="128" y="184"/>
                    <a:pt x="128" y="181"/>
                    <a:pt x="127" y="179"/>
                  </a:cubicBezTo>
                  <a:close/>
                  <a:moveTo>
                    <a:pt x="1038" y="561"/>
                  </a:moveTo>
                  <a:cubicBezTo>
                    <a:pt x="1037" y="567"/>
                    <a:pt x="1035" y="572"/>
                    <a:pt x="1034" y="576"/>
                  </a:cubicBezTo>
                  <a:cubicBezTo>
                    <a:pt x="1033" y="577"/>
                    <a:pt x="1031" y="577"/>
                    <a:pt x="1030" y="577"/>
                  </a:cubicBezTo>
                  <a:cubicBezTo>
                    <a:pt x="1029" y="577"/>
                    <a:pt x="1029" y="576"/>
                    <a:pt x="1029" y="576"/>
                  </a:cubicBezTo>
                  <a:cubicBezTo>
                    <a:pt x="1028" y="575"/>
                    <a:pt x="1026" y="575"/>
                    <a:pt x="1026" y="575"/>
                  </a:cubicBezTo>
                  <a:cubicBezTo>
                    <a:pt x="1020" y="582"/>
                    <a:pt x="1010" y="575"/>
                    <a:pt x="1004" y="580"/>
                  </a:cubicBezTo>
                  <a:cubicBezTo>
                    <a:pt x="1000" y="584"/>
                    <a:pt x="996" y="586"/>
                    <a:pt x="990" y="582"/>
                  </a:cubicBezTo>
                  <a:cubicBezTo>
                    <a:pt x="989" y="581"/>
                    <a:pt x="985" y="582"/>
                    <a:pt x="983" y="583"/>
                  </a:cubicBezTo>
                  <a:cubicBezTo>
                    <a:pt x="977" y="585"/>
                    <a:pt x="977" y="576"/>
                    <a:pt x="972" y="577"/>
                  </a:cubicBezTo>
                  <a:cubicBezTo>
                    <a:pt x="968" y="577"/>
                    <a:pt x="964" y="582"/>
                    <a:pt x="961" y="579"/>
                  </a:cubicBezTo>
                  <a:cubicBezTo>
                    <a:pt x="956" y="575"/>
                    <a:pt x="951" y="577"/>
                    <a:pt x="947" y="579"/>
                  </a:cubicBezTo>
                  <a:cubicBezTo>
                    <a:pt x="943" y="580"/>
                    <a:pt x="939" y="582"/>
                    <a:pt x="937" y="579"/>
                  </a:cubicBezTo>
                  <a:cubicBezTo>
                    <a:pt x="932" y="574"/>
                    <a:pt x="928" y="574"/>
                    <a:pt x="922" y="577"/>
                  </a:cubicBezTo>
                  <a:cubicBezTo>
                    <a:pt x="916" y="581"/>
                    <a:pt x="908" y="579"/>
                    <a:pt x="902" y="584"/>
                  </a:cubicBezTo>
                  <a:cubicBezTo>
                    <a:pt x="901" y="585"/>
                    <a:pt x="900" y="585"/>
                    <a:pt x="899" y="585"/>
                  </a:cubicBezTo>
                  <a:cubicBezTo>
                    <a:pt x="891" y="580"/>
                    <a:pt x="886" y="585"/>
                    <a:pt x="880" y="589"/>
                  </a:cubicBezTo>
                  <a:cubicBezTo>
                    <a:pt x="878" y="590"/>
                    <a:pt x="875" y="591"/>
                    <a:pt x="874" y="591"/>
                  </a:cubicBezTo>
                  <a:cubicBezTo>
                    <a:pt x="864" y="587"/>
                    <a:pt x="856" y="597"/>
                    <a:pt x="847" y="594"/>
                  </a:cubicBezTo>
                  <a:cubicBezTo>
                    <a:pt x="842" y="593"/>
                    <a:pt x="838" y="593"/>
                    <a:pt x="834" y="596"/>
                  </a:cubicBezTo>
                  <a:cubicBezTo>
                    <a:pt x="831" y="597"/>
                    <a:pt x="828" y="596"/>
                    <a:pt x="825" y="594"/>
                  </a:cubicBezTo>
                  <a:cubicBezTo>
                    <a:pt x="824" y="593"/>
                    <a:pt x="824" y="591"/>
                    <a:pt x="824" y="590"/>
                  </a:cubicBezTo>
                  <a:cubicBezTo>
                    <a:pt x="826" y="588"/>
                    <a:pt x="828" y="586"/>
                    <a:pt x="830" y="584"/>
                  </a:cubicBezTo>
                  <a:cubicBezTo>
                    <a:pt x="837" y="588"/>
                    <a:pt x="841" y="584"/>
                    <a:pt x="846" y="580"/>
                  </a:cubicBezTo>
                  <a:cubicBezTo>
                    <a:pt x="848" y="579"/>
                    <a:pt x="850" y="580"/>
                    <a:pt x="851" y="583"/>
                  </a:cubicBezTo>
                  <a:cubicBezTo>
                    <a:pt x="852" y="588"/>
                    <a:pt x="854" y="589"/>
                    <a:pt x="857" y="587"/>
                  </a:cubicBezTo>
                  <a:cubicBezTo>
                    <a:pt x="861" y="584"/>
                    <a:pt x="865" y="581"/>
                    <a:pt x="869" y="578"/>
                  </a:cubicBezTo>
                  <a:cubicBezTo>
                    <a:pt x="871" y="576"/>
                    <a:pt x="872" y="575"/>
                    <a:pt x="874" y="574"/>
                  </a:cubicBezTo>
                  <a:cubicBezTo>
                    <a:pt x="875" y="573"/>
                    <a:pt x="877" y="574"/>
                    <a:pt x="878" y="574"/>
                  </a:cubicBezTo>
                  <a:cubicBezTo>
                    <a:pt x="878" y="575"/>
                    <a:pt x="878" y="576"/>
                    <a:pt x="878" y="577"/>
                  </a:cubicBezTo>
                  <a:cubicBezTo>
                    <a:pt x="878" y="578"/>
                    <a:pt x="877" y="579"/>
                    <a:pt x="877" y="580"/>
                  </a:cubicBezTo>
                  <a:cubicBezTo>
                    <a:pt x="876" y="580"/>
                    <a:pt x="876" y="582"/>
                    <a:pt x="877" y="582"/>
                  </a:cubicBezTo>
                  <a:cubicBezTo>
                    <a:pt x="877" y="583"/>
                    <a:pt x="879" y="583"/>
                    <a:pt x="879" y="583"/>
                  </a:cubicBezTo>
                  <a:cubicBezTo>
                    <a:pt x="885" y="580"/>
                    <a:pt x="891" y="576"/>
                    <a:pt x="896" y="573"/>
                  </a:cubicBezTo>
                  <a:cubicBezTo>
                    <a:pt x="900" y="571"/>
                    <a:pt x="903" y="567"/>
                    <a:pt x="906" y="573"/>
                  </a:cubicBezTo>
                  <a:cubicBezTo>
                    <a:pt x="906" y="574"/>
                    <a:pt x="909" y="574"/>
                    <a:pt x="910" y="573"/>
                  </a:cubicBezTo>
                  <a:cubicBezTo>
                    <a:pt x="913" y="571"/>
                    <a:pt x="915" y="569"/>
                    <a:pt x="917" y="567"/>
                  </a:cubicBezTo>
                  <a:cubicBezTo>
                    <a:pt x="920" y="565"/>
                    <a:pt x="923" y="563"/>
                    <a:pt x="927" y="565"/>
                  </a:cubicBezTo>
                  <a:cubicBezTo>
                    <a:pt x="931" y="568"/>
                    <a:pt x="934" y="565"/>
                    <a:pt x="937" y="563"/>
                  </a:cubicBezTo>
                  <a:cubicBezTo>
                    <a:pt x="938" y="563"/>
                    <a:pt x="939" y="562"/>
                    <a:pt x="941" y="561"/>
                  </a:cubicBezTo>
                  <a:cubicBezTo>
                    <a:pt x="942" y="561"/>
                    <a:pt x="943" y="561"/>
                    <a:pt x="944" y="562"/>
                  </a:cubicBezTo>
                  <a:cubicBezTo>
                    <a:pt x="944" y="563"/>
                    <a:pt x="944" y="565"/>
                    <a:pt x="944" y="566"/>
                  </a:cubicBezTo>
                  <a:cubicBezTo>
                    <a:pt x="943" y="567"/>
                    <a:pt x="942" y="568"/>
                    <a:pt x="942" y="570"/>
                  </a:cubicBezTo>
                  <a:cubicBezTo>
                    <a:pt x="941" y="571"/>
                    <a:pt x="941" y="572"/>
                    <a:pt x="942" y="572"/>
                  </a:cubicBezTo>
                  <a:cubicBezTo>
                    <a:pt x="942" y="573"/>
                    <a:pt x="944" y="574"/>
                    <a:pt x="944" y="573"/>
                  </a:cubicBezTo>
                  <a:cubicBezTo>
                    <a:pt x="949" y="572"/>
                    <a:pt x="954" y="570"/>
                    <a:pt x="958" y="568"/>
                  </a:cubicBezTo>
                  <a:cubicBezTo>
                    <a:pt x="960" y="567"/>
                    <a:pt x="963" y="566"/>
                    <a:pt x="964" y="567"/>
                  </a:cubicBezTo>
                  <a:cubicBezTo>
                    <a:pt x="971" y="573"/>
                    <a:pt x="975" y="566"/>
                    <a:pt x="981" y="563"/>
                  </a:cubicBezTo>
                  <a:cubicBezTo>
                    <a:pt x="982" y="562"/>
                    <a:pt x="983" y="562"/>
                    <a:pt x="985" y="563"/>
                  </a:cubicBezTo>
                  <a:cubicBezTo>
                    <a:pt x="985" y="563"/>
                    <a:pt x="986" y="565"/>
                    <a:pt x="985" y="566"/>
                  </a:cubicBezTo>
                  <a:cubicBezTo>
                    <a:pt x="985" y="568"/>
                    <a:pt x="985" y="569"/>
                    <a:pt x="984" y="571"/>
                  </a:cubicBezTo>
                  <a:cubicBezTo>
                    <a:pt x="984" y="572"/>
                    <a:pt x="986" y="573"/>
                    <a:pt x="986" y="573"/>
                  </a:cubicBezTo>
                  <a:cubicBezTo>
                    <a:pt x="987" y="573"/>
                    <a:pt x="987" y="573"/>
                    <a:pt x="988" y="573"/>
                  </a:cubicBezTo>
                  <a:cubicBezTo>
                    <a:pt x="991" y="569"/>
                    <a:pt x="995" y="565"/>
                    <a:pt x="999" y="561"/>
                  </a:cubicBezTo>
                  <a:cubicBezTo>
                    <a:pt x="999" y="560"/>
                    <a:pt x="1001" y="560"/>
                    <a:pt x="1001" y="561"/>
                  </a:cubicBezTo>
                  <a:cubicBezTo>
                    <a:pt x="1002" y="561"/>
                    <a:pt x="1003" y="562"/>
                    <a:pt x="1003" y="563"/>
                  </a:cubicBezTo>
                  <a:cubicBezTo>
                    <a:pt x="1003" y="564"/>
                    <a:pt x="1002" y="565"/>
                    <a:pt x="1002" y="566"/>
                  </a:cubicBezTo>
                  <a:cubicBezTo>
                    <a:pt x="1001" y="567"/>
                    <a:pt x="1000" y="569"/>
                    <a:pt x="1000" y="570"/>
                  </a:cubicBezTo>
                  <a:cubicBezTo>
                    <a:pt x="1000" y="571"/>
                    <a:pt x="1000" y="572"/>
                    <a:pt x="1001" y="573"/>
                  </a:cubicBezTo>
                  <a:cubicBezTo>
                    <a:pt x="1002" y="573"/>
                    <a:pt x="1003" y="573"/>
                    <a:pt x="1004" y="573"/>
                  </a:cubicBezTo>
                  <a:cubicBezTo>
                    <a:pt x="1006" y="571"/>
                    <a:pt x="1008" y="569"/>
                    <a:pt x="1010" y="566"/>
                  </a:cubicBezTo>
                  <a:cubicBezTo>
                    <a:pt x="1012" y="564"/>
                    <a:pt x="1014" y="562"/>
                    <a:pt x="1016" y="560"/>
                  </a:cubicBezTo>
                  <a:cubicBezTo>
                    <a:pt x="1017" y="559"/>
                    <a:pt x="1018" y="559"/>
                    <a:pt x="1019" y="559"/>
                  </a:cubicBezTo>
                  <a:cubicBezTo>
                    <a:pt x="1019" y="560"/>
                    <a:pt x="1020" y="561"/>
                    <a:pt x="1020" y="562"/>
                  </a:cubicBezTo>
                  <a:cubicBezTo>
                    <a:pt x="1019" y="564"/>
                    <a:pt x="1018" y="566"/>
                    <a:pt x="1018" y="568"/>
                  </a:cubicBezTo>
                  <a:cubicBezTo>
                    <a:pt x="1018" y="568"/>
                    <a:pt x="1018" y="570"/>
                    <a:pt x="1019" y="570"/>
                  </a:cubicBezTo>
                  <a:cubicBezTo>
                    <a:pt x="1019" y="571"/>
                    <a:pt x="1021" y="571"/>
                    <a:pt x="1021" y="570"/>
                  </a:cubicBezTo>
                  <a:cubicBezTo>
                    <a:pt x="1027" y="568"/>
                    <a:pt x="1032" y="565"/>
                    <a:pt x="1038" y="561"/>
                  </a:cubicBezTo>
                  <a:close/>
                  <a:moveTo>
                    <a:pt x="802" y="253"/>
                  </a:moveTo>
                  <a:cubicBezTo>
                    <a:pt x="794" y="257"/>
                    <a:pt x="787" y="257"/>
                    <a:pt x="780" y="255"/>
                  </a:cubicBezTo>
                  <a:cubicBezTo>
                    <a:pt x="756" y="249"/>
                    <a:pt x="738" y="235"/>
                    <a:pt x="725" y="213"/>
                  </a:cubicBezTo>
                  <a:cubicBezTo>
                    <a:pt x="712" y="191"/>
                    <a:pt x="705" y="166"/>
                    <a:pt x="709" y="139"/>
                  </a:cubicBezTo>
                  <a:cubicBezTo>
                    <a:pt x="711" y="121"/>
                    <a:pt x="718" y="106"/>
                    <a:pt x="732" y="95"/>
                  </a:cubicBezTo>
                  <a:cubicBezTo>
                    <a:pt x="742" y="87"/>
                    <a:pt x="752" y="78"/>
                    <a:pt x="765" y="73"/>
                  </a:cubicBezTo>
                  <a:cubicBezTo>
                    <a:pt x="770" y="71"/>
                    <a:pt x="775" y="68"/>
                    <a:pt x="776" y="62"/>
                  </a:cubicBezTo>
                  <a:cubicBezTo>
                    <a:pt x="777" y="56"/>
                    <a:pt x="781" y="55"/>
                    <a:pt x="786" y="55"/>
                  </a:cubicBezTo>
                  <a:cubicBezTo>
                    <a:pt x="791" y="55"/>
                    <a:pt x="797" y="55"/>
                    <a:pt x="803" y="55"/>
                  </a:cubicBezTo>
                  <a:cubicBezTo>
                    <a:pt x="806" y="56"/>
                    <a:pt x="810" y="58"/>
                    <a:pt x="814" y="59"/>
                  </a:cubicBezTo>
                  <a:cubicBezTo>
                    <a:pt x="817" y="61"/>
                    <a:pt x="816" y="66"/>
                    <a:pt x="813" y="67"/>
                  </a:cubicBezTo>
                  <a:cubicBezTo>
                    <a:pt x="800" y="70"/>
                    <a:pt x="791" y="78"/>
                    <a:pt x="782" y="88"/>
                  </a:cubicBezTo>
                  <a:cubicBezTo>
                    <a:pt x="779" y="91"/>
                    <a:pt x="778" y="91"/>
                    <a:pt x="775" y="87"/>
                  </a:cubicBezTo>
                  <a:cubicBezTo>
                    <a:pt x="769" y="80"/>
                    <a:pt x="768" y="79"/>
                    <a:pt x="761" y="83"/>
                  </a:cubicBezTo>
                  <a:cubicBezTo>
                    <a:pt x="749" y="90"/>
                    <a:pt x="738" y="98"/>
                    <a:pt x="728" y="109"/>
                  </a:cubicBezTo>
                  <a:cubicBezTo>
                    <a:pt x="722" y="116"/>
                    <a:pt x="718" y="124"/>
                    <a:pt x="716" y="133"/>
                  </a:cubicBezTo>
                  <a:cubicBezTo>
                    <a:pt x="713" y="152"/>
                    <a:pt x="712" y="171"/>
                    <a:pt x="720" y="189"/>
                  </a:cubicBezTo>
                  <a:cubicBezTo>
                    <a:pt x="725" y="198"/>
                    <a:pt x="728" y="208"/>
                    <a:pt x="734" y="216"/>
                  </a:cubicBezTo>
                  <a:cubicBezTo>
                    <a:pt x="747" y="234"/>
                    <a:pt x="763" y="245"/>
                    <a:pt x="784" y="251"/>
                  </a:cubicBezTo>
                  <a:cubicBezTo>
                    <a:pt x="789" y="252"/>
                    <a:pt x="795" y="253"/>
                    <a:pt x="802" y="253"/>
                  </a:cubicBezTo>
                  <a:close/>
                  <a:moveTo>
                    <a:pt x="919" y="135"/>
                  </a:moveTo>
                  <a:cubicBezTo>
                    <a:pt x="919" y="125"/>
                    <a:pt x="917" y="113"/>
                    <a:pt x="912" y="100"/>
                  </a:cubicBezTo>
                  <a:cubicBezTo>
                    <a:pt x="903" y="82"/>
                    <a:pt x="888" y="71"/>
                    <a:pt x="867" y="67"/>
                  </a:cubicBezTo>
                  <a:cubicBezTo>
                    <a:pt x="864" y="67"/>
                    <a:pt x="860" y="66"/>
                    <a:pt x="857" y="65"/>
                  </a:cubicBezTo>
                  <a:cubicBezTo>
                    <a:pt x="856" y="65"/>
                    <a:pt x="855" y="63"/>
                    <a:pt x="855" y="62"/>
                  </a:cubicBezTo>
                  <a:cubicBezTo>
                    <a:pt x="856" y="61"/>
                    <a:pt x="857" y="60"/>
                    <a:pt x="858" y="60"/>
                  </a:cubicBezTo>
                  <a:cubicBezTo>
                    <a:pt x="895" y="62"/>
                    <a:pt x="918" y="84"/>
                    <a:pt x="924" y="120"/>
                  </a:cubicBezTo>
                  <a:cubicBezTo>
                    <a:pt x="931" y="162"/>
                    <a:pt x="918" y="198"/>
                    <a:pt x="891" y="230"/>
                  </a:cubicBezTo>
                  <a:cubicBezTo>
                    <a:pt x="889" y="233"/>
                    <a:pt x="886" y="235"/>
                    <a:pt x="885" y="239"/>
                  </a:cubicBezTo>
                  <a:cubicBezTo>
                    <a:pt x="884" y="241"/>
                    <a:pt x="885" y="245"/>
                    <a:pt x="882" y="246"/>
                  </a:cubicBezTo>
                  <a:cubicBezTo>
                    <a:pt x="880" y="247"/>
                    <a:pt x="877" y="247"/>
                    <a:pt x="874" y="247"/>
                  </a:cubicBezTo>
                  <a:cubicBezTo>
                    <a:pt x="865" y="245"/>
                    <a:pt x="857" y="248"/>
                    <a:pt x="849" y="251"/>
                  </a:cubicBezTo>
                  <a:cubicBezTo>
                    <a:pt x="840" y="254"/>
                    <a:pt x="832" y="250"/>
                    <a:pt x="824" y="247"/>
                  </a:cubicBezTo>
                  <a:cubicBezTo>
                    <a:pt x="824" y="247"/>
                    <a:pt x="823" y="246"/>
                    <a:pt x="823" y="245"/>
                  </a:cubicBezTo>
                  <a:cubicBezTo>
                    <a:pt x="823" y="244"/>
                    <a:pt x="824" y="243"/>
                    <a:pt x="825" y="242"/>
                  </a:cubicBezTo>
                  <a:cubicBezTo>
                    <a:pt x="825" y="242"/>
                    <a:pt x="827" y="241"/>
                    <a:pt x="827" y="241"/>
                  </a:cubicBezTo>
                  <a:cubicBezTo>
                    <a:pt x="836" y="243"/>
                    <a:pt x="843" y="238"/>
                    <a:pt x="850" y="234"/>
                  </a:cubicBezTo>
                  <a:cubicBezTo>
                    <a:pt x="856" y="229"/>
                    <a:pt x="863" y="224"/>
                    <a:pt x="869" y="219"/>
                  </a:cubicBezTo>
                  <a:cubicBezTo>
                    <a:pt x="874" y="216"/>
                    <a:pt x="875" y="217"/>
                    <a:pt x="878" y="221"/>
                  </a:cubicBezTo>
                  <a:cubicBezTo>
                    <a:pt x="878" y="222"/>
                    <a:pt x="878" y="222"/>
                    <a:pt x="878" y="223"/>
                  </a:cubicBezTo>
                  <a:cubicBezTo>
                    <a:pt x="882" y="228"/>
                    <a:pt x="883" y="228"/>
                    <a:pt x="887" y="224"/>
                  </a:cubicBezTo>
                  <a:cubicBezTo>
                    <a:pt x="890" y="220"/>
                    <a:pt x="894" y="217"/>
                    <a:pt x="896" y="213"/>
                  </a:cubicBezTo>
                  <a:cubicBezTo>
                    <a:pt x="910" y="190"/>
                    <a:pt x="920" y="166"/>
                    <a:pt x="919" y="135"/>
                  </a:cubicBezTo>
                  <a:close/>
                  <a:moveTo>
                    <a:pt x="443" y="512"/>
                  </a:moveTo>
                  <a:cubicBezTo>
                    <a:pt x="443" y="512"/>
                    <a:pt x="444" y="512"/>
                    <a:pt x="444" y="512"/>
                  </a:cubicBezTo>
                  <a:cubicBezTo>
                    <a:pt x="444" y="530"/>
                    <a:pt x="443" y="548"/>
                    <a:pt x="443" y="565"/>
                  </a:cubicBezTo>
                  <a:cubicBezTo>
                    <a:pt x="443" y="593"/>
                    <a:pt x="447" y="621"/>
                    <a:pt x="453" y="648"/>
                  </a:cubicBezTo>
                  <a:cubicBezTo>
                    <a:pt x="456" y="662"/>
                    <a:pt x="462" y="675"/>
                    <a:pt x="475" y="684"/>
                  </a:cubicBezTo>
                  <a:cubicBezTo>
                    <a:pt x="481" y="688"/>
                    <a:pt x="486" y="693"/>
                    <a:pt x="493" y="698"/>
                  </a:cubicBezTo>
                  <a:cubicBezTo>
                    <a:pt x="500" y="702"/>
                    <a:pt x="507" y="707"/>
                    <a:pt x="515" y="710"/>
                  </a:cubicBezTo>
                  <a:cubicBezTo>
                    <a:pt x="537" y="718"/>
                    <a:pt x="559" y="724"/>
                    <a:pt x="582" y="722"/>
                  </a:cubicBezTo>
                  <a:cubicBezTo>
                    <a:pt x="586" y="721"/>
                    <a:pt x="589" y="721"/>
                    <a:pt x="593" y="721"/>
                  </a:cubicBezTo>
                  <a:cubicBezTo>
                    <a:pt x="613" y="721"/>
                    <a:pt x="631" y="713"/>
                    <a:pt x="650" y="706"/>
                  </a:cubicBezTo>
                  <a:cubicBezTo>
                    <a:pt x="651" y="705"/>
                    <a:pt x="653" y="704"/>
                    <a:pt x="655" y="703"/>
                  </a:cubicBezTo>
                  <a:cubicBezTo>
                    <a:pt x="676" y="689"/>
                    <a:pt x="688" y="668"/>
                    <a:pt x="694" y="643"/>
                  </a:cubicBezTo>
                  <a:cubicBezTo>
                    <a:pt x="695" y="639"/>
                    <a:pt x="693" y="636"/>
                    <a:pt x="688" y="636"/>
                  </a:cubicBezTo>
                  <a:cubicBezTo>
                    <a:pt x="675" y="636"/>
                    <a:pt x="662" y="636"/>
                    <a:pt x="649" y="636"/>
                  </a:cubicBezTo>
                  <a:cubicBezTo>
                    <a:pt x="635" y="637"/>
                    <a:pt x="623" y="634"/>
                    <a:pt x="610" y="630"/>
                  </a:cubicBezTo>
                  <a:cubicBezTo>
                    <a:pt x="575" y="619"/>
                    <a:pt x="555" y="594"/>
                    <a:pt x="545" y="559"/>
                  </a:cubicBezTo>
                  <a:cubicBezTo>
                    <a:pt x="543" y="555"/>
                    <a:pt x="546" y="552"/>
                    <a:pt x="552" y="553"/>
                  </a:cubicBezTo>
                  <a:cubicBezTo>
                    <a:pt x="570" y="558"/>
                    <a:pt x="589" y="557"/>
                    <a:pt x="608" y="558"/>
                  </a:cubicBezTo>
                  <a:cubicBezTo>
                    <a:pt x="630" y="559"/>
                    <a:pt x="653" y="560"/>
                    <a:pt x="676" y="563"/>
                  </a:cubicBezTo>
                  <a:cubicBezTo>
                    <a:pt x="697" y="565"/>
                    <a:pt x="698" y="565"/>
                    <a:pt x="696" y="543"/>
                  </a:cubicBezTo>
                  <a:cubicBezTo>
                    <a:pt x="694" y="519"/>
                    <a:pt x="693" y="496"/>
                    <a:pt x="691" y="473"/>
                  </a:cubicBezTo>
                  <a:cubicBezTo>
                    <a:pt x="690" y="456"/>
                    <a:pt x="690" y="440"/>
                    <a:pt x="689" y="423"/>
                  </a:cubicBezTo>
                  <a:cubicBezTo>
                    <a:pt x="688" y="411"/>
                    <a:pt x="688" y="400"/>
                    <a:pt x="691" y="388"/>
                  </a:cubicBezTo>
                  <a:cubicBezTo>
                    <a:pt x="692" y="386"/>
                    <a:pt x="693" y="383"/>
                    <a:pt x="696" y="381"/>
                  </a:cubicBezTo>
                  <a:cubicBezTo>
                    <a:pt x="698" y="378"/>
                    <a:pt x="701" y="379"/>
                    <a:pt x="704" y="381"/>
                  </a:cubicBezTo>
                  <a:cubicBezTo>
                    <a:pt x="706" y="383"/>
                    <a:pt x="707" y="387"/>
                    <a:pt x="705" y="389"/>
                  </a:cubicBezTo>
                  <a:cubicBezTo>
                    <a:pt x="703" y="391"/>
                    <a:pt x="702" y="392"/>
                    <a:pt x="700" y="393"/>
                  </a:cubicBezTo>
                  <a:cubicBezTo>
                    <a:pt x="698" y="395"/>
                    <a:pt x="697" y="398"/>
                    <a:pt x="698" y="400"/>
                  </a:cubicBezTo>
                  <a:cubicBezTo>
                    <a:pt x="700" y="401"/>
                    <a:pt x="703" y="402"/>
                    <a:pt x="705" y="402"/>
                  </a:cubicBezTo>
                  <a:cubicBezTo>
                    <a:pt x="707" y="402"/>
                    <a:pt x="709" y="400"/>
                    <a:pt x="711" y="399"/>
                  </a:cubicBezTo>
                  <a:cubicBezTo>
                    <a:pt x="715" y="394"/>
                    <a:pt x="718" y="388"/>
                    <a:pt x="718" y="381"/>
                  </a:cubicBezTo>
                  <a:cubicBezTo>
                    <a:pt x="718" y="377"/>
                    <a:pt x="716" y="374"/>
                    <a:pt x="711" y="372"/>
                  </a:cubicBezTo>
                  <a:cubicBezTo>
                    <a:pt x="705" y="371"/>
                    <a:pt x="699" y="369"/>
                    <a:pt x="692" y="368"/>
                  </a:cubicBezTo>
                  <a:cubicBezTo>
                    <a:pt x="689" y="367"/>
                    <a:pt x="687" y="365"/>
                    <a:pt x="687" y="361"/>
                  </a:cubicBezTo>
                  <a:cubicBezTo>
                    <a:pt x="685" y="341"/>
                    <a:pt x="683" y="321"/>
                    <a:pt x="681" y="301"/>
                  </a:cubicBezTo>
                  <a:cubicBezTo>
                    <a:pt x="680" y="278"/>
                    <a:pt x="674" y="257"/>
                    <a:pt x="666" y="236"/>
                  </a:cubicBezTo>
                  <a:cubicBezTo>
                    <a:pt x="661" y="222"/>
                    <a:pt x="653" y="211"/>
                    <a:pt x="644" y="200"/>
                  </a:cubicBezTo>
                  <a:cubicBezTo>
                    <a:pt x="633" y="186"/>
                    <a:pt x="619" y="179"/>
                    <a:pt x="601" y="178"/>
                  </a:cubicBezTo>
                  <a:cubicBezTo>
                    <a:pt x="595" y="177"/>
                    <a:pt x="589" y="177"/>
                    <a:pt x="583" y="176"/>
                  </a:cubicBezTo>
                  <a:cubicBezTo>
                    <a:pt x="573" y="173"/>
                    <a:pt x="563" y="175"/>
                    <a:pt x="553" y="179"/>
                  </a:cubicBezTo>
                  <a:cubicBezTo>
                    <a:pt x="550" y="180"/>
                    <a:pt x="546" y="182"/>
                    <a:pt x="542" y="183"/>
                  </a:cubicBezTo>
                  <a:cubicBezTo>
                    <a:pt x="525" y="187"/>
                    <a:pt x="511" y="195"/>
                    <a:pt x="499" y="207"/>
                  </a:cubicBezTo>
                  <a:cubicBezTo>
                    <a:pt x="485" y="221"/>
                    <a:pt x="472" y="235"/>
                    <a:pt x="464" y="253"/>
                  </a:cubicBezTo>
                  <a:cubicBezTo>
                    <a:pt x="456" y="273"/>
                    <a:pt x="450" y="294"/>
                    <a:pt x="447" y="316"/>
                  </a:cubicBezTo>
                  <a:cubicBezTo>
                    <a:pt x="445" y="334"/>
                    <a:pt x="444" y="351"/>
                    <a:pt x="447" y="369"/>
                  </a:cubicBezTo>
                  <a:cubicBezTo>
                    <a:pt x="447" y="369"/>
                    <a:pt x="447" y="370"/>
                    <a:pt x="447" y="370"/>
                  </a:cubicBezTo>
                  <a:cubicBezTo>
                    <a:pt x="447" y="373"/>
                    <a:pt x="446" y="375"/>
                    <a:pt x="443" y="375"/>
                  </a:cubicBezTo>
                  <a:cubicBezTo>
                    <a:pt x="440" y="376"/>
                    <a:pt x="438" y="375"/>
                    <a:pt x="435" y="376"/>
                  </a:cubicBezTo>
                  <a:cubicBezTo>
                    <a:pt x="426" y="379"/>
                    <a:pt x="420" y="385"/>
                    <a:pt x="418" y="395"/>
                  </a:cubicBezTo>
                  <a:cubicBezTo>
                    <a:pt x="417" y="399"/>
                    <a:pt x="418" y="403"/>
                    <a:pt x="420" y="407"/>
                  </a:cubicBezTo>
                  <a:cubicBezTo>
                    <a:pt x="425" y="412"/>
                    <a:pt x="431" y="415"/>
                    <a:pt x="438" y="415"/>
                  </a:cubicBezTo>
                  <a:cubicBezTo>
                    <a:pt x="439" y="415"/>
                    <a:pt x="441" y="414"/>
                    <a:pt x="441" y="413"/>
                  </a:cubicBezTo>
                  <a:cubicBezTo>
                    <a:pt x="442" y="411"/>
                    <a:pt x="443" y="409"/>
                    <a:pt x="442" y="407"/>
                  </a:cubicBezTo>
                  <a:cubicBezTo>
                    <a:pt x="440" y="405"/>
                    <a:pt x="438" y="403"/>
                    <a:pt x="436" y="401"/>
                  </a:cubicBezTo>
                  <a:cubicBezTo>
                    <a:pt x="433" y="397"/>
                    <a:pt x="435" y="393"/>
                    <a:pt x="440" y="391"/>
                  </a:cubicBezTo>
                  <a:cubicBezTo>
                    <a:pt x="443" y="389"/>
                    <a:pt x="447" y="391"/>
                    <a:pt x="448" y="394"/>
                  </a:cubicBezTo>
                  <a:cubicBezTo>
                    <a:pt x="451" y="399"/>
                    <a:pt x="450" y="404"/>
                    <a:pt x="449" y="409"/>
                  </a:cubicBezTo>
                  <a:cubicBezTo>
                    <a:pt x="446" y="420"/>
                    <a:pt x="445" y="430"/>
                    <a:pt x="445" y="441"/>
                  </a:cubicBezTo>
                  <a:cubicBezTo>
                    <a:pt x="444" y="465"/>
                    <a:pt x="444" y="488"/>
                    <a:pt x="443" y="5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7605713" y="1749425"/>
              <a:ext cx="1390650" cy="1217613"/>
            </a:xfrm>
            <a:custGeom>
              <a:avLst/>
              <a:gdLst>
                <a:gd name="T0" fmla="*/ 89 w 328"/>
                <a:gd name="T1" fmla="*/ 285 h 286"/>
                <a:gd name="T2" fmla="*/ 66 w 328"/>
                <a:gd name="T3" fmla="*/ 229 h 286"/>
                <a:gd name="T4" fmla="*/ 1 w 328"/>
                <a:gd name="T5" fmla="*/ 119 h 286"/>
                <a:gd name="T6" fmla="*/ 129 w 328"/>
                <a:gd name="T7" fmla="*/ 6 h 286"/>
                <a:gd name="T8" fmla="*/ 258 w 328"/>
                <a:gd name="T9" fmla="*/ 5 h 286"/>
                <a:gd name="T10" fmla="*/ 326 w 328"/>
                <a:gd name="T11" fmla="*/ 86 h 286"/>
                <a:gd name="T12" fmla="*/ 265 w 328"/>
                <a:gd name="T13" fmla="*/ 234 h 286"/>
                <a:gd name="T14" fmla="*/ 169 w 328"/>
                <a:gd name="T15" fmla="*/ 235 h 286"/>
                <a:gd name="T16" fmla="*/ 261 w 328"/>
                <a:gd name="T17" fmla="*/ 130 h 286"/>
                <a:gd name="T18" fmla="*/ 269 w 328"/>
                <a:gd name="T19" fmla="*/ 61 h 286"/>
                <a:gd name="T20" fmla="*/ 263 w 328"/>
                <a:gd name="T21" fmla="*/ 112 h 286"/>
                <a:gd name="T22" fmla="*/ 108 w 328"/>
                <a:gd name="T23" fmla="*/ 88 h 286"/>
                <a:gd name="T24" fmla="*/ 110 w 328"/>
                <a:gd name="T25" fmla="*/ 130 h 286"/>
                <a:gd name="T26" fmla="*/ 107 w 328"/>
                <a:gd name="T27" fmla="*/ 97 h 286"/>
                <a:gd name="T28" fmla="*/ 120 w 328"/>
                <a:gd name="T29" fmla="*/ 118 h 286"/>
                <a:gd name="T30" fmla="*/ 153 w 328"/>
                <a:gd name="T31" fmla="*/ 89 h 286"/>
                <a:gd name="T32" fmla="*/ 176 w 328"/>
                <a:gd name="T33" fmla="*/ 126 h 286"/>
                <a:gd name="T34" fmla="*/ 153 w 328"/>
                <a:gd name="T35" fmla="*/ 89 h 286"/>
                <a:gd name="T36" fmla="*/ 155 w 328"/>
                <a:gd name="T37" fmla="*/ 122 h 286"/>
                <a:gd name="T38" fmla="*/ 170 w 328"/>
                <a:gd name="T39" fmla="*/ 96 h 286"/>
                <a:gd name="T40" fmla="*/ 199 w 328"/>
                <a:gd name="T41" fmla="*/ 166 h 286"/>
                <a:gd name="T42" fmla="*/ 232 w 328"/>
                <a:gd name="T43" fmla="*/ 165 h 286"/>
                <a:gd name="T44" fmla="*/ 197 w 328"/>
                <a:gd name="T45" fmla="*/ 172 h 286"/>
                <a:gd name="T46" fmla="*/ 155 w 328"/>
                <a:gd name="T47" fmla="*/ 172 h 286"/>
                <a:gd name="T48" fmla="*/ 100 w 328"/>
                <a:gd name="T49" fmla="*/ 169 h 286"/>
                <a:gd name="T50" fmla="*/ 127 w 328"/>
                <a:gd name="T51" fmla="*/ 171 h 286"/>
                <a:gd name="T52" fmla="*/ 173 w 328"/>
                <a:gd name="T53" fmla="*/ 176 h 286"/>
                <a:gd name="T54" fmla="*/ 199 w 328"/>
                <a:gd name="T55" fmla="*/ 113 h 286"/>
                <a:gd name="T56" fmla="*/ 228 w 328"/>
                <a:gd name="T57" fmla="*/ 74 h 286"/>
                <a:gd name="T58" fmla="*/ 238 w 328"/>
                <a:gd name="T59" fmla="*/ 35 h 286"/>
                <a:gd name="T60" fmla="*/ 233 w 328"/>
                <a:gd name="T61" fmla="*/ 103 h 286"/>
                <a:gd name="T62" fmla="*/ 225 w 328"/>
                <a:gd name="T63" fmla="*/ 97 h 286"/>
                <a:gd name="T64" fmla="*/ 211 w 328"/>
                <a:gd name="T65" fmla="*/ 124 h 286"/>
                <a:gd name="T66" fmla="*/ 67 w 328"/>
                <a:gd name="T67" fmla="*/ 141 h 286"/>
                <a:gd name="T68" fmla="*/ 57 w 328"/>
                <a:gd name="T69" fmla="*/ 183 h 286"/>
                <a:gd name="T70" fmla="*/ 62 w 328"/>
                <a:gd name="T71" fmla="*/ 136 h 286"/>
                <a:gd name="T72" fmla="*/ 43 w 328"/>
                <a:gd name="T73" fmla="*/ 101 h 286"/>
                <a:gd name="T74" fmla="*/ 71 w 328"/>
                <a:gd name="T75" fmla="*/ 107 h 286"/>
                <a:gd name="T76" fmla="*/ 56 w 328"/>
                <a:gd name="T77" fmla="*/ 177 h 286"/>
                <a:gd name="T78" fmla="*/ 38 w 328"/>
                <a:gd name="T79" fmla="*/ 157 h 286"/>
                <a:gd name="T80" fmla="*/ 61 w 328"/>
                <a:gd name="T81" fmla="*/ 122 h 286"/>
                <a:gd name="T82" fmla="*/ 42 w 328"/>
                <a:gd name="T83" fmla="*/ 117 h 286"/>
                <a:gd name="T84" fmla="*/ 314 w 328"/>
                <a:gd name="T85" fmla="*/ 47 h 286"/>
                <a:gd name="T86" fmla="*/ 310 w 328"/>
                <a:gd name="T87" fmla="*/ 48 h 286"/>
                <a:gd name="T88" fmla="*/ 314 w 328"/>
                <a:gd name="T89" fmla="*/ 52 h 286"/>
                <a:gd name="T90" fmla="*/ 132 w 328"/>
                <a:gd name="T91" fmla="*/ 228 h 286"/>
                <a:gd name="T92" fmla="*/ 210 w 328"/>
                <a:gd name="T93" fmla="*/ 230 h 286"/>
                <a:gd name="T94" fmla="*/ 296 w 328"/>
                <a:gd name="T95" fmla="*/ 151 h 286"/>
                <a:gd name="T96" fmla="*/ 252 w 328"/>
                <a:gd name="T97" fmla="*/ 15 h 286"/>
                <a:gd name="T98" fmla="*/ 68 w 328"/>
                <a:gd name="T99" fmla="*/ 32 h 286"/>
                <a:gd name="T100" fmla="*/ 7 w 328"/>
                <a:gd name="T101" fmla="*/ 137 h 286"/>
                <a:gd name="T102" fmla="*/ 41 w 328"/>
                <a:gd name="T103" fmla="*/ 215 h 286"/>
                <a:gd name="T104" fmla="*/ 75 w 328"/>
                <a:gd name="T105" fmla="*/ 233 h 286"/>
                <a:gd name="T106" fmla="*/ 122 w 328"/>
                <a:gd name="T107" fmla="*/ 228 h 286"/>
                <a:gd name="T108" fmla="*/ 319 w 328"/>
                <a:gd name="T109" fmla="*/ 10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" h="286">
                  <a:moveTo>
                    <a:pt x="155" y="235"/>
                  </a:moveTo>
                  <a:cubicBezTo>
                    <a:pt x="145" y="252"/>
                    <a:pt x="136" y="268"/>
                    <a:pt x="127" y="284"/>
                  </a:cubicBezTo>
                  <a:cubicBezTo>
                    <a:pt x="115" y="286"/>
                    <a:pt x="102" y="283"/>
                    <a:pt x="89" y="285"/>
                  </a:cubicBezTo>
                  <a:cubicBezTo>
                    <a:pt x="87" y="280"/>
                    <a:pt x="84" y="277"/>
                    <a:pt x="82" y="273"/>
                  </a:cubicBezTo>
                  <a:cubicBezTo>
                    <a:pt x="78" y="261"/>
                    <a:pt x="74" y="249"/>
                    <a:pt x="70" y="237"/>
                  </a:cubicBezTo>
                  <a:cubicBezTo>
                    <a:pt x="69" y="234"/>
                    <a:pt x="67" y="232"/>
                    <a:pt x="66" y="229"/>
                  </a:cubicBezTo>
                  <a:cubicBezTo>
                    <a:pt x="65" y="229"/>
                    <a:pt x="63" y="228"/>
                    <a:pt x="62" y="228"/>
                  </a:cubicBezTo>
                  <a:cubicBezTo>
                    <a:pt x="33" y="223"/>
                    <a:pt x="12" y="203"/>
                    <a:pt x="6" y="174"/>
                  </a:cubicBezTo>
                  <a:cubicBezTo>
                    <a:pt x="3" y="156"/>
                    <a:pt x="0" y="137"/>
                    <a:pt x="1" y="119"/>
                  </a:cubicBezTo>
                  <a:cubicBezTo>
                    <a:pt x="1" y="110"/>
                    <a:pt x="2" y="101"/>
                    <a:pt x="4" y="92"/>
                  </a:cubicBezTo>
                  <a:cubicBezTo>
                    <a:pt x="11" y="68"/>
                    <a:pt x="24" y="49"/>
                    <a:pt x="46" y="37"/>
                  </a:cubicBezTo>
                  <a:cubicBezTo>
                    <a:pt x="72" y="22"/>
                    <a:pt x="99" y="12"/>
                    <a:pt x="129" y="6"/>
                  </a:cubicBezTo>
                  <a:cubicBezTo>
                    <a:pt x="157" y="1"/>
                    <a:pt x="186" y="0"/>
                    <a:pt x="215" y="0"/>
                  </a:cubicBezTo>
                  <a:cubicBezTo>
                    <a:pt x="221" y="0"/>
                    <a:pt x="226" y="0"/>
                    <a:pt x="232" y="1"/>
                  </a:cubicBezTo>
                  <a:cubicBezTo>
                    <a:pt x="240" y="2"/>
                    <a:pt x="249" y="4"/>
                    <a:pt x="258" y="5"/>
                  </a:cubicBezTo>
                  <a:cubicBezTo>
                    <a:pt x="271" y="6"/>
                    <a:pt x="282" y="11"/>
                    <a:pt x="293" y="17"/>
                  </a:cubicBezTo>
                  <a:cubicBezTo>
                    <a:pt x="306" y="25"/>
                    <a:pt x="316" y="36"/>
                    <a:pt x="321" y="51"/>
                  </a:cubicBezTo>
                  <a:cubicBezTo>
                    <a:pt x="325" y="63"/>
                    <a:pt x="326" y="74"/>
                    <a:pt x="326" y="86"/>
                  </a:cubicBezTo>
                  <a:cubicBezTo>
                    <a:pt x="328" y="116"/>
                    <a:pt x="326" y="145"/>
                    <a:pt x="318" y="174"/>
                  </a:cubicBezTo>
                  <a:cubicBezTo>
                    <a:pt x="313" y="196"/>
                    <a:pt x="300" y="212"/>
                    <a:pt x="283" y="226"/>
                  </a:cubicBezTo>
                  <a:cubicBezTo>
                    <a:pt x="278" y="231"/>
                    <a:pt x="271" y="233"/>
                    <a:pt x="265" y="234"/>
                  </a:cubicBezTo>
                  <a:cubicBezTo>
                    <a:pt x="258" y="234"/>
                    <a:pt x="251" y="235"/>
                    <a:pt x="244" y="235"/>
                  </a:cubicBezTo>
                  <a:cubicBezTo>
                    <a:pt x="226" y="235"/>
                    <a:pt x="208" y="235"/>
                    <a:pt x="191" y="235"/>
                  </a:cubicBezTo>
                  <a:cubicBezTo>
                    <a:pt x="183" y="235"/>
                    <a:pt x="176" y="235"/>
                    <a:pt x="169" y="235"/>
                  </a:cubicBezTo>
                  <a:cubicBezTo>
                    <a:pt x="164" y="235"/>
                    <a:pt x="160" y="235"/>
                    <a:pt x="155" y="235"/>
                  </a:cubicBezTo>
                  <a:close/>
                  <a:moveTo>
                    <a:pt x="255" y="130"/>
                  </a:moveTo>
                  <a:cubicBezTo>
                    <a:pt x="258" y="130"/>
                    <a:pt x="260" y="130"/>
                    <a:pt x="261" y="130"/>
                  </a:cubicBezTo>
                  <a:cubicBezTo>
                    <a:pt x="264" y="134"/>
                    <a:pt x="263" y="136"/>
                    <a:pt x="258" y="140"/>
                  </a:cubicBezTo>
                  <a:cubicBezTo>
                    <a:pt x="254" y="138"/>
                    <a:pt x="255" y="135"/>
                    <a:pt x="255" y="130"/>
                  </a:cubicBezTo>
                  <a:close/>
                  <a:moveTo>
                    <a:pt x="269" y="61"/>
                  </a:moveTo>
                  <a:cubicBezTo>
                    <a:pt x="270" y="62"/>
                    <a:pt x="270" y="62"/>
                    <a:pt x="270" y="63"/>
                  </a:cubicBezTo>
                  <a:cubicBezTo>
                    <a:pt x="269" y="78"/>
                    <a:pt x="268" y="93"/>
                    <a:pt x="266" y="108"/>
                  </a:cubicBezTo>
                  <a:cubicBezTo>
                    <a:pt x="266" y="110"/>
                    <a:pt x="266" y="112"/>
                    <a:pt x="263" y="112"/>
                  </a:cubicBezTo>
                  <a:cubicBezTo>
                    <a:pt x="260" y="102"/>
                    <a:pt x="262" y="72"/>
                    <a:pt x="267" y="63"/>
                  </a:cubicBezTo>
                  <a:cubicBezTo>
                    <a:pt x="267" y="62"/>
                    <a:pt x="268" y="62"/>
                    <a:pt x="269" y="61"/>
                  </a:cubicBezTo>
                  <a:close/>
                  <a:moveTo>
                    <a:pt x="108" y="88"/>
                  </a:moveTo>
                  <a:cubicBezTo>
                    <a:pt x="113" y="90"/>
                    <a:pt x="118" y="91"/>
                    <a:pt x="121" y="92"/>
                  </a:cubicBezTo>
                  <a:cubicBezTo>
                    <a:pt x="129" y="102"/>
                    <a:pt x="128" y="112"/>
                    <a:pt x="124" y="121"/>
                  </a:cubicBezTo>
                  <a:cubicBezTo>
                    <a:pt x="121" y="127"/>
                    <a:pt x="117" y="130"/>
                    <a:pt x="110" y="130"/>
                  </a:cubicBezTo>
                  <a:cubicBezTo>
                    <a:pt x="103" y="130"/>
                    <a:pt x="98" y="126"/>
                    <a:pt x="96" y="120"/>
                  </a:cubicBezTo>
                  <a:cubicBezTo>
                    <a:pt x="91" y="107"/>
                    <a:pt x="95" y="97"/>
                    <a:pt x="108" y="88"/>
                  </a:cubicBezTo>
                  <a:close/>
                  <a:moveTo>
                    <a:pt x="107" y="97"/>
                  </a:moveTo>
                  <a:cubicBezTo>
                    <a:pt x="101" y="104"/>
                    <a:pt x="96" y="110"/>
                    <a:pt x="102" y="120"/>
                  </a:cubicBezTo>
                  <a:cubicBezTo>
                    <a:pt x="105" y="122"/>
                    <a:pt x="109" y="123"/>
                    <a:pt x="112" y="125"/>
                  </a:cubicBezTo>
                  <a:cubicBezTo>
                    <a:pt x="119" y="120"/>
                    <a:pt x="119" y="120"/>
                    <a:pt x="120" y="118"/>
                  </a:cubicBezTo>
                  <a:cubicBezTo>
                    <a:pt x="122" y="112"/>
                    <a:pt x="122" y="106"/>
                    <a:pt x="120" y="100"/>
                  </a:cubicBezTo>
                  <a:cubicBezTo>
                    <a:pt x="116" y="97"/>
                    <a:pt x="113" y="96"/>
                    <a:pt x="107" y="97"/>
                  </a:cubicBezTo>
                  <a:close/>
                  <a:moveTo>
                    <a:pt x="153" y="89"/>
                  </a:moveTo>
                  <a:cubicBezTo>
                    <a:pt x="157" y="89"/>
                    <a:pt x="160" y="87"/>
                    <a:pt x="164" y="87"/>
                  </a:cubicBezTo>
                  <a:cubicBezTo>
                    <a:pt x="174" y="87"/>
                    <a:pt x="182" y="94"/>
                    <a:pt x="183" y="104"/>
                  </a:cubicBezTo>
                  <a:cubicBezTo>
                    <a:pt x="183" y="112"/>
                    <a:pt x="181" y="119"/>
                    <a:pt x="176" y="126"/>
                  </a:cubicBezTo>
                  <a:cubicBezTo>
                    <a:pt x="171" y="130"/>
                    <a:pt x="165" y="132"/>
                    <a:pt x="158" y="130"/>
                  </a:cubicBezTo>
                  <a:cubicBezTo>
                    <a:pt x="149" y="127"/>
                    <a:pt x="143" y="118"/>
                    <a:pt x="144" y="107"/>
                  </a:cubicBezTo>
                  <a:cubicBezTo>
                    <a:pt x="145" y="102"/>
                    <a:pt x="147" y="98"/>
                    <a:pt x="153" y="89"/>
                  </a:cubicBezTo>
                  <a:close/>
                  <a:moveTo>
                    <a:pt x="157" y="97"/>
                  </a:moveTo>
                  <a:cubicBezTo>
                    <a:pt x="153" y="101"/>
                    <a:pt x="151" y="105"/>
                    <a:pt x="151" y="110"/>
                  </a:cubicBezTo>
                  <a:cubicBezTo>
                    <a:pt x="151" y="114"/>
                    <a:pt x="151" y="118"/>
                    <a:pt x="155" y="122"/>
                  </a:cubicBezTo>
                  <a:cubicBezTo>
                    <a:pt x="158" y="123"/>
                    <a:pt x="162" y="124"/>
                    <a:pt x="166" y="125"/>
                  </a:cubicBezTo>
                  <a:cubicBezTo>
                    <a:pt x="174" y="123"/>
                    <a:pt x="176" y="116"/>
                    <a:pt x="177" y="109"/>
                  </a:cubicBezTo>
                  <a:cubicBezTo>
                    <a:pt x="178" y="103"/>
                    <a:pt x="177" y="98"/>
                    <a:pt x="170" y="96"/>
                  </a:cubicBezTo>
                  <a:cubicBezTo>
                    <a:pt x="166" y="96"/>
                    <a:pt x="161" y="97"/>
                    <a:pt x="157" y="97"/>
                  </a:cubicBezTo>
                  <a:close/>
                  <a:moveTo>
                    <a:pt x="173" y="176"/>
                  </a:moveTo>
                  <a:cubicBezTo>
                    <a:pt x="181" y="172"/>
                    <a:pt x="188" y="163"/>
                    <a:pt x="199" y="166"/>
                  </a:cubicBezTo>
                  <a:cubicBezTo>
                    <a:pt x="205" y="168"/>
                    <a:pt x="207" y="175"/>
                    <a:pt x="214" y="176"/>
                  </a:cubicBezTo>
                  <a:cubicBezTo>
                    <a:pt x="217" y="177"/>
                    <a:pt x="220" y="176"/>
                    <a:pt x="222" y="176"/>
                  </a:cubicBezTo>
                  <a:cubicBezTo>
                    <a:pt x="226" y="172"/>
                    <a:pt x="229" y="169"/>
                    <a:pt x="232" y="165"/>
                  </a:cubicBezTo>
                  <a:cubicBezTo>
                    <a:pt x="233" y="167"/>
                    <a:pt x="234" y="169"/>
                    <a:pt x="234" y="170"/>
                  </a:cubicBezTo>
                  <a:cubicBezTo>
                    <a:pt x="230" y="184"/>
                    <a:pt x="216" y="188"/>
                    <a:pt x="205" y="180"/>
                  </a:cubicBezTo>
                  <a:cubicBezTo>
                    <a:pt x="202" y="177"/>
                    <a:pt x="199" y="174"/>
                    <a:pt x="197" y="172"/>
                  </a:cubicBezTo>
                  <a:cubicBezTo>
                    <a:pt x="190" y="172"/>
                    <a:pt x="186" y="174"/>
                    <a:pt x="182" y="178"/>
                  </a:cubicBezTo>
                  <a:cubicBezTo>
                    <a:pt x="179" y="181"/>
                    <a:pt x="175" y="183"/>
                    <a:pt x="170" y="183"/>
                  </a:cubicBezTo>
                  <a:cubicBezTo>
                    <a:pt x="162" y="183"/>
                    <a:pt x="160" y="176"/>
                    <a:pt x="155" y="172"/>
                  </a:cubicBezTo>
                  <a:cubicBezTo>
                    <a:pt x="149" y="169"/>
                    <a:pt x="144" y="171"/>
                    <a:pt x="139" y="174"/>
                  </a:cubicBezTo>
                  <a:cubicBezTo>
                    <a:pt x="131" y="180"/>
                    <a:pt x="124" y="179"/>
                    <a:pt x="117" y="174"/>
                  </a:cubicBezTo>
                  <a:cubicBezTo>
                    <a:pt x="112" y="171"/>
                    <a:pt x="108" y="167"/>
                    <a:pt x="100" y="169"/>
                  </a:cubicBezTo>
                  <a:cubicBezTo>
                    <a:pt x="98" y="170"/>
                    <a:pt x="95" y="173"/>
                    <a:pt x="92" y="175"/>
                  </a:cubicBezTo>
                  <a:cubicBezTo>
                    <a:pt x="91" y="168"/>
                    <a:pt x="91" y="168"/>
                    <a:pt x="100" y="162"/>
                  </a:cubicBezTo>
                  <a:cubicBezTo>
                    <a:pt x="111" y="158"/>
                    <a:pt x="118" y="170"/>
                    <a:pt x="127" y="171"/>
                  </a:cubicBezTo>
                  <a:cubicBezTo>
                    <a:pt x="132" y="172"/>
                    <a:pt x="136" y="169"/>
                    <a:pt x="139" y="167"/>
                  </a:cubicBezTo>
                  <a:cubicBezTo>
                    <a:pt x="150" y="162"/>
                    <a:pt x="154" y="163"/>
                    <a:pt x="162" y="171"/>
                  </a:cubicBezTo>
                  <a:cubicBezTo>
                    <a:pt x="165" y="173"/>
                    <a:pt x="167" y="177"/>
                    <a:pt x="173" y="176"/>
                  </a:cubicBezTo>
                  <a:close/>
                  <a:moveTo>
                    <a:pt x="220" y="134"/>
                  </a:moveTo>
                  <a:cubicBezTo>
                    <a:pt x="217" y="133"/>
                    <a:pt x="212" y="132"/>
                    <a:pt x="208" y="130"/>
                  </a:cubicBezTo>
                  <a:cubicBezTo>
                    <a:pt x="201" y="126"/>
                    <a:pt x="198" y="121"/>
                    <a:pt x="199" y="113"/>
                  </a:cubicBezTo>
                  <a:cubicBezTo>
                    <a:pt x="200" y="101"/>
                    <a:pt x="207" y="93"/>
                    <a:pt x="219" y="90"/>
                  </a:cubicBezTo>
                  <a:cubicBezTo>
                    <a:pt x="221" y="89"/>
                    <a:pt x="223" y="89"/>
                    <a:pt x="225" y="88"/>
                  </a:cubicBezTo>
                  <a:cubicBezTo>
                    <a:pt x="229" y="84"/>
                    <a:pt x="228" y="79"/>
                    <a:pt x="228" y="74"/>
                  </a:cubicBezTo>
                  <a:cubicBezTo>
                    <a:pt x="229" y="65"/>
                    <a:pt x="230" y="56"/>
                    <a:pt x="231" y="48"/>
                  </a:cubicBezTo>
                  <a:cubicBezTo>
                    <a:pt x="231" y="44"/>
                    <a:pt x="233" y="40"/>
                    <a:pt x="234" y="37"/>
                  </a:cubicBezTo>
                  <a:cubicBezTo>
                    <a:pt x="234" y="36"/>
                    <a:pt x="236" y="36"/>
                    <a:pt x="238" y="35"/>
                  </a:cubicBezTo>
                  <a:cubicBezTo>
                    <a:pt x="238" y="38"/>
                    <a:pt x="239" y="41"/>
                    <a:pt x="238" y="44"/>
                  </a:cubicBezTo>
                  <a:cubicBezTo>
                    <a:pt x="238" y="50"/>
                    <a:pt x="237" y="57"/>
                    <a:pt x="236" y="63"/>
                  </a:cubicBezTo>
                  <a:cubicBezTo>
                    <a:pt x="234" y="76"/>
                    <a:pt x="233" y="89"/>
                    <a:pt x="233" y="103"/>
                  </a:cubicBezTo>
                  <a:cubicBezTo>
                    <a:pt x="233" y="109"/>
                    <a:pt x="232" y="116"/>
                    <a:pt x="232" y="123"/>
                  </a:cubicBezTo>
                  <a:cubicBezTo>
                    <a:pt x="231" y="129"/>
                    <a:pt x="228" y="133"/>
                    <a:pt x="220" y="134"/>
                  </a:cubicBezTo>
                  <a:close/>
                  <a:moveTo>
                    <a:pt x="225" y="97"/>
                  </a:moveTo>
                  <a:cubicBezTo>
                    <a:pt x="219" y="96"/>
                    <a:pt x="215" y="97"/>
                    <a:pt x="211" y="101"/>
                  </a:cubicBezTo>
                  <a:cubicBezTo>
                    <a:pt x="207" y="105"/>
                    <a:pt x="206" y="110"/>
                    <a:pt x="206" y="116"/>
                  </a:cubicBezTo>
                  <a:cubicBezTo>
                    <a:pt x="208" y="118"/>
                    <a:pt x="210" y="121"/>
                    <a:pt x="211" y="124"/>
                  </a:cubicBezTo>
                  <a:cubicBezTo>
                    <a:pt x="215" y="125"/>
                    <a:pt x="219" y="127"/>
                    <a:pt x="223" y="124"/>
                  </a:cubicBezTo>
                  <a:cubicBezTo>
                    <a:pt x="226" y="116"/>
                    <a:pt x="227" y="107"/>
                    <a:pt x="225" y="97"/>
                  </a:cubicBezTo>
                  <a:close/>
                  <a:moveTo>
                    <a:pt x="67" y="141"/>
                  </a:moveTo>
                  <a:cubicBezTo>
                    <a:pt x="71" y="143"/>
                    <a:pt x="74" y="144"/>
                    <a:pt x="76" y="145"/>
                  </a:cubicBezTo>
                  <a:cubicBezTo>
                    <a:pt x="76" y="150"/>
                    <a:pt x="71" y="149"/>
                    <a:pt x="68" y="152"/>
                  </a:cubicBezTo>
                  <a:cubicBezTo>
                    <a:pt x="65" y="162"/>
                    <a:pt x="66" y="175"/>
                    <a:pt x="57" y="183"/>
                  </a:cubicBezTo>
                  <a:cubicBezTo>
                    <a:pt x="36" y="186"/>
                    <a:pt x="28" y="174"/>
                    <a:pt x="34" y="152"/>
                  </a:cubicBezTo>
                  <a:cubicBezTo>
                    <a:pt x="41" y="143"/>
                    <a:pt x="51" y="146"/>
                    <a:pt x="61" y="142"/>
                  </a:cubicBezTo>
                  <a:cubicBezTo>
                    <a:pt x="61" y="140"/>
                    <a:pt x="61" y="138"/>
                    <a:pt x="62" y="136"/>
                  </a:cubicBezTo>
                  <a:cubicBezTo>
                    <a:pt x="60" y="135"/>
                    <a:pt x="60" y="134"/>
                    <a:pt x="59" y="134"/>
                  </a:cubicBezTo>
                  <a:cubicBezTo>
                    <a:pt x="52" y="135"/>
                    <a:pt x="46" y="136"/>
                    <a:pt x="41" y="131"/>
                  </a:cubicBezTo>
                  <a:cubicBezTo>
                    <a:pt x="35" y="119"/>
                    <a:pt x="36" y="111"/>
                    <a:pt x="43" y="101"/>
                  </a:cubicBezTo>
                  <a:cubicBezTo>
                    <a:pt x="47" y="97"/>
                    <a:pt x="51" y="95"/>
                    <a:pt x="56" y="93"/>
                  </a:cubicBezTo>
                  <a:cubicBezTo>
                    <a:pt x="61" y="92"/>
                    <a:pt x="65" y="91"/>
                    <a:pt x="70" y="94"/>
                  </a:cubicBezTo>
                  <a:cubicBezTo>
                    <a:pt x="73" y="98"/>
                    <a:pt x="72" y="103"/>
                    <a:pt x="71" y="107"/>
                  </a:cubicBezTo>
                  <a:cubicBezTo>
                    <a:pt x="71" y="114"/>
                    <a:pt x="69" y="120"/>
                    <a:pt x="68" y="126"/>
                  </a:cubicBezTo>
                  <a:cubicBezTo>
                    <a:pt x="68" y="131"/>
                    <a:pt x="68" y="136"/>
                    <a:pt x="67" y="141"/>
                  </a:cubicBezTo>
                  <a:close/>
                  <a:moveTo>
                    <a:pt x="56" y="177"/>
                  </a:moveTo>
                  <a:cubicBezTo>
                    <a:pt x="60" y="171"/>
                    <a:pt x="61" y="165"/>
                    <a:pt x="61" y="159"/>
                  </a:cubicBezTo>
                  <a:cubicBezTo>
                    <a:pt x="62" y="156"/>
                    <a:pt x="61" y="154"/>
                    <a:pt x="60" y="152"/>
                  </a:cubicBezTo>
                  <a:cubicBezTo>
                    <a:pt x="52" y="150"/>
                    <a:pt x="44" y="151"/>
                    <a:pt x="38" y="157"/>
                  </a:cubicBezTo>
                  <a:cubicBezTo>
                    <a:pt x="35" y="164"/>
                    <a:pt x="36" y="170"/>
                    <a:pt x="41" y="176"/>
                  </a:cubicBezTo>
                  <a:cubicBezTo>
                    <a:pt x="45" y="180"/>
                    <a:pt x="50" y="180"/>
                    <a:pt x="56" y="177"/>
                  </a:cubicBezTo>
                  <a:close/>
                  <a:moveTo>
                    <a:pt x="61" y="122"/>
                  </a:moveTo>
                  <a:cubicBezTo>
                    <a:pt x="62" y="115"/>
                    <a:pt x="63" y="108"/>
                    <a:pt x="64" y="102"/>
                  </a:cubicBezTo>
                  <a:cubicBezTo>
                    <a:pt x="60" y="99"/>
                    <a:pt x="56" y="99"/>
                    <a:pt x="53" y="100"/>
                  </a:cubicBezTo>
                  <a:cubicBezTo>
                    <a:pt x="47" y="104"/>
                    <a:pt x="43" y="110"/>
                    <a:pt x="42" y="117"/>
                  </a:cubicBezTo>
                  <a:cubicBezTo>
                    <a:pt x="44" y="122"/>
                    <a:pt x="47" y="126"/>
                    <a:pt x="53" y="127"/>
                  </a:cubicBezTo>
                  <a:cubicBezTo>
                    <a:pt x="55" y="126"/>
                    <a:pt x="58" y="124"/>
                    <a:pt x="61" y="122"/>
                  </a:cubicBezTo>
                  <a:close/>
                  <a:moveTo>
                    <a:pt x="314" y="47"/>
                  </a:moveTo>
                  <a:cubicBezTo>
                    <a:pt x="309" y="41"/>
                    <a:pt x="305" y="33"/>
                    <a:pt x="297" y="29"/>
                  </a:cubicBezTo>
                  <a:cubicBezTo>
                    <a:pt x="296" y="30"/>
                    <a:pt x="296" y="31"/>
                    <a:pt x="296" y="32"/>
                  </a:cubicBezTo>
                  <a:cubicBezTo>
                    <a:pt x="301" y="37"/>
                    <a:pt x="305" y="43"/>
                    <a:pt x="310" y="48"/>
                  </a:cubicBezTo>
                  <a:cubicBezTo>
                    <a:pt x="312" y="47"/>
                    <a:pt x="313" y="47"/>
                    <a:pt x="314" y="47"/>
                  </a:cubicBezTo>
                  <a:cubicBezTo>
                    <a:pt x="314" y="49"/>
                    <a:pt x="314" y="50"/>
                    <a:pt x="314" y="52"/>
                  </a:cubicBezTo>
                  <a:cubicBezTo>
                    <a:pt x="314" y="52"/>
                    <a:pt x="314" y="52"/>
                    <a:pt x="314" y="52"/>
                  </a:cubicBezTo>
                  <a:cubicBezTo>
                    <a:pt x="314" y="50"/>
                    <a:pt x="314" y="49"/>
                    <a:pt x="314" y="47"/>
                  </a:cubicBezTo>
                  <a:close/>
                  <a:moveTo>
                    <a:pt x="122" y="228"/>
                  </a:moveTo>
                  <a:cubicBezTo>
                    <a:pt x="127" y="228"/>
                    <a:pt x="130" y="228"/>
                    <a:pt x="132" y="228"/>
                  </a:cubicBezTo>
                  <a:cubicBezTo>
                    <a:pt x="142" y="230"/>
                    <a:pt x="151" y="230"/>
                    <a:pt x="161" y="229"/>
                  </a:cubicBezTo>
                  <a:cubicBezTo>
                    <a:pt x="163" y="229"/>
                    <a:pt x="165" y="229"/>
                    <a:pt x="167" y="229"/>
                  </a:cubicBezTo>
                  <a:cubicBezTo>
                    <a:pt x="181" y="231"/>
                    <a:pt x="196" y="230"/>
                    <a:pt x="210" y="230"/>
                  </a:cubicBezTo>
                  <a:cubicBezTo>
                    <a:pt x="220" y="230"/>
                    <a:pt x="230" y="229"/>
                    <a:pt x="238" y="226"/>
                  </a:cubicBezTo>
                  <a:cubicBezTo>
                    <a:pt x="264" y="216"/>
                    <a:pt x="284" y="199"/>
                    <a:pt x="292" y="171"/>
                  </a:cubicBezTo>
                  <a:cubicBezTo>
                    <a:pt x="293" y="165"/>
                    <a:pt x="295" y="158"/>
                    <a:pt x="296" y="151"/>
                  </a:cubicBezTo>
                  <a:cubicBezTo>
                    <a:pt x="298" y="140"/>
                    <a:pt x="301" y="128"/>
                    <a:pt x="299" y="116"/>
                  </a:cubicBezTo>
                  <a:cubicBezTo>
                    <a:pt x="297" y="100"/>
                    <a:pt x="295" y="84"/>
                    <a:pt x="290" y="68"/>
                  </a:cubicBezTo>
                  <a:cubicBezTo>
                    <a:pt x="283" y="46"/>
                    <a:pt x="272" y="28"/>
                    <a:pt x="252" y="15"/>
                  </a:cubicBezTo>
                  <a:cubicBezTo>
                    <a:pt x="245" y="11"/>
                    <a:pt x="237" y="8"/>
                    <a:pt x="228" y="7"/>
                  </a:cubicBezTo>
                  <a:cubicBezTo>
                    <a:pt x="195" y="6"/>
                    <a:pt x="163" y="8"/>
                    <a:pt x="130" y="13"/>
                  </a:cubicBezTo>
                  <a:cubicBezTo>
                    <a:pt x="108" y="16"/>
                    <a:pt x="88" y="23"/>
                    <a:pt x="68" y="32"/>
                  </a:cubicBezTo>
                  <a:cubicBezTo>
                    <a:pt x="59" y="35"/>
                    <a:pt x="51" y="40"/>
                    <a:pt x="43" y="46"/>
                  </a:cubicBezTo>
                  <a:cubicBezTo>
                    <a:pt x="20" y="63"/>
                    <a:pt x="7" y="86"/>
                    <a:pt x="6" y="115"/>
                  </a:cubicBezTo>
                  <a:cubicBezTo>
                    <a:pt x="6" y="123"/>
                    <a:pt x="6" y="130"/>
                    <a:pt x="7" y="137"/>
                  </a:cubicBezTo>
                  <a:cubicBezTo>
                    <a:pt x="8" y="147"/>
                    <a:pt x="9" y="157"/>
                    <a:pt x="10" y="168"/>
                  </a:cubicBezTo>
                  <a:cubicBezTo>
                    <a:pt x="13" y="187"/>
                    <a:pt x="22" y="203"/>
                    <a:pt x="39" y="213"/>
                  </a:cubicBezTo>
                  <a:cubicBezTo>
                    <a:pt x="40" y="214"/>
                    <a:pt x="41" y="214"/>
                    <a:pt x="41" y="215"/>
                  </a:cubicBezTo>
                  <a:cubicBezTo>
                    <a:pt x="49" y="220"/>
                    <a:pt x="57" y="223"/>
                    <a:pt x="67" y="222"/>
                  </a:cubicBezTo>
                  <a:cubicBezTo>
                    <a:pt x="68" y="222"/>
                    <a:pt x="70" y="223"/>
                    <a:pt x="72" y="223"/>
                  </a:cubicBezTo>
                  <a:cubicBezTo>
                    <a:pt x="73" y="227"/>
                    <a:pt x="74" y="230"/>
                    <a:pt x="75" y="233"/>
                  </a:cubicBezTo>
                  <a:cubicBezTo>
                    <a:pt x="77" y="246"/>
                    <a:pt x="82" y="258"/>
                    <a:pt x="87" y="269"/>
                  </a:cubicBezTo>
                  <a:cubicBezTo>
                    <a:pt x="88" y="271"/>
                    <a:pt x="90" y="272"/>
                    <a:pt x="91" y="274"/>
                  </a:cubicBezTo>
                  <a:cubicBezTo>
                    <a:pt x="107" y="262"/>
                    <a:pt x="112" y="244"/>
                    <a:pt x="122" y="228"/>
                  </a:cubicBezTo>
                  <a:close/>
                  <a:moveTo>
                    <a:pt x="322" y="103"/>
                  </a:moveTo>
                  <a:cubicBezTo>
                    <a:pt x="322" y="103"/>
                    <a:pt x="321" y="103"/>
                    <a:pt x="321" y="102"/>
                  </a:cubicBezTo>
                  <a:cubicBezTo>
                    <a:pt x="320" y="103"/>
                    <a:pt x="320" y="105"/>
                    <a:pt x="319" y="106"/>
                  </a:cubicBezTo>
                  <a:cubicBezTo>
                    <a:pt x="320" y="106"/>
                    <a:pt x="320" y="106"/>
                    <a:pt x="321" y="106"/>
                  </a:cubicBezTo>
                  <a:cubicBezTo>
                    <a:pt x="321" y="105"/>
                    <a:pt x="322" y="104"/>
                    <a:pt x="322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Freeform 22"/>
          <p:cNvSpPr>
            <a:spLocks noEditPoints="1"/>
          </p:cNvSpPr>
          <p:nvPr/>
        </p:nvSpPr>
        <p:spPr bwMode="auto">
          <a:xfrm rot="275178">
            <a:off x="7886771" y="1065718"/>
            <a:ext cx="497653" cy="808193"/>
          </a:xfrm>
          <a:custGeom>
            <a:avLst/>
            <a:gdLst>
              <a:gd name="T0" fmla="*/ 100 w 328"/>
              <a:gd name="T1" fmla="*/ 531 h 534"/>
              <a:gd name="T2" fmla="*/ 44 w 328"/>
              <a:gd name="T3" fmla="*/ 100 h 534"/>
              <a:gd name="T4" fmla="*/ 323 w 328"/>
              <a:gd name="T5" fmla="*/ 278 h 534"/>
              <a:gd name="T6" fmla="*/ 50 w 328"/>
              <a:gd name="T7" fmla="*/ 347 h 534"/>
              <a:gd name="T8" fmla="*/ 62 w 328"/>
              <a:gd name="T9" fmla="*/ 277 h 534"/>
              <a:gd name="T10" fmla="*/ 191 w 328"/>
              <a:gd name="T11" fmla="*/ 351 h 534"/>
              <a:gd name="T12" fmla="*/ 123 w 328"/>
              <a:gd name="T13" fmla="*/ 283 h 534"/>
              <a:gd name="T14" fmla="*/ 258 w 328"/>
              <a:gd name="T15" fmla="*/ 328 h 534"/>
              <a:gd name="T16" fmla="*/ 64 w 328"/>
              <a:gd name="T17" fmla="*/ 418 h 534"/>
              <a:gd name="T18" fmla="*/ 118 w 328"/>
              <a:gd name="T19" fmla="*/ 429 h 534"/>
              <a:gd name="T20" fmla="*/ 262 w 328"/>
              <a:gd name="T21" fmla="*/ 399 h 534"/>
              <a:gd name="T22" fmla="*/ 75 w 328"/>
              <a:gd name="T23" fmla="*/ 493 h 534"/>
              <a:gd name="T24" fmla="*/ 84 w 328"/>
              <a:gd name="T25" fmla="*/ 493 h 534"/>
              <a:gd name="T26" fmla="*/ 220 w 328"/>
              <a:gd name="T27" fmla="*/ 481 h 534"/>
              <a:gd name="T28" fmla="*/ 58 w 328"/>
              <a:gd name="T29" fmla="*/ 181 h 534"/>
              <a:gd name="T30" fmla="*/ 140 w 328"/>
              <a:gd name="T31" fmla="*/ 177 h 534"/>
              <a:gd name="T32" fmla="*/ 142 w 328"/>
              <a:gd name="T33" fmla="*/ 169 h 534"/>
              <a:gd name="T34" fmla="*/ 258 w 328"/>
              <a:gd name="T35" fmla="*/ 160 h 534"/>
              <a:gd name="T36" fmla="*/ 216 w 328"/>
              <a:gd name="T37" fmla="*/ 152 h 534"/>
              <a:gd name="T38" fmla="*/ 184 w 328"/>
              <a:gd name="T39" fmla="*/ 31 h 534"/>
              <a:gd name="T40" fmla="*/ 173 w 328"/>
              <a:gd name="T41" fmla="*/ 22 h 534"/>
              <a:gd name="T42" fmla="*/ 155 w 328"/>
              <a:gd name="T43" fmla="*/ 12 h 534"/>
              <a:gd name="T44" fmla="*/ 70 w 328"/>
              <a:gd name="T45" fmla="*/ 13 h 534"/>
              <a:gd name="T46" fmla="*/ 98 w 328"/>
              <a:gd name="T47" fmla="*/ 32 h 534"/>
              <a:gd name="T48" fmla="*/ 112 w 328"/>
              <a:gd name="T49" fmla="*/ 46 h 534"/>
              <a:gd name="T50" fmla="*/ 226 w 328"/>
              <a:gd name="T51" fmla="*/ 34 h 534"/>
              <a:gd name="T52" fmla="*/ 235 w 328"/>
              <a:gd name="T53" fmla="*/ 29 h 534"/>
              <a:gd name="T54" fmla="*/ 160 w 328"/>
              <a:gd name="T55" fmla="*/ 469 h 534"/>
              <a:gd name="T56" fmla="*/ 272 w 328"/>
              <a:gd name="T57" fmla="*/ 185 h 534"/>
              <a:gd name="T58" fmla="*/ 32 w 328"/>
              <a:gd name="T59" fmla="*/ 164 h 534"/>
              <a:gd name="T60" fmla="*/ 273 w 328"/>
              <a:gd name="T61" fmla="*/ 114 h 534"/>
              <a:gd name="T62" fmla="*/ 71 w 328"/>
              <a:gd name="T63" fmla="*/ 138 h 534"/>
              <a:gd name="T64" fmla="*/ 273 w 328"/>
              <a:gd name="T65" fmla="*/ 196 h 534"/>
              <a:gd name="T66" fmla="*/ 256 w 328"/>
              <a:gd name="T67" fmla="*/ 497 h 534"/>
              <a:gd name="T68" fmla="*/ 125 w 328"/>
              <a:gd name="T69" fmla="*/ 494 h 534"/>
              <a:gd name="T70" fmla="*/ 214 w 328"/>
              <a:gd name="T71" fmla="*/ 408 h 534"/>
              <a:gd name="T72" fmla="*/ 214 w 328"/>
              <a:gd name="T73" fmla="*/ 420 h 534"/>
              <a:gd name="T74" fmla="*/ 267 w 328"/>
              <a:gd name="T75" fmla="*/ 381 h 534"/>
              <a:gd name="T76" fmla="*/ 139 w 328"/>
              <a:gd name="T77" fmla="*/ 422 h 534"/>
              <a:gd name="T78" fmla="*/ 273 w 328"/>
              <a:gd name="T79" fmla="*/ 239 h 534"/>
              <a:gd name="T80" fmla="*/ 41 w 328"/>
              <a:gd name="T81" fmla="*/ 425 h 534"/>
              <a:gd name="T82" fmla="*/ 246 w 328"/>
              <a:gd name="T83" fmla="*/ 316 h 534"/>
              <a:gd name="T84" fmla="*/ 104 w 328"/>
              <a:gd name="T85" fmla="*/ 275 h 534"/>
              <a:gd name="T86" fmla="*/ 172 w 328"/>
              <a:gd name="T87" fmla="*/ 342 h 534"/>
              <a:gd name="T88" fmla="*/ 189 w 328"/>
              <a:gd name="T89" fmla="*/ 250 h 534"/>
              <a:gd name="T90" fmla="*/ 59 w 328"/>
              <a:gd name="T91" fmla="*/ 298 h 534"/>
              <a:gd name="T92" fmla="*/ 53 w 328"/>
              <a:gd name="T93" fmla="*/ 327 h 534"/>
              <a:gd name="T94" fmla="*/ 138 w 328"/>
              <a:gd name="T95" fmla="*/ 330 h 534"/>
              <a:gd name="T96" fmla="*/ 287 w 328"/>
              <a:gd name="T97" fmla="*/ 437 h 534"/>
              <a:gd name="T98" fmla="*/ 174 w 328"/>
              <a:gd name="T99" fmla="*/ 297 h 534"/>
              <a:gd name="T100" fmla="*/ 229 w 328"/>
              <a:gd name="T101" fmla="*/ 226 h 534"/>
              <a:gd name="T102" fmla="*/ 285 w 328"/>
              <a:gd name="T103" fmla="*/ 322 h 534"/>
              <a:gd name="T104" fmla="*/ 85 w 328"/>
              <a:gd name="T105" fmla="*/ 395 h 534"/>
              <a:gd name="T106" fmla="*/ 84 w 328"/>
              <a:gd name="T107" fmla="*/ 238 h 534"/>
              <a:gd name="T108" fmla="*/ 9 w 328"/>
              <a:gd name="T109" fmla="*/ 249 h 534"/>
              <a:gd name="T110" fmla="*/ 249 w 328"/>
              <a:gd name="T111" fmla="*/ 366 h 534"/>
              <a:gd name="T112" fmla="*/ 12 w 328"/>
              <a:gd name="T113" fmla="*/ 328 h 534"/>
              <a:gd name="T114" fmla="*/ 12 w 328"/>
              <a:gd name="T115" fmla="*/ 477 h 534"/>
              <a:gd name="T116" fmla="*/ 87 w 328"/>
              <a:gd name="T117" fmla="*/ 117 h 534"/>
              <a:gd name="T118" fmla="*/ 236 w 328"/>
              <a:gd name="T119" fmla="*/ 508 h 534"/>
              <a:gd name="T120" fmla="*/ 171 w 328"/>
              <a:gd name="T121" fmla="*/ 451 h 534"/>
              <a:gd name="T122" fmla="*/ 27 w 328"/>
              <a:gd name="T123" fmla="*/ 196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8" h="534">
                <a:moveTo>
                  <a:pt x="323" y="278"/>
                </a:moveTo>
                <a:cubicBezTo>
                  <a:pt x="324" y="318"/>
                  <a:pt x="324" y="358"/>
                  <a:pt x="324" y="398"/>
                </a:cubicBezTo>
                <a:cubicBezTo>
                  <a:pt x="325" y="423"/>
                  <a:pt x="327" y="448"/>
                  <a:pt x="327" y="474"/>
                </a:cubicBezTo>
                <a:cubicBezTo>
                  <a:pt x="328" y="497"/>
                  <a:pt x="319" y="509"/>
                  <a:pt x="297" y="516"/>
                </a:cubicBezTo>
                <a:cubicBezTo>
                  <a:pt x="287" y="519"/>
                  <a:pt x="277" y="521"/>
                  <a:pt x="267" y="523"/>
                </a:cubicBezTo>
                <a:cubicBezTo>
                  <a:pt x="259" y="525"/>
                  <a:pt x="250" y="524"/>
                  <a:pt x="242" y="523"/>
                </a:cubicBezTo>
                <a:cubicBezTo>
                  <a:pt x="229" y="520"/>
                  <a:pt x="216" y="521"/>
                  <a:pt x="202" y="522"/>
                </a:cubicBezTo>
                <a:cubicBezTo>
                  <a:pt x="179" y="525"/>
                  <a:pt x="155" y="526"/>
                  <a:pt x="131" y="528"/>
                </a:cubicBezTo>
                <a:cubicBezTo>
                  <a:pt x="121" y="529"/>
                  <a:pt x="110" y="530"/>
                  <a:pt x="100" y="531"/>
                </a:cubicBezTo>
                <a:cubicBezTo>
                  <a:pt x="78" y="534"/>
                  <a:pt x="57" y="534"/>
                  <a:pt x="36" y="532"/>
                </a:cubicBezTo>
                <a:cubicBezTo>
                  <a:pt x="30" y="531"/>
                  <a:pt x="25" y="531"/>
                  <a:pt x="20" y="529"/>
                </a:cubicBezTo>
                <a:cubicBezTo>
                  <a:pt x="8" y="525"/>
                  <a:pt x="3" y="517"/>
                  <a:pt x="3" y="504"/>
                </a:cubicBezTo>
                <a:cubicBezTo>
                  <a:pt x="4" y="495"/>
                  <a:pt x="4" y="485"/>
                  <a:pt x="5" y="476"/>
                </a:cubicBezTo>
                <a:cubicBezTo>
                  <a:pt x="7" y="454"/>
                  <a:pt x="6" y="432"/>
                  <a:pt x="4" y="410"/>
                </a:cubicBezTo>
                <a:cubicBezTo>
                  <a:pt x="2" y="381"/>
                  <a:pt x="3" y="352"/>
                  <a:pt x="4" y="322"/>
                </a:cubicBezTo>
                <a:cubicBezTo>
                  <a:pt x="5" y="287"/>
                  <a:pt x="2" y="252"/>
                  <a:pt x="1" y="218"/>
                </a:cubicBezTo>
                <a:cubicBezTo>
                  <a:pt x="1" y="196"/>
                  <a:pt x="0" y="175"/>
                  <a:pt x="1" y="154"/>
                </a:cubicBezTo>
                <a:cubicBezTo>
                  <a:pt x="2" y="122"/>
                  <a:pt x="14" y="107"/>
                  <a:pt x="44" y="100"/>
                </a:cubicBezTo>
                <a:cubicBezTo>
                  <a:pt x="56" y="97"/>
                  <a:pt x="68" y="96"/>
                  <a:pt x="80" y="95"/>
                </a:cubicBezTo>
                <a:cubicBezTo>
                  <a:pt x="110" y="92"/>
                  <a:pt x="140" y="91"/>
                  <a:pt x="170" y="91"/>
                </a:cubicBezTo>
                <a:cubicBezTo>
                  <a:pt x="187" y="92"/>
                  <a:pt x="204" y="90"/>
                  <a:pt x="221" y="86"/>
                </a:cubicBezTo>
                <a:cubicBezTo>
                  <a:pt x="245" y="81"/>
                  <a:pt x="268" y="81"/>
                  <a:pt x="292" y="85"/>
                </a:cubicBezTo>
                <a:cubicBezTo>
                  <a:pt x="303" y="86"/>
                  <a:pt x="309" y="92"/>
                  <a:pt x="312" y="102"/>
                </a:cubicBezTo>
                <a:cubicBezTo>
                  <a:pt x="314" y="107"/>
                  <a:pt x="315" y="112"/>
                  <a:pt x="316" y="117"/>
                </a:cubicBezTo>
                <a:cubicBezTo>
                  <a:pt x="322" y="148"/>
                  <a:pt x="324" y="179"/>
                  <a:pt x="322" y="211"/>
                </a:cubicBezTo>
                <a:cubicBezTo>
                  <a:pt x="322" y="217"/>
                  <a:pt x="323" y="224"/>
                  <a:pt x="323" y="231"/>
                </a:cubicBezTo>
                <a:cubicBezTo>
                  <a:pt x="323" y="246"/>
                  <a:pt x="323" y="262"/>
                  <a:pt x="323" y="278"/>
                </a:cubicBezTo>
                <a:close/>
                <a:moveTo>
                  <a:pt x="116" y="349"/>
                </a:moveTo>
                <a:cubicBezTo>
                  <a:pt x="116" y="346"/>
                  <a:pt x="116" y="344"/>
                  <a:pt x="117" y="342"/>
                </a:cubicBezTo>
                <a:cubicBezTo>
                  <a:pt x="118" y="340"/>
                  <a:pt x="120" y="338"/>
                  <a:pt x="122" y="339"/>
                </a:cubicBezTo>
                <a:cubicBezTo>
                  <a:pt x="125" y="339"/>
                  <a:pt x="127" y="342"/>
                  <a:pt x="126" y="345"/>
                </a:cubicBezTo>
                <a:cubicBezTo>
                  <a:pt x="125" y="347"/>
                  <a:pt x="124" y="349"/>
                  <a:pt x="123" y="350"/>
                </a:cubicBezTo>
                <a:cubicBezTo>
                  <a:pt x="122" y="352"/>
                  <a:pt x="120" y="353"/>
                  <a:pt x="118" y="353"/>
                </a:cubicBezTo>
                <a:cubicBezTo>
                  <a:pt x="117" y="353"/>
                  <a:pt x="116" y="350"/>
                  <a:pt x="116" y="349"/>
                </a:cubicBezTo>
                <a:close/>
                <a:moveTo>
                  <a:pt x="49" y="353"/>
                </a:moveTo>
                <a:cubicBezTo>
                  <a:pt x="49" y="352"/>
                  <a:pt x="49" y="350"/>
                  <a:pt x="50" y="347"/>
                </a:cubicBezTo>
                <a:cubicBezTo>
                  <a:pt x="51" y="346"/>
                  <a:pt x="53" y="344"/>
                  <a:pt x="54" y="344"/>
                </a:cubicBezTo>
                <a:cubicBezTo>
                  <a:pt x="56" y="343"/>
                  <a:pt x="58" y="344"/>
                  <a:pt x="60" y="346"/>
                </a:cubicBezTo>
                <a:cubicBezTo>
                  <a:pt x="63" y="349"/>
                  <a:pt x="61" y="358"/>
                  <a:pt x="56" y="360"/>
                </a:cubicBezTo>
                <a:cubicBezTo>
                  <a:pt x="52" y="362"/>
                  <a:pt x="48" y="360"/>
                  <a:pt x="49" y="353"/>
                </a:cubicBezTo>
                <a:close/>
                <a:moveTo>
                  <a:pt x="55" y="285"/>
                </a:moveTo>
                <a:cubicBezTo>
                  <a:pt x="54" y="284"/>
                  <a:pt x="53" y="283"/>
                  <a:pt x="53" y="282"/>
                </a:cubicBezTo>
                <a:cubicBezTo>
                  <a:pt x="52" y="279"/>
                  <a:pt x="53" y="275"/>
                  <a:pt x="57" y="274"/>
                </a:cubicBezTo>
                <a:cubicBezTo>
                  <a:pt x="58" y="273"/>
                  <a:pt x="60" y="273"/>
                  <a:pt x="61" y="273"/>
                </a:cubicBezTo>
                <a:cubicBezTo>
                  <a:pt x="62" y="274"/>
                  <a:pt x="63" y="276"/>
                  <a:pt x="62" y="277"/>
                </a:cubicBezTo>
                <a:cubicBezTo>
                  <a:pt x="62" y="280"/>
                  <a:pt x="60" y="282"/>
                  <a:pt x="58" y="284"/>
                </a:cubicBezTo>
                <a:cubicBezTo>
                  <a:pt x="58" y="285"/>
                  <a:pt x="57" y="285"/>
                  <a:pt x="55" y="285"/>
                </a:cubicBezTo>
                <a:close/>
                <a:moveTo>
                  <a:pt x="199" y="267"/>
                </a:moveTo>
                <a:cubicBezTo>
                  <a:pt x="198" y="271"/>
                  <a:pt x="197" y="274"/>
                  <a:pt x="195" y="276"/>
                </a:cubicBezTo>
                <a:cubicBezTo>
                  <a:pt x="194" y="277"/>
                  <a:pt x="192" y="277"/>
                  <a:pt x="191" y="277"/>
                </a:cubicBezTo>
                <a:cubicBezTo>
                  <a:pt x="190" y="276"/>
                  <a:pt x="189" y="274"/>
                  <a:pt x="189" y="273"/>
                </a:cubicBezTo>
                <a:cubicBezTo>
                  <a:pt x="190" y="270"/>
                  <a:pt x="192" y="267"/>
                  <a:pt x="195" y="266"/>
                </a:cubicBezTo>
                <a:cubicBezTo>
                  <a:pt x="196" y="265"/>
                  <a:pt x="197" y="266"/>
                  <a:pt x="199" y="267"/>
                </a:cubicBezTo>
                <a:close/>
                <a:moveTo>
                  <a:pt x="191" y="351"/>
                </a:moveTo>
                <a:cubicBezTo>
                  <a:pt x="190" y="351"/>
                  <a:pt x="189" y="351"/>
                  <a:pt x="189" y="350"/>
                </a:cubicBezTo>
                <a:cubicBezTo>
                  <a:pt x="188" y="347"/>
                  <a:pt x="187" y="344"/>
                  <a:pt x="186" y="341"/>
                </a:cubicBezTo>
                <a:cubicBezTo>
                  <a:pt x="186" y="340"/>
                  <a:pt x="186" y="337"/>
                  <a:pt x="188" y="336"/>
                </a:cubicBezTo>
                <a:cubicBezTo>
                  <a:pt x="189" y="334"/>
                  <a:pt x="195" y="335"/>
                  <a:pt x="197" y="338"/>
                </a:cubicBezTo>
                <a:cubicBezTo>
                  <a:pt x="198" y="339"/>
                  <a:pt x="199" y="341"/>
                  <a:pt x="198" y="343"/>
                </a:cubicBezTo>
                <a:cubicBezTo>
                  <a:pt x="197" y="345"/>
                  <a:pt x="195" y="348"/>
                  <a:pt x="193" y="350"/>
                </a:cubicBezTo>
                <a:cubicBezTo>
                  <a:pt x="193" y="351"/>
                  <a:pt x="192" y="351"/>
                  <a:pt x="191" y="351"/>
                </a:cubicBezTo>
                <a:close/>
                <a:moveTo>
                  <a:pt x="125" y="283"/>
                </a:moveTo>
                <a:cubicBezTo>
                  <a:pt x="124" y="283"/>
                  <a:pt x="124" y="283"/>
                  <a:pt x="123" y="283"/>
                </a:cubicBezTo>
                <a:cubicBezTo>
                  <a:pt x="120" y="281"/>
                  <a:pt x="119" y="276"/>
                  <a:pt x="120" y="272"/>
                </a:cubicBezTo>
                <a:cubicBezTo>
                  <a:pt x="121" y="270"/>
                  <a:pt x="124" y="268"/>
                  <a:pt x="128" y="269"/>
                </a:cubicBezTo>
                <a:cubicBezTo>
                  <a:pt x="129" y="269"/>
                  <a:pt x="131" y="271"/>
                  <a:pt x="132" y="272"/>
                </a:cubicBezTo>
                <a:cubicBezTo>
                  <a:pt x="132" y="276"/>
                  <a:pt x="131" y="280"/>
                  <a:pt x="128" y="283"/>
                </a:cubicBezTo>
                <a:cubicBezTo>
                  <a:pt x="127" y="283"/>
                  <a:pt x="126" y="283"/>
                  <a:pt x="125" y="283"/>
                </a:cubicBezTo>
                <a:close/>
                <a:moveTo>
                  <a:pt x="253" y="344"/>
                </a:moveTo>
                <a:cubicBezTo>
                  <a:pt x="252" y="342"/>
                  <a:pt x="251" y="342"/>
                  <a:pt x="251" y="341"/>
                </a:cubicBezTo>
                <a:cubicBezTo>
                  <a:pt x="250" y="339"/>
                  <a:pt x="250" y="336"/>
                  <a:pt x="251" y="334"/>
                </a:cubicBezTo>
                <a:cubicBezTo>
                  <a:pt x="252" y="330"/>
                  <a:pt x="254" y="328"/>
                  <a:pt x="258" y="328"/>
                </a:cubicBezTo>
                <a:cubicBezTo>
                  <a:pt x="259" y="328"/>
                  <a:pt x="261" y="329"/>
                  <a:pt x="262" y="330"/>
                </a:cubicBezTo>
                <a:cubicBezTo>
                  <a:pt x="263" y="334"/>
                  <a:pt x="262" y="337"/>
                  <a:pt x="259" y="339"/>
                </a:cubicBezTo>
                <a:cubicBezTo>
                  <a:pt x="257" y="341"/>
                  <a:pt x="255" y="342"/>
                  <a:pt x="253" y="344"/>
                </a:cubicBezTo>
                <a:close/>
                <a:moveTo>
                  <a:pt x="64" y="418"/>
                </a:moveTo>
                <a:cubicBezTo>
                  <a:pt x="65" y="423"/>
                  <a:pt x="62" y="427"/>
                  <a:pt x="60" y="430"/>
                </a:cubicBezTo>
                <a:cubicBezTo>
                  <a:pt x="60" y="431"/>
                  <a:pt x="58" y="431"/>
                  <a:pt x="57" y="431"/>
                </a:cubicBezTo>
                <a:cubicBezTo>
                  <a:pt x="56" y="431"/>
                  <a:pt x="55" y="430"/>
                  <a:pt x="55" y="429"/>
                </a:cubicBezTo>
                <a:cubicBezTo>
                  <a:pt x="54" y="424"/>
                  <a:pt x="57" y="419"/>
                  <a:pt x="61" y="417"/>
                </a:cubicBezTo>
                <a:cubicBezTo>
                  <a:pt x="62" y="417"/>
                  <a:pt x="63" y="418"/>
                  <a:pt x="64" y="418"/>
                </a:cubicBezTo>
                <a:close/>
                <a:moveTo>
                  <a:pt x="258" y="269"/>
                </a:moveTo>
                <a:cubicBezTo>
                  <a:pt x="257" y="268"/>
                  <a:pt x="255" y="267"/>
                  <a:pt x="254" y="266"/>
                </a:cubicBezTo>
                <a:cubicBezTo>
                  <a:pt x="253" y="262"/>
                  <a:pt x="253" y="258"/>
                  <a:pt x="256" y="255"/>
                </a:cubicBezTo>
                <a:cubicBezTo>
                  <a:pt x="257" y="254"/>
                  <a:pt x="259" y="253"/>
                  <a:pt x="261" y="254"/>
                </a:cubicBezTo>
                <a:cubicBezTo>
                  <a:pt x="264" y="255"/>
                  <a:pt x="266" y="258"/>
                  <a:pt x="265" y="264"/>
                </a:cubicBezTo>
                <a:cubicBezTo>
                  <a:pt x="265" y="267"/>
                  <a:pt x="262" y="269"/>
                  <a:pt x="258" y="269"/>
                </a:cubicBezTo>
                <a:close/>
                <a:moveTo>
                  <a:pt x="131" y="410"/>
                </a:moveTo>
                <a:cubicBezTo>
                  <a:pt x="131" y="411"/>
                  <a:pt x="131" y="413"/>
                  <a:pt x="130" y="414"/>
                </a:cubicBezTo>
                <a:cubicBezTo>
                  <a:pt x="126" y="419"/>
                  <a:pt x="122" y="424"/>
                  <a:pt x="118" y="429"/>
                </a:cubicBezTo>
                <a:cubicBezTo>
                  <a:pt x="118" y="430"/>
                  <a:pt x="116" y="430"/>
                  <a:pt x="115" y="429"/>
                </a:cubicBezTo>
                <a:cubicBezTo>
                  <a:pt x="115" y="429"/>
                  <a:pt x="114" y="428"/>
                  <a:pt x="114" y="427"/>
                </a:cubicBezTo>
                <a:cubicBezTo>
                  <a:pt x="116" y="420"/>
                  <a:pt x="119" y="413"/>
                  <a:pt x="125" y="408"/>
                </a:cubicBezTo>
                <a:cubicBezTo>
                  <a:pt x="126" y="407"/>
                  <a:pt x="128" y="407"/>
                  <a:pt x="129" y="407"/>
                </a:cubicBezTo>
                <a:cubicBezTo>
                  <a:pt x="130" y="407"/>
                  <a:pt x="130" y="409"/>
                  <a:pt x="131" y="410"/>
                </a:cubicBezTo>
                <a:close/>
                <a:moveTo>
                  <a:pt x="270" y="404"/>
                </a:moveTo>
                <a:cubicBezTo>
                  <a:pt x="268" y="407"/>
                  <a:pt x="267" y="410"/>
                  <a:pt x="265" y="413"/>
                </a:cubicBezTo>
                <a:cubicBezTo>
                  <a:pt x="264" y="415"/>
                  <a:pt x="259" y="415"/>
                  <a:pt x="258" y="412"/>
                </a:cubicBezTo>
                <a:cubicBezTo>
                  <a:pt x="255" y="406"/>
                  <a:pt x="256" y="401"/>
                  <a:pt x="262" y="399"/>
                </a:cubicBezTo>
                <a:cubicBezTo>
                  <a:pt x="264" y="398"/>
                  <a:pt x="266" y="398"/>
                  <a:pt x="267" y="398"/>
                </a:cubicBezTo>
                <a:cubicBezTo>
                  <a:pt x="269" y="399"/>
                  <a:pt x="269" y="402"/>
                  <a:pt x="270" y="404"/>
                </a:cubicBezTo>
                <a:close/>
                <a:moveTo>
                  <a:pt x="201" y="405"/>
                </a:moveTo>
                <a:cubicBezTo>
                  <a:pt x="200" y="412"/>
                  <a:pt x="197" y="416"/>
                  <a:pt x="193" y="420"/>
                </a:cubicBezTo>
                <a:cubicBezTo>
                  <a:pt x="191" y="421"/>
                  <a:pt x="187" y="419"/>
                  <a:pt x="187" y="417"/>
                </a:cubicBezTo>
                <a:cubicBezTo>
                  <a:pt x="186" y="410"/>
                  <a:pt x="190" y="403"/>
                  <a:pt x="197" y="403"/>
                </a:cubicBezTo>
                <a:cubicBezTo>
                  <a:pt x="198" y="403"/>
                  <a:pt x="200" y="405"/>
                  <a:pt x="201" y="405"/>
                </a:cubicBezTo>
                <a:close/>
                <a:moveTo>
                  <a:pt x="84" y="493"/>
                </a:moveTo>
                <a:cubicBezTo>
                  <a:pt x="80" y="493"/>
                  <a:pt x="76" y="494"/>
                  <a:pt x="75" y="493"/>
                </a:cubicBezTo>
                <a:cubicBezTo>
                  <a:pt x="71" y="489"/>
                  <a:pt x="67" y="489"/>
                  <a:pt x="63" y="492"/>
                </a:cubicBezTo>
                <a:cubicBezTo>
                  <a:pt x="62" y="492"/>
                  <a:pt x="61" y="492"/>
                  <a:pt x="60" y="491"/>
                </a:cubicBezTo>
                <a:cubicBezTo>
                  <a:pt x="60" y="490"/>
                  <a:pt x="60" y="488"/>
                  <a:pt x="60" y="487"/>
                </a:cubicBezTo>
                <a:cubicBezTo>
                  <a:pt x="64" y="483"/>
                  <a:pt x="69" y="480"/>
                  <a:pt x="74" y="482"/>
                </a:cubicBezTo>
                <a:cubicBezTo>
                  <a:pt x="81" y="484"/>
                  <a:pt x="88" y="482"/>
                  <a:pt x="96" y="481"/>
                </a:cubicBezTo>
                <a:cubicBezTo>
                  <a:pt x="97" y="481"/>
                  <a:pt x="99" y="481"/>
                  <a:pt x="100" y="481"/>
                </a:cubicBezTo>
                <a:cubicBezTo>
                  <a:pt x="101" y="482"/>
                  <a:pt x="102" y="483"/>
                  <a:pt x="103" y="484"/>
                </a:cubicBezTo>
                <a:cubicBezTo>
                  <a:pt x="103" y="485"/>
                  <a:pt x="102" y="487"/>
                  <a:pt x="102" y="487"/>
                </a:cubicBezTo>
                <a:cubicBezTo>
                  <a:pt x="95" y="489"/>
                  <a:pt x="90" y="495"/>
                  <a:pt x="84" y="493"/>
                </a:cubicBezTo>
                <a:close/>
                <a:moveTo>
                  <a:pt x="220" y="481"/>
                </a:moveTo>
                <a:cubicBezTo>
                  <a:pt x="214" y="479"/>
                  <a:pt x="209" y="481"/>
                  <a:pt x="203" y="483"/>
                </a:cubicBezTo>
                <a:cubicBezTo>
                  <a:pt x="202" y="483"/>
                  <a:pt x="201" y="483"/>
                  <a:pt x="200" y="482"/>
                </a:cubicBezTo>
                <a:cubicBezTo>
                  <a:pt x="200" y="481"/>
                  <a:pt x="200" y="480"/>
                  <a:pt x="200" y="479"/>
                </a:cubicBezTo>
                <a:cubicBezTo>
                  <a:pt x="203" y="473"/>
                  <a:pt x="206" y="469"/>
                  <a:pt x="214" y="470"/>
                </a:cubicBezTo>
                <a:cubicBezTo>
                  <a:pt x="220" y="471"/>
                  <a:pt x="226" y="471"/>
                  <a:pt x="232" y="472"/>
                </a:cubicBezTo>
                <a:cubicBezTo>
                  <a:pt x="233" y="473"/>
                  <a:pt x="235" y="475"/>
                  <a:pt x="235" y="477"/>
                </a:cubicBezTo>
                <a:cubicBezTo>
                  <a:pt x="235" y="478"/>
                  <a:pt x="233" y="480"/>
                  <a:pt x="231" y="481"/>
                </a:cubicBezTo>
                <a:cubicBezTo>
                  <a:pt x="228" y="481"/>
                  <a:pt x="224" y="481"/>
                  <a:pt x="220" y="481"/>
                </a:cubicBezTo>
                <a:close/>
                <a:moveTo>
                  <a:pt x="172" y="161"/>
                </a:moveTo>
                <a:cubicBezTo>
                  <a:pt x="170" y="169"/>
                  <a:pt x="169" y="177"/>
                  <a:pt x="168" y="185"/>
                </a:cubicBezTo>
                <a:cubicBezTo>
                  <a:pt x="167" y="189"/>
                  <a:pt x="163" y="192"/>
                  <a:pt x="158" y="191"/>
                </a:cubicBezTo>
                <a:cubicBezTo>
                  <a:pt x="152" y="190"/>
                  <a:pt x="149" y="187"/>
                  <a:pt x="149" y="182"/>
                </a:cubicBezTo>
                <a:cubicBezTo>
                  <a:pt x="151" y="174"/>
                  <a:pt x="153" y="166"/>
                  <a:pt x="154" y="159"/>
                </a:cubicBezTo>
                <a:cubicBezTo>
                  <a:pt x="155" y="158"/>
                  <a:pt x="155" y="157"/>
                  <a:pt x="156" y="156"/>
                </a:cubicBezTo>
                <a:cubicBezTo>
                  <a:pt x="159" y="152"/>
                  <a:pt x="163" y="150"/>
                  <a:pt x="167" y="151"/>
                </a:cubicBezTo>
                <a:cubicBezTo>
                  <a:pt x="170" y="151"/>
                  <a:pt x="172" y="155"/>
                  <a:pt x="172" y="161"/>
                </a:cubicBezTo>
                <a:close/>
                <a:moveTo>
                  <a:pt x="58" y="181"/>
                </a:moveTo>
                <a:cubicBezTo>
                  <a:pt x="56" y="175"/>
                  <a:pt x="59" y="170"/>
                  <a:pt x="62" y="164"/>
                </a:cubicBezTo>
                <a:cubicBezTo>
                  <a:pt x="64" y="161"/>
                  <a:pt x="67" y="159"/>
                  <a:pt x="71" y="157"/>
                </a:cubicBezTo>
                <a:cubicBezTo>
                  <a:pt x="83" y="152"/>
                  <a:pt x="86" y="154"/>
                  <a:pt x="85" y="168"/>
                </a:cubicBezTo>
                <a:cubicBezTo>
                  <a:pt x="84" y="175"/>
                  <a:pt x="84" y="182"/>
                  <a:pt x="85" y="189"/>
                </a:cubicBezTo>
                <a:cubicBezTo>
                  <a:pt x="86" y="193"/>
                  <a:pt x="84" y="196"/>
                  <a:pt x="79" y="198"/>
                </a:cubicBezTo>
                <a:cubicBezTo>
                  <a:pt x="63" y="204"/>
                  <a:pt x="60" y="202"/>
                  <a:pt x="59" y="185"/>
                </a:cubicBezTo>
                <a:cubicBezTo>
                  <a:pt x="59" y="184"/>
                  <a:pt x="59" y="183"/>
                  <a:pt x="58" y="181"/>
                </a:cubicBezTo>
                <a:close/>
                <a:moveTo>
                  <a:pt x="142" y="169"/>
                </a:moveTo>
                <a:cubicBezTo>
                  <a:pt x="141" y="172"/>
                  <a:pt x="141" y="175"/>
                  <a:pt x="140" y="177"/>
                </a:cubicBezTo>
                <a:cubicBezTo>
                  <a:pt x="135" y="183"/>
                  <a:pt x="129" y="189"/>
                  <a:pt x="120" y="193"/>
                </a:cubicBezTo>
                <a:cubicBezTo>
                  <a:pt x="118" y="194"/>
                  <a:pt x="115" y="192"/>
                  <a:pt x="114" y="190"/>
                </a:cubicBezTo>
                <a:cubicBezTo>
                  <a:pt x="113" y="184"/>
                  <a:pt x="110" y="181"/>
                  <a:pt x="105" y="179"/>
                </a:cubicBezTo>
                <a:cubicBezTo>
                  <a:pt x="99" y="175"/>
                  <a:pt x="100" y="167"/>
                  <a:pt x="106" y="164"/>
                </a:cubicBezTo>
                <a:cubicBezTo>
                  <a:pt x="110" y="162"/>
                  <a:pt x="114" y="161"/>
                  <a:pt x="116" y="157"/>
                </a:cubicBezTo>
                <a:cubicBezTo>
                  <a:pt x="117" y="153"/>
                  <a:pt x="121" y="153"/>
                  <a:pt x="124" y="152"/>
                </a:cubicBezTo>
                <a:cubicBezTo>
                  <a:pt x="128" y="151"/>
                  <a:pt x="131" y="152"/>
                  <a:pt x="133" y="155"/>
                </a:cubicBezTo>
                <a:cubicBezTo>
                  <a:pt x="135" y="158"/>
                  <a:pt x="137" y="160"/>
                  <a:pt x="139" y="163"/>
                </a:cubicBezTo>
                <a:cubicBezTo>
                  <a:pt x="140" y="165"/>
                  <a:pt x="141" y="167"/>
                  <a:pt x="142" y="169"/>
                </a:cubicBezTo>
                <a:close/>
                <a:moveTo>
                  <a:pt x="241" y="188"/>
                </a:moveTo>
                <a:cubicBezTo>
                  <a:pt x="240" y="188"/>
                  <a:pt x="238" y="188"/>
                  <a:pt x="237" y="188"/>
                </a:cubicBezTo>
                <a:cubicBezTo>
                  <a:pt x="231" y="188"/>
                  <a:pt x="229" y="183"/>
                  <a:pt x="231" y="178"/>
                </a:cubicBezTo>
                <a:cubicBezTo>
                  <a:pt x="234" y="174"/>
                  <a:pt x="238" y="170"/>
                  <a:pt x="241" y="166"/>
                </a:cubicBezTo>
                <a:cubicBezTo>
                  <a:pt x="243" y="163"/>
                  <a:pt x="242" y="161"/>
                  <a:pt x="239" y="160"/>
                </a:cubicBezTo>
                <a:cubicBezTo>
                  <a:pt x="237" y="159"/>
                  <a:pt x="236" y="159"/>
                  <a:pt x="234" y="158"/>
                </a:cubicBezTo>
                <a:cubicBezTo>
                  <a:pt x="229" y="155"/>
                  <a:pt x="228" y="148"/>
                  <a:pt x="234" y="145"/>
                </a:cubicBezTo>
                <a:cubicBezTo>
                  <a:pt x="240" y="140"/>
                  <a:pt x="246" y="140"/>
                  <a:pt x="252" y="144"/>
                </a:cubicBezTo>
                <a:cubicBezTo>
                  <a:pt x="258" y="148"/>
                  <a:pt x="260" y="153"/>
                  <a:pt x="258" y="160"/>
                </a:cubicBezTo>
                <a:cubicBezTo>
                  <a:pt x="256" y="165"/>
                  <a:pt x="256" y="167"/>
                  <a:pt x="260" y="171"/>
                </a:cubicBezTo>
                <a:cubicBezTo>
                  <a:pt x="265" y="176"/>
                  <a:pt x="261" y="185"/>
                  <a:pt x="255" y="187"/>
                </a:cubicBezTo>
                <a:cubicBezTo>
                  <a:pt x="253" y="187"/>
                  <a:pt x="252" y="187"/>
                  <a:pt x="250" y="187"/>
                </a:cubicBezTo>
                <a:cubicBezTo>
                  <a:pt x="247" y="188"/>
                  <a:pt x="244" y="188"/>
                  <a:pt x="241" y="188"/>
                </a:cubicBezTo>
                <a:close/>
                <a:moveTo>
                  <a:pt x="205" y="169"/>
                </a:moveTo>
                <a:cubicBezTo>
                  <a:pt x="199" y="168"/>
                  <a:pt x="195" y="168"/>
                  <a:pt x="192" y="167"/>
                </a:cubicBezTo>
                <a:cubicBezTo>
                  <a:pt x="188" y="167"/>
                  <a:pt x="187" y="164"/>
                  <a:pt x="186" y="159"/>
                </a:cubicBezTo>
                <a:cubicBezTo>
                  <a:pt x="186" y="155"/>
                  <a:pt x="188" y="153"/>
                  <a:pt x="192" y="152"/>
                </a:cubicBezTo>
                <a:cubicBezTo>
                  <a:pt x="200" y="150"/>
                  <a:pt x="208" y="149"/>
                  <a:pt x="216" y="152"/>
                </a:cubicBezTo>
                <a:cubicBezTo>
                  <a:pt x="219" y="153"/>
                  <a:pt x="221" y="156"/>
                  <a:pt x="220" y="159"/>
                </a:cubicBezTo>
                <a:cubicBezTo>
                  <a:pt x="220" y="162"/>
                  <a:pt x="218" y="165"/>
                  <a:pt x="216" y="167"/>
                </a:cubicBezTo>
                <a:cubicBezTo>
                  <a:pt x="214" y="170"/>
                  <a:pt x="215" y="171"/>
                  <a:pt x="217" y="174"/>
                </a:cubicBezTo>
                <a:cubicBezTo>
                  <a:pt x="221" y="181"/>
                  <a:pt x="218" y="189"/>
                  <a:pt x="211" y="190"/>
                </a:cubicBezTo>
                <a:cubicBezTo>
                  <a:pt x="204" y="190"/>
                  <a:pt x="198" y="190"/>
                  <a:pt x="191" y="189"/>
                </a:cubicBezTo>
                <a:cubicBezTo>
                  <a:pt x="187" y="189"/>
                  <a:pt x="185" y="186"/>
                  <a:pt x="184" y="182"/>
                </a:cubicBezTo>
                <a:cubicBezTo>
                  <a:pt x="183" y="178"/>
                  <a:pt x="186" y="175"/>
                  <a:pt x="189" y="174"/>
                </a:cubicBezTo>
                <a:cubicBezTo>
                  <a:pt x="193" y="172"/>
                  <a:pt x="198" y="171"/>
                  <a:pt x="205" y="169"/>
                </a:cubicBezTo>
                <a:close/>
                <a:moveTo>
                  <a:pt x="184" y="31"/>
                </a:moveTo>
                <a:cubicBezTo>
                  <a:pt x="191" y="31"/>
                  <a:pt x="195" y="33"/>
                  <a:pt x="194" y="35"/>
                </a:cubicBezTo>
                <a:cubicBezTo>
                  <a:pt x="192" y="39"/>
                  <a:pt x="188" y="38"/>
                  <a:pt x="185" y="38"/>
                </a:cubicBezTo>
                <a:cubicBezTo>
                  <a:pt x="183" y="39"/>
                  <a:pt x="181" y="38"/>
                  <a:pt x="179" y="38"/>
                </a:cubicBezTo>
                <a:cubicBezTo>
                  <a:pt x="178" y="37"/>
                  <a:pt x="176" y="36"/>
                  <a:pt x="176" y="35"/>
                </a:cubicBezTo>
                <a:cubicBezTo>
                  <a:pt x="176" y="33"/>
                  <a:pt x="177" y="31"/>
                  <a:pt x="180" y="31"/>
                </a:cubicBezTo>
                <a:cubicBezTo>
                  <a:pt x="181" y="31"/>
                  <a:pt x="183" y="31"/>
                  <a:pt x="184" y="31"/>
                </a:cubicBezTo>
                <a:close/>
                <a:moveTo>
                  <a:pt x="185" y="26"/>
                </a:moveTo>
                <a:cubicBezTo>
                  <a:pt x="182" y="26"/>
                  <a:pt x="179" y="26"/>
                  <a:pt x="176" y="25"/>
                </a:cubicBezTo>
                <a:cubicBezTo>
                  <a:pt x="175" y="25"/>
                  <a:pt x="173" y="23"/>
                  <a:pt x="173" y="22"/>
                </a:cubicBezTo>
                <a:cubicBezTo>
                  <a:pt x="174" y="21"/>
                  <a:pt x="175" y="20"/>
                  <a:pt x="176" y="20"/>
                </a:cubicBezTo>
                <a:cubicBezTo>
                  <a:pt x="182" y="19"/>
                  <a:pt x="187" y="19"/>
                  <a:pt x="193" y="20"/>
                </a:cubicBezTo>
                <a:cubicBezTo>
                  <a:pt x="194" y="20"/>
                  <a:pt x="195" y="22"/>
                  <a:pt x="195" y="23"/>
                </a:cubicBezTo>
                <a:cubicBezTo>
                  <a:pt x="195" y="24"/>
                  <a:pt x="193" y="26"/>
                  <a:pt x="192" y="26"/>
                </a:cubicBezTo>
                <a:cubicBezTo>
                  <a:pt x="190" y="26"/>
                  <a:pt x="187" y="26"/>
                  <a:pt x="185" y="26"/>
                </a:cubicBezTo>
                <a:close/>
                <a:moveTo>
                  <a:pt x="148" y="40"/>
                </a:moveTo>
                <a:cubicBezTo>
                  <a:pt x="149" y="33"/>
                  <a:pt x="150" y="25"/>
                  <a:pt x="151" y="17"/>
                </a:cubicBezTo>
                <a:cubicBezTo>
                  <a:pt x="151" y="15"/>
                  <a:pt x="151" y="14"/>
                  <a:pt x="152" y="13"/>
                </a:cubicBezTo>
                <a:cubicBezTo>
                  <a:pt x="153" y="12"/>
                  <a:pt x="154" y="11"/>
                  <a:pt x="155" y="12"/>
                </a:cubicBezTo>
                <a:cubicBezTo>
                  <a:pt x="155" y="12"/>
                  <a:pt x="157" y="13"/>
                  <a:pt x="157" y="13"/>
                </a:cubicBezTo>
                <a:cubicBezTo>
                  <a:pt x="156" y="21"/>
                  <a:pt x="156" y="28"/>
                  <a:pt x="156" y="36"/>
                </a:cubicBezTo>
                <a:cubicBezTo>
                  <a:pt x="155" y="40"/>
                  <a:pt x="155" y="44"/>
                  <a:pt x="154" y="49"/>
                </a:cubicBezTo>
                <a:cubicBezTo>
                  <a:pt x="154" y="50"/>
                  <a:pt x="152" y="51"/>
                  <a:pt x="152" y="51"/>
                </a:cubicBezTo>
                <a:cubicBezTo>
                  <a:pt x="151" y="50"/>
                  <a:pt x="149" y="49"/>
                  <a:pt x="148" y="48"/>
                </a:cubicBezTo>
                <a:cubicBezTo>
                  <a:pt x="148" y="46"/>
                  <a:pt x="148" y="43"/>
                  <a:pt x="148" y="40"/>
                </a:cubicBezTo>
                <a:close/>
                <a:moveTo>
                  <a:pt x="65" y="39"/>
                </a:moveTo>
                <a:cubicBezTo>
                  <a:pt x="67" y="29"/>
                  <a:pt x="67" y="22"/>
                  <a:pt x="68" y="15"/>
                </a:cubicBezTo>
                <a:cubicBezTo>
                  <a:pt x="68" y="14"/>
                  <a:pt x="70" y="13"/>
                  <a:pt x="70" y="13"/>
                </a:cubicBezTo>
                <a:cubicBezTo>
                  <a:pt x="72" y="13"/>
                  <a:pt x="73" y="14"/>
                  <a:pt x="74" y="15"/>
                </a:cubicBezTo>
                <a:cubicBezTo>
                  <a:pt x="74" y="15"/>
                  <a:pt x="74" y="16"/>
                  <a:pt x="74" y="16"/>
                </a:cubicBezTo>
                <a:cubicBezTo>
                  <a:pt x="73" y="28"/>
                  <a:pt x="72" y="40"/>
                  <a:pt x="71" y="52"/>
                </a:cubicBezTo>
                <a:cubicBezTo>
                  <a:pt x="71" y="53"/>
                  <a:pt x="69" y="54"/>
                  <a:pt x="67" y="54"/>
                </a:cubicBezTo>
                <a:cubicBezTo>
                  <a:pt x="67" y="54"/>
                  <a:pt x="65" y="53"/>
                  <a:pt x="65" y="52"/>
                </a:cubicBezTo>
                <a:cubicBezTo>
                  <a:pt x="65" y="47"/>
                  <a:pt x="65" y="41"/>
                  <a:pt x="65" y="39"/>
                </a:cubicBezTo>
                <a:close/>
                <a:moveTo>
                  <a:pt x="92" y="37"/>
                </a:moveTo>
                <a:cubicBezTo>
                  <a:pt x="92" y="36"/>
                  <a:pt x="92" y="35"/>
                  <a:pt x="93" y="34"/>
                </a:cubicBezTo>
                <a:cubicBezTo>
                  <a:pt x="94" y="33"/>
                  <a:pt x="96" y="32"/>
                  <a:pt x="98" y="32"/>
                </a:cubicBezTo>
                <a:cubicBezTo>
                  <a:pt x="104" y="32"/>
                  <a:pt x="109" y="31"/>
                  <a:pt x="110" y="23"/>
                </a:cubicBezTo>
                <a:cubicBezTo>
                  <a:pt x="110" y="21"/>
                  <a:pt x="114" y="21"/>
                  <a:pt x="115" y="23"/>
                </a:cubicBezTo>
                <a:cubicBezTo>
                  <a:pt x="115" y="24"/>
                  <a:pt x="116" y="25"/>
                  <a:pt x="116" y="26"/>
                </a:cubicBezTo>
                <a:cubicBezTo>
                  <a:pt x="117" y="30"/>
                  <a:pt x="119" y="32"/>
                  <a:pt x="123" y="31"/>
                </a:cubicBezTo>
                <a:cubicBezTo>
                  <a:pt x="125" y="31"/>
                  <a:pt x="127" y="31"/>
                  <a:pt x="129" y="31"/>
                </a:cubicBezTo>
                <a:cubicBezTo>
                  <a:pt x="129" y="32"/>
                  <a:pt x="130" y="32"/>
                  <a:pt x="130" y="32"/>
                </a:cubicBezTo>
                <a:cubicBezTo>
                  <a:pt x="130" y="33"/>
                  <a:pt x="130" y="35"/>
                  <a:pt x="130" y="35"/>
                </a:cubicBezTo>
                <a:cubicBezTo>
                  <a:pt x="124" y="39"/>
                  <a:pt x="118" y="41"/>
                  <a:pt x="114" y="47"/>
                </a:cubicBezTo>
                <a:cubicBezTo>
                  <a:pt x="114" y="47"/>
                  <a:pt x="112" y="47"/>
                  <a:pt x="112" y="46"/>
                </a:cubicBezTo>
                <a:cubicBezTo>
                  <a:pt x="109" y="37"/>
                  <a:pt x="102" y="40"/>
                  <a:pt x="96" y="39"/>
                </a:cubicBezTo>
                <a:cubicBezTo>
                  <a:pt x="94" y="39"/>
                  <a:pt x="93" y="38"/>
                  <a:pt x="92" y="37"/>
                </a:cubicBezTo>
                <a:close/>
                <a:moveTo>
                  <a:pt x="229" y="42"/>
                </a:moveTo>
                <a:cubicBezTo>
                  <a:pt x="235" y="43"/>
                  <a:pt x="240" y="44"/>
                  <a:pt x="244" y="45"/>
                </a:cubicBezTo>
                <a:cubicBezTo>
                  <a:pt x="245" y="45"/>
                  <a:pt x="247" y="47"/>
                  <a:pt x="247" y="48"/>
                </a:cubicBezTo>
                <a:cubicBezTo>
                  <a:pt x="247" y="49"/>
                  <a:pt x="245" y="51"/>
                  <a:pt x="244" y="51"/>
                </a:cubicBezTo>
                <a:cubicBezTo>
                  <a:pt x="236" y="51"/>
                  <a:pt x="228" y="51"/>
                  <a:pt x="221" y="50"/>
                </a:cubicBezTo>
                <a:cubicBezTo>
                  <a:pt x="217" y="50"/>
                  <a:pt x="216" y="45"/>
                  <a:pt x="218" y="42"/>
                </a:cubicBezTo>
                <a:cubicBezTo>
                  <a:pt x="220" y="39"/>
                  <a:pt x="223" y="37"/>
                  <a:pt x="226" y="34"/>
                </a:cubicBezTo>
                <a:cubicBezTo>
                  <a:pt x="230" y="29"/>
                  <a:pt x="233" y="23"/>
                  <a:pt x="232" y="16"/>
                </a:cubicBezTo>
                <a:cubicBezTo>
                  <a:pt x="232" y="14"/>
                  <a:pt x="230" y="11"/>
                  <a:pt x="228" y="11"/>
                </a:cubicBezTo>
                <a:cubicBezTo>
                  <a:pt x="227" y="10"/>
                  <a:pt x="224" y="11"/>
                  <a:pt x="222" y="12"/>
                </a:cubicBezTo>
                <a:cubicBezTo>
                  <a:pt x="220" y="13"/>
                  <a:pt x="219" y="15"/>
                  <a:pt x="218" y="16"/>
                </a:cubicBezTo>
                <a:cubicBezTo>
                  <a:pt x="217" y="16"/>
                  <a:pt x="216" y="16"/>
                  <a:pt x="216" y="16"/>
                </a:cubicBezTo>
                <a:cubicBezTo>
                  <a:pt x="215" y="15"/>
                  <a:pt x="215" y="14"/>
                  <a:pt x="215" y="13"/>
                </a:cubicBezTo>
                <a:cubicBezTo>
                  <a:pt x="215" y="6"/>
                  <a:pt x="221" y="0"/>
                  <a:pt x="227" y="1"/>
                </a:cubicBezTo>
                <a:cubicBezTo>
                  <a:pt x="233" y="2"/>
                  <a:pt x="238" y="7"/>
                  <a:pt x="238" y="13"/>
                </a:cubicBezTo>
                <a:cubicBezTo>
                  <a:pt x="238" y="19"/>
                  <a:pt x="236" y="24"/>
                  <a:pt x="235" y="29"/>
                </a:cubicBezTo>
                <a:cubicBezTo>
                  <a:pt x="234" y="34"/>
                  <a:pt x="231" y="38"/>
                  <a:pt x="229" y="42"/>
                </a:cubicBezTo>
                <a:close/>
                <a:moveTo>
                  <a:pt x="135" y="503"/>
                </a:moveTo>
                <a:cubicBezTo>
                  <a:pt x="128" y="506"/>
                  <a:pt x="121" y="508"/>
                  <a:pt x="117" y="516"/>
                </a:cubicBezTo>
                <a:cubicBezTo>
                  <a:pt x="116" y="517"/>
                  <a:pt x="116" y="518"/>
                  <a:pt x="116" y="519"/>
                </a:cubicBezTo>
                <a:cubicBezTo>
                  <a:pt x="118" y="520"/>
                  <a:pt x="120" y="521"/>
                  <a:pt x="121" y="520"/>
                </a:cubicBezTo>
                <a:cubicBezTo>
                  <a:pt x="128" y="516"/>
                  <a:pt x="133" y="510"/>
                  <a:pt x="135" y="502"/>
                </a:cubicBezTo>
                <a:cubicBezTo>
                  <a:pt x="136" y="502"/>
                  <a:pt x="137" y="502"/>
                  <a:pt x="137" y="502"/>
                </a:cubicBezTo>
                <a:cubicBezTo>
                  <a:pt x="145" y="493"/>
                  <a:pt x="152" y="484"/>
                  <a:pt x="159" y="475"/>
                </a:cubicBezTo>
                <a:cubicBezTo>
                  <a:pt x="160" y="473"/>
                  <a:pt x="160" y="471"/>
                  <a:pt x="160" y="469"/>
                </a:cubicBezTo>
                <a:cubicBezTo>
                  <a:pt x="160" y="468"/>
                  <a:pt x="160" y="467"/>
                  <a:pt x="159" y="467"/>
                </a:cubicBezTo>
                <a:cubicBezTo>
                  <a:pt x="159" y="466"/>
                  <a:pt x="157" y="466"/>
                  <a:pt x="157" y="467"/>
                </a:cubicBezTo>
                <a:cubicBezTo>
                  <a:pt x="150" y="475"/>
                  <a:pt x="144" y="482"/>
                  <a:pt x="138" y="490"/>
                </a:cubicBezTo>
                <a:cubicBezTo>
                  <a:pt x="135" y="494"/>
                  <a:pt x="134" y="498"/>
                  <a:pt x="135" y="503"/>
                </a:cubicBezTo>
                <a:close/>
                <a:moveTo>
                  <a:pt x="96" y="217"/>
                </a:moveTo>
                <a:cubicBezTo>
                  <a:pt x="117" y="216"/>
                  <a:pt x="142" y="215"/>
                  <a:pt x="167" y="213"/>
                </a:cubicBezTo>
                <a:cubicBezTo>
                  <a:pt x="189" y="212"/>
                  <a:pt x="211" y="210"/>
                  <a:pt x="232" y="207"/>
                </a:cubicBezTo>
                <a:cubicBezTo>
                  <a:pt x="240" y="206"/>
                  <a:pt x="248" y="204"/>
                  <a:pt x="256" y="202"/>
                </a:cubicBezTo>
                <a:cubicBezTo>
                  <a:pt x="264" y="199"/>
                  <a:pt x="269" y="193"/>
                  <a:pt x="272" y="185"/>
                </a:cubicBezTo>
                <a:cubicBezTo>
                  <a:pt x="276" y="171"/>
                  <a:pt x="275" y="157"/>
                  <a:pt x="274" y="143"/>
                </a:cubicBezTo>
                <a:cubicBezTo>
                  <a:pt x="274" y="139"/>
                  <a:pt x="272" y="136"/>
                  <a:pt x="268" y="135"/>
                </a:cubicBezTo>
                <a:cubicBezTo>
                  <a:pt x="265" y="135"/>
                  <a:pt x="262" y="134"/>
                  <a:pt x="259" y="134"/>
                </a:cubicBezTo>
                <a:cubicBezTo>
                  <a:pt x="240" y="134"/>
                  <a:pt x="221" y="134"/>
                  <a:pt x="203" y="135"/>
                </a:cubicBezTo>
                <a:cubicBezTo>
                  <a:pt x="190" y="135"/>
                  <a:pt x="176" y="136"/>
                  <a:pt x="163" y="137"/>
                </a:cubicBezTo>
                <a:cubicBezTo>
                  <a:pt x="159" y="137"/>
                  <a:pt x="155" y="137"/>
                  <a:pt x="151" y="137"/>
                </a:cubicBezTo>
                <a:cubicBezTo>
                  <a:pt x="123" y="140"/>
                  <a:pt x="94" y="143"/>
                  <a:pt x="65" y="146"/>
                </a:cubicBezTo>
                <a:cubicBezTo>
                  <a:pt x="58" y="146"/>
                  <a:pt x="51" y="148"/>
                  <a:pt x="44" y="149"/>
                </a:cubicBezTo>
                <a:cubicBezTo>
                  <a:pt x="36" y="151"/>
                  <a:pt x="32" y="156"/>
                  <a:pt x="32" y="164"/>
                </a:cubicBezTo>
                <a:cubicBezTo>
                  <a:pt x="32" y="177"/>
                  <a:pt x="33" y="191"/>
                  <a:pt x="36" y="203"/>
                </a:cubicBezTo>
                <a:cubicBezTo>
                  <a:pt x="38" y="212"/>
                  <a:pt x="44" y="216"/>
                  <a:pt x="52" y="217"/>
                </a:cubicBezTo>
                <a:cubicBezTo>
                  <a:pt x="55" y="217"/>
                  <a:pt x="58" y="217"/>
                  <a:pt x="62" y="217"/>
                </a:cubicBezTo>
                <a:cubicBezTo>
                  <a:pt x="72" y="217"/>
                  <a:pt x="82" y="217"/>
                  <a:pt x="96" y="217"/>
                </a:cubicBezTo>
                <a:close/>
                <a:moveTo>
                  <a:pt x="266" y="207"/>
                </a:moveTo>
                <a:cubicBezTo>
                  <a:pt x="269" y="206"/>
                  <a:pt x="270" y="206"/>
                  <a:pt x="272" y="206"/>
                </a:cubicBezTo>
                <a:cubicBezTo>
                  <a:pt x="282" y="199"/>
                  <a:pt x="290" y="191"/>
                  <a:pt x="292" y="179"/>
                </a:cubicBezTo>
                <a:cubicBezTo>
                  <a:pt x="295" y="162"/>
                  <a:pt x="294" y="145"/>
                  <a:pt x="291" y="129"/>
                </a:cubicBezTo>
                <a:cubicBezTo>
                  <a:pt x="289" y="118"/>
                  <a:pt x="284" y="114"/>
                  <a:pt x="273" y="114"/>
                </a:cubicBezTo>
                <a:cubicBezTo>
                  <a:pt x="259" y="113"/>
                  <a:pt x="246" y="113"/>
                  <a:pt x="232" y="114"/>
                </a:cubicBezTo>
                <a:cubicBezTo>
                  <a:pt x="227" y="114"/>
                  <a:pt x="221" y="116"/>
                  <a:pt x="216" y="116"/>
                </a:cubicBezTo>
                <a:cubicBezTo>
                  <a:pt x="191" y="116"/>
                  <a:pt x="166" y="120"/>
                  <a:pt x="142" y="121"/>
                </a:cubicBezTo>
                <a:cubicBezTo>
                  <a:pt x="126" y="122"/>
                  <a:pt x="110" y="124"/>
                  <a:pt x="95" y="125"/>
                </a:cubicBezTo>
                <a:cubicBezTo>
                  <a:pt x="84" y="126"/>
                  <a:pt x="73" y="127"/>
                  <a:pt x="63" y="129"/>
                </a:cubicBezTo>
                <a:cubicBezTo>
                  <a:pt x="54" y="130"/>
                  <a:pt x="45" y="133"/>
                  <a:pt x="37" y="135"/>
                </a:cubicBezTo>
                <a:cubicBezTo>
                  <a:pt x="31" y="137"/>
                  <a:pt x="26" y="141"/>
                  <a:pt x="27" y="148"/>
                </a:cubicBezTo>
                <a:cubicBezTo>
                  <a:pt x="33" y="146"/>
                  <a:pt x="38" y="142"/>
                  <a:pt x="44" y="141"/>
                </a:cubicBezTo>
                <a:cubicBezTo>
                  <a:pt x="53" y="139"/>
                  <a:pt x="62" y="138"/>
                  <a:pt x="71" y="138"/>
                </a:cubicBezTo>
                <a:cubicBezTo>
                  <a:pt x="88" y="137"/>
                  <a:pt x="105" y="135"/>
                  <a:pt x="122" y="133"/>
                </a:cubicBezTo>
                <a:cubicBezTo>
                  <a:pt x="135" y="131"/>
                  <a:pt x="149" y="130"/>
                  <a:pt x="162" y="129"/>
                </a:cubicBezTo>
                <a:cubicBezTo>
                  <a:pt x="178" y="129"/>
                  <a:pt x="194" y="129"/>
                  <a:pt x="210" y="126"/>
                </a:cubicBezTo>
                <a:cubicBezTo>
                  <a:pt x="213" y="126"/>
                  <a:pt x="217" y="126"/>
                  <a:pt x="221" y="126"/>
                </a:cubicBezTo>
                <a:cubicBezTo>
                  <a:pt x="229" y="126"/>
                  <a:pt x="237" y="125"/>
                  <a:pt x="245" y="126"/>
                </a:cubicBezTo>
                <a:cubicBezTo>
                  <a:pt x="253" y="126"/>
                  <a:pt x="261" y="127"/>
                  <a:pt x="269" y="128"/>
                </a:cubicBezTo>
                <a:cubicBezTo>
                  <a:pt x="276" y="128"/>
                  <a:pt x="280" y="133"/>
                  <a:pt x="280" y="140"/>
                </a:cubicBezTo>
                <a:cubicBezTo>
                  <a:pt x="282" y="155"/>
                  <a:pt x="283" y="171"/>
                  <a:pt x="277" y="186"/>
                </a:cubicBezTo>
                <a:cubicBezTo>
                  <a:pt x="276" y="190"/>
                  <a:pt x="275" y="193"/>
                  <a:pt x="273" y="196"/>
                </a:cubicBezTo>
                <a:cubicBezTo>
                  <a:pt x="271" y="199"/>
                  <a:pt x="269" y="202"/>
                  <a:pt x="266" y="207"/>
                </a:cubicBezTo>
                <a:close/>
                <a:moveTo>
                  <a:pt x="215" y="460"/>
                </a:moveTo>
                <a:cubicBezTo>
                  <a:pt x="206" y="460"/>
                  <a:pt x="196" y="459"/>
                  <a:pt x="187" y="460"/>
                </a:cubicBezTo>
                <a:cubicBezTo>
                  <a:pt x="172" y="461"/>
                  <a:pt x="170" y="463"/>
                  <a:pt x="167" y="478"/>
                </a:cubicBezTo>
                <a:cubicBezTo>
                  <a:pt x="167" y="481"/>
                  <a:pt x="166" y="484"/>
                  <a:pt x="166" y="487"/>
                </a:cubicBezTo>
                <a:cubicBezTo>
                  <a:pt x="167" y="493"/>
                  <a:pt x="169" y="496"/>
                  <a:pt x="175" y="497"/>
                </a:cubicBezTo>
                <a:cubicBezTo>
                  <a:pt x="181" y="497"/>
                  <a:pt x="186" y="497"/>
                  <a:pt x="192" y="497"/>
                </a:cubicBezTo>
                <a:cubicBezTo>
                  <a:pt x="205" y="496"/>
                  <a:pt x="218" y="496"/>
                  <a:pt x="231" y="497"/>
                </a:cubicBezTo>
                <a:cubicBezTo>
                  <a:pt x="239" y="498"/>
                  <a:pt x="248" y="497"/>
                  <a:pt x="256" y="497"/>
                </a:cubicBezTo>
                <a:cubicBezTo>
                  <a:pt x="259" y="497"/>
                  <a:pt x="262" y="496"/>
                  <a:pt x="265" y="495"/>
                </a:cubicBezTo>
                <a:cubicBezTo>
                  <a:pt x="269" y="494"/>
                  <a:pt x="272" y="491"/>
                  <a:pt x="272" y="486"/>
                </a:cubicBezTo>
                <a:cubicBezTo>
                  <a:pt x="272" y="479"/>
                  <a:pt x="272" y="471"/>
                  <a:pt x="272" y="464"/>
                </a:cubicBezTo>
                <a:cubicBezTo>
                  <a:pt x="272" y="459"/>
                  <a:pt x="269" y="457"/>
                  <a:pt x="264" y="457"/>
                </a:cubicBezTo>
                <a:cubicBezTo>
                  <a:pt x="262" y="457"/>
                  <a:pt x="260" y="457"/>
                  <a:pt x="258" y="457"/>
                </a:cubicBezTo>
                <a:cubicBezTo>
                  <a:pt x="244" y="461"/>
                  <a:pt x="229" y="459"/>
                  <a:pt x="215" y="460"/>
                </a:cubicBezTo>
                <a:close/>
                <a:moveTo>
                  <a:pt x="75" y="507"/>
                </a:moveTo>
                <a:cubicBezTo>
                  <a:pt x="87" y="506"/>
                  <a:pt x="99" y="504"/>
                  <a:pt x="112" y="503"/>
                </a:cubicBezTo>
                <a:cubicBezTo>
                  <a:pt x="118" y="502"/>
                  <a:pt x="122" y="499"/>
                  <a:pt x="125" y="494"/>
                </a:cubicBezTo>
                <a:cubicBezTo>
                  <a:pt x="134" y="480"/>
                  <a:pt x="129" y="469"/>
                  <a:pt x="114" y="467"/>
                </a:cubicBezTo>
                <a:cubicBezTo>
                  <a:pt x="111" y="466"/>
                  <a:pt x="108" y="466"/>
                  <a:pt x="104" y="466"/>
                </a:cubicBezTo>
                <a:cubicBezTo>
                  <a:pt x="89" y="465"/>
                  <a:pt x="73" y="466"/>
                  <a:pt x="58" y="469"/>
                </a:cubicBezTo>
                <a:cubicBezTo>
                  <a:pt x="43" y="472"/>
                  <a:pt x="41" y="473"/>
                  <a:pt x="40" y="488"/>
                </a:cubicBezTo>
                <a:cubicBezTo>
                  <a:pt x="40" y="490"/>
                  <a:pt x="40" y="491"/>
                  <a:pt x="40" y="493"/>
                </a:cubicBezTo>
                <a:cubicBezTo>
                  <a:pt x="40" y="502"/>
                  <a:pt x="41" y="503"/>
                  <a:pt x="50" y="504"/>
                </a:cubicBezTo>
                <a:cubicBezTo>
                  <a:pt x="58" y="505"/>
                  <a:pt x="66" y="506"/>
                  <a:pt x="75" y="507"/>
                </a:cubicBezTo>
                <a:close/>
                <a:moveTo>
                  <a:pt x="214" y="408"/>
                </a:moveTo>
                <a:cubicBezTo>
                  <a:pt x="214" y="408"/>
                  <a:pt x="214" y="408"/>
                  <a:pt x="214" y="408"/>
                </a:cubicBezTo>
                <a:cubicBezTo>
                  <a:pt x="214" y="403"/>
                  <a:pt x="214" y="399"/>
                  <a:pt x="214" y="394"/>
                </a:cubicBezTo>
                <a:cubicBezTo>
                  <a:pt x="214" y="389"/>
                  <a:pt x="211" y="387"/>
                  <a:pt x="206" y="387"/>
                </a:cubicBezTo>
                <a:cubicBezTo>
                  <a:pt x="199" y="386"/>
                  <a:pt x="191" y="387"/>
                  <a:pt x="183" y="387"/>
                </a:cubicBezTo>
                <a:cubicBezTo>
                  <a:pt x="177" y="387"/>
                  <a:pt x="174" y="389"/>
                  <a:pt x="173" y="396"/>
                </a:cubicBezTo>
                <a:cubicBezTo>
                  <a:pt x="172" y="405"/>
                  <a:pt x="172" y="413"/>
                  <a:pt x="172" y="422"/>
                </a:cubicBezTo>
                <a:cubicBezTo>
                  <a:pt x="173" y="426"/>
                  <a:pt x="176" y="430"/>
                  <a:pt x="178" y="434"/>
                </a:cubicBezTo>
                <a:cubicBezTo>
                  <a:pt x="179" y="435"/>
                  <a:pt x="180" y="436"/>
                  <a:pt x="182" y="436"/>
                </a:cubicBezTo>
                <a:cubicBezTo>
                  <a:pt x="190" y="437"/>
                  <a:pt x="198" y="437"/>
                  <a:pt x="205" y="433"/>
                </a:cubicBezTo>
                <a:cubicBezTo>
                  <a:pt x="211" y="431"/>
                  <a:pt x="214" y="426"/>
                  <a:pt x="214" y="420"/>
                </a:cubicBezTo>
                <a:cubicBezTo>
                  <a:pt x="214" y="416"/>
                  <a:pt x="214" y="412"/>
                  <a:pt x="214" y="408"/>
                </a:cubicBezTo>
                <a:close/>
                <a:moveTo>
                  <a:pt x="267" y="381"/>
                </a:moveTo>
                <a:cubicBezTo>
                  <a:pt x="250" y="382"/>
                  <a:pt x="248" y="378"/>
                  <a:pt x="244" y="401"/>
                </a:cubicBezTo>
                <a:cubicBezTo>
                  <a:pt x="243" y="406"/>
                  <a:pt x="243" y="410"/>
                  <a:pt x="243" y="415"/>
                </a:cubicBezTo>
                <a:cubicBezTo>
                  <a:pt x="243" y="424"/>
                  <a:pt x="248" y="430"/>
                  <a:pt x="258" y="429"/>
                </a:cubicBezTo>
                <a:cubicBezTo>
                  <a:pt x="264" y="429"/>
                  <a:pt x="270" y="427"/>
                  <a:pt x="276" y="425"/>
                </a:cubicBezTo>
                <a:cubicBezTo>
                  <a:pt x="281" y="423"/>
                  <a:pt x="284" y="418"/>
                  <a:pt x="284" y="412"/>
                </a:cubicBezTo>
                <a:cubicBezTo>
                  <a:pt x="284" y="407"/>
                  <a:pt x="285" y="401"/>
                  <a:pt x="284" y="395"/>
                </a:cubicBezTo>
                <a:cubicBezTo>
                  <a:pt x="283" y="382"/>
                  <a:pt x="281" y="380"/>
                  <a:pt x="267" y="381"/>
                </a:cubicBezTo>
                <a:close/>
                <a:moveTo>
                  <a:pt x="140" y="412"/>
                </a:moveTo>
                <a:cubicBezTo>
                  <a:pt x="140" y="409"/>
                  <a:pt x="140" y="407"/>
                  <a:pt x="140" y="404"/>
                </a:cubicBezTo>
                <a:cubicBezTo>
                  <a:pt x="139" y="402"/>
                  <a:pt x="139" y="400"/>
                  <a:pt x="139" y="398"/>
                </a:cubicBezTo>
                <a:cubicBezTo>
                  <a:pt x="137" y="394"/>
                  <a:pt x="135" y="391"/>
                  <a:pt x="130" y="392"/>
                </a:cubicBezTo>
                <a:cubicBezTo>
                  <a:pt x="124" y="392"/>
                  <a:pt x="119" y="393"/>
                  <a:pt x="113" y="394"/>
                </a:cubicBezTo>
                <a:cubicBezTo>
                  <a:pt x="106" y="395"/>
                  <a:pt x="105" y="396"/>
                  <a:pt x="104" y="405"/>
                </a:cubicBezTo>
                <a:cubicBezTo>
                  <a:pt x="103" y="410"/>
                  <a:pt x="103" y="415"/>
                  <a:pt x="102" y="420"/>
                </a:cubicBezTo>
                <a:cubicBezTo>
                  <a:pt x="101" y="435"/>
                  <a:pt x="106" y="440"/>
                  <a:pt x="121" y="439"/>
                </a:cubicBezTo>
                <a:cubicBezTo>
                  <a:pt x="133" y="438"/>
                  <a:pt x="137" y="434"/>
                  <a:pt x="139" y="422"/>
                </a:cubicBezTo>
                <a:cubicBezTo>
                  <a:pt x="140" y="419"/>
                  <a:pt x="140" y="415"/>
                  <a:pt x="140" y="412"/>
                </a:cubicBezTo>
                <a:close/>
                <a:moveTo>
                  <a:pt x="242" y="262"/>
                </a:moveTo>
                <a:cubicBezTo>
                  <a:pt x="242" y="262"/>
                  <a:pt x="241" y="262"/>
                  <a:pt x="241" y="262"/>
                </a:cubicBezTo>
                <a:cubicBezTo>
                  <a:pt x="242" y="267"/>
                  <a:pt x="242" y="271"/>
                  <a:pt x="242" y="276"/>
                </a:cubicBezTo>
                <a:cubicBezTo>
                  <a:pt x="243" y="281"/>
                  <a:pt x="246" y="283"/>
                  <a:pt x="251" y="283"/>
                </a:cubicBezTo>
                <a:cubicBezTo>
                  <a:pt x="257" y="282"/>
                  <a:pt x="263" y="282"/>
                  <a:pt x="269" y="280"/>
                </a:cubicBezTo>
                <a:cubicBezTo>
                  <a:pt x="273" y="279"/>
                  <a:pt x="276" y="277"/>
                  <a:pt x="277" y="272"/>
                </a:cubicBezTo>
                <a:cubicBezTo>
                  <a:pt x="280" y="264"/>
                  <a:pt x="281" y="255"/>
                  <a:pt x="280" y="245"/>
                </a:cubicBezTo>
                <a:cubicBezTo>
                  <a:pt x="279" y="241"/>
                  <a:pt x="277" y="239"/>
                  <a:pt x="273" y="239"/>
                </a:cubicBezTo>
                <a:cubicBezTo>
                  <a:pt x="266" y="239"/>
                  <a:pt x="260" y="239"/>
                  <a:pt x="253" y="240"/>
                </a:cubicBezTo>
                <a:cubicBezTo>
                  <a:pt x="245" y="241"/>
                  <a:pt x="243" y="244"/>
                  <a:pt x="242" y="251"/>
                </a:cubicBezTo>
                <a:cubicBezTo>
                  <a:pt x="241" y="255"/>
                  <a:pt x="242" y="258"/>
                  <a:pt x="242" y="262"/>
                </a:cubicBezTo>
                <a:close/>
                <a:moveTo>
                  <a:pt x="80" y="422"/>
                </a:moveTo>
                <a:cubicBezTo>
                  <a:pt x="80" y="422"/>
                  <a:pt x="80" y="422"/>
                  <a:pt x="80" y="422"/>
                </a:cubicBezTo>
                <a:cubicBezTo>
                  <a:pt x="79" y="417"/>
                  <a:pt x="79" y="412"/>
                  <a:pt x="78" y="407"/>
                </a:cubicBezTo>
                <a:cubicBezTo>
                  <a:pt x="77" y="404"/>
                  <a:pt x="75" y="401"/>
                  <a:pt x="73" y="400"/>
                </a:cubicBezTo>
                <a:cubicBezTo>
                  <a:pt x="64" y="399"/>
                  <a:pt x="54" y="397"/>
                  <a:pt x="46" y="403"/>
                </a:cubicBezTo>
                <a:cubicBezTo>
                  <a:pt x="40" y="408"/>
                  <a:pt x="41" y="417"/>
                  <a:pt x="41" y="425"/>
                </a:cubicBezTo>
                <a:cubicBezTo>
                  <a:pt x="41" y="426"/>
                  <a:pt x="41" y="427"/>
                  <a:pt x="41" y="428"/>
                </a:cubicBezTo>
                <a:cubicBezTo>
                  <a:pt x="44" y="441"/>
                  <a:pt x="47" y="443"/>
                  <a:pt x="60" y="443"/>
                </a:cubicBezTo>
                <a:cubicBezTo>
                  <a:pt x="61" y="443"/>
                  <a:pt x="63" y="443"/>
                  <a:pt x="64" y="443"/>
                </a:cubicBezTo>
                <a:cubicBezTo>
                  <a:pt x="76" y="441"/>
                  <a:pt x="79" y="438"/>
                  <a:pt x="79" y="426"/>
                </a:cubicBezTo>
                <a:cubicBezTo>
                  <a:pt x="80" y="425"/>
                  <a:pt x="80" y="423"/>
                  <a:pt x="80" y="422"/>
                </a:cubicBezTo>
                <a:close/>
                <a:moveTo>
                  <a:pt x="275" y="331"/>
                </a:moveTo>
                <a:cubicBezTo>
                  <a:pt x="275" y="328"/>
                  <a:pt x="275" y="325"/>
                  <a:pt x="275" y="321"/>
                </a:cubicBezTo>
                <a:cubicBezTo>
                  <a:pt x="274" y="316"/>
                  <a:pt x="273" y="314"/>
                  <a:pt x="267" y="314"/>
                </a:cubicBezTo>
                <a:cubicBezTo>
                  <a:pt x="260" y="314"/>
                  <a:pt x="253" y="314"/>
                  <a:pt x="246" y="316"/>
                </a:cubicBezTo>
                <a:cubicBezTo>
                  <a:pt x="241" y="316"/>
                  <a:pt x="238" y="321"/>
                  <a:pt x="236" y="326"/>
                </a:cubicBezTo>
                <a:cubicBezTo>
                  <a:pt x="234" y="335"/>
                  <a:pt x="236" y="344"/>
                  <a:pt x="239" y="353"/>
                </a:cubicBezTo>
                <a:cubicBezTo>
                  <a:pt x="239" y="354"/>
                  <a:pt x="241" y="355"/>
                  <a:pt x="242" y="355"/>
                </a:cubicBezTo>
                <a:cubicBezTo>
                  <a:pt x="250" y="357"/>
                  <a:pt x="259" y="357"/>
                  <a:pt x="267" y="354"/>
                </a:cubicBezTo>
                <a:cubicBezTo>
                  <a:pt x="271" y="353"/>
                  <a:pt x="274" y="350"/>
                  <a:pt x="274" y="345"/>
                </a:cubicBezTo>
                <a:cubicBezTo>
                  <a:pt x="275" y="341"/>
                  <a:pt x="275" y="336"/>
                  <a:pt x="275" y="331"/>
                </a:cubicBezTo>
                <a:close/>
                <a:moveTo>
                  <a:pt x="128" y="257"/>
                </a:moveTo>
                <a:cubicBezTo>
                  <a:pt x="126" y="257"/>
                  <a:pt x="124" y="257"/>
                  <a:pt x="122" y="257"/>
                </a:cubicBezTo>
                <a:cubicBezTo>
                  <a:pt x="108" y="258"/>
                  <a:pt x="105" y="261"/>
                  <a:pt x="104" y="275"/>
                </a:cubicBezTo>
                <a:cubicBezTo>
                  <a:pt x="104" y="298"/>
                  <a:pt x="108" y="296"/>
                  <a:pt x="126" y="296"/>
                </a:cubicBezTo>
                <a:cubicBezTo>
                  <a:pt x="140" y="295"/>
                  <a:pt x="145" y="290"/>
                  <a:pt x="146" y="276"/>
                </a:cubicBezTo>
                <a:cubicBezTo>
                  <a:pt x="148" y="260"/>
                  <a:pt x="145" y="257"/>
                  <a:pt x="128" y="257"/>
                </a:cubicBezTo>
                <a:close/>
                <a:moveTo>
                  <a:pt x="211" y="339"/>
                </a:moveTo>
                <a:cubicBezTo>
                  <a:pt x="211" y="339"/>
                  <a:pt x="211" y="339"/>
                  <a:pt x="211" y="339"/>
                </a:cubicBezTo>
                <a:cubicBezTo>
                  <a:pt x="211" y="336"/>
                  <a:pt x="211" y="334"/>
                  <a:pt x="211" y="331"/>
                </a:cubicBezTo>
                <a:cubicBezTo>
                  <a:pt x="210" y="324"/>
                  <a:pt x="209" y="322"/>
                  <a:pt x="201" y="321"/>
                </a:cubicBezTo>
                <a:cubicBezTo>
                  <a:pt x="199" y="321"/>
                  <a:pt x="196" y="321"/>
                  <a:pt x="194" y="321"/>
                </a:cubicBezTo>
                <a:cubicBezTo>
                  <a:pt x="176" y="320"/>
                  <a:pt x="173" y="323"/>
                  <a:pt x="172" y="342"/>
                </a:cubicBezTo>
                <a:cubicBezTo>
                  <a:pt x="171" y="357"/>
                  <a:pt x="175" y="361"/>
                  <a:pt x="190" y="362"/>
                </a:cubicBezTo>
                <a:cubicBezTo>
                  <a:pt x="191" y="362"/>
                  <a:pt x="193" y="362"/>
                  <a:pt x="194" y="362"/>
                </a:cubicBezTo>
                <a:cubicBezTo>
                  <a:pt x="205" y="360"/>
                  <a:pt x="211" y="361"/>
                  <a:pt x="211" y="344"/>
                </a:cubicBezTo>
                <a:cubicBezTo>
                  <a:pt x="211" y="342"/>
                  <a:pt x="211" y="341"/>
                  <a:pt x="211" y="339"/>
                </a:cubicBezTo>
                <a:close/>
                <a:moveTo>
                  <a:pt x="174" y="271"/>
                </a:moveTo>
                <a:cubicBezTo>
                  <a:pt x="174" y="272"/>
                  <a:pt x="174" y="272"/>
                  <a:pt x="174" y="273"/>
                </a:cubicBezTo>
                <a:cubicBezTo>
                  <a:pt x="174" y="290"/>
                  <a:pt x="175" y="290"/>
                  <a:pt x="192" y="290"/>
                </a:cubicBezTo>
                <a:cubicBezTo>
                  <a:pt x="210" y="290"/>
                  <a:pt x="212" y="288"/>
                  <a:pt x="212" y="270"/>
                </a:cubicBezTo>
                <a:cubicBezTo>
                  <a:pt x="211" y="251"/>
                  <a:pt x="213" y="247"/>
                  <a:pt x="189" y="250"/>
                </a:cubicBezTo>
                <a:cubicBezTo>
                  <a:pt x="177" y="251"/>
                  <a:pt x="175" y="254"/>
                  <a:pt x="175" y="267"/>
                </a:cubicBezTo>
                <a:cubicBezTo>
                  <a:pt x="174" y="268"/>
                  <a:pt x="174" y="270"/>
                  <a:pt x="174" y="271"/>
                </a:cubicBezTo>
                <a:close/>
                <a:moveTo>
                  <a:pt x="79" y="275"/>
                </a:moveTo>
                <a:cubicBezTo>
                  <a:pt x="79" y="273"/>
                  <a:pt x="79" y="271"/>
                  <a:pt x="79" y="269"/>
                </a:cubicBezTo>
                <a:cubicBezTo>
                  <a:pt x="78" y="263"/>
                  <a:pt x="76" y="260"/>
                  <a:pt x="69" y="260"/>
                </a:cubicBezTo>
                <a:cubicBezTo>
                  <a:pt x="65" y="260"/>
                  <a:pt x="60" y="260"/>
                  <a:pt x="56" y="261"/>
                </a:cubicBezTo>
                <a:cubicBezTo>
                  <a:pt x="43" y="263"/>
                  <a:pt x="38" y="269"/>
                  <a:pt x="37" y="281"/>
                </a:cubicBezTo>
                <a:cubicBezTo>
                  <a:pt x="37" y="293"/>
                  <a:pt x="36" y="296"/>
                  <a:pt x="51" y="296"/>
                </a:cubicBezTo>
                <a:cubicBezTo>
                  <a:pt x="53" y="296"/>
                  <a:pt x="56" y="298"/>
                  <a:pt x="59" y="298"/>
                </a:cubicBezTo>
                <a:cubicBezTo>
                  <a:pt x="71" y="298"/>
                  <a:pt x="76" y="294"/>
                  <a:pt x="78" y="283"/>
                </a:cubicBezTo>
                <a:cubicBezTo>
                  <a:pt x="79" y="280"/>
                  <a:pt x="79" y="278"/>
                  <a:pt x="79" y="275"/>
                </a:cubicBezTo>
                <a:close/>
                <a:moveTo>
                  <a:pt x="37" y="352"/>
                </a:moveTo>
                <a:cubicBezTo>
                  <a:pt x="37" y="353"/>
                  <a:pt x="37" y="354"/>
                  <a:pt x="37" y="355"/>
                </a:cubicBezTo>
                <a:cubicBezTo>
                  <a:pt x="37" y="369"/>
                  <a:pt x="38" y="368"/>
                  <a:pt x="52" y="370"/>
                </a:cubicBezTo>
                <a:cubicBezTo>
                  <a:pt x="53" y="371"/>
                  <a:pt x="54" y="371"/>
                  <a:pt x="55" y="370"/>
                </a:cubicBezTo>
                <a:cubicBezTo>
                  <a:pt x="71" y="369"/>
                  <a:pt x="73" y="364"/>
                  <a:pt x="73" y="352"/>
                </a:cubicBezTo>
                <a:cubicBezTo>
                  <a:pt x="73" y="350"/>
                  <a:pt x="73" y="349"/>
                  <a:pt x="73" y="347"/>
                </a:cubicBezTo>
                <a:cubicBezTo>
                  <a:pt x="73" y="330"/>
                  <a:pt x="73" y="329"/>
                  <a:pt x="53" y="327"/>
                </a:cubicBezTo>
                <a:cubicBezTo>
                  <a:pt x="53" y="327"/>
                  <a:pt x="52" y="327"/>
                  <a:pt x="52" y="327"/>
                </a:cubicBezTo>
                <a:cubicBezTo>
                  <a:pt x="47" y="327"/>
                  <a:pt x="43" y="329"/>
                  <a:pt x="40" y="333"/>
                </a:cubicBezTo>
                <a:cubicBezTo>
                  <a:pt x="36" y="339"/>
                  <a:pt x="37" y="346"/>
                  <a:pt x="37" y="352"/>
                </a:cubicBezTo>
                <a:close/>
                <a:moveTo>
                  <a:pt x="124" y="324"/>
                </a:moveTo>
                <a:cubicBezTo>
                  <a:pt x="106" y="325"/>
                  <a:pt x="101" y="326"/>
                  <a:pt x="102" y="348"/>
                </a:cubicBezTo>
                <a:cubicBezTo>
                  <a:pt x="102" y="361"/>
                  <a:pt x="106" y="365"/>
                  <a:pt x="119" y="364"/>
                </a:cubicBezTo>
                <a:cubicBezTo>
                  <a:pt x="122" y="364"/>
                  <a:pt x="124" y="363"/>
                  <a:pt x="127" y="363"/>
                </a:cubicBezTo>
                <a:cubicBezTo>
                  <a:pt x="137" y="359"/>
                  <a:pt x="141" y="355"/>
                  <a:pt x="140" y="344"/>
                </a:cubicBezTo>
                <a:cubicBezTo>
                  <a:pt x="140" y="339"/>
                  <a:pt x="139" y="335"/>
                  <a:pt x="138" y="330"/>
                </a:cubicBezTo>
                <a:cubicBezTo>
                  <a:pt x="137" y="326"/>
                  <a:pt x="135" y="324"/>
                  <a:pt x="131" y="324"/>
                </a:cubicBezTo>
                <a:cubicBezTo>
                  <a:pt x="129" y="324"/>
                  <a:pt x="128" y="324"/>
                  <a:pt x="124" y="324"/>
                </a:cubicBezTo>
                <a:close/>
                <a:moveTo>
                  <a:pt x="282" y="457"/>
                </a:moveTo>
                <a:cubicBezTo>
                  <a:pt x="283" y="455"/>
                  <a:pt x="285" y="454"/>
                  <a:pt x="286" y="453"/>
                </a:cubicBezTo>
                <a:cubicBezTo>
                  <a:pt x="296" y="440"/>
                  <a:pt x="307" y="427"/>
                  <a:pt x="317" y="414"/>
                </a:cubicBezTo>
                <a:cubicBezTo>
                  <a:pt x="318" y="413"/>
                  <a:pt x="318" y="411"/>
                  <a:pt x="318" y="409"/>
                </a:cubicBezTo>
                <a:cubicBezTo>
                  <a:pt x="317" y="408"/>
                  <a:pt x="316" y="406"/>
                  <a:pt x="316" y="404"/>
                </a:cubicBezTo>
                <a:cubicBezTo>
                  <a:pt x="314" y="405"/>
                  <a:pt x="313" y="405"/>
                  <a:pt x="312" y="406"/>
                </a:cubicBezTo>
                <a:cubicBezTo>
                  <a:pt x="304" y="416"/>
                  <a:pt x="295" y="427"/>
                  <a:pt x="287" y="437"/>
                </a:cubicBezTo>
                <a:cubicBezTo>
                  <a:pt x="285" y="440"/>
                  <a:pt x="282" y="443"/>
                  <a:pt x="280" y="446"/>
                </a:cubicBezTo>
                <a:cubicBezTo>
                  <a:pt x="279" y="448"/>
                  <a:pt x="279" y="451"/>
                  <a:pt x="279" y="453"/>
                </a:cubicBezTo>
                <a:cubicBezTo>
                  <a:pt x="279" y="454"/>
                  <a:pt x="280" y="455"/>
                  <a:pt x="282" y="457"/>
                </a:cubicBezTo>
                <a:close/>
                <a:moveTo>
                  <a:pt x="145" y="326"/>
                </a:moveTo>
                <a:cubicBezTo>
                  <a:pt x="147" y="329"/>
                  <a:pt x="147" y="330"/>
                  <a:pt x="149" y="331"/>
                </a:cubicBezTo>
                <a:cubicBezTo>
                  <a:pt x="149" y="332"/>
                  <a:pt x="151" y="331"/>
                  <a:pt x="152" y="330"/>
                </a:cubicBezTo>
                <a:cubicBezTo>
                  <a:pt x="157" y="325"/>
                  <a:pt x="162" y="320"/>
                  <a:pt x="166" y="315"/>
                </a:cubicBezTo>
                <a:cubicBezTo>
                  <a:pt x="169" y="312"/>
                  <a:pt x="172" y="308"/>
                  <a:pt x="175" y="303"/>
                </a:cubicBezTo>
                <a:cubicBezTo>
                  <a:pt x="177" y="301"/>
                  <a:pt x="176" y="299"/>
                  <a:pt x="174" y="297"/>
                </a:cubicBezTo>
                <a:cubicBezTo>
                  <a:pt x="171" y="295"/>
                  <a:pt x="169" y="294"/>
                  <a:pt x="167" y="297"/>
                </a:cubicBezTo>
                <a:cubicBezTo>
                  <a:pt x="161" y="303"/>
                  <a:pt x="155" y="309"/>
                  <a:pt x="150" y="315"/>
                </a:cubicBezTo>
                <a:cubicBezTo>
                  <a:pt x="147" y="318"/>
                  <a:pt x="147" y="323"/>
                  <a:pt x="145" y="326"/>
                </a:cubicBezTo>
                <a:close/>
                <a:moveTo>
                  <a:pt x="222" y="252"/>
                </a:moveTo>
                <a:cubicBezTo>
                  <a:pt x="223" y="251"/>
                  <a:pt x="225" y="250"/>
                  <a:pt x="226" y="249"/>
                </a:cubicBezTo>
                <a:cubicBezTo>
                  <a:pt x="233" y="241"/>
                  <a:pt x="240" y="234"/>
                  <a:pt x="247" y="226"/>
                </a:cubicBezTo>
                <a:cubicBezTo>
                  <a:pt x="247" y="225"/>
                  <a:pt x="248" y="224"/>
                  <a:pt x="248" y="223"/>
                </a:cubicBezTo>
                <a:cubicBezTo>
                  <a:pt x="248" y="222"/>
                  <a:pt x="248" y="221"/>
                  <a:pt x="247" y="221"/>
                </a:cubicBezTo>
                <a:cubicBezTo>
                  <a:pt x="243" y="219"/>
                  <a:pt x="232" y="222"/>
                  <a:pt x="229" y="226"/>
                </a:cubicBezTo>
                <a:cubicBezTo>
                  <a:pt x="226" y="230"/>
                  <a:pt x="222" y="234"/>
                  <a:pt x="219" y="239"/>
                </a:cubicBezTo>
                <a:cubicBezTo>
                  <a:pt x="217" y="242"/>
                  <a:pt x="217" y="246"/>
                  <a:pt x="220" y="250"/>
                </a:cubicBezTo>
                <a:cubicBezTo>
                  <a:pt x="220" y="251"/>
                  <a:pt x="221" y="251"/>
                  <a:pt x="222" y="252"/>
                </a:cubicBezTo>
                <a:close/>
                <a:moveTo>
                  <a:pt x="285" y="322"/>
                </a:moveTo>
                <a:cubicBezTo>
                  <a:pt x="286" y="322"/>
                  <a:pt x="286" y="322"/>
                  <a:pt x="286" y="322"/>
                </a:cubicBezTo>
                <a:cubicBezTo>
                  <a:pt x="296" y="310"/>
                  <a:pt x="304" y="296"/>
                  <a:pt x="315" y="285"/>
                </a:cubicBezTo>
                <a:cubicBezTo>
                  <a:pt x="317" y="284"/>
                  <a:pt x="317" y="281"/>
                  <a:pt x="317" y="277"/>
                </a:cubicBezTo>
                <a:cubicBezTo>
                  <a:pt x="304" y="288"/>
                  <a:pt x="295" y="300"/>
                  <a:pt x="286" y="311"/>
                </a:cubicBezTo>
                <a:cubicBezTo>
                  <a:pt x="283" y="315"/>
                  <a:pt x="282" y="319"/>
                  <a:pt x="285" y="322"/>
                </a:cubicBezTo>
                <a:close/>
                <a:moveTo>
                  <a:pt x="310" y="131"/>
                </a:moveTo>
                <a:cubicBezTo>
                  <a:pt x="298" y="141"/>
                  <a:pt x="296" y="148"/>
                  <a:pt x="302" y="161"/>
                </a:cubicBezTo>
                <a:cubicBezTo>
                  <a:pt x="316" y="147"/>
                  <a:pt x="317" y="144"/>
                  <a:pt x="310" y="131"/>
                </a:cubicBezTo>
                <a:close/>
                <a:moveTo>
                  <a:pt x="87" y="403"/>
                </a:moveTo>
                <a:cubicBezTo>
                  <a:pt x="88" y="403"/>
                  <a:pt x="89" y="403"/>
                  <a:pt x="90" y="402"/>
                </a:cubicBezTo>
                <a:cubicBezTo>
                  <a:pt x="97" y="394"/>
                  <a:pt x="104" y="385"/>
                  <a:pt x="110" y="377"/>
                </a:cubicBezTo>
                <a:cubicBezTo>
                  <a:pt x="111" y="376"/>
                  <a:pt x="111" y="374"/>
                  <a:pt x="110" y="373"/>
                </a:cubicBezTo>
                <a:cubicBezTo>
                  <a:pt x="109" y="372"/>
                  <a:pt x="107" y="372"/>
                  <a:pt x="106" y="373"/>
                </a:cubicBezTo>
                <a:cubicBezTo>
                  <a:pt x="97" y="378"/>
                  <a:pt x="91" y="387"/>
                  <a:pt x="85" y="395"/>
                </a:cubicBezTo>
                <a:cubicBezTo>
                  <a:pt x="84" y="397"/>
                  <a:pt x="86" y="400"/>
                  <a:pt x="86" y="402"/>
                </a:cubicBezTo>
                <a:cubicBezTo>
                  <a:pt x="86" y="402"/>
                  <a:pt x="87" y="403"/>
                  <a:pt x="87" y="403"/>
                </a:cubicBezTo>
                <a:close/>
                <a:moveTo>
                  <a:pt x="84" y="235"/>
                </a:moveTo>
                <a:cubicBezTo>
                  <a:pt x="84" y="234"/>
                  <a:pt x="83" y="233"/>
                  <a:pt x="82" y="233"/>
                </a:cubicBezTo>
                <a:cubicBezTo>
                  <a:pt x="80" y="233"/>
                  <a:pt x="78" y="233"/>
                  <a:pt x="77" y="234"/>
                </a:cubicBezTo>
                <a:cubicBezTo>
                  <a:pt x="72" y="238"/>
                  <a:pt x="67" y="244"/>
                  <a:pt x="62" y="249"/>
                </a:cubicBezTo>
                <a:cubicBezTo>
                  <a:pt x="61" y="250"/>
                  <a:pt x="63" y="253"/>
                  <a:pt x="65" y="252"/>
                </a:cubicBezTo>
                <a:cubicBezTo>
                  <a:pt x="68" y="252"/>
                  <a:pt x="71" y="252"/>
                  <a:pt x="73" y="250"/>
                </a:cubicBezTo>
                <a:cubicBezTo>
                  <a:pt x="77" y="246"/>
                  <a:pt x="81" y="242"/>
                  <a:pt x="84" y="238"/>
                </a:cubicBezTo>
                <a:cubicBezTo>
                  <a:pt x="85" y="237"/>
                  <a:pt x="84" y="236"/>
                  <a:pt x="84" y="235"/>
                </a:cubicBezTo>
                <a:close/>
                <a:moveTo>
                  <a:pt x="10" y="249"/>
                </a:moveTo>
                <a:cubicBezTo>
                  <a:pt x="11" y="249"/>
                  <a:pt x="11" y="249"/>
                  <a:pt x="11" y="248"/>
                </a:cubicBezTo>
                <a:cubicBezTo>
                  <a:pt x="15" y="241"/>
                  <a:pt x="20" y="233"/>
                  <a:pt x="23" y="226"/>
                </a:cubicBezTo>
                <a:cubicBezTo>
                  <a:pt x="24" y="224"/>
                  <a:pt x="23" y="220"/>
                  <a:pt x="22" y="219"/>
                </a:cubicBezTo>
                <a:cubicBezTo>
                  <a:pt x="19" y="216"/>
                  <a:pt x="18" y="220"/>
                  <a:pt x="17" y="222"/>
                </a:cubicBezTo>
                <a:cubicBezTo>
                  <a:pt x="14" y="229"/>
                  <a:pt x="11" y="235"/>
                  <a:pt x="9" y="242"/>
                </a:cubicBezTo>
                <a:cubicBezTo>
                  <a:pt x="8" y="244"/>
                  <a:pt x="8" y="246"/>
                  <a:pt x="8" y="248"/>
                </a:cubicBezTo>
                <a:cubicBezTo>
                  <a:pt x="8" y="248"/>
                  <a:pt x="8" y="249"/>
                  <a:pt x="9" y="249"/>
                </a:cubicBezTo>
                <a:cubicBezTo>
                  <a:pt x="9" y="249"/>
                  <a:pt x="10" y="249"/>
                  <a:pt x="10" y="249"/>
                </a:cubicBezTo>
                <a:close/>
                <a:moveTo>
                  <a:pt x="249" y="366"/>
                </a:moveTo>
                <a:cubicBezTo>
                  <a:pt x="248" y="365"/>
                  <a:pt x="248" y="365"/>
                  <a:pt x="247" y="365"/>
                </a:cubicBezTo>
                <a:cubicBezTo>
                  <a:pt x="247" y="365"/>
                  <a:pt x="245" y="365"/>
                  <a:pt x="245" y="366"/>
                </a:cubicBezTo>
                <a:cubicBezTo>
                  <a:pt x="238" y="373"/>
                  <a:pt x="231" y="381"/>
                  <a:pt x="224" y="390"/>
                </a:cubicBezTo>
                <a:cubicBezTo>
                  <a:pt x="224" y="390"/>
                  <a:pt x="224" y="392"/>
                  <a:pt x="224" y="392"/>
                </a:cubicBezTo>
                <a:cubicBezTo>
                  <a:pt x="224" y="393"/>
                  <a:pt x="226" y="393"/>
                  <a:pt x="227" y="393"/>
                </a:cubicBezTo>
                <a:cubicBezTo>
                  <a:pt x="235" y="386"/>
                  <a:pt x="243" y="378"/>
                  <a:pt x="249" y="369"/>
                </a:cubicBezTo>
                <a:cubicBezTo>
                  <a:pt x="249" y="368"/>
                  <a:pt x="249" y="367"/>
                  <a:pt x="249" y="366"/>
                </a:cubicBezTo>
                <a:close/>
                <a:moveTo>
                  <a:pt x="12" y="328"/>
                </a:moveTo>
                <a:cubicBezTo>
                  <a:pt x="12" y="328"/>
                  <a:pt x="14" y="328"/>
                  <a:pt x="14" y="327"/>
                </a:cubicBezTo>
                <a:cubicBezTo>
                  <a:pt x="19" y="321"/>
                  <a:pt x="25" y="315"/>
                  <a:pt x="30" y="309"/>
                </a:cubicBezTo>
                <a:cubicBezTo>
                  <a:pt x="31" y="308"/>
                  <a:pt x="33" y="306"/>
                  <a:pt x="33" y="304"/>
                </a:cubicBezTo>
                <a:cubicBezTo>
                  <a:pt x="33" y="302"/>
                  <a:pt x="31" y="301"/>
                  <a:pt x="31" y="299"/>
                </a:cubicBezTo>
                <a:cubicBezTo>
                  <a:pt x="30" y="299"/>
                  <a:pt x="28" y="300"/>
                  <a:pt x="27" y="300"/>
                </a:cubicBezTo>
                <a:cubicBezTo>
                  <a:pt x="22" y="308"/>
                  <a:pt x="18" y="317"/>
                  <a:pt x="10" y="323"/>
                </a:cubicBezTo>
                <a:cubicBezTo>
                  <a:pt x="9" y="323"/>
                  <a:pt x="10" y="325"/>
                  <a:pt x="10" y="327"/>
                </a:cubicBezTo>
                <a:cubicBezTo>
                  <a:pt x="10" y="327"/>
                  <a:pt x="11" y="328"/>
                  <a:pt x="12" y="328"/>
                </a:cubicBezTo>
                <a:close/>
                <a:moveTo>
                  <a:pt x="204" y="99"/>
                </a:moveTo>
                <a:cubicBezTo>
                  <a:pt x="200" y="99"/>
                  <a:pt x="197" y="98"/>
                  <a:pt x="194" y="99"/>
                </a:cubicBezTo>
                <a:cubicBezTo>
                  <a:pt x="189" y="99"/>
                  <a:pt x="187" y="102"/>
                  <a:pt x="184" y="105"/>
                </a:cubicBezTo>
                <a:cubicBezTo>
                  <a:pt x="183" y="107"/>
                  <a:pt x="184" y="110"/>
                  <a:pt x="186" y="110"/>
                </a:cubicBezTo>
                <a:cubicBezTo>
                  <a:pt x="190" y="109"/>
                  <a:pt x="194" y="110"/>
                  <a:pt x="197" y="108"/>
                </a:cubicBezTo>
                <a:cubicBezTo>
                  <a:pt x="200" y="107"/>
                  <a:pt x="202" y="103"/>
                  <a:pt x="204" y="99"/>
                </a:cubicBezTo>
                <a:close/>
                <a:moveTo>
                  <a:pt x="37" y="455"/>
                </a:moveTo>
                <a:cubicBezTo>
                  <a:pt x="35" y="454"/>
                  <a:pt x="34" y="453"/>
                  <a:pt x="34" y="453"/>
                </a:cubicBezTo>
                <a:cubicBezTo>
                  <a:pt x="26" y="461"/>
                  <a:pt x="19" y="469"/>
                  <a:pt x="12" y="477"/>
                </a:cubicBezTo>
                <a:cubicBezTo>
                  <a:pt x="12" y="477"/>
                  <a:pt x="12" y="479"/>
                  <a:pt x="12" y="479"/>
                </a:cubicBezTo>
                <a:cubicBezTo>
                  <a:pt x="13" y="479"/>
                  <a:pt x="15" y="480"/>
                  <a:pt x="16" y="479"/>
                </a:cubicBezTo>
                <a:cubicBezTo>
                  <a:pt x="24" y="471"/>
                  <a:pt x="30" y="463"/>
                  <a:pt x="37" y="455"/>
                </a:cubicBezTo>
                <a:close/>
                <a:moveTo>
                  <a:pt x="129" y="226"/>
                </a:moveTo>
                <a:cubicBezTo>
                  <a:pt x="139" y="225"/>
                  <a:pt x="149" y="225"/>
                  <a:pt x="159" y="225"/>
                </a:cubicBezTo>
                <a:cubicBezTo>
                  <a:pt x="160" y="224"/>
                  <a:pt x="160" y="223"/>
                  <a:pt x="161" y="222"/>
                </a:cubicBezTo>
                <a:cubicBezTo>
                  <a:pt x="161" y="222"/>
                  <a:pt x="159" y="221"/>
                  <a:pt x="159" y="221"/>
                </a:cubicBezTo>
                <a:cubicBezTo>
                  <a:pt x="149" y="221"/>
                  <a:pt x="139" y="221"/>
                  <a:pt x="129" y="226"/>
                </a:cubicBezTo>
                <a:close/>
                <a:moveTo>
                  <a:pt x="87" y="117"/>
                </a:moveTo>
                <a:cubicBezTo>
                  <a:pt x="89" y="116"/>
                  <a:pt x="91" y="116"/>
                  <a:pt x="91" y="115"/>
                </a:cubicBezTo>
                <a:cubicBezTo>
                  <a:pt x="93" y="113"/>
                  <a:pt x="94" y="111"/>
                  <a:pt x="95" y="108"/>
                </a:cubicBezTo>
                <a:cubicBezTo>
                  <a:pt x="96" y="107"/>
                  <a:pt x="97" y="104"/>
                  <a:pt x="95" y="103"/>
                </a:cubicBezTo>
                <a:cubicBezTo>
                  <a:pt x="93" y="103"/>
                  <a:pt x="89" y="103"/>
                  <a:pt x="88" y="104"/>
                </a:cubicBezTo>
                <a:cubicBezTo>
                  <a:pt x="86" y="107"/>
                  <a:pt x="86" y="110"/>
                  <a:pt x="85" y="114"/>
                </a:cubicBezTo>
                <a:cubicBezTo>
                  <a:pt x="85" y="114"/>
                  <a:pt x="86" y="115"/>
                  <a:pt x="87" y="117"/>
                </a:cubicBezTo>
                <a:close/>
                <a:moveTo>
                  <a:pt x="229" y="515"/>
                </a:moveTo>
                <a:cubicBezTo>
                  <a:pt x="231" y="513"/>
                  <a:pt x="233" y="513"/>
                  <a:pt x="234" y="511"/>
                </a:cubicBezTo>
                <a:cubicBezTo>
                  <a:pt x="235" y="511"/>
                  <a:pt x="236" y="509"/>
                  <a:pt x="236" y="508"/>
                </a:cubicBezTo>
                <a:cubicBezTo>
                  <a:pt x="235" y="507"/>
                  <a:pt x="234" y="506"/>
                  <a:pt x="232" y="505"/>
                </a:cubicBezTo>
                <a:cubicBezTo>
                  <a:pt x="231" y="505"/>
                  <a:pt x="229" y="505"/>
                  <a:pt x="228" y="506"/>
                </a:cubicBezTo>
                <a:cubicBezTo>
                  <a:pt x="227" y="507"/>
                  <a:pt x="225" y="509"/>
                  <a:pt x="225" y="510"/>
                </a:cubicBezTo>
                <a:cubicBezTo>
                  <a:pt x="225" y="512"/>
                  <a:pt x="227" y="513"/>
                  <a:pt x="229" y="515"/>
                </a:cubicBezTo>
                <a:close/>
                <a:moveTo>
                  <a:pt x="174" y="453"/>
                </a:moveTo>
                <a:cubicBezTo>
                  <a:pt x="176" y="452"/>
                  <a:pt x="178" y="450"/>
                  <a:pt x="180" y="448"/>
                </a:cubicBezTo>
                <a:cubicBezTo>
                  <a:pt x="180" y="448"/>
                  <a:pt x="180" y="447"/>
                  <a:pt x="180" y="447"/>
                </a:cubicBezTo>
                <a:cubicBezTo>
                  <a:pt x="179" y="446"/>
                  <a:pt x="179" y="445"/>
                  <a:pt x="178" y="445"/>
                </a:cubicBezTo>
                <a:cubicBezTo>
                  <a:pt x="175" y="446"/>
                  <a:pt x="172" y="447"/>
                  <a:pt x="171" y="451"/>
                </a:cubicBezTo>
                <a:cubicBezTo>
                  <a:pt x="171" y="451"/>
                  <a:pt x="172" y="452"/>
                  <a:pt x="174" y="453"/>
                </a:cubicBezTo>
                <a:close/>
                <a:moveTo>
                  <a:pt x="34" y="221"/>
                </a:moveTo>
                <a:cubicBezTo>
                  <a:pt x="34" y="222"/>
                  <a:pt x="34" y="222"/>
                  <a:pt x="34" y="222"/>
                </a:cubicBezTo>
                <a:cubicBezTo>
                  <a:pt x="36" y="225"/>
                  <a:pt x="40" y="226"/>
                  <a:pt x="43" y="226"/>
                </a:cubicBezTo>
                <a:cubicBezTo>
                  <a:pt x="44" y="226"/>
                  <a:pt x="44" y="226"/>
                  <a:pt x="44" y="225"/>
                </a:cubicBezTo>
                <a:cubicBezTo>
                  <a:pt x="44" y="225"/>
                  <a:pt x="44" y="223"/>
                  <a:pt x="44" y="223"/>
                </a:cubicBezTo>
                <a:cubicBezTo>
                  <a:pt x="41" y="222"/>
                  <a:pt x="39" y="221"/>
                  <a:pt x="36" y="220"/>
                </a:cubicBezTo>
                <a:cubicBezTo>
                  <a:pt x="35" y="220"/>
                  <a:pt x="34" y="221"/>
                  <a:pt x="34" y="221"/>
                </a:cubicBezTo>
                <a:close/>
                <a:moveTo>
                  <a:pt x="27" y="196"/>
                </a:moveTo>
                <a:cubicBezTo>
                  <a:pt x="27" y="196"/>
                  <a:pt x="27" y="196"/>
                  <a:pt x="27" y="196"/>
                </a:cubicBezTo>
                <a:cubicBezTo>
                  <a:pt x="27" y="194"/>
                  <a:pt x="27" y="191"/>
                  <a:pt x="27" y="189"/>
                </a:cubicBezTo>
                <a:cubicBezTo>
                  <a:pt x="27" y="189"/>
                  <a:pt x="27" y="189"/>
                  <a:pt x="27" y="189"/>
                </a:cubicBezTo>
                <a:cubicBezTo>
                  <a:pt x="27" y="191"/>
                  <a:pt x="27" y="194"/>
                  <a:pt x="27" y="19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1"/>
          <p:cNvSpPr>
            <a:spLocks noEditPoints="1"/>
          </p:cNvSpPr>
          <p:nvPr/>
        </p:nvSpPr>
        <p:spPr bwMode="auto">
          <a:xfrm>
            <a:off x="3484916" y="1057425"/>
            <a:ext cx="579084" cy="621269"/>
          </a:xfrm>
          <a:custGeom>
            <a:avLst/>
            <a:gdLst>
              <a:gd name="T0" fmla="*/ 53 w 280"/>
              <a:gd name="T1" fmla="*/ 31 h 300"/>
              <a:gd name="T2" fmla="*/ 212 w 280"/>
              <a:gd name="T3" fmla="*/ 11 h 300"/>
              <a:gd name="T4" fmla="*/ 261 w 280"/>
              <a:gd name="T5" fmla="*/ 202 h 300"/>
              <a:gd name="T6" fmla="*/ 123 w 280"/>
              <a:gd name="T7" fmla="*/ 300 h 300"/>
              <a:gd name="T8" fmla="*/ 1 w 280"/>
              <a:gd name="T9" fmla="*/ 165 h 300"/>
              <a:gd name="T10" fmla="*/ 65 w 280"/>
              <a:gd name="T11" fmla="*/ 112 h 300"/>
              <a:gd name="T12" fmla="*/ 181 w 280"/>
              <a:gd name="T13" fmla="*/ 226 h 300"/>
              <a:gd name="T14" fmla="*/ 182 w 280"/>
              <a:gd name="T15" fmla="*/ 230 h 300"/>
              <a:gd name="T16" fmla="*/ 201 w 280"/>
              <a:gd name="T17" fmla="*/ 99 h 300"/>
              <a:gd name="T18" fmla="*/ 200 w 280"/>
              <a:gd name="T19" fmla="*/ 110 h 300"/>
              <a:gd name="T20" fmla="*/ 204 w 280"/>
              <a:gd name="T21" fmla="*/ 211 h 300"/>
              <a:gd name="T22" fmla="*/ 212 w 280"/>
              <a:gd name="T23" fmla="*/ 205 h 300"/>
              <a:gd name="T24" fmla="*/ 83 w 280"/>
              <a:gd name="T25" fmla="*/ 223 h 300"/>
              <a:gd name="T26" fmla="*/ 94 w 280"/>
              <a:gd name="T27" fmla="*/ 221 h 300"/>
              <a:gd name="T28" fmla="*/ 67 w 280"/>
              <a:gd name="T29" fmla="*/ 105 h 300"/>
              <a:gd name="T30" fmla="*/ 78 w 280"/>
              <a:gd name="T31" fmla="*/ 100 h 300"/>
              <a:gd name="T32" fmla="*/ 183 w 280"/>
              <a:gd name="T33" fmla="*/ 91 h 300"/>
              <a:gd name="T34" fmla="*/ 219 w 280"/>
              <a:gd name="T35" fmla="*/ 183 h 300"/>
              <a:gd name="T36" fmla="*/ 213 w 280"/>
              <a:gd name="T37" fmla="*/ 182 h 300"/>
              <a:gd name="T38" fmla="*/ 77 w 280"/>
              <a:gd name="T39" fmla="*/ 214 h 300"/>
              <a:gd name="T40" fmla="*/ 95 w 280"/>
              <a:gd name="T41" fmla="*/ 207 h 300"/>
              <a:gd name="T42" fmla="*/ 69 w 280"/>
              <a:gd name="T43" fmla="*/ 200 h 300"/>
              <a:gd name="T44" fmla="*/ 70 w 280"/>
              <a:gd name="T45" fmla="*/ 205 h 300"/>
              <a:gd name="T46" fmla="*/ 88 w 280"/>
              <a:gd name="T47" fmla="*/ 82 h 300"/>
              <a:gd name="T48" fmla="*/ 201 w 280"/>
              <a:gd name="T49" fmla="*/ 201 h 300"/>
              <a:gd name="T50" fmla="*/ 220 w 280"/>
              <a:gd name="T51" fmla="*/ 191 h 300"/>
              <a:gd name="T52" fmla="*/ 68 w 280"/>
              <a:gd name="T53" fmla="*/ 162 h 300"/>
              <a:gd name="T54" fmla="*/ 51 w 280"/>
              <a:gd name="T55" fmla="*/ 148 h 300"/>
              <a:gd name="T56" fmla="*/ 45 w 280"/>
              <a:gd name="T57" fmla="*/ 169 h 300"/>
              <a:gd name="T58" fmla="*/ 182 w 280"/>
              <a:gd name="T59" fmla="*/ 138 h 300"/>
              <a:gd name="T60" fmla="*/ 188 w 280"/>
              <a:gd name="T61" fmla="*/ 165 h 300"/>
              <a:gd name="T62" fmla="*/ 200 w 280"/>
              <a:gd name="T63" fmla="*/ 151 h 300"/>
              <a:gd name="T64" fmla="*/ 125 w 280"/>
              <a:gd name="T65" fmla="*/ 175 h 300"/>
              <a:gd name="T66" fmla="*/ 105 w 280"/>
              <a:gd name="T67" fmla="*/ 163 h 300"/>
              <a:gd name="T68" fmla="*/ 78 w 280"/>
              <a:gd name="T69" fmla="*/ 144 h 300"/>
              <a:gd name="T70" fmla="*/ 154 w 280"/>
              <a:gd name="T71" fmla="*/ 80 h 300"/>
              <a:gd name="T72" fmla="*/ 150 w 280"/>
              <a:gd name="T73" fmla="*/ 237 h 300"/>
              <a:gd name="T74" fmla="*/ 127 w 280"/>
              <a:gd name="T75" fmla="*/ 205 h 300"/>
              <a:gd name="T76" fmla="*/ 150 w 280"/>
              <a:gd name="T77" fmla="*/ 133 h 300"/>
              <a:gd name="T78" fmla="*/ 90 w 280"/>
              <a:gd name="T79" fmla="*/ 146 h 300"/>
              <a:gd name="T80" fmla="*/ 101 w 280"/>
              <a:gd name="T81" fmla="*/ 158 h 300"/>
              <a:gd name="T82" fmla="*/ 130 w 280"/>
              <a:gd name="T83" fmla="*/ 127 h 300"/>
              <a:gd name="T84" fmla="*/ 135 w 280"/>
              <a:gd name="T85" fmla="*/ 230 h 300"/>
              <a:gd name="T86" fmla="*/ 16 w 280"/>
              <a:gd name="T87" fmla="*/ 159 h 300"/>
              <a:gd name="T88" fmla="*/ 77 w 280"/>
              <a:gd name="T89" fmla="*/ 57 h 300"/>
              <a:gd name="T90" fmla="*/ 193 w 280"/>
              <a:gd name="T91" fmla="*/ 55 h 300"/>
              <a:gd name="T92" fmla="*/ 248 w 280"/>
              <a:gd name="T93" fmla="*/ 185 h 300"/>
              <a:gd name="T94" fmla="*/ 116 w 280"/>
              <a:gd name="T95" fmla="*/ 285 h 300"/>
              <a:gd name="T96" fmla="*/ 16 w 280"/>
              <a:gd name="T97" fmla="*/ 159 h 300"/>
              <a:gd name="T98" fmla="*/ 40 w 280"/>
              <a:gd name="T99" fmla="*/ 97 h 300"/>
              <a:gd name="T100" fmla="*/ 38 w 280"/>
              <a:gd name="T101" fmla="*/ 215 h 300"/>
              <a:gd name="T102" fmla="*/ 146 w 280"/>
              <a:gd name="T103" fmla="*/ 267 h 300"/>
              <a:gd name="T104" fmla="*/ 245 w 280"/>
              <a:gd name="T105" fmla="*/ 160 h 300"/>
              <a:gd name="T106" fmla="*/ 134 w 280"/>
              <a:gd name="T107" fmla="*/ 53 h 300"/>
              <a:gd name="T108" fmla="*/ 89 w 280"/>
              <a:gd name="T109" fmla="*/ 289 h 300"/>
              <a:gd name="T110" fmla="*/ 240 w 280"/>
              <a:gd name="T111" fmla="*/ 229 h 300"/>
              <a:gd name="T112" fmla="*/ 163 w 280"/>
              <a:gd name="T113" fmla="*/ 38 h 300"/>
              <a:gd name="T114" fmla="*/ 35 w 280"/>
              <a:gd name="T115" fmla="*/ 7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80" h="300">
                <a:moveTo>
                  <a:pt x="1" y="165"/>
                </a:moveTo>
                <a:cubicBezTo>
                  <a:pt x="0" y="137"/>
                  <a:pt x="4" y="112"/>
                  <a:pt x="17" y="90"/>
                </a:cubicBezTo>
                <a:cubicBezTo>
                  <a:pt x="18" y="87"/>
                  <a:pt x="20" y="85"/>
                  <a:pt x="20" y="83"/>
                </a:cubicBezTo>
                <a:cubicBezTo>
                  <a:pt x="26" y="62"/>
                  <a:pt x="39" y="46"/>
                  <a:pt x="53" y="31"/>
                </a:cubicBezTo>
                <a:cubicBezTo>
                  <a:pt x="61" y="22"/>
                  <a:pt x="70" y="17"/>
                  <a:pt x="81" y="13"/>
                </a:cubicBezTo>
                <a:cubicBezTo>
                  <a:pt x="104" y="7"/>
                  <a:pt x="127" y="3"/>
                  <a:pt x="150" y="1"/>
                </a:cubicBezTo>
                <a:cubicBezTo>
                  <a:pt x="159" y="0"/>
                  <a:pt x="169" y="1"/>
                  <a:pt x="178" y="3"/>
                </a:cubicBezTo>
                <a:cubicBezTo>
                  <a:pt x="190" y="5"/>
                  <a:pt x="201" y="7"/>
                  <a:pt x="212" y="11"/>
                </a:cubicBezTo>
                <a:cubicBezTo>
                  <a:pt x="220" y="14"/>
                  <a:pt x="228" y="18"/>
                  <a:pt x="235" y="23"/>
                </a:cubicBezTo>
                <a:cubicBezTo>
                  <a:pt x="242" y="28"/>
                  <a:pt x="249" y="35"/>
                  <a:pt x="255" y="41"/>
                </a:cubicBezTo>
                <a:cubicBezTo>
                  <a:pt x="271" y="58"/>
                  <a:pt x="278" y="78"/>
                  <a:pt x="279" y="101"/>
                </a:cubicBezTo>
                <a:cubicBezTo>
                  <a:pt x="280" y="136"/>
                  <a:pt x="275" y="170"/>
                  <a:pt x="261" y="202"/>
                </a:cubicBezTo>
                <a:cubicBezTo>
                  <a:pt x="253" y="220"/>
                  <a:pt x="243" y="237"/>
                  <a:pt x="231" y="253"/>
                </a:cubicBezTo>
                <a:cubicBezTo>
                  <a:pt x="216" y="271"/>
                  <a:pt x="198" y="285"/>
                  <a:pt x="175" y="293"/>
                </a:cubicBezTo>
                <a:cubicBezTo>
                  <a:pt x="173" y="294"/>
                  <a:pt x="170" y="296"/>
                  <a:pt x="167" y="296"/>
                </a:cubicBezTo>
                <a:cubicBezTo>
                  <a:pt x="152" y="297"/>
                  <a:pt x="138" y="300"/>
                  <a:pt x="123" y="300"/>
                </a:cubicBezTo>
                <a:cubicBezTo>
                  <a:pt x="110" y="300"/>
                  <a:pt x="97" y="297"/>
                  <a:pt x="84" y="294"/>
                </a:cubicBezTo>
                <a:cubicBezTo>
                  <a:pt x="75" y="292"/>
                  <a:pt x="66" y="287"/>
                  <a:pt x="59" y="280"/>
                </a:cubicBezTo>
                <a:cubicBezTo>
                  <a:pt x="42" y="264"/>
                  <a:pt x="27" y="248"/>
                  <a:pt x="16" y="227"/>
                </a:cubicBezTo>
                <a:cubicBezTo>
                  <a:pt x="5" y="207"/>
                  <a:pt x="1" y="186"/>
                  <a:pt x="1" y="165"/>
                </a:cubicBezTo>
                <a:close/>
                <a:moveTo>
                  <a:pt x="66" y="115"/>
                </a:moveTo>
                <a:cubicBezTo>
                  <a:pt x="65" y="117"/>
                  <a:pt x="61" y="119"/>
                  <a:pt x="59" y="117"/>
                </a:cubicBezTo>
                <a:cubicBezTo>
                  <a:pt x="58" y="117"/>
                  <a:pt x="58" y="115"/>
                  <a:pt x="58" y="115"/>
                </a:cubicBezTo>
                <a:cubicBezTo>
                  <a:pt x="60" y="114"/>
                  <a:pt x="63" y="113"/>
                  <a:pt x="65" y="112"/>
                </a:cubicBezTo>
                <a:cubicBezTo>
                  <a:pt x="65" y="112"/>
                  <a:pt x="66" y="114"/>
                  <a:pt x="66" y="115"/>
                </a:cubicBezTo>
                <a:close/>
                <a:moveTo>
                  <a:pt x="182" y="230"/>
                </a:moveTo>
                <a:cubicBezTo>
                  <a:pt x="182" y="229"/>
                  <a:pt x="180" y="229"/>
                  <a:pt x="180" y="228"/>
                </a:cubicBezTo>
                <a:cubicBezTo>
                  <a:pt x="180" y="228"/>
                  <a:pt x="181" y="227"/>
                  <a:pt x="181" y="226"/>
                </a:cubicBezTo>
                <a:cubicBezTo>
                  <a:pt x="182" y="225"/>
                  <a:pt x="184" y="224"/>
                  <a:pt x="185" y="224"/>
                </a:cubicBezTo>
                <a:cubicBezTo>
                  <a:pt x="186" y="224"/>
                  <a:pt x="188" y="225"/>
                  <a:pt x="189" y="225"/>
                </a:cubicBezTo>
                <a:cubicBezTo>
                  <a:pt x="188" y="226"/>
                  <a:pt x="188" y="228"/>
                  <a:pt x="186" y="229"/>
                </a:cubicBezTo>
                <a:cubicBezTo>
                  <a:pt x="185" y="230"/>
                  <a:pt x="184" y="230"/>
                  <a:pt x="182" y="230"/>
                </a:cubicBezTo>
                <a:close/>
                <a:moveTo>
                  <a:pt x="194" y="104"/>
                </a:moveTo>
                <a:cubicBezTo>
                  <a:pt x="192" y="103"/>
                  <a:pt x="191" y="103"/>
                  <a:pt x="191" y="102"/>
                </a:cubicBezTo>
                <a:cubicBezTo>
                  <a:pt x="190" y="102"/>
                  <a:pt x="191" y="101"/>
                  <a:pt x="191" y="101"/>
                </a:cubicBezTo>
                <a:cubicBezTo>
                  <a:pt x="193" y="98"/>
                  <a:pt x="198" y="97"/>
                  <a:pt x="201" y="99"/>
                </a:cubicBezTo>
                <a:cubicBezTo>
                  <a:pt x="202" y="99"/>
                  <a:pt x="202" y="101"/>
                  <a:pt x="201" y="101"/>
                </a:cubicBezTo>
                <a:cubicBezTo>
                  <a:pt x="199" y="102"/>
                  <a:pt x="196" y="103"/>
                  <a:pt x="194" y="104"/>
                </a:cubicBezTo>
                <a:close/>
                <a:moveTo>
                  <a:pt x="202" y="112"/>
                </a:moveTo>
                <a:cubicBezTo>
                  <a:pt x="201" y="111"/>
                  <a:pt x="200" y="111"/>
                  <a:pt x="200" y="110"/>
                </a:cubicBezTo>
                <a:cubicBezTo>
                  <a:pt x="200" y="107"/>
                  <a:pt x="207" y="104"/>
                  <a:pt x="210" y="106"/>
                </a:cubicBezTo>
                <a:cubicBezTo>
                  <a:pt x="210" y="107"/>
                  <a:pt x="210" y="108"/>
                  <a:pt x="210" y="109"/>
                </a:cubicBezTo>
                <a:cubicBezTo>
                  <a:pt x="207" y="110"/>
                  <a:pt x="204" y="111"/>
                  <a:pt x="202" y="112"/>
                </a:cubicBezTo>
                <a:close/>
                <a:moveTo>
                  <a:pt x="204" y="211"/>
                </a:moveTo>
                <a:cubicBezTo>
                  <a:pt x="203" y="210"/>
                  <a:pt x="201" y="210"/>
                  <a:pt x="201" y="210"/>
                </a:cubicBezTo>
                <a:cubicBezTo>
                  <a:pt x="202" y="208"/>
                  <a:pt x="202" y="207"/>
                  <a:pt x="203" y="206"/>
                </a:cubicBezTo>
                <a:cubicBezTo>
                  <a:pt x="205" y="205"/>
                  <a:pt x="207" y="204"/>
                  <a:pt x="210" y="204"/>
                </a:cubicBezTo>
                <a:cubicBezTo>
                  <a:pt x="211" y="204"/>
                  <a:pt x="212" y="205"/>
                  <a:pt x="212" y="205"/>
                </a:cubicBezTo>
                <a:cubicBezTo>
                  <a:pt x="212" y="206"/>
                  <a:pt x="212" y="208"/>
                  <a:pt x="211" y="208"/>
                </a:cubicBezTo>
                <a:cubicBezTo>
                  <a:pt x="209" y="210"/>
                  <a:pt x="206" y="210"/>
                  <a:pt x="204" y="211"/>
                </a:cubicBezTo>
                <a:close/>
                <a:moveTo>
                  <a:pt x="85" y="225"/>
                </a:moveTo>
                <a:cubicBezTo>
                  <a:pt x="84" y="224"/>
                  <a:pt x="83" y="224"/>
                  <a:pt x="83" y="223"/>
                </a:cubicBezTo>
                <a:cubicBezTo>
                  <a:pt x="83" y="223"/>
                  <a:pt x="83" y="221"/>
                  <a:pt x="84" y="221"/>
                </a:cubicBezTo>
                <a:cubicBezTo>
                  <a:pt x="87" y="219"/>
                  <a:pt x="90" y="218"/>
                  <a:pt x="93" y="217"/>
                </a:cubicBezTo>
                <a:cubicBezTo>
                  <a:pt x="93" y="216"/>
                  <a:pt x="95" y="217"/>
                  <a:pt x="95" y="218"/>
                </a:cubicBezTo>
                <a:cubicBezTo>
                  <a:pt x="95" y="219"/>
                  <a:pt x="95" y="221"/>
                  <a:pt x="94" y="221"/>
                </a:cubicBezTo>
                <a:cubicBezTo>
                  <a:pt x="91" y="223"/>
                  <a:pt x="88" y="224"/>
                  <a:pt x="85" y="225"/>
                </a:cubicBezTo>
                <a:close/>
                <a:moveTo>
                  <a:pt x="78" y="100"/>
                </a:moveTo>
                <a:cubicBezTo>
                  <a:pt x="77" y="101"/>
                  <a:pt x="77" y="102"/>
                  <a:pt x="77" y="102"/>
                </a:cubicBezTo>
                <a:cubicBezTo>
                  <a:pt x="73" y="103"/>
                  <a:pt x="70" y="104"/>
                  <a:pt x="67" y="105"/>
                </a:cubicBezTo>
                <a:cubicBezTo>
                  <a:pt x="66" y="105"/>
                  <a:pt x="65" y="104"/>
                  <a:pt x="65" y="103"/>
                </a:cubicBezTo>
                <a:cubicBezTo>
                  <a:pt x="64" y="103"/>
                  <a:pt x="65" y="101"/>
                  <a:pt x="66" y="101"/>
                </a:cubicBezTo>
                <a:cubicBezTo>
                  <a:pt x="69" y="98"/>
                  <a:pt x="73" y="98"/>
                  <a:pt x="77" y="99"/>
                </a:cubicBezTo>
                <a:cubicBezTo>
                  <a:pt x="77" y="99"/>
                  <a:pt x="77" y="99"/>
                  <a:pt x="78" y="100"/>
                </a:cubicBezTo>
                <a:close/>
                <a:moveTo>
                  <a:pt x="197" y="86"/>
                </a:moveTo>
                <a:cubicBezTo>
                  <a:pt x="197" y="87"/>
                  <a:pt x="197" y="87"/>
                  <a:pt x="197" y="88"/>
                </a:cubicBezTo>
                <a:cubicBezTo>
                  <a:pt x="196" y="89"/>
                  <a:pt x="194" y="90"/>
                  <a:pt x="193" y="90"/>
                </a:cubicBezTo>
                <a:cubicBezTo>
                  <a:pt x="190" y="90"/>
                  <a:pt x="187" y="94"/>
                  <a:pt x="183" y="91"/>
                </a:cubicBezTo>
                <a:cubicBezTo>
                  <a:pt x="183" y="91"/>
                  <a:pt x="183" y="90"/>
                  <a:pt x="183" y="90"/>
                </a:cubicBezTo>
                <a:cubicBezTo>
                  <a:pt x="184" y="86"/>
                  <a:pt x="191" y="84"/>
                  <a:pt x="196" y="85"/>
                </a:cubicBezTo>
                <a:cubicBezTo>
                  <a:pt x="196" y="85"/>
                  <a:pt x="196" y="86"/>
                  <a:pt x="197" y="86"/>
                </a:cubicBezTo>
                <a:close/>
                <a:moveTo>
                  <a:pt x="219" y="183"/>
                </a:moveTo>
                <a:cubicBezTo>
                  <a:pt x="219" y="184"/>
                  <a:pt x="219" y="185"/>
                  <a:pt x="218" y="186"/>
                </a:cubicBezTo>
                <a:cubicBezTo>
                  <a:pt x="217" y="187"/>
                  <a:pt x="215" y="188"/>
                  <a:pt x="213" y="187"/>
                </a:cubicBezTo>
                <a:cubicBezTo>
                  <a:pt x="209" y="187"/>
                  <a:pt x="204" y="192"/>
                  <a:pt x="203" y="186"/>
                </a:cubicBezTo>
                <a:cubicBezTo>
                  <a:pt x="202" y="182"/>
                  <a:pt x="209" y="183"/>
                  <a:pt x="213" y="182"/>
                </a:cubicBezTo>
                <a:cubicBezTo>
                  <a:pt x="214" y="181"/>
                  <a:pt x="216" y="181"/>
                  <a:pt x="217" y="182"/>
                </a:cubicBezTo>
                <a:cubicBezTo>
                  <a:pt x="218" y="182"/>
                  <a:pt x="219" y="183"/>
                  <a:pt x="219" y="183"/>
                </a:cubicBezTo>
                <a:close/>
                <a:moveTo>
                  <a:pt x="78" y="215"/>
                </a:moveTo>
                <a:cubicBezTo>
                  <a:pt x="77" y="214"/>
                  <a:pt x="77" y="214"/>
                  <a:pt x="77" y="214"/>
                </a:cubicBezTo>
                <a:cubicBezTo>
                  <a:pt x="77" y="213"/>
                  <a:pt x="76" y="212"/>
                  <a:pt x="77" y="212"/>
                </a:cubicBezTo>
                <a:cubicBezTo>
                  <a:pt x="81" y="207"/>
                  <a:pt x="87" y="205"/>
                  <a:pt x="94" y="204"/>
                </a:cubicBezTo>
                <a:cubicBezTo>
                  <a:pt x="94" y="204"/>
                  <a:pt x="95" y="205"/>
                  <a:pt x="95" y="205"/>
                </a:cubicBezTo>
                <a:cubicBezTo>
                  <a:pt x="95" y="206"/>
                  <a:pt x="95" y="206"/>
                  <a:pt x="95" y="207"/>
                </a:cubicBezTo>
                <a:cubicBezTo>
                  <a:pt x="90" y="211"/>
                  <a:pt x="84" y="214"/>
                  <a:pt x="78" y="215"/>
                </a:cubicBezTo>
                <a:close/>
                <a:moveTo>
                  <a:pt x="70" y="205"/>
                </a:moveTo>
                <a:cubicBezTo>
                  <a:pt x="69" y="204"/>
                  <a:pt x="68" y="203"/>
                  <a:pt x="68" y="203"/>
                </a:cubicBezTo>
                <a:cubicBezTo>
                  <a:pt x="68" y="202"/>
                  <a:pt x="68" y="201"/>
                  <a:pt x="69" y="200"/>
                </a:cubicBezTo>
                <a:cubicBezTo>
                  <a:pt x="74" y="198"/>
                  <a:pt x="80" y="196"/>
                  <a:pt x="85" y="194"/>
                </a:cubicBezTo>
                <a:cubicBezTo>
                  <a:pt x="87" y="193"/>
                  <a:pt x="89" y="194"/>
                  <a:pt x="89" y="195"/>
                </a:cubicBezTo>
                <a:cubicBezTo>
                  <a:pt x="90" y="197"/>
                  <a:pt x="88" y="198"/>
                  <a:pt x="87" y="199"/>
                </a:cubicBezTo>
                <a:cubicBezTo>
                  <a:pt x="81" y="201"/>
                  <a:pt x="76" y="203"/>
                  <a:pt x="70" y="205"/>
                </a:cubicBezTo>
                <a:close/>
                <a:moveTo>
                  <a:pt x="71" y="93"/>
                </a:moveTo>
                <a:cubicBezTo>
                  <a:pt x="70" y="92"/>
                  <a:pt x="69" y="91"/>
                  <a:pt x="68" y="91"/>
                </a:cubicBezTo>
                <a:cubicBezTo>
                  <a:pt x="68" y="90"/>
                  <a:pt x="69" y="89"/>
                  <a:pt x="70" y="88"/>
                </a:cubicBezTo>
                <a:cubicBezTo>
                  <a:pt x="76" y="86"/>
                  <a:pt x="82" y="84"/>
                  <a:pt x="88" y="82"/>
                </a:cubicBezTo>
                <a:cubicBezTo>
                  <a:pt x="89" y="81"/>
                  <a:pt x="90" y="83"/>
                  <a:pt x="91" y="83"/>
                </a:cubicBezTo>
                <a:cubicBezTo>
                  <a:pt x="91" y="84"/>
                  <a:pt x="91" y="86"/>
                  <a:pt x="90" y="86"/>
                </a:cubicBezTo>
                <a:cubicBezTo>
                  <a:pt x="84" y="88"/>
                  <a:pt x="77" y="91"/>
                  <a:pt x="71" y="93"/>
                </a:cubicBezTo>
                <a:close/>
                <a:moveTo>
                  <a:pt x="201" y="201"/>
                </a:moveTo>
                <a:cubicBezTo>
                  <a:pt x="200" y="201"/>
                  <a:pt x="199" y="200"/>
                  <a:pt x="199" y="200"/>
                </a:cubicBezTo>
                <a:cubicBezTo>
                  <a:pt x="199" y="199"/>
                  <a:pt x="199" y="198"/>
                  <a:pt x="199" y="197"/>
                </a:cubicBezTo>
                <a:cubicBezTo>
                  <a:pt x="200" y="196"/>
                  <a:pt x="201" y="196"/>
                  <a:pt x="202" y="195"/>
                </a:cubicBezTo>
                <a:cubicBezTo>
                  <a:pt x="208" y="194"/>
                  <a:pt x="213" y="188"/>
                  <a:pt x="220" y="191"/>
                </a:cubicBezTo>
                <a:cubicBezTo>
                  <a:pt x="220" y="191"/>
                  <a:pt x="221" y="192"/>
                  <a:pt x="221" y="192"/>
                </a:cubicBezTo>
                <a:cubicBezTo>
                  <a:pt x="217" y="199"/>
                  <a:pt x="209" y="199"/>
                  <a:pt x="203" y="201"/>
                </a:cubicBezTo>
                <a:cubicBezTo>
                  <a:pt x="202" y="201"/>
                  <a:pt x="202" y="201"/>
                  <a:pt x="201" y="201"/>
                </a:cubicBezTo>
                <a:close/>
                <a:moveTo>
                  <a:pt x="68" y="162"/>
                </a:moveTo>
                <a:cubicBezTo>
                  <a:pt x="67" y="168"/>
                  <a:pt x="64" y="175"/>
                  <a:pt x="58" y="180"/>
                </a:cubicBezTo>
                <a:cubicBezTo>
                  <a:pt x="54" y="184"/>
                  <a:pt x="48" y="183"/>
                  <a:pt x="43" y="179"/>
                </a:cubicBezTo>
                <a:cubicBezTo>
                  <a:pt x="38" y="175"/>
                  <a:pt x="36" y="169"/>
                  <a:pt x="38" y="163"/>
                </a:cubicBezTo>
                <a:cubicBezTo>
                  <a:pt x="40" y="156"/>
                  <a:pt x="43" y="150"/>
                  <a:pt x="51" y="148"/>
                </a:cubicBezTo>
                <a:cubicBezTo>
                  <a:pt x="59" y="146"/>
                  <a:pt x="69" y="153"/>
                  <a:pt x="68" y="162"/>
                </a:cubicBezTo>
                <a:close/>
                <a:moveTo>
                  <a:pt x="58" y="165"/>
                </a:moveTo>
                <a:cubicBezTo>
                  <a:pt x="56" y="164"/>
                  <a:pt x="55" y="162"/>
                  <a:pt x="52" y="162"/>
                </a:cubicBezTo>
                <a:cubicBezTo>
                  <a:pt x="49" y="161"/>
                  <a:pt x="45" y="166"/>
                  <a:pt x="45" y="169"/>
                </a:cubicBezTo>
                <a:cubicBezTo>
                  <a:pt x="45" y="172"/>
                  <a:pt x="48" y="174"/>
                  <a:pt x="51" y="174"/>
                </a:cubicBezTo>
                <a:cubicBezTo>
                  <a:pt x="55" y="174"/>
                  <a:pt x="58" y="170"/>
                  <a:pt x="58" y="165"/>
                </a:cubicBezTo>
                <a:close/>
                <a:moveTo>
                  <a:pt x="180" y="154"/>
                </a:moveTo>
                <a:cubicBezTo>
                  <a:pt x="181" y="147"/>
                  <a:pt x="181" y="143"/>
                  <a:pt x="182" y="138"/>
                </a:cubicBezTo>
                <a:cubicBezTo>
                  <a:pt x="184" y="132"/>
                  <a:pt x="189" y="128"/>
                  <a:pt x="196" y="129"/>
                </a:cubicBezTo>
                <a:cubicBezTo>
                  <a:pt x="207" y="131"/>
                  <a:pt x="213" y="141"/>
                  <a:pt x="208" y="151"/>
                </a:cubicBezTo>
                <a:cubicBezTo>
                  <a:pt x="206" y="155"/>
                  <a:pt x="205" y="158"/>
                  <a:pt x="203" y="161"/>
                </a:cubicBezTo>
                <a:cubicBezTo>
                  <a:pt x="199" y="165"/>
                  <a:pt x="193" y="167"/>
                  <a:pt x="188" y="165"/>
                </a:cubicBezTo>
                <a:cubicBezTo>
                  <a:pt x="183" y="163"/>
                  <a:pt x="179" y="158"/>
                  <a:pt x="180" y="154"/>
                </a:cubicBezTo>
                <a:close/>
                <a:moveTo>
                  <a:pt x="186" y="151"/>
                </a:moveTo>
                <a:cubicBezTo>
                  <a:pt x="186" y="155"/>
                  <a:pt x="189" y="158"/>
                  <a:pt x="192" y="158"/>
                </a:cubicBezTo>
                <a:cubicBezTo>
                  <a:pt x="196" y="158"/>
                  <a:pt x="200" y="155"/>
                  <a:pt x="200" y="151"/>
                </a:cubicBezTo>
                <a:cubicBezTo>
                  <a:pt x="200" y="148"/>
                  <a:pt x="196" y="144"/>
                  <a:pt x="193" y="144"/>
                </a:cubicBezTo>
                <a:cubicBezTo>
                  <a:pt x="189" y="144"/>
                  <a:pt x="186" y="147"/>
                  <a:pt x="186" y="151"/>
                </a:cubicBezTo>
                <a:close/>
                <a:moveTo>
                  <a:pt x="128" y="205"/>
                </a:moveTo>
                <a:cubicBezTo>
                  <a:pt x="127" y="195"/>
                  <a:pt x="126" y="185"/>
                  <a:pt x="125" y="175"/>
                </a:cubicBezTo>
                <a:cubicBezTo>
                  <a:pt x="125" y="168"/>
                  <a:pt x="124" y="161"/>
                  <a:pt x="123" y="153"/>
                </a:cubicBezTo>
                <a:cubicBezTo>
                  <a:pt x="123" y="151"/>
                  <a:pt x="123" y="148"/>
                  <a:pt x="121" y="147"/>
                </a:cubicBezTo>
                <a:cubicBezTo>
                  <a:pt x="118" y="145"/>
                  <a:pt x="117" y="149"/>
                  <a:pt x="116" y="151"/>
                </a:cubicBezTo>
                <a:cubicBezTo>
                  <a:pt x="112" y="155"/>
                  <a:pt x="109" y="159"/>
                  <a:pt x="105" y="163"/>
                </a:cubicBezTo>
                <a:cubicBezTo>
                  <a:pt x="101" y="168"/>
                  <a:pt x="96" y="170"/>
                  <a:pt x="91" y="172"/>
                </a:cubicBezTo>
                <a:cubicBezTo>
                  <a:pt x="84" y="173"/>
                  <a:pt x="79" y="170"/>
                  <a:pt x="77" y="163"/>
                </a:cubicBezTo>
                <a:cubicBezTo>
                  <a:pt x="76" y="159"/>
                  <a:pt x="76" y="154"/>
                  <a:pt x="76" y="150"/>
                </a:cubicBezTo>
                <a:cubicBezTo>
                  <a:pt x="76" y="148"/>
                  <a:pt x="76" y="145"/>
                  <a:pt x="78" y="144"/>
                </a:cubicBezTo>
                <a:cubicBezTo>
                  <a:pt x="92" y="125"/>
                  <a:pt x="102" y="105"/>
                  <a:pt x="114" y="84"/>
                </a:cubicBezTo>
                <a:cubicBezTo>
                  <a:pt x="118" y="77"/>
                  <a:pt x="124" y="71"/>
                  <a:pt x="133" y="68"/>
                </a:cubicBezTo>
                <a:cubicBezTo>
                  <a:pt x="139" y="65"/>
                  <a:pt x="148" y="68"/>
                  <a:pt x="152" y="73"/>
                </a:cubicBezTo>
                <a:cubicBezTo>
                  <a:pt x="153" y="75"/>
                  <a:pt x="154" y="78"/>
                  <a:pt x="154" y="80"/>
                </a:cubicBezTo>
                <a:cubicBezTo>
                  <a:pt x="151" y="93"/>
                  <a:pt x="155" y="106"/>
                  <a:pt x="155" y="119"/>
                </a:cubicBezTo>
                <a:cubicBezTo>
                  <a:pt x="156" y="149"/>
                  <a:pt x="157" y="179"/>
                  <a:pt x="158" y="209"/>
                </a:cubicBezTo>
                <a:cubicBezTo>
                  <a:pt x="158" y="214"/>
                  <a:pt x="158" y="219"/>
                  <a:pt x="157" y="224"/>
                </a:cubicBezTo>
                <a:cubicBezTo>
                  <a:pt x="156" y="229"/>
                  <a:pt x="153" y="233"/>
                  <a:pt x="150" y="237"/>
                </a:cubicBezTo>
                <a:cubicBezTo>
                  <a:pt x="147" y="241"/>
                  <a:pt x="143" y="243"/>
                  <a:pt x="138" y="242"/>
                </a:cubicBezTo>
                <a:cubicBezTo>
                  <a:pt x="133" y="241"/>
                  <a:pt x="129" y="237"/>
                  <a:pt x="128" y="232"/>
                </a:cubicBezTo>
                <a:cubicBezTo>
                  <a:pt x="127" y="228"/>
                  <a:pt x="127" y="223"/>
                  <a:pt x="127" y="218"/>
                </a:cubicBezTo>
                <a:cubicBezTo>
                  <a:pt x="127" y="214"/>
                  <a:pt x="127" y="209"/>
                  <a:pt x="127" y="205"/>
                </a:cubicBezTo>
                <a:cubicBezTo>
                  <a:pt x="127" y="205"/>
                  <a:pt x="127" y="205"/>
                  <a:pt x="128" y="205"/>
                </a:cubicBezTo>
                <a:close/>
                <a:moveTo>
                  <a:pt x="152" y="165"/>
                </a:moveTo>
                <a:cubicBezTo>
                  <a:pt x="152" y="165"/>
                  <a:pt x="151" y="165"/>
                  <a:pt x="151" y="165"/>
                </a:cubicBezTo>
                <a:cubicBezTo>
                  <a:pt x="151" y="154"/>
                  <a:pt x="151" y="144"/>
                  <a:pt x="150" y="133"/>
                </a:cubicBezTo>
                <a:cubicBezTo>
                  <a:pt x="150" y="119"/>
                  <a:pt x="149" y="105"/>
                  <a:pt x="145" y="91"/>
                </a:cubicBezTo>
                <a:cubicBezTo>
                  <a:pt x="144" y="86"/>
                  <a:pt x="140" y="85"/>
                  <a:pt x="136" y="88"/>
                </a:cubicBezTo>
                <a:cubicBezTo>
                  <a:pt x="134" y="89"/>
                  <a:pt x="133" y="91"/>
                  <a:pt x="131" y="93"/>
                </a:cubicBezTo>
                <a:cubicBezTo>
                  <a:pt x="115" y="109"/>
                  <a:pt x="103" y="128"/>
                  <a:pt x="90" y="146"/>
                </a:cubicBezTo>
                <a:cubicBezTo>
                  <a:pt x="87" y="149"/>
                  <a:pt x="86" y="154"/>
                  <a:pt x="84" y="158"/>
                </a:cubicBezTo>
                <a:cubicBezTo>
                  <a:pt x="84" y="159"/>
                  <a:pt x="85" y="162"/>
                  <a:pt x="86" y="163"/>
                </a:cubicBezTo>
                <a:cubicBezTo>
                  <a:pt x="87" y="164"/>
                  <a:pt x="90" y="165"/>
                  <a:pt x="91" y="164"/>
                </a:cubicBezTo>
                <a:cubicBezTo>
                  <a:pt x="95" y="163"/>
                  <a:pt x="99" y="161"/>
                  <a:pt x="101" y="158"/>
                </a:cubicBezTo>
                <a:cubicBezTo>
                  <a:pt x="106" y="152"/>
                  <a:pt x="111" y="146"/>
                  <a:pt x="115" y="140"/>
                </a:cubicBezTo>
                <a:cubicBezTo>
                  <a:pt x="118" y="135"/>
                  <a:pt x="121" y="130"/>
                  <a:pt x="124" y="126"/>
                </a:cubicBezTo>
                <a:cubicBezTo>
                  <a:pt x="124" y="125"/>
                  <a:pt x="126" y="124"/>
                  <a:pt x="127" y="124"/>
                </a:cubicBezTo>
                <a:cubicBezTo>
                  <a:pt x="128" y="125"/>
                  <a:pt x="129" y="126"/>
                  <a:pt x="130" y="127"/>
                </a:cubicBezTo>
                <a:cubicBezTo>
                  <a:pt x="130" y="129"/>
                  <a:pt x="130" y="131"/>
                  <a:pt x="130" y="133"/>
                </a:cubicBezTo>
                <a:cubicBezTo>
                  <a:pt x="131" y="162"/>
                  <a:pt x="132" y="190"/>
                  <a:pt x="133" y="218"/>
                </a:cubicBezTo>
                <a:cubicBezTo>
                  <a:pt x="133" y="221"/>
                  <a:pt x="133" y="223"/>
                  <a:pt x="133" y="226"/>
                </a:cubicBezTo>
                <a:cubicBezTo>
                  <a:pt x="134" y="227"/>
                  <a:pt x="134" y="229"/>
                  <a:pt x="135" y="230"/>
                </a:cubicBezTo>
                <a:cubicBezTo>
                  <a:pt x="138" y="235"/>
                  <a:pt x="142" y="236"/>
                  <a:pt x="146" y="232"/>
                </a:cubicBezTo>
                <a:cubicBezTo>
                  <a:pt x="149" y="228"/>
                  <a:pt x="151" y="223"/>
                  <a:pt x="151" y="218"/>
                </a:cubicBezTo>
                <a:cubicBezTo>
                  <a:pt x="151" y="200"/>
                  <a:pt x="152" y="183"/>
                  <a:pt x="152" y="165"/>
                </a:cubicBezTo>
                <a:close/>
                <a:moveTo>
                  <a:pt x="16" y="159"/>
                </a:moveTo>
                <a:cubicBezTo>
                  <a:pt x="18" y="153"/>
                  <a:pt x="19" y="144"/>
                  <a:pt x="21" y="136"/>
                </a:cubicBezTo>
                <a:cubicBezTo>
                  <a:pt x="23" y="128"/>
                  <a:pt x="25" y="120"/>
                  <a:pt x="27" y="112"/>
                </a:cubicBezTo>
                <a:cubicBezTo>
                  <a:pt x="30" y="99"/>
                  <a:pt x="36" y="87"/>
                  <a:pt x="47" y="78"/>
                </a:cubicBezTo>
                <a:cubicBezTo>
                  <a:pt x="57" y="70"/>
                  <a:pt x="66" y="63"/>
                  <a:pt x="77" y="57"/>
                </a:cubicBezTo>
                <a:cubicBezTo>
                  <a:pt x="87" y="50"/>
                  <a:pt x="98" y="47"/>
                  <a:pt x="110" y="46"/>
                </a:cubicBezTo>
                <a:cubicBezTo>
                  <a:pt x="123" y="46"/>
                  <a:pt x="136" y="45"/>
                  <a:pt x="149" y="45"/>
                </a:cubicBezTo>
                <a:cubicBezTo>
                  <a:pt x="157" y="45"/>
                  <a:pt x="165" y="47"/>
                  <a:pt x="173" y="48"/>
                </a:cubicBezTo>
                <a:cubicBezTo>
                  <a:pt x="180" y="50"/>
                  <a:pt x="187" y="52"/>
                  <a:pt x="193" y="55"/>
                </a:cubicBezTo>
                <a:cubicBezTo>
                  <a:pt x="207" y="60"/>
                  <a:pt x="217" y="69"/>
                  <a:pt x="226" y="80"/>
                </a:cubicBezTo>
                <a:cubicBezTo>
                  <a:pt x="233" y="90"/>
                  <a:pt x="240" y="101"/>
                  <a:pt x="243" y="113"/>
                </a:cubicBezTo>
                <a:cubicBezTo>
                  <a:pt x="246" y="125"/>
                  <a:pt x="249" y="138"/>
                  <a:pt x="251" y="150"/>
                </a:cubicBezTo>
                <a:cubicBezTo>
                  <a:pt x="254" y="162"/>
                  <a:pt x="252" y="174"/>
                  <a:pt x="248" y="185"/>
                </a:cubicBezTo>
                <a:cubicBezTo>
                  <a:pt x="244" y="200"/>
                  <a:pt x="240" y="216"/>
                  <a:pt x="230" y="229"/>
                </a:cubicBezTo>
                <a:cubicBezTo>
                  <a:pt x="220" y="243"/>
                  <a:pt x="208" y="255"/>
                  <a:pt x="195" y="265"/>
                </a:cubicBezTo>
                <a:cubicBezTo>
                  <a:pt x="188" y="271"/>
                  <a:pt x="179" y="275"/>
                  <a:pt x="170" y="277"/>
                </a:cubicBezTo>
                <a:cubicBezTo>
                  <a:pt x="153" y="281"/>
                  <a:pt x="135" y="284"/>
                  <a:pt x="116" y="285"/>
                </a:cubicBezTo>
                <a:cubicBezTo>
                  <a:pt x="114" y="285"/>
                  <a:pt x="111" y="285"/>
                  <a:pt x="109" y="285"/>
                </a:cubicBezTo>
                <a:cubicBezTo>
                  <a:pt x="88" y="281"/>
                  <a:pt x="68" y="274"/>
                  <a:pt x="52" y="258"/>
                </a:cubicBezTo>
                <a:cubicBezTo>
                  <a:pt x="49" y="255"/>
                  <a:pt x="45" y="252"/>
                  <a:pt x="43" y="248"/>
                </a:cubicBezTo>
                <a:cubicBezTo>
                  <a:pt x="27" y="221"/>
                  <a:pt x="19" y="192"/>
                  <a:pt x="16" y="159"/>
                </a:cubicBezTo>
                <a:close/>
                <a:moveTo>
                  <a:pt x="134" y="53"/>
                </a:moveTo>
                <a:cubicBezTo>
                  <a:pt x="130" y="53"/>
                  <a:pt x="126" y="53"/>
                  <a:pt x="122" y="53"/>
                </a:cubicBezTo>
                <a:cubicBezTo>
                  <a:pt x="91" y="53"/>
                  <a:pt x="68" y="68"/>
                  <a:pt x="47" y="88"/>
                </a:cubicBezTo>
                <a:cubicBezTo>
                  <a:pt x="45" y="91"/>
                  <a:pt x="42" y="94"/>
                  <a:pt x="40" y="97"/>
                </a:cubicBezTo>
                <a:cubicBezTo>
                  <a:pt x="36" y="103"/>
                  <a:pt x="32" y="109"/>
                  <a:pt x="32" y="116"/>
                </a:cubicBezTo>
                <a:cubicBezTo>
                  <a:pt x="33" y="125"/>
                  <a:pt x="30" y="132"/>
                  <a:pt x="27" y="140"/>
                </a:cubicBezTo>
                <a:cubicBezTo>
                  <a:pt x="23" y="152"/>
                  <a:pt x="22" y="164"/>
                  <a:pt x="24" y="177"/>
                </a:cubicBezTo>
                <a:cubicBezTo>
                  <a:pt x="27" y="190"/>
                  <a:pt x="27" y="204"/>
                  <a:pt x="38" y="215"/>
                </a:cubicBezTo>
                <a:cubicBezTo>
                  <a:pt x="40" y="216"/>
                  <a:pt x="40" y="219"/>
                  <a:pt x="41" y="222"/>
                </a:cubicBezTo>
                <a:cubicBezTo>
                  <a:pt x="46" y="234"/>
                  <a:pt x="54" y="243"/>
                  <a:pt x="65" y="250"/>
                </a:cubicBezTo>
                <a:cubicBezTo>
                  <a:pt x="86" y="265"/>
                  <a:pt x="110" y="270"/>
                  <a:pt x="136" y="269"/>
                </a:cubicBezTo>
                <a:cubicBezTo>
                  <a:pt x="139" y="269"/>
                  <a:pt x="143" y="268"/>
                  <a:pt x="146" y="267"/>
                </a:cubicBezTo>
                <a:cubicBezTo>
                  <a:pt x="167" y="262"/>
                  <a:pt x="187" y="255"/>
                  <a:pt x="205" y="244"/>
                </a:cubicBezTo>
                <a:cubicBezTo>
                  <a:pt x="212" y="240"/>
                  <a:pt x="218" y="235"/>
                  <a:pt x="223" y="230"/>
                </a:cubicBezTo>
                <a:cubicBezTo>
                  <a:pt x="234" y="216"/>
                  <a:pt x="238" y="199"/>
                  <a:pt x="242" y="182"/>
                </a:cubicBezTo>
                <a:cubicBezTo>
                  <a:pt x="244" y="175"/>
                  <a:pt x="245" y="167"/>
                  <a:pt x="245" y="160"/>
                </a:cubicBezTo>
                <a:cubicBezTo>
                  <a:pt x="243" y="144"/>
                  <a:pt x="241" y="128"/>
                  <a:pt x="235" y="114"/>
                </a:cubicBezTo>
                <a:cubicBezTo>
                  <a:pt x="225" y="87"/>
                  <a:pt x="208" y="66"/>
                  <a:pt x="178" y="60"/>
                </a:cubicBezTo>
                <a:cubicBezTo>
                  <a:pt x="177" y="59"/>
                  <a:pt x="176" y="59"/>
                  <a:pt x="176" y="59"/>
                </a:cubicBezTo>
                <a:cubicBezTo>
                  <a:pt x="162" y="52"/>
                  <a:pt x="148" y="52"/>
                  <a:pt x="134" y="53"/>
                </a:cubicBezTo>
                <a:close/>
                <a:moveTo>
                  <a:pt x="6" y="162"/>
                </a:moveTo>
                <a:cubicBezTo>
                  <a:pt x="6" y="185"/>
                  <a:pt x="11" y="207"/>
                  <a:pt x="22" y="227"/>
                </a:cubicBezTo>
                <a:cubicBezTo>
                  <a:pt x="33" y="245"/>
                  <a:pt x="47" y="261"/>
                  <a:pt x="62" y="275"/>
                </a:cubicBezTo>
                <a:cubicBezTo>
                  <a:pt x="69" y="282"/>
                  <a:pt x="79" y="286"/>
                  <a:pt x="89" y="289"/>
                </a:cubicBezTo>
                <a:cubicBezTo>
                  <a:pt x="106" y="293"/>
                  <a:pt x="123" y="296"/>
                  <a:pt x="141" y="292"/>
                </a:cubicBezTo>
                <a:cubicBezTo>
                  <a:pt x="147" y="290"/>
                  <a:pt x="154" y="290"/>
                  <a:pt x="161" y="289"/>
                </a:cubicBezTo>
                <a:cubicBezTo>
                  <a:pt x="175" y="288"/>
                  <a:pt x="187" y="283"/>
                  <a:pt x="199" y="275"/>
                </a:cubicBezTo>
                <a:cubicBezTo>
                  <a:pt x="216" y="263"/>
                  <a:pt x="230" y="248"/>
                  <a:pt x="240" y="229"/>
                </a:cubicBezTo>
                <a:cubicBezTo>
                  <a:pt x="255" y="200"/>
                  <a:pt x="262" y="169"/>
                  <a:pt x="258" y="135"/>
                </a:cubicBezTo>
                <a:cubicBezTo>
                  <a:pt x="256" y="114"/>
                  <a:pt x="250" y="95"/>
                  <a:pt x="238" y="77"/>
                </a:cubicBezTo>
                <a:cubicBezTo>
                  <a:pt x="224" y="56"/>
                  <a:pt x="205" y="43"/>
                  <a:pt x="180" y="41"/>
                </a:cubicBezTo>
                <a:cubicBezTo>
                  <a:pt x="174" y="40"/>
                  <a:pt x="168" y="39"/>
                  <a:pt x="163" y="38"/>
                </a:cubicBezTo>
                <a:cubicBezTo>
                  <a:pt x="156" y="36"/>
                  <a:pt x="149" y="35"/>
                  <a:pt x="142" y="36"/>
                </a:cubicBezTo>
                <a:cubicBezTo>
                  <a:pt x="131" y="36"/>
                  <a:pt x="120" y="37"/>
                  <a:pt x="109" y="38"/>
                </a:cubicBezTo>
                <a:cubicBezTo>
                  <a:pt x="95" y="40"/>
                  <a:pt x="81" y="43"/>
                  <a:pt x="69" y="51"/>
                </a:cubicBezTo>
                <a:cubicBezTo>
                  <a:pt x="57" y="59"/>
                  <a:pt x="44" y="68"/>
                  <a:pt x="35" y="79"/>
                </a:cubicBezTo>
                <a:cubicBezTo>
                  <a:pt x="31" y="84"/>
                  <a:pt x="27" y="88"/>
                  <a:pt x="24" y="93"/>
                </a:cubicBezTo>
                <a:cubicBezTo>
                  <a:pt x="10" y="114"/>
                  <a:pt x="6" y="137"/>
                  <a:pt x="6" y="1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46" name="直接连接符 45"/>
          <p:cNvCxnSpPr/>
          <p:nvPr/>
        </p:nvCxnSpPr>
        <p:spPr>
          <a:xfrm>
            <a:off x="0" y="4374876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0" y="6857829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3117674" y="4767210"/>
            <a:ext cx="58137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b="1" dirty="0">
                <a:latin typeface="Senty黑板报" panose="03000600000000000000" pitchFamily="66" charset="-122"/>
                <a:ea typeface="Senty黑板报" panose="03000600000000000000" pitchFamily="66" charset="-122"/>
              </a:rPr>
              <a:t>下课啦</a:t>
            </a:r>
            <a:endParaRPr lang="zh-CN" altLang="en-US" sz="9600" b="1" dirty="0"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6423380" y="1193211"/>
            <a:ext cx="2370665" cy="2122899"/>
          </a:xfrm>
          <a:custGeom>
            <a:avLst/>
            <a:gdLst>
              <a:gd name="T0" fmla="*/ 344 w 1103"/>
              <a:gd name="T1" fmla="*/ 946 h 985"/>
              <a:gd name="T2" fmla="*/ 9 w 1103"/>
              <a:gd name="T3" fmla="*/ 766 h 985"/>
              <a:gd name="T4" fmla="*/ 66 w 1103"/>
              <a:gd name="T5" fmla="*/ 556 h 985"/>
              <a:gd name="T6" fmla="*/ 54 w 1103"/>
              <a:gd name="T7" fmla="*/ 391 h 985"/>
              <a:gd name="T8" fmla="*/ 435 w 1103"/>
              <a:gd name="T9" fmla="*/ 302 h 985"/>
              <a:gd name="T10" fmla="*/ 943 w 1103"/>
              <a:gd name="T11" fmla="*/ 367 h 985"/>
              <a:gd name="T12" fmla="*/ 1063 w 1103"/>
              <a:gd name="T13" fmla="*/ 527 h 985"/>
              <a:gd name="T14" fmla="*/ 1092 w 1103"/>
              <a:gd name="T15" fmla="*/ 731 h 985"/>
              <a:gd name="T16" fmla="*/ 748 w 1103"/>
              <a:gd name="T17" fmla="*/ 830 h 985"/>
              <a:gd name="T18" fmla="*/ 656 w 1103"/>
              <a:gd name="T19" fmla="*/ 747 h 985"/>
              <a:gd name="T20" fmla="*/ 434 w 1103"/>
              <a:gd name="T21" fmla="*/ 833 h 985"/>
              <a:gd name="T22" fmla="*/ 827 w 1103"/>
              <a:gd name="T23" fmla="*/ 537 h 985"/>
              <a:gd name="T24" fmla="*/ 791 w 1103"/>
              <a:gd name="T25" fmla="*/ 338 h 985"/>
              <a:gd name="T26" fmla="*/ 573 w 1103"/>
              <a:gd name="T27" fmla="*/ 390 h 985"/>
              <a:gd name="T28" fmla="*/ 644 w 1103"/>
              <a:gd name="T29" fmla="*/ 486 h 985"/>
              <a:gd name="T30" fmla="*/ 756 w 1103"/>
              <a:gd name="T31" fmla="*/ 521 h 985"/>
              <a:gd name="T32" fmla="*/ 710 w 1103"/>
              <a:gd name="T33" fmla="*/ 370 h 985"/>
              <a:gd name="T34" fmla="*/ 634 w 1103"/>
              <a:gd name="T35" fmla="*/ 341 h 985"/>
              <a:gd name="T36" fmla="*/ 699 w 1103"/>
              <a:gd name="T37" fmla="*/ 288 h 985"/>
              <a:gd name="T38" fmla="*/ 645 w 1103"/>
              <a:gd name="T39" fmla="*/ 562 h 985"/>
              <a:gd name="T40" fmla="*/ 645 w 1103"/>
              <a:gd name="T41" fmla="*/ 315 h 985"/>
              <a:gd name="T42" fmla="*/ 667 w 1103"/>
              <a:gd name="T43" fmla="*/ 478 h 985"/>
              <a:gd name="T44" fmla="*/ 708 w 1103"/>
              <a:gd name="T45" fmla="*/ 393 h 985"/>
              <a:gd name="T46" fmla="*/ 688 w 1103"/>
              <a:gd name="T47" fmla="*/ 521 h 985"/>
              <a:gd name="T48" fmla="*/ 409 w 1103"/>
              <a:gd name="T49" fmla="*/ 376 h 985"/>
              <a:gd name="T50" fmla="*/ 430 w 1103"/>
              <a:gd name="T51" fmla="*/ 555 h 985"/>
              <a:gd name="T52" fmla="*/ 476 w 1103"/>
              <a:gd name="T53" fmla="*/ 383 h 985"/>
              <a:gd name="T54" fmla="*/ 421 w 1103"/>
              <a:gd name="T55" fmla="*/ 325 h 985"/>
              <a:gd name="T56" fmla="*/ 520 w 1103"/>
              <a:gd name="T57" fmla="*/ 506 h 985"/>
              <a:gd name="T58" fmla="*/ 351 w 1103"/>
              <a:gd name="T59" fmla="*/ 549 h 985"/>
              <a:gd name="T60" fmla="*/ 404 w 1103"/>
              <a:gd name="T61" fmla="*/ 582 h 985"/>
              <a:gd name="T62" fmla="*/ 441 w 1103"/>
              <a:gd name="T63" fmla="*/ 460 h 985"/>
              <a:gd name="T64" fmla="*/ 329 w 1103"/>
              <a:gd name="T65" fmla="*/ 408 h 985"/>
              <a:gd name="T66" fmla="*/ 331 w 1103"/>
              <a:gd name="T67" fmla="*/ 372 h 985"/>
              <a:gd name="T68" fmla="*/ 397 w 1103"/>
              <a:gd name="T69" fmla="*/ 110 h 985"/>
              <a:gd name="T70" fmla="*/ 536 w 1103"/>
              <a:gd name="T71" fmla="*/ 17 h 985"/>
              <a:gd name="T72" fmla="*/ 606 w 1103"/>
              <a:gd name="T73" fmla="*/ 77 h 985"/>
              <a:gd name="T74" fmla="*/ 568 w 1103"/>
              <a:gd name="T75" fmla="*/ 221 h 985"/>
              <a:gd name="T76" fmla="*/ 565 w 1103"/>
              <a:gd name="T77" fmla="*/ 15 h 985"/>
              <a:gd name="T78" fmla="*/ 609 w 1103"/>
              <a:gd name="T79" fmla="*/ 170 h 985"/>
              <a:gd name="T80" fmla="*/ 622 w 1103"/>
              <a:gd name="T81" fmla="*/ 128 h 985"/>
              <a:gd name="T82" fmla="*/ 419 w 1103"/>
              <a:gd name="T83" fmla="*/ 50 h 985"/>
              <a:gd name="T84" fmla="*/ 448 w 1103"/>
              <a:gd name="T85" fmla="*/ 220 h 985"/>
              <a:gd name="T86" fmla="*/ 581 w 1103"/>
              <a:gd name="T87" fmla="*/ 87 h 985"/>
              <a:gd name="T88" fmla="*/ 558 w 1103"/>
              <a:gd name="T89" fmla="*/ 199 h 985"/>
              <a:gd name="T90" fmla="*/ 529 w 1103"/>
              <a:gd name="T91" fmla="*/ 127 h 985"/>
              <a:gd name="T92" fmla="*/ 518 w 1103"/>
              <a:gd name="T93" fmla="*/ 204 h 985"/>
              <a:gd name="T94" fmla="*/ 484 w 1103"/>
              <a:gd name="T95" fmla="*/ 124 h 985"/>
              <a:gd name="T96" fmla="*/ 253 w 1103"/>
              <a:gd name="T97" fmla="*/ 532 h 985"/>
              <a:gd name="T98" fmla="*/ 570 w 1103"/>
              <a:gd name="T99" fmla="*/ 656 h 985"/>
              <a:gd name="T100" fmla="*/ 880 w 1103"/>
              <a:gd name="T101" fmla="*/ 612 h 985"/>
              <a:gd name="T102" fmla="*/ 541 w 1103"/>
              <a:gd name="T103" fmla="*/ 594 h 985"/>
              <a:gd name="T104" fmla="*/ 786 w 1103"/>
              <a:gd name="T105" fmla="*/ 494 h 985"/>
              <a:gd name="T106" fmla="*/ 859 w 1103"/>
              <a:gd name="T107" fmla="*/ 341 h 985"/>
              <a:gd name="T108" fmla="*/ 788 w 1103"/>
              <a:gd name="T109" fmla="*/ 269 h 985"/>
              <a:gd name="T110" fmla="*/ 853 w 1103"/>
              <a:gd name="T111" fmla="*/ 583 h 985"/>
              <a:gd name="T112" fmla="*/ 294 w 1103"/>
              <a:gd name="T113" fmla="*/ 659 h 985"/>
              <a:gd name="T114" fmla="*/ 277 w 1103"/>
              <a:gd name="T115" fmla="*/ 431 h 985"/>
              <a:gd name="T116" fmla="*/ 587 w 1103"/>
              <a:gd name="T117" fmla="*/ 658 h 985"/>
              <a:gd name="T118" fmla="*/ 683 w 1103"/>
              <a:gd name="T119" fmla="*/ 592 h 985"/>
              <a:gd name="T120" fmla="*/ 297 w 1103"/>
              <a:gd name="T121" fmla="*/ 689 h 985"/>
              <a:gd name="T122" fmla="*/ 361 w 1103"/>
              <a:gd name="T123" fmla="*/ 637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3" h="985">
                <a:moveTo>
                  <a:pt x="402" y="907"/>
                </a:moveTo>
                <a:cubicBezTo>
                  <a:pt x="404" y="886"/>
                  <a:pt x="406" y="860"/>
                  <a:pt x="407" y="834"/>
                </a:cubicBezTo>
                <a:cubicBezTo>
                  <a:pt x="408" y="821"/>
                  <a:pt x="408" y="809"/>
                  <a:pt x="408" y="796"/>
                </a:cubicBezTo>
                <a:cubicBezTo>
                  <a:pt x="408" y="794"/>
                  <a:pt x="408" y="791"/>
                  <a:pt x="408" y="788"/>
                </a:cubicBezTo>
                <a:cubicBezTo>
                  <a:pt x="408" y="782"/>
                  <a:pt x="410" y="780"/>
                  <a:pt x="416" y="782"/>
                </a:cubicBezTo>
                <a:cubicBezTo>
                  <a:pt x="420" y="784"/>
                  <a:pt x="423" y="786"/>
                  <a:pt x="427" y="787"/>
                </a:cubicBezTo>
                <a:cubicBezTo>
                  <a:pt x="434" y="790"/>
                  <a:pt x="441" y="792"/>
                  <a:pt x="448" y="793"/>
                </a:cubicBezTo>
                <a:cubicBezTo>
                  <a:pt x="455" y="795"/>
                  <a:pt x="457" y="793"/>
                  <a:pt x="458" y="786"/>
                </a:cubicBezTo>
                <a:cubicBezTo>
                  <a:pt x="460" y="781"/>
                  <a:pt x="461" y="775"/>
                  <a:pt x="462" y="770"/>
                </a:cubicBezTo>
                <a:cubicBezTo>
                  <a:pt x="464" y="758"/>
                  <a:pt x="467" y="745"/>
                  <a:pt x="469" y="733"/>
                </a:cubicBezTo>
                <a:cubicBezTo>
                  <a:pt x="470" y="726"/>
                  <a:pt x="468" y="724"/>
                  <a:pt x="462" y="724"/>
                </a:cubicBezTo>
                <a:cubicBezTo>
                  <a:pt x="458" y="724"/>
                  <a:pt x="453" y="725"/>
                  <a:pt x="449" y="725"/>
                </a:cubicBezTo>
                <a:cubicBezTo>
                  <a:pt x="425" y="728"/>
                  <a:pt x="400" y="730"/>
                  <a:pt x="375" y="733"/>
                </a:cubicBezTo>
                <a:cubicBezTo>
                  <a:pt x="364" y="734"/>
                  <a:pt x="353" y="735"/>
                  <a:pt x="342" y="737"/>
                </a:cubicBezTo>
                <a:cubicBezTo>
                  <a:pt x="337" y="737"/>
                  <a:pt x="334" y="739"/>
                  <a:pt x="333" y="745"/>
                </a:cubicBezTo>
                <a:cubicBezTo>
                  <a:pt x="331" y="755"/>
                  <a:pt x="328" y="765"/>
                  <a:pt x="327" y="774"/>
                </a:cubicBezTo>
                <a:cubicBezTo>
                  <a:pt x="326" y="779"/>
                  <a:pt x="328" y="781"/>
                  <a:pt x="333" y="781"/>
                </a:cubicBezTo>
                <a:cubicBezTo>
                  <a:pt x="339" y="781"/>
                  <a:pt x="346" y="781"/>
                  <a:pt x="353" y="781"/>
                </a:cubicBezTo>
                <a:cubicBezTo>
                  <a:pt x="361" y="781"/>
                  <a:pt x="363" y="784"/>
                  <a:pt x="362" y="792"/>
                </a:cubicBezTo>
                <a:cubicBezTo>
                  <a:pt x="361" y="800"/>
                  <a:pt x="360" y="808"/>
                  <a:pt x="359" y="815"/>
                </a:cubicBezTo>
                <a:cubicBezTo>
                  <a:pt x="353" y="843"/>
                  <a:pt x="351" y="872"/>
                  <a:pt x="348" y="901"/>
                </a:cubicBezTo>
                <a:cubicBezTo>
                  <a:pt x="347" y="914"/>
                  <a:pt x="346" y="928"/>
                  <a:pt x="345" y="942"/>
                </a:cubicBezTo>
                <a:cubicBezTo>
                  <a:pt x="344" y="943"/>
                  <a:pt x="344" y="945"/>
                  <a:pt x="344" y="946"/>
                </a:cubicBezTo>
                <a:cubicBezTo>
                  <a:pt x="343" y="948"/>
                  <a:pt x="342" y="951"/>
                  <a:pt x="340" y="951"/>
                </a:cubicBezTo>
                <a:cubicBezTo>
                  <a:pt x="337" y="951"/>
                  <a:pt x="336" y="948"/>
                  <a:pt x="336" y="946"/>
                </a:cubicBezTo>
                <a:cubicBezTo>
                  <a:pt x="335" y="934"/>
                  <a:pt x="333" y="922"/>
                  <a:pt x="333" y="910"/>
                </a:cubicBezTo>
                <a:cubicBezTo>
                  <a:pt x="331" y="883"/>
                  <a:pt x="330" y="857"/>
                  <a:pt x="329" y="831"/>
                </a:cubicBezTo>
                <a:cubicBezTo>
                  <a:pt x="329" y="817"/>
                  <a:pt x="328" y="816"/>
                  <a:pt x="315" y="819"/>
                </a:cubicBezTo>
                <a:cubicBezTo>
                  <a:pt x="307" y="821"/>
                  <a:pt x="298" y="824"/>
                  <a:pt x="290" y="825"/>
                </a:cubicBezTo>
                <a:cubicBezTo>
                  <a:pt x="285" y="827"/>
                  <a:pt x="282" y="824"/>
                  <a:pt x="282" y="819"/>
                </a:cubicBezTo>
                <a:cubicBezTo>
                  <a:pt x="283" y="811"/>
                  <a:pt x="284" y="804"/>
                  <a:pt x="285" y="796"/>
                </a:cubicBezTo>
                <a:cubicBezTo>
                  <a:pt x="287" y="781"/>
                  <a:pt x="288" y="766"/>
                  <a:pt x="290" y="751"/>
                </a:cubicBezTo>
                <a:cubicBezTo>
                  <a:pt x="290" y="742"/>
                  <a:pt x="289" y="740"/>
                  <a:pt x="280" y="739"/>
                </a:cubicBezTo>
                <a:cubicBezTo>
                  <a:pt x="269" y="738"/>
                  <a:pt x="257" y="737"/>
                  <a:pt x="247" y="730"/>
                </a:cubicBezTo>
                <a:cubicBezTo>
                  <a:pt x="245" y="729"/>
                  <a:pt x="241" y="730"/>
                  <a:pt x="239" y="731"/>
                </a:cubicBezTo>
                <a:cubicBezTo>
                  <a:pt x="220" y="741"/>
                  <a:pt x="201" y="752"/>
                  <a:pt x="183" y="762"/>
                </a:cubicBezTo>
                <a:cubicBezTo>
                  <a:pt x="180" y="763"/>
                  <a:pt x="178" y="764"/>
                  <a:pt x="176" y="766"/>
                </a:cubicBezTo>
                <a:cubicBezTo>
                  <a:pt x="168" y="771"/>
                  <a:pt x="166" y="770"/>
                  <a:pt x="164" y="761"/>
                </a:cubicBezTo>
                <a:cubicBezTo>
                  <a:pt x="162" y="753"/>
                  <a:pt x="160" y="745"/>
                  <a:pt x="159" y="737"/>
                </a:cubicBezTo>
                <a:cubicBezTo>
                  <a:pt x="158" y="733"/>
                  <a:pt x="157" y="729"/>
                  <a:pt x="156" y="725"/>
                </a:cubicBezTo>
                <a:cubicBezTo>
                  <a:pt x="155" y="722"/>
                  <a:pt x="153" y="720"/>
                  <a:pt x="149" y="721"/>
                </a:cubicBezTo>
                <a:cubicBezTo>
                  <a:pt x="139" y="725"/>
                  <a:pt x="129" y="728"/>
                  <a:pt x="119" y="732"/>
                </a:cubicBezTo>
                <a:cubicBezTo>
                  <a:pt x="85" y="746"/>
                  <a:pt x="50" y="761"/>
                  <a:pt x="15" y="775"/>
                </a:cubicBezTo>
                <a:cubicBezTo>
                  <a:pt x="11" y="777"/>
                  <a:pt x="7" y="778"/>
                  <a:pt x="2" y="775"/>
                </a:cubicBezTo>
                <a:cubicBezTo>
                  <a:pt x="0" y="774"/>
                  <a:pt x="0" y="772"/>
                  <a:pt x="1" y="770"/>
                </a:cubicBezTo>
                <a:cubicBezTo>
                  <a:pt x="4" y="769"/>
                  <a:pt x="7" y="767"/>
                  <a:pt x="9" y="766"/>
                </a:cubicBezTo>
                <a:cubicBezTo>
                  <a:pt x="15" y="764"/>
                  <a:pt x="22" y="761"/>
                  <a:pt x="28" y="759"/>
                </a:cubicBezTo>
                <a:cubicBezTo>
                  <a:pt x="71" y="744"/>
                  <a:pt x="111" y="722"/>
                  <a:pt x="149" y="696"/>
                </a:cubicBezTo>
                <a:cubicBezTo>
                  <a:pt x="153" y="694"/>
                  <a:pt x="158" y="691"/>
                  <a:pt x="162" y="689"/>
                </a:cubicBezTo>
                <a:cubicBezTo>
                  <a:pt x="167" y="686"/>
                  <a:pt x="173" y="688"/>
                  <a:pt x="174" y="694"/>
                </a:cubicBezTo>
                <a:cubicBezTo>
                  <a:pt x="176" y="699"/>
                  <a:pt x="176" y="705"/>
                  <a:pt x="177" y="710"/>
                </a:cubicBezTo>
                <a:cubicBezTo>
                  <a:pt x="178" y="716"/>
                  <a:pt x="179" y="723"/>
                  <a:pt x="181" y="729"/>
                </a:cubicBezTo>
                <a:cubicBezTo>
                  <a:pt x="181" y="732"/>
                  <a:pt x="185" y="733"/>
                  <a:pt x="187" y="731"/>
                </a:cubicBezTo>
                <a:cubicBezTo>
                  <a:pt x="201" y="721"/>
                  <a:pt x="214" y="711"/>
                  <a:pt x="227" y="701"/>
                </a:cubicBezTo>
                <a:cubicBezTo>
                  <a:pt x="231" y="698"/>
                  <a:pt x="232" y="694"/>
                  <a:pt x="231" y="689"/>
                </a:cubicBezTo>
                <a:cubicBezTo>
                  <a:pt x="229" y="681"/>
                  <a:pt x="227" y="672"/>
                  <a:pt x="225" y="664"/>
                </a:cubicBezTo>
                <a:cubicBezTo>
                  <a:pt x="224" y="660"/>
                  <a:pt x="223" y="656"/>
                  <a:pt x="223" y="652"/>
                </a:cubicBezTo>
                <a:cubicBezTo>
                  <a:pt x="223" y="638"/>
                  <a:pt x="219" y="625"/>
                  <a:pt x="217" y="612"/>
                </a:cubicBezTo>
                <a:cubicBezTo>
                  <a:pt x="216" y="608"/>
                  <a:pt x="215" y="605"/>
                  <a:pt x="211" y="603"/>
                </a:cubicBezTo>
                <a:cubicBezTo>
                  <a:pt x="200" y="597"/>
                  <a:pt x="189" y="591"/>
                  <a:pt x="177" y="586"/>
                </a:cubicBezTo>
                <a:cubicBezTo>
                  <a:pt x="173" y="584"/>
                  <a:pt x="170" y="585"/>
                  <a:pt x="168" y="590"/>
                </a:cubicBezTo>
                <a:cubicBezTo>
                  <a:pt x="165" y="595"/>
                  <a:pt x="164" y="600"/>
                  <a:pt x="162" y="605"/>
                </a:cubicBezTo>
                <a:cubicBezTo>
                  <a:pt x="160" y="609"/>
                  <a:pt x="158" y="611"/>
                  <a:pt x="153" y="609"/>
                </a:cubicBezTo>
                <a:cubicBezTo>
                  <a:pt x="153" y="609"/>
                  <a:pt x="153" y="609"/>
                  <a:pt x="152" y="608"/>
                </a:cubicBezTo>
                <a:cubicBezTo>
                  <a:pt x="119" y="593"/>
                  <a:pt x="86" y="577"/>
                  <a:pt x="53" y="562"/>
                </a:cubicBezTo>
                <a:cubicBezTo>
                  <a:pt x="51" y="561"/>
                  <a:pt x="49" y="560"/>
                  <a:pt x="48" y="559"/>
                </a:cubicBezTo>
                <a:cubicBezTo>
                  <a:pt x="47" y="558"/>
                  <a:pt x="46" y="556"/>
                  <a:pt x="45" y="554"/>
                </a:cubicBezTo>
                <a:cubicBezTo>
                  <a:pt x="47" y="553"/>
                  <a:pt x="48" y="552"/>
                  <a:pt x="49" y="553"/>
                </a:cubicBezTo>
                <a:cubicBezTo>
                  <a:pt x="55" y="554"/>
                  <a:pt x="60" y="555"/>
                  <a:pt x="66" y="556"/>
                </a:cubicBezTo>
                <a:cubicBezTo>
                  <a:pt x="79" y="560"/>
                  <a:pt x="93" y="565"/>
                  <a:pt x="106" y="569"/>
                </a:cubicBezTo>
                <a:cubicBezTo>
                  <a:pt x="117" y="572"/>
                  <a:pt x="127" y="576"/>
                  <a:pt x="138" y="578"/>
                </a:cubicBezTo>
                <a:cubicBezTo>
                  <a:pt x="144" y="580"/>
                  <a:pt x="147" y="578"/>
                  <a:pt x="149" y="573"/>
                </a:cubicBezTo>
                <a:cubicBezTo>
                  <a:pt x="151" y="568"/>
                  <a:pt x="152" y="563"/>
                  <a:pt x="154" y="558"/>
                </a:cubicBezTo>
                <a:cubicBezTo>
                  <a:pt x="156" y="553"/>
                  <a:pt x="159" y="552"/>
                  <a:pt x="165" y="554"/>
                </a:cubicBezTo>
                <a:cubicBezTo>
                  <a:pt x="176" y="558"/>
                  <a:pt x="187" y="563"/>
                  <a:pt x="199" y="567"/>
                </a:cubicBezTo>
                <a:cubicBezTo>
                  <a:pt x="201" y="568"/>
                  <a:pt x="202" y="569"/>
                  <a:pt x="204" y="569"/>
                </a:cubicBezTo>
                <a:cubicBezTo>
                  <a:pt x="208" y="571"/>
                  <a:pt x="210" y="570"/>
                  <a:pt x="211" y="566"/>
                </a:cubicBezTo>
                <a:cubicBezTo>
                  <a:pt x="211" y="564"/>
                  <a:pt x="211" y="563"/>
                  <a:pt x="211" y="561"/>
                </a:cubicBezTo>
                <a:cubicBezTo>
                  <a:pt x="210" y="546"/>
                  <a:pt x="209" y="530"/>
                  <a:pt x="208" y="514"/>
                </a:cubicBezTo>
                <a:cubicBezTo>
                  <a:pt x="208" y="510"/>
                  <a:pt x="207" y="506"/>
                  <a:pt x="203" y="502"/>
                </a:cubicBezTo>
                <a:cubicBezTo>
                  <a:pt x="197" y="497"/>
                  <a:pt x="192" y="489"/>
                  <a:pt x="186" y="483"/>
                </a:cubicBezTo>
                <a:cubicBezTo>
                  <a:pt x="182" y="478"/>
                  <a:pt x="177" y="473"/>
                  <a:pt x="173" y="469"/>
                </a:cubicBezTo>
                <a:cubicBezTo>
                  <a:pt x="171" y="467"/>
                  <a:pt x="169" y="467"/>
                  <a:pt x="167" y="467"/>
                </a:cubicBezTo>
                <a:cubicBezTo>
                  <a:pt x="167" y="467"/>
                  <a:pt x="166" y="469"/>
                  <a:pt x="165" y="471"/>
                </a:cubicBezTo>
                <a:cubicBezTo>
                  <a:pt x="165" y="474"/>
                  <a:pt x="165" y="478"/>
                  <a:pt x="164" y="481"/>
                </a:cubicBezTo>
                <a:cubicBezTo>
                  <a:pt x="163" y="483"/>
                  <a:pt x="162" y="486"/>
                  <a:pt x="160" y="487"/>
                </a:cubicBezTo>
                <a:cubicBezTo>
                  <a:pt x="159" y="488"/>
                  <a:pt x="156" y="486"/>
                  <a:pt x="154" y="485"/>
                </a:cubicBezTo>
                <a:cubicBezTo>
                  <a:pt x="151" y="482"/>
                  <a:pt x="149" y="480"/>
                  <a:pt x="147" y="477"/>
                </a:cubicBezTo>
                <a:cubicBezTo>
                  <a:pt x="132" y="459"/>
                  <a:pt x="113" y="444"/>
                  <a:pt x="96" y="429"/>
                </a:cubicBezTo>
                <a:cubicBezTo>
                  <a:pt x="85" y="420"/>
                  <a:pt x="74" y="411"/>
                  <a:pt x="63" y="402"/>
                </a:cubicBezTo>
                <a:cubicBezTo>
                  <a:pt x="60" y="399"/>
                  <a:pt x="57" y="396"/>
                  <a:pt x="54" y="393"/>
                </a:cubicBezTo>
                <a:cubicBezTo>
                  <a:pt x="54" y="393"/>
                  <a:pt x="54" y="391"/>
                  <a:pt x="54" y="391"/>
                </a:cubicBezTo>
                <a:cubicBezTo>
                  <a:pt x="56" y="390"/>
                  <a:pt x="57" y="389"/>
                  <a:pt x="58" y="390"/>
                </a:cubicBezTo>
                <a:cubicBezTo>
                  <a:pt x="69" y="397"/>
                  <a:pt x="79" y="404"/>
                  <a:pt x="89" y="412"/>
                </a:cubicBezTo>
                <a:cubicBezTo>
                  <a:pt x="102" y="420"/>
                  <a:pt x="114" y="429"/>
                  <a:pt x="127" y="437"/>
                </a:cubicBezTo>
                <a:cubicBezTo>
                  <a:pt x="130" y="440"/>
                  <a:pt x="133" y="441"/>
                  <a:pt x="136" y="443"/>
                </a:cubicBezTo>
                <a:cubicBezTo>
                  <a:pt x="144" y="448"/>
                  <a:pt x="146" y="447"/>
                  <a:pt x="149" y="438"/>
                </a:cubicBezTo>
                <a:cubicBezTo>
                  <a:pt x="150" y="432"/>
                  <a:pt x="151" y="426"/>
                  <a:pt x="152" y="420"/>
                </a:cubicBezTo>
                <a:cubicBezTo>
                  <a:pt x="153" y="416"/>
                  <a:pt x="157" y="415"/>
                  <a:pt x="160" y="418"/>
                </a:cubicBezTo>
                <a:cubicBezTo>
                  <a:pt x="163" y="421"/>
                  <a:pt x="165" y="424"/>
                  <a:pt x="168" y="427"/>
                </a:cubicBezTo>
                <a:cubicBezTo>
                  <a:pt x="178" y="437"/>
                  <a:pt x="187" y="446"/>
                  <a:pt x="196" y="455"/>
                </a:cubicBezTo>
                <a:cubicBezTo>
                  <a:pt x="197" y="456"/>
                  <a:pt x="199" y="456"/>
                  <a:pt x="200" y="456"/>
                </a:cubicBezTo>
                <a:cubicBezTo>
                  <a:pt x="201" y="456"/>
                  <a:pt x="202" y="454"/>
                  <a:pt x="201" y="453"/>
                </a:cubicBezTo>
                <a:cubicBezTo>
                  <a:pt x="201" y="445"/>
                  <a:pt x="201" y="437"/>
                  <a:pt x="201" y="429"/>
                </a:cubicBezTo>
                <a:cubicBezTo>
                  <a:pt x="200" y="407"/>
                  <a:pt x="199" y="385"/>
                  <a:pt x="199" y="363"/>
                </a:cubicBezTo>
                <a:cubicBezTo>
                  <a:pt x="199" y="347"/>
                  <a:pt x="201" y="331"/>
                  <a:pt x="202" y="315"/>
                </a:cubicBezTo>
                <a:cubicBezTo>
                  <a:pt x="203" y="312"/>
                  <a:pt x="203" y="309"/>
                  <a:pt x="204" y="306"/>
                </a:cubicBezTo>
                <a:cubicBezTo>
                  <a:pt x="208" y="297"/>
                  <a:pt x="212" y="294"/>
                  <a:pt x="221" y="294"/>
                </a:cubicBezTo>
                <a:cubicBezTo>
                  <a:pt x="229" y="294"/>
                  <a:pt x="236" y="296"/>
                  <a:pt x="242" y="297"/>
                </a:cubicBezTo>
                <a:cubicBezTo>
                  <a:pt x="247" y="298"/>
                  <a:pt x="250" y="297"/>
                  <a:pt x="253" y="293"/>
                </a:cubicBezTo>
                <a:cubicBezTo>
                  <a:pt x="256" y="289"/>
                  <a:pt x="259" y="285"/>
                  <a:pt x="261" y="280"/>
                </a:cubicBezTo>
                <a:cubicBezTo>
                  <a:pt x="267" y="271"/>
                  <a:pt x="273" y="262"/>
                  <a:pt x="281" y="253"/>
                </a:cubicBezTo>
                <a:cubicBezTo>
                  <a:pt x="285" y="248"/>
                  <a:pt x="289" y="246"/>
                  <a:pt x="296" y="249"/>
                </a:cubicBezTo>
                <a:cubicBezTo>
                  <a:pt x="304" y="252"/>
                  <a:pt x="313" y="252"/>
                  <a:pt x="322" y="254"/>
                </a:cubicBezTo>
                <a:cubicBezTo>
                  <a:pt x="362" y="264"/>
                  <a:pt x="400" y="280"/>
                  <a:pt x="435" y="302"/>
                </a:cubicBezTo>
                <a:cubicBezTo>
                  <a:pt x="462" y="318"/>
                  <a:pt x="486" y="337"/>
                  <a:pt x="509" y="360"/>
                </a:cubicBezTo>
                <a:cubicBezTo>
                  <a:pt x="512" y="363"/>
                  <a:pt x="516" y="367"/>
                  <a:pt x="520" y="370"/>
                </a:cubicBezTo>
                <a:cubicBezTo>
                  <a:pt x="523" y="373"/>
                  <a:pt x="524" y="373"/>
                  <a:pt x="527" y="369"/>
                </a:cubicBezTo>
                <a:cubicBezTo>
                  <a:pt x="543" y="348"/>
                  <a:pt x="561" y="330"/>
                  <a:pt x="582" y="315"/>
                </a:cubicBezTo>
                <a:cubicBezTo>
                  <a:pt x="597" y="303"/>
                  <a:pt x="613" y="291"/>
                  <a:pt x="630" y="280"/>
                </a:cubicBezTo>
                <a:cubicBezTo>
                  <a:pt x="642" y="272"/>
                  <a:pt x="656" y="267"/>
                  <a:pt x="669" y="261"/>
                </a:cubicBezTo>
                <a:cubicBezTo>
                  <a:pt x="681" y="256"/>
                  <a:pt x="693" y="252"/>
                  <a:pt x="705" y="248"/>
                </a:cubicBezTo>
                <a:cubicBezTo>
                  <a:pt x="710" y="246"/>
                  <a:pt x="716" y="246"/>
                  <a:pt x="721" y="245"/>
                </a:cubicBezTo>
                <a:cubicBezTo>
                  <a:pt x="731" y="244"/>
                  <a:pt x="741" y="246"/>
                  <a:pt x="750" y="243"/>
                </a:cubicBezTo>
                <a:cubicBezTo>
                  <a:pt x="760" y="239"/>
                  <a:pt x="766" y="243"/>
                  <a:pt x="773" y="248"/>
                </a:cubicBezTo>
                <a:cubicBezTo>
                  <a:pt x="796" y="266"/>
                  <a:pt x="817" y="285"/>
                  <a:pt x="838" y="306"/>
                </a:cubicBezTo>
                <a:cubicBezTo>
                  <a:pt x="839" y="307"/>
                  <a:pt x="841" y="309"/>
                  <a:pt x="842" y="310"/>
                </a:cubicBezTo>
                <a:cubicBezTo>
                  <a:pt x="846" y="314"/>
                  <a:pt x="850" y="316"/>
                  <a:pt x="856" y="314"/>
                </a:cubicBezTo>
                <a:cubicBezTo>
                  <a:pt x="862" y="312"/>
                  <a:pt x="868" y="311"/>
                  <a:pt x="875" y="310"/>
                </a:cubicBezTo>
                <a:cubicBezTo>
                  <a:pt x="881" y="309"/>
                  <a:pt x="887" y="309"/>
                  <a:pt x="893" y="313"/>
                </a:cubicBezTo>
                <a:cubicBezTo>
                  <a:pt x="901" y="317"/>
                  <a:pt x="905" y="324"/>
                  <a:pt x="906" y="333"/>
                </a:cubicBezTo>
                <a:cubicBezTo>
                  <a:pt x="907" y="347"/>
                  <a:pt x="909" y="362"/>
                  <a:pt x="910" y="376"/>
                </a:cubicBezTo>
                <a:cubicBezTo>
                  <a:pt x="910" y="378"/>
                  <a:pt x="911" y="380"/>
                  <a:pt x="912" y="382"/>
                </a:cubicBezTo>
                <a:cubicBezTo>
                  <a:pt x="912" y="382"/>
                  <a:pt x="914" y="382"/>
                  <a:pt x="914" y="382"/>
                </a:cubicBezTo>
                <a:cubicBezTo>
                  <a:pt x="915" y="381"/>
                  <a:pt x="916" y="379"/>
                  <a:pt x="916" y="378"/>
                </a:cubicBezTo>
                <a:cubicBezTo>
                  <a:pt x="919" y="372"/>
                  <a:pt x="921" y="367"/>
                  <a:pt x="923" y="361"/>
                </a:cubicBezTo>
                <a:cubicBezTo>
                  <a:pt x="927" y="353"/>
                  <a:pt x="931" y="352"/>
                  <a:pt x="936" y="358"/>
                </a:cubicBezTo>
                <a:cubicBezTo>
                  <a:pt x="939" y="361"/>
                  <a:pt x="941" y="364"/>
                  <a:pt x="943" y="367"/>
                </a:cubicBezTo>
                <a:cubicBezTo>
                  <a:pt x="947" y="371"/>
                  <a:pt x="950" y="371"/>
                  <a:pt x="953" y="366"/>
                </a:cubicBezTo>
                <a:cubicBezTo>
                  <a:pt x="962" y="347"/>
                  <a:pt x="972" y="329"/>
                  <a:pt x="982" y="311"/>
                </a:cubicBezTo>
                <a:cubicBezTo>
                  <a:pt x="989" y="296"/>
                  <a:pt x="997" y="282"/>
                  <a:pt x="1004" y="268"/>
                </a:cubicBezTo>
                <a:cubicBezTo>
                  <a:pt x="1005" y="265"/>
                  <a:pt x="1007" y="262"/>
                  <a:pt x="1011" y="262"/>
                </a:cubicBezTo>
                <a:cubicBezTo>
                  <a:pt x="1013" y="262"/>
                  <a:pt x="1014" y="266"/>
                  <a:pt x="1012" y="271"/>
                </a:cubicBezTo>
                <a:cubicBezTo>
                  <a:pt x="1010" y="275"/>
                  <a:pt x="1009" y="280"/>
                  <a:pt x="1007" y="284"/>
                </a:cubicBezTo>
                <a:cubicBezTo>
                  <a:pt x="985" y="324"/>
                  <a:pt x="971" y="368"/>
                  <a:pt x="959" y="412"/>
                </a:cubicBezTo>
                <a:cubicBezTo>
                  <a:pt x="957" y="417"/>
                  <a:pt x="956" y="422"/>
                  <a:pt x="954" y="428"/>
                </a:cubicBezTo>
                <a:cubicBezTo>
                  <a:pt x="953" y="431"/>
                  <a:pt x="949" y="431"/>
                  <a:pt x="947" y="429"/>
                </a:cubicBezTo>
                <a:cubicBezTo>
                  <a:pt x="945" y="426"/>
                  <a:pt x="943" y="423"/>
                  <a:pt x="941" y="420"/>
                </a:cubicBezTo>
                <a:cubicBezTo>
                  <a:pt x="940" y="417"/>
                  <a:pt x="938" y="413"/>
                  <a:pt x="937" y="410"/>
                </a:cubicBezTo>
                <a:cubicBezTo>
                  <a:pt x="936" y="409"/>
                  <a:pt x="934" y="407"/>
                  <a:pt x="932" y="407"/>
                </a:cubicBezTo>
                <a:cubicBezTo>
                  <a:pt x="931" y="407"/>
                  <a:pt x="929" y="409"/>
                  <a:pt x="928" y="411"/>
                </a:cubicBezTo>
                <a:cubicBezTo>
                  <a:pt x="924" y="423"/>
                  <a:pt x="920" y="436"/>
                  <a:pt x="917" y="449"/>
                </a:cubicBezTo>
                <a:cubicBezTo>
                  <a:pt x="916" y="453"/>
                  <a:pt x="916" y="459"/>
                  <a:pt x="917" y="464"/>
                </a:cubicBezTo>
                <a:cubicBezTo>
                  <a:pt x="918" y="482"/>
                  <a:pt x="920" y="501"/>
                  <a:pt x="922" y="520"/>
                </a:cubicBezTo>
                <a:cubicBezTo>
                  <a:pt x="923" y="525"/>
                  <a:pt x="925" y="526"/>
                  <a:pt x="929" y="525"/>
                </a:cubicBezTo>
                <a:cubicBezTo>
                  <a:pt x="947" y="520"/>
                  <a:pt x="965" y="515"/>
                  <a:pt x="982" y="511"/>
                </a:cubicBezTo>
                <a:cubicBezTo>
                  <a:pt x="985" y="510"/>
                  <a:pt x="987" y="509"/>
                  <a:pt x="990" y="509"/>
                </a:cubicBezTo>
                <a:cubicBezTo>
                  <a:pt x="994" y="507"/>
                  <a:pt x="997" y="509"/>
                  <a:pt x="996" y="514"/>
                </a:cubicBezTo>
                <a:cubicBezTo>
                  <a:pt x="995" y="519"/>
                  <a:pt x="993" y="525"/>
                  <a:pt x="992" y="530"/>
                </a:cubicBezTo>
                <a:cubicBezTo>
                  <a:pt x="991" y="537"/>
                  <a:pt x="992" y="539"/>
                  <a:pt x="999" y="538"/>
                </a:cubicBezTo>
                <a:cubicBezTo>
                  <a:pt x="1020" y="534"/>
                  <a:pt x="1042" y="531"/>
                  <a:pt x="1063" y="527"/>
                </a:cubicBezTo>
                <a:cubicBezTo>
                  <a:pt x="1072" y="526"/>
                  <a:pt x="1080" y="524"/>
                  <a:pt x="1089" y="523"/>
                </a:cubicBezTo>
                <a:cubicBezTo>
                  <a:pt x="1090" y="523"/>
                  <a:pt x="1092" y="523"/>
                  <a:pt x="1093" y="523"/>
                </a:cubicBezTo>
                <a:cubicBezTo>
                  <a:pt x="1094" y="524"/>
                  <a:pt x="1094" y="526"/>
                  <a:pt x="1094" y="526"/>
                </a:cubicBezTo>
                <a:cubicBezTo>
                  <a:pt x="1090" y="528"/>
                  <a:pt x="1087" y="530"/>
                  <a:pt x="1083" y="531"/>
                </a:cubicBezTo>
                <a:cubicBezTo>
                  <a:pt x="1049" y="541"/>
                  <a:pt x="1015" y="551"/>
                  <a:pt x="981" y="561"/>
                </a:cubicBezTo>
                <a:cubicBezTo>
                  <a:pt x="979" y="562"/>
                  <a:pt x="977" y="562"/>
                  <a:pt x="975" y="562"/>
                </a:cubicBezTo>
                <a:cubicBezTo>
                  <a:pt x="973" y="563"/>
                  <a:pt x="970" y="560"/>
                  <a:pt x="970" y="558"/>
                </a:cubicBezTo>
                <a:cubicBezTo>
                  <a:pt x="970" y="553"/>
                  <a:pt x="971" y="548"/>
                  <a:pt x="971" y="543"/>
                </a:cubicBezTo>
                <a:cubicBezTo>
                  <a:pt x="971" y="538"/>
                  <a:pt x="969" y="536"/>
                  <a:pt x="965" y="537"/>
                </a:cubicBezTo>
                <a:cubicBezTo>
                  <a:pt x="953" y="542"/>
                  <a:pt x="941" y="548"/>
                  <a:pt x="929" y="553"/>
                </a:cubicBezTo>
                <a:cubicBezTo>
                  <a:pt x="927" y="554"/>
                  <a:pt x="926" y="556"/>
                  <a:pt x="926" y="558"/>
                </a:cubicBezTo>
                <a:cubicBezTo>
                  <a:pt x="925" y="561"/>
                  <a:pt x="926" y="565"/>
                  <a:pt x="926" y="568"/>
                </a:cubicBezTo>
                <a:cubicBezTo>
                  <a:pt x="928" y="587"/>
                  <a:pt x="926" y="606"/>
                  <a:pt x="923" y="624"/>
                </a:cubicBezTo>
                <a:cubicBezTo>
                  <a:pt x="922" y="628"/>
                  <a:pt x="920" y="632"/>
                  <a:pt x="918" y="635"/>
                </a:cubicBezTo>
                <a:cubicBezTo>
                  <a:pt x="917" y="639"/>
                  <a:pt x="918" y="641"/>
                  <a:pt x="920" y="644"/>
                </a:cubicBezTo>
                <a:cubicBezTo>
                  <a:pt x="929" y="651"/>
                  <a:pt x="937" y="658"/>
                  <a:pt x="946" y="665"/>
                </a:cubicBezTo>
                <a:cubicBezTo>
                  <a:pt x="949" y="668"/>
                  <a:pt x="951" y="667"/>
                  <a:pt x="953" y="664"/>
                </a:cubicBezTo>
                <a:cubicBezTo>
                  <a:pt x="955" y="659"/>
                  <a:pt x="957" y="654"/>
                  <a:pt x="959" y="650"/>
                </a:cubicBezTo>
                <a:cubicBezTo>
                  <a:pt x="960" y="646"/>
                  <a:pt x="961" y="643"/>
                  <a:pt x="963" y="640"/>
                </a:cubicBezTo>
                <a:cubicBezTo>
                  <a:pt x="965" y="635"/>
                  <a:pt x="970" y="634"/>
                  <a:pt x="974" y="637"/>
                </a:cubicBezTo>
                <a:cubicBezTo>
                  <a:pt x="977" y="639"/>
                  <a:pt x="979" y="641"/>
                  <a:pt x="981" y="643"/>
                </a:cubicBezTo>
                <a:cubicBezTo>
                  <a:pt x="1000" y="658"/>
                  <a:pt x="1018" y="675"/>
                  <a:pt x="1037" y="690"/>
                </a:cubicBezTo>
                <a:cubicBezTo>
                  <a:pt x="1055" y="704"/>
                  <a:pt x="1073" y="717"/>
                  <a:pt x="1092" y="731"/>
                </a:cubicBezTo>
                <a:cubicBezTo>
                  <a:pt x="1095" y="733"/>
                  <a:pt x="1099" y="736"/>
                  <a:pt x="1102" y="739"/>
                </a:cubicBezTo>
                <a:cubicBezTo>
                  <a:pt x="1103" y="740"/>
                  <a:pt x="1103" y="742"/>
                  <a:pt x="1103" y="743"/>
                </a:cubicBezTo>
                <a:cubicBezTo>
                  <a:pt x="1102" y="743"/>
                  <a:pt x="1100" y="744"/>
                  <a:pt x="1099" y="744"/>
                </a:cubicBezTo>
                <a:cubicBezTo>
                  <a:pt x="1096" y="742"/>
                  <a:pt x="1092" y="741"/>
                  <a:pt x="1090" y="739"/>
                </a:cubicBezTo>
                <a:cubicBezTo>
                  <a:pt x="1071" y="727"/>
                  <a:pt x="1052" y="715"/>
                  <a:pt x="1033" y="703"/>
                </a:cubicBezTo>
                <a:cubicBezTo>
                  <a:pt x="1020" y="694"/>
                  <a:pt x="1007" y="686"/>
                  <a:pt x="993" y="677"/>
                </a:cubicBezTo>
                <a:cubicBezTo>
                  <a:pt x="992" y="677"/>
                  <a:pt x="991" y="676"/>
                  <a:pt x="989" y="675"/>
                </a:cubicBezTo>
                <a:cubicBezTo>
                  <a:pt x="985" y="673"/>
                  <a:pt x="982" y="674"/>
                  <a:pt x="981" y="678"/>
                </a:cubicBezTo>
                <a:cubicBezTo>
                  <a:pt x="978" y="686"/>
                  <a:pt x="976" y="694"/>
                  <a:pt x="974" y="702"/>
                </a:cubicBezTo>
                <a:cubicBezTo>
                  <a:pt x="973" y="704"/>
                  <a:pt x="973" y="707"/>
                  <a:pt x="971" y="709"/>
                </a:cubicBezTo>
                <a:cubicBezTo>
                  <a:pt x="970" y="711"/>
                  <a:pt x="968" y="712"/>
                  <a:pt x="965" y="711"/>
                </a:cubicBezTo>
                <a:cubicBezTo>
                  <a:pt x="964" y="710"/>
                  <a:pt x="963" y="710"/>
                  <a:pt x="962" y="709"/>
                </a:cubicBezTo>
                <a:cubicBezTo>
                  <a:pt x="943" y="695"/>
                  <a:pt x="923" y="682"/>
                  <a:pt x="904" y="668"/>
                </a:cubicBezTo>
                <a:cubicBezTo>
                  <a:pt x="899" y="664"/>
                  <a:pt x="894" y="663"/>
                  <a:pt x="887" y="664"/>
                </a:cubicBezTo>
                <a:cubicBezTo>
                  <a:pt x="874" y="666"/>
                  <a:pt x="860" y="668"/>
                  <a:pt x="847" y="670"/>
                </a:cubicBezTo>
                <a:cubicBezTo>
                  <a:pt x="842" y="670"/>
                  <a:pt x="839" y="673"/>
                  <a:pt x="838" y="677"/>
                </a:cubicBezTo>
                <a:cubicBezTo>
                  <a:pt x="834" y="688"/>
                  <a:pt x="829" y="700"/>
                  <a:pt x="826" y="711"/>
                </a:cubicBezTo>
                <a:cubicBezTo>
                  <a:pt x="821" y="727"/>
                  <a:pt x="814" y="742"/>
                  <a:pt x="811" y="759"/>
                </a:cubicBezTo>
                <a:cubicBezTo>
                  <a:pt x="811" y="763"/>
                  <a:pt x="808" y="764"/>
                  <a:pt x="805" y="764"/>
                </a:cubicBezTo>
                <a:cubicBezTo>
                  <a:pt x="798" y="762"/>
                  <a:pt x="791" y="760"/>
                  <a:pt x="784" y="759"/>
                </a:cubicBezTo>
                <a:cubicBezTo>
                  <a:pt x="782" y="758"/>
                  <a:pt x="779" y="760"/>
                  <a:pt x="778" y="761"/>
                </a:cubicBezTo>
                <a:cubicBezTo>
                  <a:pt x="775" y="765"/>
                  <a:pt x="772" y="770"/>
                  <a:pt x="770" y="775"/>
                </a:cubicBezTo>
                <a:cubicBezTo>
                  <a:pt x="763" y="793"/>
                  <a:pt x="756" y="811"/>
                  <a:pt x="748" y="830"/>
                </a:cubicBezTo>
                <a:cubicBezTo>
                  <a:pt x="744" y="839"/>
                  <a:pt x="740" y="849"/>
                  <a:pt x="735" y="859"/>
                </a:cubicBezTo>
                <a:cubicBezTo>
                  <a:pt x="735" y="859"/>
                  <a:pt x="733" y="860"/>
                  <a:pt x="733" y="860"/>
                </a:cubicBezTo>
                <a:cubicBezTo>
                  <a:pt x="732" y="859"/>
                  <a:pt x="730" y="858"/>
                  <a:pt x="730" y="857"/>
                </a:cubicBezTo>
                <a:cubicBezTo>
                  <a:pt x="730" y="852"/>
                  <a:pt x="730" y="847"/>
                  <a:pt x="732" y="842"/>
                </a:cubicBezTo>
                <a:cubicBezTo>
                  <a:pt x="734" y="833"/>
                  <a:pt x="737" y="824"/>
                  <a:pt x="739" y="814"/>
                </a:cubicBezTo>
                <a:cubicBezTo>
                  <a:pt x="748" y="788"/>
                  <a:pt x="755" y="761"/>
                  <a:pt x="760" y="733"/>
                </a:cubicBezTo>
                <a:cubicBezTo>
                  <a:pt x="762" y="724"/>
                  <a:pt x="765" y="721"/>
                  <a:pt x="776" y="726"/>
                </a:cubicBezTo>
                <a:cubicBezTo>
                  <a:pt x="779" y="727"/>
                  <a:pt x="782" y="729"/>
                  <a:pt x="784" y="730"/>
                </a:cubicBezTo>
                <a:cubicBezTo>
                  <a:pt x="792" y="734"/>
                  <a:pt x="794" y="734"/>
                  <a:pt x="796" y="726"/>
                </a:cubicBezTo>
                <a:cubicBezTo>
                  <a:pt x="800" y="711"/>
                  <a:pt x="803" y="696"/>
                  <a:pt x="807" y="681"/>
                </a:cubicBezTo>
                <a:cubicBezTo>
                  <a:pt x="808" y="677"/>
                  <a:pt x="805" y="675"/>
                  <a:pt x="801" y="675"/>
                </a:cubicBezTo>
                <a:cubicBezTo>
                  <a:pt x="795" y="675"/>
                  <a:pt x="789" y="676"/>
                  <a:pt x="782" y="676"/>
                </a:cubicBezTo>
                <a:cubicBezTo>
                  <a:pt x="768" y="678"/>
                  <a:pt x="753" y="679"/>
                  <a:pt x="739" y="681"/>
                </a:cubicBezTo>
                <a:cubicBezTo>
                  <a:pt x="726" y="682"/>
                  <a:pt x="713" y="683"/>
                  <a:pt x="701" y="685"/>
                </a:cubicBezTo>
                <a:cubicBezTo>
                  <a:pt x="671" y="689"/>
                  <a:pt x="642" y="694"/>
                  <a:pt x="612" y="699"/>
                </a:cubicBezTo>
                <a:cubicBezTo>
                  <a:pt x="606" y="700"/>
                  <a:pt x="600" y="703"/>
                  <a:pt x="594" y="706"/>
                </a:cubicBezTo>
                <a:cubicBezTo>
                  <a:pt x="591" y="708"/>
                  <a:pt x="589" y="711"/>
                  <a:pt x="591" y="715"/>
                </a:cubicBezTo>
                <a:cubicBezTo>
                  <a:pt x="595" y="729"/>
                  <a:pt x="598" y="742"/>
                  <a:pt x="602" y="756"/>
                </a:cubicBezTo>
                <a:cubicBezTo>
                  <a:pt x="604" y="760"/>
                  <a:pt x="607" y="761"/>
                  <a:pt x="611" y="759"/>
                </a:cubicBezTo>
                <a:cubicBezTo>
                  <a:pt x="614" y="758"/>
                  <a:pt x="617" y="756"/>
                  <a:pt x="620" y="754"/>
                </a:cubicBezTo>
                <a:cubicBezTo>
                  <a:pt x="627" y="748"/>
                  <a:pt x="635" y="742"/>
                  <a:pt x="643" y="737"/>
                </a:cubicBezTo>
                <a:cubicBezTo>
                  <a:pt x="645" y="734"/>
                  <a:pt x="649" y="735"/>
                  <a:pt x="651" y="738"/>
                </a:cubicBezTo>
                <a:cubicBezTo>
                  <a:pt x="653" y="740"/>
                  <a:pt x="655" y="743"/>
                  <a:pt x="656" y="747"/>
                </a:cubicBezTo>
                <a:cubicBezTo>
                  <a:pt x="661" y="761"/>
                  <a:pt x="666" y="775"/>
                  <a:pt x="670" y="788"/>
                </a:cubicBezTo>
                <a:cubicBezTo>
                  <a:pt x="675" y="801"/>
                  <a:pt x="678" y="815"/>
                  <a:pt x="683" y="827"/>
                </a:cubicBezTo>
                <a:cubicBezTo>
                  <a:pt x="693" y="855"/>
                  <a:pt x="703" y="883"/>
                  <a:pt x="714" y="910"/>
                </a:cubicBezTo>
                <a:cubicBezTo>
                  <a:pt x="714" y="912"/>
                  <a:pt x="715" y="914"/>
                  <a:pt x="715" y="916"/>
                </a:cubicBezTo>
                <a:cubicBezTo>
                  <a:pt x="715" y="917"/>
                  <a:pt x="713" y="917"/>
                  <a:pt x="713" y="918"/>
                </a:cubicBezTo>
                <a:cubicBezTo>
                  <a:pt x="712" y="918"/>
                  <a:pt x="712" y="918"/>
                  <a:pt x="711" y="918"/>
                </a:cubicBezTo>
                <a:cubicBezTo>
                  <a:pt x="710" y="916"/>
                  <a:pt x="707" y="914"/>
                  <a:pt x="706" y="912"/>
                </a:cubicBezTo>
                <a:cubicBezTo>
                  <a:pt x="698" y="898"/>
                  <a:pt x="690" y="884"/>
                  <a:pt x="682" y="870"/>
                </a:cubicBezTo>
                <a:cubicBezTo>
                  <a:pt x="672" y="849"/>
                  <a:pt x="662" y="827"/>
                  <a:pt x="652" y="805"/>
                </a:cubicBezTo>
                <a:cubicBezTo>
                  <a:pt x="651" y="804"/>
                  <a:pt x="651" y="803"/>
                  <a:pt x="651" y="803"/>
                </a:cubicBezTo>
                <a:cubicBezTo>
                  <a:pt x="640" y="781"/>
                  <a:pt x="641" y="781"/>
                  <a:pt x="623" y="797"/>
                </a:cubicBezTo>
                <a:cubicBezTo>
                  <a:pt x="616" y="802"/>
                  <a:pt x="610" y="808"/>
                  <a:pt x="603" y="813"/>
                </a:cubicBezTo>
                <a:cubicBezTo>
                  <a:pt x="601" y="815"/>
                  <a:pt x="598" y="815"/>
                  <a:pt x="595" y="812"/>
                </a:cubicBezTo>
                <a:cubicBezTo>
                  <a:pt x="594" y="809"/>
                  <a:pt x="592" y="807"/>
                  <a:pt x="591" y="804"/>
                </a:cubicBezTo>
                <a:cubicBezTo>
                  <a:pt x="578" y="779"/>
                  <a:pt x="564" y="755"/>
                  <a:pt x="551" y="730"/>
                </a:cubicBezTo>
                <a:cubicBezTo>
                  <a:pt x="542" y="713"/>
                  <a:pt x="542" y="713"/>
                  <a:pt x="523" y="718"/>
                </a:cubicBezTo>
                <a:cubicBezTo>
                  <a:pt x="517" y="719"/>
                  <a:pt x="510" y="719"/>
                  <a:pt x="506" y="723"/>
                </a:cubicBezTo>
                <a:cubicBezTo>
                  <a:pt x="502" y="727"/>
                  <a:pt x="501" y="734"/>
                  <a:pt x="500" y="740"/>
                </a:cubicBezTo>
                <a:cubicBezTo>
                  <a:pt x="492" y="764"/>
                  <a:pt x="485" y="788"/>
                  <a:pt x="477" y="812"/>
                </a:cubicBezTo>
                <a:cubicBezTo>
                  <a:pt x="476" y="818"/>
                  <a:pt x="474" y="823"/>
                  <a:pt x="472" y="828"/>
                </a:cubicBezTo>
                <a:cubicBezTo>
                  <a:pt x="467" y="838"/>
                  <a:pt x="466" y="839"/>
                  <a:pt x="456" y="834"/>
                </a:cubicBezTo>
                <a:cubicBezTo>
                  <a:pt x="451" y="832"/>
                  <a:pt x="447" y="830"/>
                  <a:pt x="442" y="828"/>
                </a:cubicBezTo>
                <a:cubicBezTo>
                  <a:pt x="437" y="826"/>
                  <a:pt x="435" y="827"/>
                  <a:pt x="434" y="833"/>
                </a:cubicBezTo>
                <a:cubicBezTo>
                  <a:pt x="429" y="855"/>
                  <a:pt x="425" y="877"/>
                  <a:pt x="421" y="900"/>
                </a:cubicBezTo>
                <a:cubicBezTo>
                  <a:pt x="417" y="925"/>
                  <a:pt x="411" y="949"/>
                  <a:pt x="409" y="975"/>
                </a:cubicBezTo>
                <a:cubicBezTo>
                  <a:pt x="409" y="978"/>
                  <a:pt x="407" y="981"/>
                  <a:pt x="406" y="983"/>
                </a:cubicBezTo>
                <a:cubicBezTo>
                  <a:pt x="406" y="984"/>
                  <a:pt x="405" y="985"/>
                  <a:pt x="404" y="985"/>
                </a:cubicBezTo>
                <a:cubicBezTo>
                  <a:pt x="403" y="984"/>
                  <a:pt x="402" y="983"/>
                  <a:pt x="402" y="983"/>
                </a:cubicBezTo>
                <a:cubicBezTo>
                  <a:pt x="401" y="980"/>
                  <a:pt x="401" y="978"/>
                  <a:pt x="401" y="975"/>
                </a:cubicBezTo>
                <a:cubicBezTo>
                  <a:pt x="401" y="954"/>
                  <a:pt x="402" y="933"/>
                  <a:pt x="402" y="907"/>
                </a:cubicBezTo>
                <a:close/>
                <a:moveTo>
                  <a:pt x="603" y="651"/>
                </a:moveTo>
                <a:cubicBezTo>
                  <a:pt x="604" y="647"/>
                  <a:pt x="607" y="647"/>
                  <a:pt x="609" y="646"/>
                </a:cubicBezTo>
                <a:cubicBezTo>
                  <a:pt x="633" y="638"/>
                  <a:pt x="657" y="630"/>
                  <a:pt x="681" y="622"/>
                </a:cubicBezTo>
                <a:cubicBezTo>
                  <a:pt x="689" y="620"/>
                  <a:pt x="697" y="617"/>
                  <a:pt x="704" y="616"/>
                </a:cubicBezTo>
                <a:cubicBezTo>
                  <a:pt x="714" y="613"/>
                  <a:pt x="724" y="611"/>
                  <a:pt x="734" y="609"/>
                </a:cubicBezTo>
                <a:cubicBezTo>
                  <a:pt x="749" y="607"/>
                  <a:pt x="764" y="606"/>
                  <a:pt x="779" y="605"/>
                </a:cubicBezTo>
                <a:cubicBezTo>
                  <a:pt x="781" y="605"/>
                  <a:pt x="782" y="607"/>
                  <a:pt x="784" y="608"/>
                </a:cubicBezTo>
                <a:cubicBezTo>
                  <a:pt x="782" y="609"/>
                  <a:pt x="781" y="611"/>
                  <a:pt x="780" y="611"/>
                </a:cubicBezTo>
                <a:cubicBezTo>
                  <a:pt x="771" y="612"/>
                  <a:pt x="763" y="613"/>
                  <a:pt x="754" y="614"/>
                </a:cubicBezTo>
                <a:cubicBezTo>
                  <a:pt x="734" y="615"/>
                  <a:pt x="715" y="618"/>
                  <a:pt x="696" y="624"/>
                </a:cubicBezTo>
                <a:cubicBezTo>
                  <a:pt x="677" y="631"/>
                  <a:pt x="658" y="636"/>
                  <a:pt x="639" y="641"/>
                </a:cubicBezTo>
                <a:cubicBezTo>
                  <a:pt x="631" y="644"/>
                  <a:pt x="623" y="647"/>
                  <a:pt x="615" y="649"/>
                </a:cubicBezTo>
                <a:cubicBezTo>
                  <a:pt x="611" y="650"/>
                  <a:pt x="607" y="652"/>
                  <a:pt x="603" y="651"/>
                </a:cubicBezTo>
                <a:close/>
                <a:moveTo>
                  <a:pt x="832" y="537"/>
                </a:moveTo>
                <a:cubicBezTo>
                  <a:pt x="830" y="538"/>
                  <a:pt x="830" y="539"/>
                  <a:pt x="829" y="540"/>
                </a:cubicBezTo>
                <a:cubicBezTo>
                  <a:pt x="828" y="539"/>
                  <a:pt x="827" y="538"/>
                  <a:pt x="827" y="537"/>
                </a:cubicBezTo>
                <a:cubicBezTo>
                  <a:pt x="825" y="531"/>
                  <a:pt x="824" y="525"/>
                  <a:pt x="823" y="520"/>
                </a:cubicBezTo>
                <a:cubicBezTo>
                  <a:pt x="823" y="518"/>
                  <a:pt x="824" y="517"/>
                  <a:pt x="825" y="516"/>
                </a:cubicBezTo>
                <a:cubicBezTo>
                  <a:pt x="826" y="517"/>
                  <a:pt x="828" y="517"/>
                  <a:pt x="828" y="518"/>
                </a:cubicBezTo>
                <a:cubicBezTo>
                  <a:pt x="830" y="524"/>
                  <a:pt x="831" y="531"/>
                  <a:pt x="832" y="537"/>
                </a:cubicBezTo>
                <a:close/>
                <a:moveTo>
                  <a:pt x="823" y="406"/>
                </a:moveTo>
                <a:cubicBezTo>
                  <a:pt x="824" y="405"/>
                  <a:pt x="824" y="403"/>
                  <a:pt x="824" y="402"/>
                </a:cubicBezTo>
                <a:cubicBezTo>
                  <a:pt x="824" y="401"/>
                  <a:pt x="826" y="401"/>
                  <a:pt x="826" y="401"/>
                </a:cubicBezTo>
                <a:cubicBezTo>
                  <a:pt x="827" y="401"/>
                  <a:pt x="828" y="401"/>
                  <a:pt x="828" y="402"/>
                </a:cubicBezTo>
                <a:cubicBezTo>
                  <a:pt x="829" y="403"/>
                  <a:pt x="829" y="404"/>
                  <a:pt x="829" y="405"/>
                </a:cubicBezTo>
                <a:cubicBezTo>
                  <a:pt x="830" y="416"/>
                  <a:pt x="830" y="426"/>
                  <a:pt x="831" y="437"/>
                </a:cubicBezTo>
                <a:cubicBezTo>
                  <a:pt x="832" y="447"/>
                  <a:pt x="833" y="457"/>
                  <a:pt x="834" y="467"/>
                </a:cubicBezTo>
                <a:cubicBezTo>
                  <a:pt x="834" y="468"/>
                  <a:pt x="834" y="470"/>
                  <a:pt x="833" y="471"/>
                </a:cubicBezTo>
                <a:cubicBezTo>
                  <a:pt x="833" y="472"/>
                  <a:pt x="832" y="473"/>
                  <a:pt x="832" y="473"/>
                </a:cubicBezTo>
                <a:cubicBezTo>
                  <a:pt x="831" y="474"/>
                  <a:pt x="829" y="473"/>
                  <a:pt x="829" y="472"/>
                </a:cubicBezTo>
                <a:cubicBezTo>
                  <a:pt x="829" y="471"/>
                  <a:pt x="828" y="469"/>
                  <a:pt x="828" y="467"/>
                </a:cubicBezTo>
                <a:cubicBezTo>
                  <a:pt x="826" y="446"/>
                  <a:pt x="825" y="426"/>
                  <a:pt x="823" y="406"/>
                </a:cubicBezTo>
                <a:close/>
                <a:moveTo>
                  <a:pt x="809" y="522"/>
                </a:moveTo>
                <a:cubicBezTo>
                  <a:pt x="805" y="521"/>
                  <a:pt x="805" y="517"/>
                  <a:pt x="805" y="514"/>
                </a:cubicBezTo>
                <a:cubicBezTo>
                  <a:pt x="803" y="498"/>
                  <a:pt x="802" y="481"/>
                  <a:pt x="801" y="464"/>
                </a:cubicBezTo>
                <a:cubicBezTo>
                  <a:pt x="799" y="448"/>
                  <a:pt x="797" y="432"/>
                  <a:pt x="795" y="416"/>
                </a:cubicBezTo>
                <a:cubicBezTo>
                  <a:pt x="793" y="392"/>
                  <a:pt x="791" y="368"/>
                  <a:pt x="788" y="344"/>
                </a:cubicBezTo>
                <a:cubicBezTo>
                  <a:pt x="788" y="342"/>
                  <a:pt x="788" y="341"/>
                  <a:pt x="788" y="339"/>
                </a:cubicBezTo>
                <a:cubicBezTo>
                  <a:pt x="789" y="339"/>
                  <a:pt x="790" y="338"/>
                  <a:pt x="791" y="338"/>
                </a:cubicBezTo>
                <a:cubicBezTo>
                  <a:pt x="791" y="338"/>
                  <a:pt x="792" y="339"/>
                  <a:pt x="793" y="339"/>
                </a:cubicBezTo>
                <a:cubicBezTo>
                  <a:pt x="793" y="341"/>
                  <a:pt x="794" y="342"/>
                  <a:pt x="794" y="344"/>
                </a:cubicBezTo>
                <a:cubicBezTo>
                  <a:pt x="795" y="358"/>
                  <a:pt x="796" y="372"/>
                  <a:pt x="798" y="386"/>
                </a:cubicBezTo>
                <a:cubicBezTo>
                  <a:pt x="799" y="401"/>
                  <a:pt x="801" y="415"/>
                  <a:pt x="803" y="430"/>
                </a:cubicBezTo>
                <a:cubicBezTo>
                  <a:pt x="806" y="457"/>
                  <a:pt x="810" y="484"/>
                  <a:pt x="810" y="511"/>
                </a:cubicBezTo>
                <a:cubicBezTo>
                  <a:pt x="810" y="515"/>
                  <a:pt x="810" y="518"/>
                  <a:pt x="809" y="522"/>
                </a:cubicBezTo>
                <a:close/>
                <a:moveTo>
                  <a:pt x="613" y="534"/>
                </a:moveTo>
                <a:cubicBezTo>
                  <a:pt x="613" y="534"/>
                  <a:pt x="612" y="533"/>
                  <a:pt x="611" y="533"/>
                </a:cubicBezTo>
                <a:cubicBezTo>
                  <a:pt x="611" y="530"/>
                  <a:pt x="614" y="527"/>
                  <a:pt x="617" y="528"/>
                </a:cubicBezTo>
                <a:cubicBezTo>
                  <a:pt x="618" y="528"/>
                  <a:pt x="619" y="528"/>
                  <a:pt x="619" y="529"/>
                </a:cubicBezTo>
                <a:cubicBezTo>
                  <a:pt x="620" y="532"/>
                  <a:pt x="617" y="534"/>
                  <a:pt x="613" y="534"/>
                </a:cubicBezTo>
                <a:close/>
                <a:moveTo>
                  <a:pt x="662" y="299"/>
                </a:moveTo>
                <a:cubicBezTo>
                  <a:pt x="664" y="298"/>
                  <a:pt x="666" y="297"/>
                  <a:pt x="669" y="296"/>
                </a:cubicBezTo>
                <a:cubicBezTo>
                  <a:pt x="669" y="296"/>
                  <a:pt x="670" y="297"/>
                  <a:pt x="671" y="297"/>
                </a:cubicBezTo>
                <a:cubicBezTo>
                  <a:pt x="671" y="298"/>
                  <a:pt x="671" y="299"/>
                  <a:pt x="671" y="299"/>
                </a:cubicBezTo>
                <a:cubicBezTo>
                  <a:pt x="668" y="300"/>
                  <a:pt x="666" y="301"/>
                  <a:pt x="663" y="303"/>
                </a:cubicBezTo>
                <a:cubicBezTo>
                  <a:pt x="663" y="302"/>
                  <a:pt x="662" y="301"/>
                  <a:pt x="662" y="299"/>
                </a:cubicBezTo>
                <a:close/>
                <a:moveTo>
                  <a:pt x="575" y="393"/>
                </a:moveTo>
                <a:cubicBezTo>
                  <a:pt x="571" y="396"/>
                  <a:pt x="567" y="400"/>
                  <a:pt x="563" y="403"/>
                </a:cubicBezTo>
                <a:cubicBezTo>
                  <a:pt x="562" y="404"/>
                  <a:pt x="561" y="403"/>
                  <a:pt x="560" y="403"/>
                </a:cubicBezTo>
                <a:cubicBezTo>
                  <a:pt x="560" y="402"/>
                  <a:pt x="559" y="400"/>
                  <a:pt x="560" y="400"/>
                </a:cubicBezTo>
                <a:cubicBezTo>
                  <a:pt x="564" y="397"/>
                  <a:pt x="567" y="393"/>
                  <a:pt x="571" y="390"/>
                </a:cubicBezTo>
                <a:cubicBezTo>
                  <a:pt x="571" y="390"/>
                  <a:pt x="572" y="390"/>
                  <a:pt x="573" y="390"/>
                </a:cubicBezTo>
                <a:cubicBezTo>
                  <a:pt x="573" y="390"/>
                  <a:pt x="573" y="390"/>
                  <a:pt x="574" y="391"/>
                </a:cubicBezTo>
                <a:cubicBezTo>
                  <a:pt x="574" y="391"/>
                  <a:pt x="574" y="391"/>
                  <a:pt x="575" y="393"/>
                </a:cubicBezTo>
                <a:close/>
                <a:moveTo>
                  <a:pt x="748" y="357"/>
                </a:moveTo>
                <a:cubicBezTo>
                  <a:pt x="747" y="358"/>
                  <a:pt x="747" y="359"/>
                  <a:pt x="746" y="359"/>
                </a:cubicBezTo>
                <a:cubicBezTo>
                  <a:pt x="743" y="361"/>
                  <a:pt x="739" y="362"/>
                  <a:pt x="735" y="363"/>
                </a:cubicBezTo>
                <a:cubicBezTo>
                  <a:pt x="735" y="363"/>
                  <a:pt x="734" y="362"/>
                  <a:pt x="733" y="361"/>
                </a:cubicBezTo>
                <a:cubicBezTo>
                  <a:pt x="733" y="361"/>
                  <a:pt x="733" y="360"/>
                  <a:pt x="733" y="360"/>
                </a:cubicBezTo>
                <a:cubicBezTo>
                  <a:pt x="737" y="357"/>
                  <a:pt x="741" y="354"/>
                  <a:pt x="746" y="355"/>
                </a:cubicBezTo>
                <a:cubicBezTo>
                  <a:pt x="747" y="355"/>
                  <a:pt x="747" y="356"/>
                  <a:pt x="748" y="357"/>
                </a:cubicBezTo>
                <a:close/>
                <a:moveTo>
                  <a:pt x="588" y="545"/>
                </a:moveTo>
                <a:cubicBezTo>
                  <a:pt x="588" y="546"/>
                  <a:pt x="588" y="546"/>
                  <a:pt x="588" y="547"/>
                </a:cubicBezTo>
                <a:cubicBezTo>
                  <a:pt x="587" y="548"/>
                  <a:pt x="586" y="550"/>
                  <a:pt x="585" y="550"/>
                </a:cubicBezTo>
                <a:cubicBezTo>
                  <a:pt x="580" y="552"/>
                  <a:pt x="577" y="559"/>
                  <a:pt x="570" y="556"/>
                </a:cubicBezTo>
                <a:cubicBezTo>
                  <a:pt x="572" y="550"/>
                  <a:pt x="578" y="548"/>
                  <a:pt x="583" y="545"/>
                </a:cubicBezTo>
                <a:cubicBezTo>
                  <a:pt x="584" y="544"/>
                  <a:pt x="585" y="544"/>
                  <a:pt x="587" y="544"/>
                </a:cubicBezTo>
                <a:cubicBezTo>
                  <a:pt x="587" y="544"/>
                  <a:pt x="588" y="545"/>
                  <a:pt x="588" y="545"/>
                </a:cubicBezTo>
                <a:close/>
                <a:moveTo>
                  <a:pt x="644" y="486"/>
                </a:moveTo>
                <a:cubicBezTo>
                  <a:pt x="644" y="487"/>
                  <a:pt x="644" y="488"/>
                  <a:pt x="643" y="489"/>
                </a:cubicBezTo>
                <a:cubicBezTo>
                  <a:pt x="640" y="491"/>
                  <a:pt x="637" y="492"/>
                  <a:pt x="634" y="494"/>
                </a:cubicBezTo>
                <a:cubicBezTo>
                  <a:pt x="631" y="495"/>
                  <a:pt x="629" y="499"/>
                  <a:pt x="626" y="495"/>
                </a:cubicBezTo>
                <a:cubicBezTo>
                  <a:pt x="628" y="493"/>
                  <a:pt x="629" y="490"/>
                  <a:pt x="632" y="489"/>
                </a:cubicBezTo>
                <a:cubicBezTo>
                  <a:pt x="635" y="487"/>
                  <a:pt x="639" y="486"/>
                  <a:pt x="643" y="484"/>
                </a:cubicBezTo>
                <a:cubicBezTo>
                  <a:pt x="643" y="484"/>
                  <a:pt x="644" y="486"/>
                  <a:pt x="644" y="486"/>
                </a:cubicBezTo>
                <a:close/>
                <a:moveTo>
                  <a:pt x="585" y="523"/>
                </a:moveTo>
                <a:cubicBezTo>
                  <a:pt x="585" y="523"/>
                  <a:pt x="585" y="524"/>
                  <a:pt x="585" y="524"/>
                </a:cubicBezTo>
                <a:cubicBezTo>
                  <a:pt x="580" y="528"/>
                  <a:pt x="574" y="532"/>
                  <a:pt x="569" y="535"/>
                </a:cubicBezTo>
                <a:cubicBezTo>
                  <a:pt x="569" y="536"/>
                  <a:pt x="567" y="536"/>
                  <a:pt x="567" y="535"/>
                </a:cubicBezTo>
                <a:cubicBezTo>
                  <a:pt x="566" y="534"/>
                  <a:pt x="566" y="533"/>
                  <a:pt x="566" y="532"/>
                </a:cubicBezTo>
                <a:cubicBezTo>
                  <a:pt x="571" y="527"/>
                  <a:pt x="577" y="523"/>
                  <a:pt x="584" y="521"/>
                </a:cubicBezTo>
                <a:cubicBezTo>
                  <a:pt x="584" y="521"/>
                  <a:pt x="584" y="521"/>
                  <a:pt x="585" y="521"/>
                </a:cubicBezTo>
                <a:cubicBezTo>
                  <a:pt x="585" y="522"/>
                  <a:pt x="585" y="522"/>
                  <a:pt x="585" y="523"/>
                </a:cubicBezTo>
                <a:close/>
                <a:moveTo>
                  <a:pt x="623" y="391"/>
                </a:moveTo>
                <a:cubicBezTo>
                  <a:pt x="623" y="392"/>
                  <a:pt x="623" y="393"/>
                  <a:pt x="622" y="394"/>
                </a:cubicBezTo>
                <a:cubicBezTo>
                  <a:pt x="619" y="396"/>
                  <a:pt x="617" y="398"/>
                  <a:pt x="614" y="400"/>
                </a:cubicBezTo>
                <a:cubicBezTo>
                  <a:pt x="610" y="401"/>
                  <a:pt x="608" y="406"/>
                  <a:pt x="604" y="403"/>
                </a:cubicBezTo>
                <a:cubicBezTo>
                  <a:pt x="606" y="400"/>
                  <a:pt x="608" y="397"/>
                  <a:pt x="611" y="394"/>
                </a:cubicBezTo>
                <a:cubicBezTo>
                  <a:pt x="614" y="392"/>
                  <a:pt x="617" y="391"/>
                  <a:pt x="620" y="390"/>
                </a:cubicBezTo>
                <a:cubicBezTo>
                  <a:pt x="621" y="390"/>
                  <a:pt x="622" y="391"/>
                  <a:pt x="623" y="391"/>
                </a:cubicBezTo>
                <a:close/>
                <a:moveTo>
                  <a:pt x="756" y="521"/>
                </a:moveTo>
                <a:cubicBezTo>
                  <a:pt x="758" y="521"/>
                  <a:pt x="760" y="521"/>
                  <a:pt x="761" y="522"/>
                </a:cubicBezTo>
                <a:cubicBezTo>
                  <a:pt x="762" y="522"/>
                  <a:pt x="762" y="523"/>
                  <a:pt x="762" y="524"/>
                </a:cubicBezTo>
                <a:cubicBezTo>
                  <a:pt x="762" y="525"/>
                  <a:pt x="762" y="526"/>
                  <a:pt x="761" y="526"/>
                </a:cubicBezTo>
                <a:cubicBezTo>
                  <a:pt x="754" y="527"/>
                  <a:pt x="748" y="528"/>
                  <a:pt x="741" y="529"/>
                </a:cubicBezTo>
                <a:cubicBezTo>
                  <a:pt x="740" y="529"/>
                  <a:pt x="739" y="528"/>
                  <a:pt x="739" y="527"/>
                </a:cubicBezTo>
                <a:cubicBezTo>
                  <a:pt x="739" y="526"/>
                  <a:pt x="740" y="525"/>
                  <a:pt x="741" y="525"/>
                </a:cubicBezTo>
                <a:cubicBezTo>
                  <a:pt x="746" y="523"/>
                  <a:pt x="751" y="522"/>
                  <a:pt x="756" y="521"/>
                </a:cubicBezTo>
                <a:close/>
                <a:moveTo>
                  <a:pt x="578" y="471"/>
                </a:moveTo>
                <a:cubicBezTo>
                  <a:pt x="578" y="471"/>
                  <a:pt x="578" y="473"/>
                  <a:pt x="577" y="473"/>
                </a:cubicBezTo>
                <a:cubicBezTo>
                  <a:pt x="575" y="475"/>
                  <a:pt x="572" y="477"/>
                  <a:pt x="569" y="479"/>
                </a:cubicBezTo>
                <a:cubicBezTo>
                  <a:pt x="564" y="481"/>
                  <a:pt x="562" y="488"/>
                  <a:pt x="555" y="486"/>
                </a:cubicBezTo>
                <a:cubicBezTo>
                  <a:pt x="557" y="480"/>
                  <a:pt x="562" y="477"/>
                  <a:pt x="566" y="474"/>
                </a:cubicBezTo>
                <a:cubicBezTo>
                  <a:pt x="569" y="472"/>
                  <a:pt x="572" y="471"/>
                  <a:pt x="575" y="469"/>
                </a:cubicBezTo>
                <a:cubicBezTo>
                  <a:pt x="576" y="469"/>
                  <a:pt x="577" y="470"/>
                  <a:pt x="578" y="471"/>
                </a:cubicBezTo>
                <a:close/>
                <a:moveTo>
                  <a:pt x="711" y="429"/>
                </a:moveTo>
                <a:cubicBezTo>
                  <a:pt x="702" y="434"/>
                  <a:pt x="694" y="439"/>
                  <a:pt x="681" y="441"/>
                </a:cubicBezTo>
                <a:cubicBezTo>
                  <a:pt x="692" y="432"/>
                  <a:pt x="700" y="428"/>
                  <a:pt x="711" y="429"/>
                </a:cubicBezTo>
                <a:close/>
                <a:moveTo>
                  <a:pt x="752" y="382"/>
                </a:moveTo>
                <a:cubicBezTo>
                  <a:pt x="753" y="382"/>
                  <a:pt x="755" y="383"/>
                  <a:pt x="756" y="384"/>
                </a:cubicBezTo>
                <a:cubicBezTo>
                  <a:pt x="756" y="384"/>
                  <a:pt x="756" y="386"/>
                  <a:pt x="756" y="386"/>
                </a:cubicBezTo>
                <a:cubicBezTo>
                  <a:pt x="755" y="387"/>
                  <a:pt x="753" y="388"/>
                  <a:pt x="752" y="388"/>
                </a:cubicBezTo>
                <a:cubicBezTo>
                  <a:pt x="748" y="389"/>
                  <a:pt x="744" y="389"/>
                  <a:pt x="740" y="389"/>
                </a:cubicBezTo>
                <a:cubicBezTo>
                  <a:pt x="737" y="389"/>
                  <a:pt x="734" y="390"/>
                  <a:pt x="732" y="389"/>
                </a:cubicBezTo>
                <a:cubicBezTo>
                  <a:pt x="730" y="389"/>
                  <a:pt x="734" y="385"/>
                  <a:pt x="739" y="384"/>
                </a:cubicBezTo>
                <a:cubicBezTo>
                  <a:pt x="743" y="383"/>
                  <a:pt x="748" y="382"/>
                  <a:pt x="752" y="382"/>
                </a:cubicBezTo>
                <a:close/>
                <a:moveTo>
                  <a:pt x="691" y="382"/>
                </a:moveTo>
                <a:cubicBezTo>
                  <a:pt x="689" y="381"/>
                  <a:pt x="688" y="381"/>
                  <a:pt x="688" y="381"/>
                </a:cubicBezTo>
                <a:cubicBezTo>
                  <a:pt x="688" y="380"/>
                  <a:pt x="688" y="378"/>
                  <a:pt x="688" y="378"/>
                </a:cubicBezTo>
                <a:cubicBezTo>
                  <a:pt x="694" y="373"/>
                  <a:pt x="700" y="370"/>
                  <a:pt x="708" y="369"/>
                </a:cubicBezTo>
                <a:cubicBezTo>
                  <a:pt x="709" y="368"/>
                  <a:pt x="710" y="369"/>
                  <a:pt x="710" y="370"/>
                </a:cubicBezTo>
                <a:cubicBezTo>
                  <a:pt x="711" y="371"/>
                  <a:pt x="710" y="372"/>
                  <a:pt x="710" y="373"/>
                </a:cubicBezTo>
                <a:cubicBezTo>
                  <a:pt x="703" y="376"/>
                  <a:pt x="697" y="379"/>
                  <a:pt x="691" y="382"/>
                </a:cubicBezTo>
                <a:close/>
                <a:moveTo>
                  <a:pt x="739" y="426"/>
                </a:moveTo>
                <a:cubicBezTo>
                  <a:pt x="736" y="426"/>
                  <a:pt x="735" y="426"/>
                  <a:pt x="734" y="426"/>
                </a:cubicBezTo>
                <a:cubicBezTo>
                  <a:pt x="733" y="425"/>
                  <a:pt x="732" y="425"/>
                  <a:pt x="732" y="424"/>
                </a:cubicBezTo>
                <a:cubicBezTo>
                  <a:pt x="732" y="423"/>
                  <a:pt x="732" y="422"/>
                  <a:pt x="733" y="422"/>
                </a:cubicBezTo>
                <a:cubicBezTo>
                  <a:pt x="742" y="420"/>
                  <a:pt x="750" y="419"/>
                  <a:pt x="759" y="417"/>
                </a:cubicBezTo>
                <a:cubicBezTo>
                  <a:pt x="760" y="417"/>
                  <a:pt x="761" y="419"/>
                  <a:pt x="761" y="419"/>
                </a:cubicBezTo>
                <a:cubicBezTo>
                  <a:pt x="761" y="420"/>
                  <a:pt x="761" y="422"/>
                  <a:pt x="760" y="422"/>
                </a:cubicBezTo>
                <a:cubicBezTo>
                  <a:pt x="752" y="423"/>
                  <a:pt x="745" y="425"/>
                  <a:pt x="739" y="426"/>
                </a:cubicBezTo>
                <a:close/>
                <a:moveTo>
                  <a:pt x="587" y="417"/>
                </a:moveTo>
                <a:cubicBezTo>
                  <a:pt x="587" y="418"/>
                  <a:pt x="587" y="418"/>
                  <a:pt x="587" y="418"/>
                </a:cubicBezTo>
                <a:cubicBezTo>
                  <a:pt x="577" y="425"/>
                  <a:pt x="568" y="432"/>
                  <a:pt x="559" y="439"/>
                </a:cubicBezTo>
                <a:cubicBezTo>
                  <a:pt x="559" y="440"/>
                  <a:pt x="558" y="439"/>
                  <a:pt x="558" y="439"/>
                </a:cubicBezTo>
                <a:cubicBezTo>
                  <a:pt x="557" y="438"/>
                  <a:pt x="557" y="437"/>
                  <a:pt x="557" y="437"/>
                </a:cubicBezTo>
                <a:cubicBezTo>
                  <a:pt x="564" y="427"/>
                  <a:pt x="573" y="419"/>
                  <a:pt x="584" y="415"/>
                </a:cubicBezTo>
                <a:cubicBezTo>
                  <a:pt x="585" y="415"/>
                  <a:pt x="586" y="415"/>
                  <a:pt x="587" y="416"/>
                </a:cubicBezTo>
                <a:cubicBezTo>
                  <a:pt x="587" y="416"/>
                  <a:pt x="587" y="417"/>
                  <a:pt x="587" y="417"/>
                </a:cubicBezTo>
                <a:close/>
                <a:moveTo>
                  <a:pt x="603" y="366"/>
                </a:moveTo>
                <a:cubicBezTo>
                  <a:pt x="602" y="366"/>
                  <a:pt x="602" y="366"/>
                  <a:pt x="602" y="365"/>
                </a:cubicBezTo>
                <a:cubicBezTo>
                  <a:pt x="602" y="364"/>
                  <a:pt x="601" y="363"/>
                  <a:pt x="602" y="363"/>
                </a:cubicBezTo>
                <a:cubicBezTo>
                  <a:pt x="610" y="353"/>
                  <a:pt x="619" y="346"/>
                  <a:pt x="630" y="340"/>
                </a:cubicBezTo>
                <a:cubicBezTo>
                  <a:pt x="631" y="340"/>
                  <a:pt x="633" y="340"/>
                  <a:pt x="634" y="341"/>
                </a:cubicBezTo>
                <a:cubicBezTo>
                  <a:pt x="634" y="342"/>
                  <a:pt x="634" y="344"/>
                  <a:pt x="633" y="345"/>
                </a:cubicBezTo>
                <a:cubicBezTo>
                  <a:pt x="624" y="352"/>
                  <a:pt x="615" y="359"/>
                  <a:pt x="605" y="366"/>
                </a:cubicBezTo>
                <a:cubicBezTo>
                  <a:pt x="605" y="366"/>
                  <a:pt x="604" y="366"/>
                  <a:pt x="603" y="366"/>
                </a:cubicBezTo>
                <a:close/>
                <a:moveTo>
                  <a:pt x="644" y="517"/>
                </a:moveTo>
                <a:cubicBezTo>
                  <a:pt x="643" y="517"/>
                  <a:pt x="643" y="516"/>
                  <a:pt x="642" y="516"/>
                </a:cubicBezTo>
                <a:cubicBezTo>
                  <a:pt x="642" y="515"/>
                  <a:pt x="642" y="514"/>
                  <a:pt x="642" y="514"/>
                </a:cubicBezTo>
                <a:cubicBezTo>
                  <a:pt x="643" y="513"/>
                  <a:pt x="644" y="512"/>
                  <a:pt x="646" y="511"/>
                </a:cubicBezTo>
                <a:cubicBezTo>
                  <a:pt x="655" y="507"/>
                  <a:pt x="665" y="503"/>
                  <a:pt x="675" y="499"/>
                </a:cubicBezTo>
                <a:cubicBezTo>
                  <a:pt x="677" y="498"/>
                  <a:pt x="680" y="497"/>
                  <a:pt x="681" y="500"/>
                </a:cubicBezTo>
                <a:cubicBezTo>
                  <a:pt x="681" y="501"/>
                  <a:pt x="679" y="504"/>
                  <a:pt x="678" y="504"/>
                </a:cubicBezTo>
                <a:cubicBezTo>
                  <a:pt x="668" y="509"/>
                  <a:pt x="657" y="513"/>
                  <a:pt x="647" y="517"/>
                </a:cubicBezTo>
                <a:cubicBezTo>
                  <a:pt x="646" y="517"/>
                  <a:pt x="645" y="517"/>
                  <a:pt x="644" y="517"/>
                </a:cubicBezTo>
                <a:close/>
                <a:moveTo>
                  <a:pt x="768" y="476"/>
                </a:moveTo>
                <a:cubicBezTo>
                  <a:pt x="767" y="478"/>
                  <a:pt x="766" y="479"/>
                  <a:pt x="766" y="479"/>
                </a:cubicBezTo>
                <a:cubicBezTo>
                  <a:pt x="751" y="483"/>
                  <a:pt x="736" y="487"/>
                  <a:pt x="721" y="490"/>
                </a:cubicBezTo>
                <a:cubicBezTo>
                  <a:pt x="720" y="491"/>
                  <a:pt x="718" y="489"/>
                  <a:pt x="717" y="488"/>
                </a:cubicBezTo>
                <a:cubicBezTo>
                  <a:pt x="718" y="488"/>
                  <a:pt x="718" y="487"/>
                  <a:pt x="719" y="486"/>
                </a:cubicBezTo>
                <a:cubicBezTo>
                  <a:pt x="734" y="480"/>
                  <a:pt x="749" y="476"/>
                  <a:pt x="765" y="474"/>
                </a:cubicBezTo>
                <a:cubicBezTo>
                  <a:pt x="766" y="474"/>
                  <a:pt x="767" y="475"/>
                  <a:pt x="768" y="476"/>
                </a:cubicBezTo>
                <a:close/>
                <a:moveTo>
                  <a:pt x="751" y="269"/>
                </a:moveTo>
                <a:cubicBezTo>
                  <a:pt x="750" y="270"/>
                  <a:pt x="750" y="271"/>
                  <a:pt x="749" y="272"/>
                </a:cubicBezTo>
                <a:cubicBezTo>
                  <a:pt x="748" y="272"/>
                  <a:pt x="747" y="273"/>
                  <a:pt x="747" y="273"/>
                </a:cubicBezTo>
                <a:cubicBezTo>
                  <a:pt x="730" y="276"/>
                  <a:pt x="714" y="282"/>
                  <a:pt x="699" y="288"/>
                </a:cubicBezTo>
                <a:cubicBezTo>
                  <a:pt x="698" y="288"/>
                  <a:pt x="698" y="288"/>
                  <a:pt x="697" y="288"/>
                </a:cubicBezTo>
                <a:cubicBezTo>
                  <a:pt x="696" y="288"/>
                  <a:pt x="695" y="287"/>
                  <a:pt x="695" y="287"/>
                </a:cubicBezTo>
                <a:cubicBezTo>
                  <a:pt x="695" y="286"/>
                  <a:pt x="695" y="284"/>
                  <a:pt x="696" y="284"/>
                </a:cubicBezTo>
                <a:cubicBezTo>
                  <a:pt x="705" y="280"/>
                  <a:pt x="714" y="275"/>
                  <a:pt x="723" y="272"/>
                </a:cubicBezTo>
                <a:cubicBezTo>
                  <a:pt x="731" y="269"/>
                  <a:pt x="740" y="268"/>
                  <a:pt x="748" y="266"/>
                </a:cubicBezTo>
                <a:cubicBezTo>
                  <a:pt x="749" y="266"/>
                  <a:pt x="750" y="268"/>
                  <a:pt x="751" y="269"/>
                </a:cubicBezTo>
                <a:close/>
                <a:moveTo>
                  <a:pt x="711" y="518"/>
                </a:moveTo>
                <a:cubicBezTo>
                  <a:pt x="713" y="515"/>
                  <a:pt x="714" y="514"/>
                  <a:pt x="716" y="513"/>
                </a:cubicBezTo>
                <a:cubicBezTo>
                  <a:pt x="735" y="505"/>
                  <a:pt x="755" y="503"/>
                  <a:pt x="775" y="502"/>
                </a:cubicBezTo>
                <a:cubicBezTo>
                  <a:pt x="775" y="502"/>
                  <a:pt x="777" y="503"/>
                  <a:pt x="777" y="504"/>
                </a:cubicBezTo>
                <a:cubicBezTo>
                  <a:pt x="777" y="505"/>
                  <a:pt x="776" y="507"/>
                  <a:pt x="775" y="508"/>
                </a:cubicBezTo>
                <a:cubicBezTo>
                  <a:pt x="774" y="509"/>
                  <a:pt x="772" y="509"/>
                  <a:pt x="770" y="509"/>
                </a:cubicBezTo>
                <a:cubicBezTo>
                  <a:pt x="751" y="508"/>
                  <a:pt x="734" y="514"/>
                  <a:pt x="717" y="518"/>
                </a:cubicBezTo>
                <a:cubicBezTo>
                  <a:pt x="715" y="518"/>
                  <a:pt x="714" y="518"/>
                  <a:pt x="711" y="518"/>
                </a:cubicBezTo>
                <a:close/>
                <a:moveTo>
                  <a:pt x="638" y="560"/>
                </a:moveTo>
                <a:cubicBezTo>
                  <a:pt x="639" y="560"/>
                  <a:pt x="640" y="559"/>
                  <a:pt x="642" y="559"/>
                </a:cubicBezTo>
                <a:cubicBezTo>
                  <a:pt x="662" y="548"/>
                  <a:pt x="684" y="540"/>
                  <a:pt x="706" y="533"/>
                </a:cubicBezTo>
                <a:cubicBezTo>
                  <a:pt x="708" y="532"/>
                  <a:pt x="711" y="531"/>
                  <a:pt x="713" y="531"/>
                </a:cubicBezTo>
                <a:cubicBezTo>
                  <a:pt x="715" y="531"/>
                  <a:pt x="716" y="532"/>
                  <a:pt x="717" y="532"/>
                </a:cubicBezTo>
                <a:cubicBezTo>
                  <a:pt x="717" y="534"/>
                  <a:pt x="716" y="535"/>
                  <a:pt x="715" y="536"/>
                </a:cubicBezTo>
                <a:cubicBezTo>
                  <a:pt x="712" y="537"/>
                  <a:pt x="709" y="539"/>
                  <a:pt x="706" y="540"/>
                </a:cubicBezTo>
                <a:cubicBezTo>
                  <a:pt x="690" y="543"/>
                  <a:pt x="676" y="550"/>
                  <a:pt x="662" y="555"/>
                </a:cubicBezTo>
                <a:cubicBezTo>
                  <a:pt x="656" y="557"/>
                  <a:pt x="650" y="560"/>
                  <a:pt x="645" y="562"/>
                </a:cubicBezTo>
                <a:cubicBezTo>
                  <a:pt x="643" y="562"/>
                  <a:pt x="641" y="562"/>
                  <a:pt x="639" y="563"/>
                </a:cubicBezTo>
                <a:cubicBezTo>
                  <a:pt x="639" y="562"/>
                  <a:pt x="638" y="561"/>
                  <a:pt x="638" y="560"/>
                </a:cubicBezTo>
                <a:close/>
                <a:moveTo>
                  <a:pt x="751" y="286"/>
                </a:moveTo>
                <a:cubicBezTo>
                  <a:pt x="750" y="287"/>
                  <a:pt x="748" y="289"/>
                  <a:pt x="747" y="289"/>
                </a:cubicBezTo>
                <a:cubicBezTo>
                  <a:pt x="733" y="295"/>
                  <a:pt x="720" y="300"/>
                  <a:pt x="706" y="306"/>
                </a:cubicBezTo>
                <a:cubicBezTo>
                  <a:pt x="692" y="312"/>
                  <a:pt x="679" y="319"/>
                  <a:pt x="665" y="325"/>
                </a:cubicBezTo>
                <a:cubicBezTo>
                  <a:pt x="663" y="326"/>
                  <a:pt x="660" y="327"/>
                  <a:pt x="658" y="328"/>
                </a:cubicBezTo>
                <a:cubicBezTo>
                  <a:pt x="657" y="328"/>
                  <a:pt x="656" y="327"/>
                  <a:pt x="656" y="326"/>
                </a:cubicBezTo>
                <a:cubicBezTo>
                  <a:pt x="656" y="326"/>
                  <a:pt x="656" y="325"/>
                  <a:pt x="656" y="325"/>
                </a:cubicBezTo>
                <a:cubicBezTo>
                  <a:pt x="657" y="324"/>
                  <a:pt x="658" y="323"/>
                  <a:pt x="660" y="322"/>
                </a:cubicBezTo>
                <a:cubicBezTo>
                  <a:pt x="686" y="307"/>
                  <a:pt x="714" y="295"/>
                  <a:pt x="742" y="284"/>
                </a:cubicBezTo>
                <a:cubicBezTo>
                  <a:pt x="744" y="283"/>
                  <a:pt x="747" y="283"/>
                  <a:pt x="749" y="283"/>
                </a:cubicBezTo>
                <a:cubicBezTo>
                  <a:pt x="750" y="283"/>
                  <a:pt x="750" y="285"/>
                  <a:pt x="751" y="286"/>
                </a:cubicBezTo>
                <a:close/>
                <a:moveTo>
                  <a:pt x="561" y="512"/>
                </a:moveTo>
                <a:cubicBezTo>
                  <a:pt x="562" y="504"/>
                  <a:pt x="567" y="499"/>
                  <a:pt x="573" y="494"/>
                </a:cubicBezTo>
                <a:cubicBezTo>
                  <a:pt x="591" y="480"/>
                  <a:pt x="612" y="467"/>
                  <a:pt x="634" y="457"/>
                </a:cubicBezTo>
                <a:cubicBezTo>
                  <a:pt x="640" y="454"/>
                  <a:pt x="647" y="451"/>
                  <a:pt x="654" y="448"/>
                </a:cubicBezTo>
                <a:cubicBezTo>
                  <a:pt x="655" y="448"/>
                  <a:pt x="657" y="449"/>
                  <a:pt x="658" y="449"/>
                </a:cubicBezTo>
                <a:cubicBezTo>
                  <a:pt x="658" y="450"/>
                  <a:pt x="658" y="452"/>
                  <a:pt x="657" y="453"/>
                </a:cubicBezTo>
                <a:cubicBezTo>
                  <a:pt x="652" y="456"/>
                  <a:pt x="647" y="458"/>
                  <a:pt x="642" y="460"/>
                </a:cubicBezTo>
                <a:cubicBezTo>
                  <a:pt x="618" y="470"/>
                  <a:pt x="596" y="484"/>
                  <a:pt x="576" y="499"/>
                </a:cubicBezTo>
                <a:cubicBezTo>
                  <a:pt x="570" y="503"/>
                  <a:pt x="566" y="508"/>
                  <a:pt x="561" y="512"/>
                </a:cubicBezTo>
                <a:close/>
                <a:moveTo>
                  <a:pt x="645" y="315"/>
                </a:moveTo>
                <a:cubicBezTo>
                  <a:pt x="644" y="316"/>
                  <a:pt x="644" y="317"/>
                  <a:pt x="644" y="318"/>
                </a:cubicBezTo>
                <a:cubicBezTo>
                  <a:pt x="643" y="319"/>
                  <a:pt x="642" y="320"/>
                  <a:pt x="640" y="320"/>
                </a:cubicBezTo>
                <a:cubicBezTo>
                  <a:pt x="610" y="337"/>
                  <a:pt x="583" y="358"/>
                  <a:pt x="558" y="383"/>
                </a:cubicBezTo>
                <a:cubicBezTo>
                  <a:pt x="557" y="384"/>
                  <a:pt x="555" y="385"/>
                  <a:pt x="553" y="386"/>
                </a:cubicBezTo>
                <a:cubicBezTo>
                  <a:pt x="553" y="386"/>
                  <a:pt x="553" y="386"/>
                  <a:pt x="552" y="385"/>
                </a:cubicBezTo>
                <a:cubicBezTo>
                  <a:pt x="552" y="385"/>
                  <a:pt x="552" y="384"/>
                  <a:pt x="552" y="384"/>
                </a:cubicBezTo>
                <a:cubicBezTo>
                  <a:pt x="553" y="382"/>
                  <a:pt x="553" y="380"/>
                  <a:pt x="555" y="379"/>
                </a:cubicBezTo>
                <a:cubicBezTo>
                  <a:pt x="579" y="353"/>
                  <a:pt x="606" y="332"/>
                  <a:pt x="637" y="315"/>
                </a:cubicBezTo>
                <a:cubicBezTo>
                  <a:pt x="639" y="314"/>
                  <a:pt x="641" y="313"/>
                  <a:pt x="643" y="313"/>
                </a:cubicBezTo>
                <a:cubicBezTo>
                  <a:pt x="643" y="313"/>
                  <a:pt x="644" y="314"/>
                  <a:pt x="645" y="315"/>
                </a:cubicBezTo>
                <a:close/>
                <a:moveTo>
                  <a:pt x="643" y="376"/>
                </a:moveTo>
                <a:cubicBezTo>
                  <a:pt x="643" y="375"/>
                  <a:pt x="642" y="375"/>
                  <a:pt x="642" y="375"/>
                </a:cubicBezTo>
                <a:cubicBezTo>
                  <a:pt x="642" y="374"/>
                  <a:pt x="642" y="374"/>
                  <a:pt x="642" y="373"/>
                </a:cubicBezTo>
                <a:cubicBezTo>
                  <a:pt x="645" y="371"/>
                  <a:pt x="647" y="369"/>
                  <a:pt x="649" y="368"/>
                </a:cubicBezTo>
                <a:cubicBezTo>
                  <a:pt x="674" y="354"/>
                  <a:pt x="699" y="341"/>
                  <a:pt x="724" y="327"/>
                </a:cubicBezTo>
                <a:cubicBezTo>
                  <a:pt x="730" y="324"/>
                  <a:pt x="737" y="322"/>
                  <a:pt x="743" y="320"/>
                </a:cubicBezTo>
                <a:cubicBezTo>
                  <a:pt x="744" y="319"/>
                  <a:pt x="746" y="321"/>
                  <a:pt x="747" y="322"/>
                </a:cubicBezTo>
                <a:cubicBezTo>
                  <a:pt x="747" y="322"/>
                  <a:pt x="746" y="325"/>
                  <a:pt x="745" y="325"/>
                </a:cubicBezTo>
                <a:cubicBezTo>
                  <a:pt x="743" y="327"/>
                  <a:pt x="741" y="327"/>
                  <a:pt x="739" y="328"/>
                </a:cubicBezTo>
                <a:cubicBezTo>
                  <a:pt x="725" y="335"/>
                  <a:pt x="710" y="341"/>
                  <a:pt x="696" y="348"/>
                </a:cubicBezTo>
                <a:cubicBezTo>
                  <a:pt x="680" y="357"/>
                  <a:pt x="664" y="366"/>
                  <a:pt x="647" y="375"/>
                </a:cubicBezTo>
                <a:cubicBezTo>
                  <a:pt x="646" y="376"/>
                  <a:pt x="645" y="376"/>
                  <a:pt x="643" y="376"/>
                </a:cubicBezTo>
                <a:close/>
                <a:moveTo>
                  <a:pt x="667" y="478"/>
                </a:moveTo>
                <a:cubicBezTo>
                  <a:pt x="665" y="477"/>
                  <a:pt x="665" y="477"/>
                  <a:pt x="664" y="476"/>
                </a:cubicBezTo>
                <a:cubicBezTo>
                  <a:pt x="664" y="476"/>
                  <a:pt x="664" y="475"/>
                  <a:pt x="664" y="475"/>
                </a:cubicBezTo>
                <a:cubicBezTo>
                  <a:pt x="668" y="473"/>
                  <a:pt x="671" y="470"/>
                  <a:pt x="674" y="468"/>
                </a:cubicBezTo>
                <a:cubicBezTo>
                  <a:pt x="697" y="460"/>
                  <a:pt x="720" y="451"/>
                  <a:pt x="744" y="442"/>
                </a:cubicBezTo>
                <a:cubicBezTo>
                  <a:pt x="752" y="439"/>
                  <a:pt x="761" y="438"/>
                  <a:pt x="770" y="436"/>
                </a:cubicBezTo>
                <a:cubicBezTo>
                  <a:pt x="771" y="435"/>
                  <a:pt x="772" y="435"/>
                  <a:pt x="773" y="436"/>
                </a:cubicBezTo>
                <a:cubicBezTo>
                  <a:pt x="774" y="436"/>
                  <a:pt x="775" y="437"/>
                  <a:pt x="775" y="438"/>
                </a:cubicBezTo>
                <a:cubicBezTo>
                  <a:pt x="775" y="438"/>
                  <a:pt x="775" y="440"/>
                  <a:pt x="774" y="440"/>
                </a:cubicBezTo>
                <a:cubicBezTo>
                  <a:pt x="773" y="441"/>
                  <a:pt x="772" y="442"/>
                  <a:pt x="770" y="442"/>
                </a:cubicBezTo>
                <a:cubicBezTo>
                  <a:pt x="753" y="445"/>
                  <a:pt x="737" y="452"/>
                  <a:pt x="720" y="458"/>
                </a:cubicBezTo>
                <a:cubicBezTo>
                  <a:pt x="704" y="464"/>
                  <a:pt x="688" y="470"/>
                  <a:pt x="672" y="476"/>
                </a:cubicBezTo>
                <a:cubicBezTo>
                  <a:pt x="670" y="477"/>
                  <a:pt x="668" y="477"/>
                  <a:pt x="667" y="478"/>
                </a:cubicBezTo>
                <a:close/>
                <a:moveTo>
                  <a:pt x="710" y="395"/>
                </a:moveTo>
                <a:cubicBezTo>
                  <a:pt x="710" y="396"/>
                  <a:pt x="709" y="397"/>
                  <a:pt x="709" y="398"/>
                </a:cubicBezTo>
                <a:cubicBezTo>
                  <a:pt x="706" y="399"/>
                  <a:pt x="704" y="400"/>
                  <a:pt x="702" y="401"/>
                </a:cubicBezTo>
                <a:cubicBezTo>
                  <a:pt x="682" y="408"/>
                  <a:pt x="663" y="418"/>
                  <a:pt x="645" y="429"/>
                </a:cubicBezTo>
                <a:cubicBezTo>
                  <a:pt x="631" y="437"/>
                  <a:pt x="617" y="445"/>
                  <a:pt x="603" y="453"/>
                </a:cubicBezTo>
                <a:cubicBezTo>
                  <a:pt x="601" y="454"/>
                  <a:pt x="599" y="455"/>
                  <a:pt x="597" y="455"/>
                </a:cubicBezTo>
                <a:cubicBezTo>
                  <a:pt x="597" y="455"/>
                  <a:pt x="596" y="455"/>
                  <a:pt x="596" y="454"/>
                </a:cubicBezTo>
                <a:cubicBezTo>
                  <a:pt x="596" y="454"/>
                  <a:pt x="595" y="452"/>
                  <a:pt x="596" y="452"/>
                </a:cubicBezTo>
                <a:cubicBezTo>
                  <a:pt x="597" y="451"/>
                  <a:pt x="598" y="449"/>
                  <a:pt x="599" y="449"/>
                </a:cubicBezTo>
                <a:cubicBezTo>
                  <a:pt x="632" y="431"/>
                  <a:pt x="663" y="408"/>
                  <a:pt x="699" y="395"/>
                </a:cubicBezTo>
                <a:cubicBezTo>
                  <a:pt x="702" y="394"/>
                  <a:pt x="705" y="393"/>
                  <a:pt x="708" y="393"/>
                </a:cubicBezTo>
                <a:cubicBezTo>
                  <a:pt x="708" y="393"/>
                  <a:pt x="709" y="393"/>
                  <a:pt x="710" y="394"/>
                </a:cubicBezTo>
                <a:cubicBezTo>
                  <a:pt x="710" y="394"/>
                  <a:pt x="710" y="395"/>
                  <a:pt x="710" y="395"/>
                </a:cubicBezTo>
                <a:close/>
                <a:moveTo>
                  <a:pt x="667" y="392"/>
                </a:moveTo>
                <a:cubicBezTo>
                  <a:pt x="666" y="392"/>
                  <a:pt x="665" y="394"/>
                  <a:pt x="664" y="394"/>
                </a:cubicBezTo>
                <a:cubicBezTo>
                  <a:pt x="627" y="411"/>
                  <a:pt x="594" y="434"/>
                  <a:pt x="564" y="461"/>
                </a:cubicBezTo>
                <a:cubicBezTo>
                  <a:pt x="562" y="463"/>
                  <a:pt x="559" y="465"/>
                  <a:pt x="557" y="466"/>
                </a:cubicBezTo>
                <a:cubicBezTo>
                  <a:pt x="556" y="467"/>
                  <a:pt x="555" y="466"/>
                  <a:pt x="554" y="466"/>
                </a:cubicBezTo>
                <a:cubicBezTo>
                  <a:pt x="554" y="466"/>
                  <a:pt x="554" y="465"/>
                  <a:pt x="554" y="465"/>
                </a:cubicBezTo>
                <a:cubicBezTo>
                  <a:pt x="555" y="463"/>
                  <a:pt x="556" y="461"/>
                  <a:pt x="558" y="460"/>
                </a:cubicBezTo>
                <a:cubicBezTo>
                  <a:pt x="568" y="451"/>
                  <a:pt x="578" y="441"/>
                  <a:pt x="589" y="433"/>
                </a:cubicBezTo>
                <a:cubicBezTo>
                  <a:pt x="608" y="418"/>
                  <a:pt x="629" y="404"/>
                  <a:pt x="651" y="393"/>
                </a:cubicBezTo>
                <a:cubicBezTo>
                  <a:pt x="655" y="391"/>
                  <a:pt x="660" y="389"/>
                  <a:pt x="664" y="388"/>
                </a:cubicBezTo>
                <a:cubicBezTo>
                  <a:pt x="665" y="388"/>
                  <a:pt x="666" y="389"/>
                  <a:pt x="666" y="390"/>
                </a:cubicBezTo>
                <a:cubicBezTo>
                  <a:pt x="667" y="390"/>
                  <a:pt x="666" y="391"/>
                  <a:pt x="667" y="392"/>
                </a:cubicBezTo>
                <a:close/>
                <a:moveTo>
                  <a:pt x="693" y="523"/>
                </a:moveTo>
                <a:cubicBezTo>
                  <a:pt x="693" y="524"/>
                  <a:pt x="693" y="525"/>
                  <a:pt x="692" y="525"/>
                </a:cubicBezTo>
                <a:cubicBezTo>
                  <a:pt x="691" y="526"/>
                  <a:pt x="689" y="527"/>
                  <a:pt x="688" y="527"/>
                </a:cubicBezTo>
                <a:cubicBezTo>
                  <a:pt x="653" y="538"/>
                  <a:pt x="621" y="556"/>
                  <a:pt x="590" y="575"/>
                </a:cubicBezTo>
                <a:cubicBezTo>
                  <a:pt x="583" y="579"/>
                  <a:pt x="577" y="584"/>
                  <a:pt x="570" y="588"/>
                </a:cubicBezTo>
                <a:cubicBezTo>
                  <a:pt x="569" y="589"/>
                  <a:pt x="568" y="588"/>
                  <a:pt x="567" y="588"/>
                </a:cubicBezTo>
                <a:cubicBezTo>
                  <a:pt x="567" y="587"/>
                  <a:pt x="567" y="586"/>
                  <a:pt x="567" y="585"/>
                </a:cubicBezTo>
                <a:cubicBezTo>
                  <a:pt x="570" y="582"/>
                  <a:pt x="573" y="579"/>
                  <a:pt x="576" y="577"/>
                </a:cubicBezTo>
                <a:cubicBezTo>
                  <a:pt x="611" y="554"/>
                  <a:pt x="648" y="534"/>
                  <a:pt x="688" y="521"/>
                </a:cubicBezTo>
                <a:cubicBezTo>
                  <a:pt x="689" y="521"/>
                  <a:pt x="690" y="520"/>
                  <a:pt x="691" y="521"/>
                </a:cubicBezTo>
                <a:cubicBezTo>
                  <a:pt x="692" y="521"/>
                  <a:pt x="692" y="522"/>
                  <a:pt x="693" y="523"/>
                </a:cubicBezTo>
                <a:close/>
                <a:moveTo>
                  <a:pt x="502" y="449"/>
                </a:moveTo>
                <a:cubicBezTo>
                  <a:pt x="501" y="448"/>
                  <a:pt x="499" y="447"/>
                  <a:pt x="497" y="446"/>
                </a:cubicBezTo>
                <a:cubicBezTo>
                  <a:pt x="497" y="446"/>
                  <a:pt x="497" y="444"/>
                  <a:pt x="497" y="443"/>
                </a:cubicBezTo>
                <a:cubicBezTo>
                  <a:pt x="497" y="443"/>
                  <a:pt x="498" y="442"/>
                  <a:pt x="498" y="442"/>
                </a:cubicBezTo>
                <a:cubicBezTo>
                  <a:pt x="500" y="443"/>
                  <a:pt x="502" y="444"/>
                  <a:pt x="504" y="445"/>
                </a:cubicBezTo>
                <a:cubicBezTo>
                  <a:pt x="505" y="446"/>
                  <a:pt x="505" y="447"/>
                  <a:pt x="505" y="447"/>
                </a:cubicBezTo>
                <a:cubicBezTo>
                  <a:pt x="504" y="447"/>
                  <a:pt x="503" y="448"/>
                  <a:pt x="502" y="449"/>
                </a:cubicBezTo>
                <a:close/>
                <a:moveTo>
                  <a:pt x="350" y="292"/>
                </a:moveTo>
                <a:cubicBezTo>
                  <a:pt x="348" y="291"/>
                  <a:pt x="346" y="290"/>
                  <a:pt x="344" y="289"/>
                </a:cubicBezTo>
                <a:cubicBezTo>
                  <a:pt x="343" y="289"/>
                  <a:pt x="343" y="287"/>
                  <a:pt x="343" y="287"/>
                </a:cubicBezTo>
                <a:cubicBezTo>
                  <a:pt x="343" y="286"/>
                  <a:pt x="345" y="285"/>
                  <a:pt x="345" y="285"/>
                </a:cubicBezTo>
                <a:cubicBezTo>
                  <a:pt x="348" y="286"/>
                  <a:pt x="351" y="287"/>
                  <a:pt x="354" y="288"/>
                </a:cubicBezTo>
                <a:cubicBezTo>
                  <a:pt x="354" y="289"/>
                  <a:pt x="355" y="290"/>
                  <a:pt x="355" y="291"/>
                </a:cubicBezTo>
                <a:cubicBezTo>
                  <a:pt x="354" y="291"/>
                  <a:pt x="353" y="292"/>
                  <a:pt x="352" y="292"/>
                </a:cubicBezTo>
                <a:cubicBezTo>
                  <a:pt x="352" y="292"/>
                  <a:pt x="351" y="292"/>
                  <a:pt x="350" y="292"/>
                </a:cubicBezTo>
                <a:close/>
                <a:moveTo>
                  <a:pt x="409" y="376"/>
                </a:moveTo>
                <a:cubicBezTo>
                  <a:pt x="406" y="374"/>
                  <a:pt x="403" y="373"/>
                  <a:pt x="399" y="371"/>
                </a:cubicBezTo>
                <a:cubicBezTo>
                  <a:pt x="399" y="370"/>
                  <a:pt x="399" y="369"/>
                  <a:pt x="399" y="368"/>
                </a:cubicBezTo>
                <a:cubicBezTo>
                  <a:pt x="399" y="368"/>
                  <a:pt x="399" y="367"/>
                  <a:pt x="400" y="367"/>
                </a:cubicBezTo>
                <a:cubicBezTo>
                  <a:pt x="404" y="366"/>
                  <a:pt x="410" y="369"/>
                  <a:pt x="411" y="373"/>
                </a:cubicBezTo>
                <a:cubicBezTo>
                  <a:pt x="411" y="374"/>
                  <a:pt x="410" y="375"/>
                  <a:pt x="409" y="376"/>
                </a:cubicBezTo>
                <a:close/>
                <a:moveTo>
                  <a:pt x="508" y="435"/>
                </a:moveTo>
                <a:cubicBezTo>
                  <a:pt x="500" y="432"/>
                  <a:pt x="494" y="428"/>
                  <a:pt x="488" y="423"/>
                </a:cubicBezTo>
                <a:cubicBezTo>
                  <a:pt x="487" y="423"/>
                  <a:pt x="487" y="421"/>
                  <a:pt x="487" y="421"/>
                </a:cubicBezTo>
                <a:cubicBezTo>
                  <a:pt x="487" y="420"/>
                  <a:pt x="489" y="420"/>
                  <a:pt x="489" y="420"/>
                </a:cubicBezTo>
                <a:cubicBezTo>
                  <a:pt x="498" y="422"/>
                  <a:pt x="502" y="426"/>
                  <a:pt x="508" y="435"/>
                </a:cubicBezTo>
                <a:close/>
                <a:moveTo>
                  <a:pt x="432" y="518"/>
                </a:moveTo>
                <a:cubicBezTo>
                  <a:pt x="437" y="520"/>
                  <a:pt x="442" y="521"/>
                  <a:pt x="447" y="523"/>
                </a:cubicBezTo>
                <a:cubicBezTo>
                  <a:pt x="448" y="524"/>
                  <a:pt x="448" y="525"/>
                  <a:pt x="448" y="526"/>
                </a:cubicBezTo>
                <a:cubicBezTo>
                  <a:pt x="448" y="527"/>
                  <a:pt x="447" y="528"/>
                  <a:pt x="446" y="527"/>
                </a:cubicBezTo>
                <a:cubicBezTo>
                  <a:pt x="441" y="526"/>
                  <a:pt x="436" y="525"/>
                  <a:pt x="430" y="523"/>
                </a:cubicBezTo>
                <a:cubicBezTo>
                  <a:pt x="428" y="523"/>
                  <a:pt x="426" y="522"/>
                  <a:pt x="427" y="520"/>
                </a:cubicBezTo>
                <a:cubicBezTo>
                  <a:pt x="428" y="519"/>
                  <a:pt x="430" y="519"/>
                  <a:pt x="432" y="518"/>
                </a:cubicBezTo>
                <a:close/>
                <a:moveTo>
                  <a:pt x="488" y="467"/>
                </a:moveTo>
                <a:cubicBezTo>
                  <a:pt x="488" y="467"/>
                  <a:pt x="488" y="466"/>
                  <a:pt x="488" y="466"/>
                </a:cubicBezTo>
                <a:cubicBezTo>
                  <a:pt x="489" y="465"/>
                  <a:pt x="489" y="465"/>
                  <a:pt x="490" y="465"/>
                </a:cubicBezTo>
                <a:cubicBezTo>
                  <a:pt x="494" y="467"/>
                  <a:pt x="499" y="469"/>
                  <a:pt x="503" y="471"/>
                </a:cubicBezTo>
                <a:cubicBezTo>
                  <a:pt x="505" y="473"/>
                  <a:pt x="506" y="475"/>
                  <a:pt x="507" y="477"/>
                </a:cubicBezTo>
                <a:cubicBezTo>
                  <a:pt x="508" y="479"/>
                  <a:pt x="504" y="478"/>
                  <a:pt x="500" y="476"/>
                </a:cubicBezTo>
                <a:cubicBezTo>
                  <a:pt x="496" y="474"/>
                  <a:pt x="493" y="472"/>
                  <a:pt x="490" y="469"/>
                </a:cubicBezTo>
                <a:cubicBezTo>
                  <a:pt x="489" y="469"/>
                  <a:pt x="489" y="468"/>
                  <a:pt x="488" y="467"/>
                </a:cubicBezTo>
                <a:close/>
                <a:moveTo>
                  <a:pt x="456" y="561"/>
                </a:moveTo>
                <a:cubicBezTo>
                  <a:pt x="448" y="560"/>
                  <a:pt x="440" y="559"/>
                  <a:pt x="432" y="557"/>
                </a:cubicBezTo>
                <a:cubicBezTo>
                  <a:pt x="431" y="557"/>
                  <a:pt x="431" y="556"/>
                  <a:pt x="430" y="555"/>
                </a:cubicBezTo>
                <a:cubicBezTo>
                  <a:pt x="431" y="554"/>
                  <a:pt x="432" y="553"/>
                  <a:pt x="433" y="553"/>
                </a:cubicBezTo>
                <a:cubicBezTo>
                  <a:pt x="442" y="552"/>
                  <a:pt x="449" y="555"/>
                  <a:pt x="456" y="561"/>
                </a:cubicBezTo>
                <a:close/>
                <a:moveTo>
                  <a:pt x="458" y="404"/>
                </a:moveTo>
                <a:cubicBezTo>
                  <a:pt x="451" y="400"/>
                  <a:pt x="444" y="396"/>
                  <a:pt x="437" y="391"/>
                </a:cubicBezTo>
                <a:cubicBezTo>
                  <a:pt x="436" y="391"/>
                  <a:pt x="436" y="389"/>
                  <a:pt x="437" y="388"/>
                </a:cubicBezTo>
                <a:cubicBezTo>
                  <a:pt x="438" y="388"/>
                  <a:pt x="440" y="387"/>
                  <a:pt x="440" y="387"/>
                </a:cubicBezTo>
                <a:cubicBezTo>
                  <a:pt x="447" y="392"/>
                  <a:pt x="453" y="396"/>
                  <a:pt x="460" y="401"/>
                </a:cubicBezTo>
                <a:cubicBezTo>
                  <a:pt x="460" y="401"/>
                  <a:pt x="460" y="403"/>
                  <a:pt x="460" y="403"/>
                </a:cubicBezTo>
                <a:cubicBezTo>
                  <a:pt x="460" y="404"/>
                  <a:pt x="459" y="404"/>
                  <a:pt x="458" y="404"/>
                </a:cubicBezTo>
                <a:close/>
                <a:moveTo>
                  <a:pt x="350" y="512"/>
                </a:moveTo>
                <a:cubicBezTo>
                  <a:pt x="342" y="511"/>
                  <a:pt x="334" y="511"/>
                  <a:pt x="327" y="510"/>
                </a:cubicBezTo>
                <a:cubicBezTo>
                  <a:pt x="326" y="509"/>
                  <a:pt x="325" y="507"/>
                  <a:pt x="324" y="506"/>
                </a:cubicBezTo>
                <a:cubicBezTo>
                  <a:pt x="325" y="506"/>
                  <a:pt x="327" y="504"/>
                  <a:pt x="327" y="504"/>
                </a:cubicBezTo>
                <a:cubicBezTo>
                  <a:pt x="335" y="505"/>
                  <a:pt x="343" y="507"/>
                  <a:pt x="351" y="508"/>
                </a:cubicBezTo>
                <a:cubicBezTo>
                  <a:pt x="352" y="508"/>
                  <a:pt x="353" y="510"/>
                  <a:pt x="353" y="511"/>
                </a:cubicBezTo>
                <a:cubicBezTo>
                  <a:pt x="353" y="511"/>
                  <a:pt x="352" y="512"/>
                  <a:pt x="351" y="512"/>
                </a:cubicBezTo>
                <a:cubicBezTo>
                  <a:pt x="350" y="513"/>
                  <a:pt x="350" y="512"/>
                  <a:pt x="350" y="512"/>
                </a:cubicBezTo>
                <a:close/>
                <a:moveTo>
                  <a:pt x="503" y="406"/>
                </a:moveTo>
                <a:cubicBezTo>
                  <a:pt x="502" y="406"/>
                  <a:pt x="501" y="407"/>
                  <a:pt x="501" y="406"/>
                </a:cubicBezTo>
                <a:cubicBezTo>
                  <a:pt x="491" y="400"/>
                  <a:pt x="481" y="393"/>
                  <a:pt x="472" y="386"/>
                </a:cubicBezTo>
                <a:cubicBezTo>
                  <a:pt x="472" y="386"/>
                  <a:pt x="472" y="384"/>
                  <a:pt x="472" y="384"/>
                </a:cubicBezTo>
                <a:cubicBezTo>
                  <a:pt x="473" y="383"/>
                  <a:pt x="474" y="383"/>
                  <a:pt x="475" y="383"/>
                </a:cubicBezTo>
                <a:cubicBezTo>
                  <a:pt x="475" y="383"/>
                  <a:pt x="476" y="383"/>
                  <a:pt x="476" y="383"/>
                </a:cubicBezTo>
                <a:cubicBezTo>
                  <a:pt x="485" y="390"/>
                  <a:pt x="495" y="397"/>
                  <a:pt x="504" y="404"/>
                </a:cubicBezTo>
                <a:cubicBezTo>
                  <a:pt x="504" y="404"/>
                  <a:pt x="503" y="406"/>
                  <a:pt x="503" y="406"/>
                </a:cubicBezTo>
                <a:close/>
                <a:moveTo>
                  <a:pt x="518" y="579"/>
                </a:moveTo>
                <a:cubicBezTo>
                  <a:pt x="515" y="578"/>
                  <a:pt x="514" y="578"/>
                  <a:pt x="513" y="578"/>
                </a:cubicBezTo>
                <a:cubicBezTo>
                  <a:pt x="502" y="574"/>
                  <a:pt x="490" y="569"/>
                  <a:pt x="479" y="565"/>
                </a:cubicBezTo>
                <a:cubicBezTo>
                  <a:pt x="479" y="565"/>
                  <a:pt x="479" y="564"/>
                  <a:pt x="478" y="563"/>
                </a:cubicBezTo>
                <a:cubicBezTo>
                  <a:pt x="490" y="562"/>
                  <a:pt x="499" y="567"/>
                  <a:pt x="509" y="571"/>
                </a:cubicBezTo>
                <a:cubicBezTo>
                  <a:pt x="512" y="572"/>
                  <a:pt x="516" y="574"/>
                  <a:pt x="518" y="579"/>
                </a:cubicBezTo>
                <a:close/>
                <a:moveTo>
                  <a:pt x="411" y="517"/>
                </a:moveTo>
                <a:cubicBezTo>
                  <a:pt x="399" y="519"/>
                  <a:pt x="387" y="516"/>
                  <a:pt x="376" y="513"/>
                </a:cubicBezTo>
                <a:cubicBezTo>
                  <a:pt x="376" y="513"/>
                  <a:pt x="375" y="512"/>
                  <a:pt x="375" y="511"/>
                </a:cubicBezTo>
                <a:cubicBezTo>
                  <a:pt x="376" y="510"/>
                  <a:pt x="377" y="509"/>
                  <a:pt x="378" y="509"/>
                </a:cubicBezTo>
                <a:cubicBezTo>
                  <a:pt x="387" y="510"/>
                  <a:pt x="396" y="512"/>
                  <a:pt x="406" y="514"/>
                </a:cubicBezTo>
                <a:cubicBezTo>
                  <a:pt x="407" y="514"/>
                  <a:pt x="409" y="516"/>
                  <a:pt x="411" y="517"/>
                </a:cubicBezTo>
                <a:close/>
                <a:moveTo>
                  <a:pt x="421" y="325"/>
                </a:moveTo>
                <a:cubicBezTo>
                  <a:pt x="420" y="325"/>
                  <a:pt x="419" y="325"/>
                  <a:pt x="418" y="325"/>
                </a:cubicBezTo>
                <a:cubicBezTo>
                  <a:pt x="407" y="319"/>
                  <a:pt x="396" y="313"/>
                  <a:pt x="385" y="307"/>
                </a:cubicBezTo>
                <a:cubicBezTo>
                  <a:pt x="384" y="307"/>
                  <a:pt x="384" y="305"/>
                  <a:pt x="384" y="305"/>
                </a:cubicBezTo>
                <a:cubicBezTo>
                  <a:pt x="385" y="304"/>
                  <a:pt x="386" y="304"/>
                  <a:pt x="387" y="303"/>
                </a:cubicBezTo>
                <a:cubicBezTo>
                  <a:pt x="388" y="303"/>
                  <a:pt x="389" y="303"/>
                  <a:pt x="390" y="304"/>
                </a:cubicBezTo>
                <a:cubicBezTo>
                  <a:pt x="400" y="310"/>
                  <a:pt x="411" y="315"/>
                  <a:pt x="421" y="321"/>
                </a:cubicBezTo>
                <a:cubicBezTo>
                  <a:pt x="422" y="322"/>
                  <a:pt x="422" y="323"/>
                  <a:pt x="422" y="324"/>
                </a:cubicBezTo>
                <a:cubicBezTo>
                  <a:pt x="422" y="324"/>
                  <a:pt x="422" y="325"/>
                  <a:pt x="421" y="325"/>
                </a:cubicBezTo>
                <a:close/>
                <a:moveTo>
                  <a:pt x="479" y="533"/>
                </a:moveTo>
                <a:cubicBezTo>
                  <a:pt x="479" y="533"/>
                  <a:pt x="479" y="532"/>
                  <a:pt x="480" y="532"/>
                </a:cubicBezTo>
                <a:cubicBezTo>
                  <a:pt x="481" y="532"/>
                  <a:pt x="483" y="532"/>
                  <a:pt x="484" y="533"/>
                </a:cubicBezTo>
                <a:cubicBezTo>
                  <a:pt x="495" y="538"/>
                  <a:pt x="505" y="543"/>
                  <a:pt x="515" y="548"/>
                </a:cubicBezTo>
                <a:cubicBezTo>
                  <a:pt x="516" y="548"/>
                  <a:pt x="516" y="550"/>
                  <a:pt x="517" y="552"/>
                </a:cubicBezTo>
                <a:cubicBezTo>
                  <a:pt x="516" y="552"/>
                  <a:pt x="515" y="552"/>
                  <a:pt x="514" y="552"/>
                </a:cubicBezTo>
                <a:cubicBezTo>
                  <a:pt x="502" y="547"/>
                  <a:pt x="491" y="541"/>
                  <a:pt x="480" y="536"/>
                </a:cubicBezTo>
                <a:cubicBezTo>
                  <a:pt x="479" y="536"/>
                  <a:pt x="479" y="534"/>
                  <a:pt x="479" y="533"/>
                </a:cubicBezTo>
                <a:close/>
                <a:moveTo>
                  <a:pt x="360" y="484"/>
                </a:moveTo>
                <a:cubicBezTo>
                  <a:pt x="352" y="483"/>
                  <a:pt x="344" y="482"/>
                  <a:pt x="336" y="480"/>
                </a:cubicBezTo>
                <a:cubicBezTo>
                  <a:pt x="335" y="480"/>
                  <a:pt x="334" y="479"/>
                  <a:pt x="334" y="478"/>
                </a:cubicBezTo>
                <a:cubicBezTo>
                  <a:pt x="335" y="477"/>
                  <a:pt x="336" y="475"/>
                  <a:pt x="337" y="475"/>
                </a:cubicBezTo>
                <a:cubicBezTo>
                  <a:pt x="348" y="476"/>
                  <a:pt x="359" y="477"/>
                  <a:pt x="370" y="479"/>
                </a:cubicBezTo>
                <a:cubicBezTo>
                  <a:pt x="371" y="479"/>
                  <a:pt x="372" y="479"/>
                  <a:pt x="373" y="480"/>
                </a:cubicBezTo>
                <a:cubicBezTo>
                  <a:pt x="374" y="480"/>
                  <a:pt x="374" y="481"/>
                  <a:pt x="375" y="481"/>
                </a:cubicBezTo>
                <a:cubicBezTo>
                  <a:pt x="374" y="482"/>
                  <a:pt x="373" y="484"/>
                  <a:pt x="372" y="484"/>
                </a:cubicBezTo>
                <a:cubicBezTo>
                  <a:pt x="368" y="484"/>
                  <a:pt x="364" y="483"/>
                  <a:pt x="360" y="483"/>
                </a:cubicBezTo>
                <a:cubicBezTo>
                  <a:pt x="360" y="483"/>
                  <a:pt x="360" y="483"/>
                  <a:pt x="360" y="484"/>
                </a:cubicBezTo>
                <a:close/>
                <a:moveTo>
                  <a:pt x="466" y="477"/>
                </a:moveTo>
                <a:cubicBezTo>
                  <a:pt x="467" y="476"/>
                  <a:pt x="469" y="475"/>
                  <a:pt x="469" y="475"/>
                </a:cubicBezTo>
                <a:cubicBezTo>
                  <a:pt x="476" y="478"/>
                  <a:pt x="482" y="481"/>
                  <a:pt x="488" y="485"/>
                </a:cubicBezTo>
                <a:cubicBezTo>
                  <a:pt x="498" y="490"/>
                  <a:pt x="508" y="496"/>
                  <a:pt x="519" y="502"/>
                </a:cubicBezTo>
                <a:cubicBezTo>
                  <a:pt x="520" y="503"/>
                  <a:pt x="520" y="505"/>
                  <a:pt x="520" y="506"/>
                </a:cubicBezTo>
                <a:cubicBezTo>
                  <a:pt x="520" y="508"/>
                  <a:pt x="517" y="508"/>
                  <a:pt x="515" y="507"/>
                </a:cubicBezTo>
                <a:cubicBezTo>
                  <a:pt x="514" y="507"/>
                  <a:pt x="513" y="506"/>
                  <a:pt x="511" y="505"/>
                </a:cubicBezTo>
                <a:cubicBezTo>
                  <a:pt x="509" y="504"/>
                  <a:pt x="506" y="502"/>
                  <a:pt x="503" y="501"/>
                </a:cubicBezTo>
                <a:cubicBezTo>
                  <a:pt x="492" y="494"/>
                  <a:pt x="480" y="487"/>
                  <a:pt x="468" y="480"/>
                </a:cubicBezTo>
                <a:cubicBezTo>
                  <a:pt x="467" y="479"/>
                  <a:pt x="467" y="478"/>
                  <a:pt x="466" y="477"/>
                </a:cubicBezTo>
                <a:close/>
                <a:moveTo>
                  <a:pt x="322" y="337"/>
                </a:moveTo>
                <a:cubicBezTo>
                  <a:pt x="341" y="340"/>
                  <a:pt x="357" y="346"/>
                  <a:pt x="373" y="354"/>
                </a:cubicBezTo>
                <a:cubicBezTo>
                  <a:pt x="374" y="354"/>
                  <a:pt x="374" y="356"/>
                  <a:pt x="375" y="357"/>
                </a:cubicBezTo>
                <a:cubicBezTo>
                  <a:pt x="374" y="357"/>
                  <a:pt x="372" y="358"/>
                  <a:pt x="371" y="358"/>
                </a:cubicBezTo>
                <a:cubicBezTo>
                  <a:pt x="367" y="357"/>
                  <a:pt x="362" y="355"/>
                  <a:pt x="357" y="353"/>
                </a:cubicBezTo>
                <a:cubicBezTo>
                  <a:pt x="348" y="349"/>
                  <a:pt x="339" y="346"/>
                  <a:pt x="328" y="345"/>
                </a:cubicBezTo>
                <a:cubicBezTo>
                  <a:pt x="325" y="345"/>
                  <a:pt x="323" y="343"/>
                  <a:pt x="320" y="342"/>
                </a:cubicBezTo>
                <a:cubicBezTo>
                  <a:pt x="319" y="342"/>
                  <a:pt x="318" y="341"/>
                  <a:pt x="319" y="340"/>
                </a:cubicBezTo>
                <a:cubicBezTo>
                  <a:pt x="319" y="339"/>
                  <a:pt x="320" y="338"/>
                  <a:pt x="321" y="338"/>
                </a:cubicBezTo>
                <a:cubicBezTo>
                  <a:pt x="322" y="337"/>
                  <a:pt x="322" y="337"/>
                  <a:pt x="322" y="337"/>
                </a:cubicBezTo>
                <a:close/>
                <a:moveTo>
                  <a:pt x="368" y="543"/>
                </a:moveTo>
                <a:cubicBezTo>
                  <a:pt x="380" y="545"/>
                  <a:pt x="394" y="547"/>
                  <a:pt x="407" y="550"/>
                </a:cubicBezTo>
                <a:cubicBezTo>
                  <a:pt x="409" y="550"/>
                  <a:pt x="411" y="551"/>
                  <a:pt x="413" y="552"/>
                </a:cubicBezTo>
                <a:cubicBezTo>
                  <a:pt x="413" y="552"/>
                  <a:pt x="414" y="553"/>
                  <a:pt x="414" y="553"/>
                </a:cubicBezTo>
                <a:cubicBezTo>
                  <a:pt x="413" y="554"/>
                  <a:pt x="413" y="555"/>
                  <a:pt x="412" y="555"/>
                </a:cubicBezTo>
                <a:cubicBezTo>
                  <a:pt x="406" y="554"/>
                  <a:pt x="400" y="553"/>
                  <a:pt x="394" y="553"/>
                </a:cubicBezTo>
                <a:cubicBezTo>
                  <a:pt x="381" y="552"/>
                  <a:pt x="368" y="551"/>
                  <a:pt x="355" y="550"/>
                </a:cubicBezTo>
                <a:cubicBezTo>
                  <a:pt x="354" y="550"/>
                  <a:pt x="352" y="550"/>
                  <a:pt x="351" y="549"/>
                </a:cubicBezTo>
                <a:cubicBezTo>
                  <a:pt x="350" y="549"/>
                  <a:pt x="348" y="547"/>
                  <a:pt x="348" y="546"/>
                </a:cubicBezTo>
                <a:cubicBezTo>
                  <a:pt x="348" y="545"/>
                  <a:pt x="350" y="543"/>
                  <a:pt x="351" y="543"/>
                </a:cubicBezTo>
                <a:cubicBezTo>
                  <a:pt x="356" y="543"/>
                  <a:pt x="361" y="543"/>
                  <a:pt x="368" y="543"/>
                </a:cubicBezTo>
                <a:close/>
                <a:moveTo>
                  <a:pt x="525" y="602"/>
                </a:moveTo>
                <a:cubicBezTo>
                  <a:pt x="521" y="605"/>
                  <a:pt x="519" y="602"/>
                  <a:pt x="516" y="602"/>
                </a:cubicBezTo>
                <a:cubicBezTo>
                  <a:pt x="504" y="598"/>
                  <a:pt x="492" y="594"/>
                  <a:pt x="480" y="591"/>
                </a:cubicBezTo>
                <a:cubicBezTo>
                  <a:pt x="473" y="589"/>
                  <a:pt x="466" y="589"/>
                  <a:pt x="459" y="589"/>
                </a:cubicBezTo>
                <a:cubicBezTo>
                  <a:pt x="458" y="589"/>
                  <a:pt x="457" y="587"/>
                  <a:pt x="457" y="587"/>
                </a:cubicBezTo>
                <a:cubicBezTo>
                  <a:pt x="457" y="586"/>
                  <a:pt x="458" y="584"/>
                  <a:pt x="459" y="584"/>
                </a:cubicBezTo>
                <a:cubicBezTo>
                  <a:pt x="465" y="584"/>
                  <a:pt x="471" y="583"/>
                  <a:pt x="477" y="584"/>
                </a:cubicBezTo>
                <a:cubicBezTo>
                  <a:pt x="491" y="588"/>
                  <a:pt x="505" y="593"/>
                  <a:pt x="520" y="598"/>
                </a:cubicBezTo>
                <a:cubicBezTo>
                  <a:pt x="522" y="598"/>
                  <a:pt x="523" y="601"/>
                  <a:pt x="525" y="602"/>
                </a:cubicBezTo>
                <a:close/>
                <a:moveTo>
                  <a:pt x="506" y="387"/>
                </a:moveTo>
                <a:cubicBezTo>
                  <a:pt x="492" y="376"/>
                  <a:pt x="478" y="365"/>
                  <a:pt x="465" y="354"/>
                </a:cubicBezTo>
                <a:cubicBezTo>
                  <a:pt x="456" y="348"/>
                  <a:pt x="447" y="341"/>
                  <a:pt x="438" y="334"/>
                </a:cubicBezTo>
                <a:cubicBezTo>
                  <a:pt x="438" y="334"/>
                  <a:pt x="437" y="332"/>
                  <a:pt x="438" y="332"/>
                </a:cubicBezTo>
                <a:cubicBezTo>
                  <a:pt x="438" y="331"/>
                  <a:pt x="440" y="331"/>
                  <a:pt x="440" y="331"/>
                </a:cubicBezTo>
                <a:cubicBezTo>
                  <a:pt x="442" y="331"/>
                  <a:pt x="443" y="332"/>
                  <a:pt x="444" y="333"/>
                </a:cubicBezTo>
                <a:cubicBezTo>
                  <a:pt x="464" y="348"/>
                  <a:pt x="483" y="363"/>
                  <a:pt x="503" y="378"/>
                </a:cubicBezTo>
                <a:cubicBezTo>
                  <a:pt x="505" y="380"/>
                  <a:pt x="506" y="383"/>
                  <a:pt x="508" y="385"/>
                </a:cubicBezTo>
                <a:cubicBezTo>
                  <a:pt x="507" y="386"/>
                  <a:pt x="507" y="386"/>
                  <a:pt x="506" y="387"/>
                </a:cubicBezTo>
                <a:close/>
                <a:moveTo>
                  <a:pt x="416" y="582"/>
                </a:moveTo>
                <a:cubicBezTo>
                  <a:pt x="410" y="582"/>
                  <a:pt x="407" y="583"/>
                  <a:pt x="404" y="582"/>
                </a:cubicBezTo>
                <a:cubicBezTo>
                  <a:pt x="387" y="579"/>
                  <a:pt x="369" y="580"/>
                  <a:pt x="352" y="582"/>
                </a:cubicBezTo>
                <a:cubicBezTo>
                  <a:pt x="346" y="583"/>
                  <a:pt x="339" y="583"/>
                  <a:pt x="333" y="582"/>
                </a:cubicBezTo>
                <a:cubicBezTo>
                  <a:pt x="332" y="582"/>
                  <a:pt x="331" y="580"/>
                  <a:pt x="331" y="579"/>
                </a:cubicBezTo>
                <a:cubicBezTo>
                  <a:pt x="331" y="579"/>
                  <a:pt x="332" y="577"/>
                  <a:pt x="332" y="577"/>
                </a:cubicBezTo>
                <a:cubicBezTo>
                  <a:pt x="334" y="576"/>
                  <a:pt x="335" y="575"/>
                  <a:pt x="337" y="575"/>
                </a:cubicBezTo>
                <a:cubicBezTo>
                  <a:pt x="356" y="575"/>
                  <a:pt x="375" y="572"/>
                  <a:pt x="394" y="575"/>
                </a:cubicBezTo>
                <a:cubicBezTo>
                  <a:pt x="399" y="576"/>
                  <a:pt x="404" y="577"/>
                  <a:pt x="409" y="578"/>
                </a:cubicBezTo>
                <a:cubicBezTo>
                  <a:pt x="411" y="578"/>
                  <a:pt x="412" y="580"/>
                  <a:pt x="416" y="582"/>
                </a:cubicBezTo>
                <a:close/>
                <a:moveTo>
                  <a:pt x="516" y="530"/>
                </a:moveTo>
                <a:cubicBezTo>
                  <a:pt x="514" y="530"/>
                  <a:pt x="513" y="530"/>
                  <a:pt x="512" y="530"/>
                </a:cubicBezTo>
                <a:cubicBezTo>
                  <a:pt x="479" y="514"/>
                  <a:pt x="445" y="500"/>
                  <a:pt x="409" y="491"/>
                </a:cubicBezTo>
                <a:cubicBezTo>
                  <a:pt x="408" y="490"/>
                  <a:pt x="407" y="490"/>
                  <a:pt x="407" y="489"/>
                </a:cubicBezTo>
                <a:cubicBezTo>
                  <a:pt x="406" y="488"/>
                  <a:pt x="406" y="487"/>
                  <a:pt x="406" y="486"/>
                </a:cubicBezTo>
                <a:cubicBezTo>
                  <a:pt x="407" y="486"/>
                  <a:pt x="408" y="485"/>
                  <a:pt x="408" y="485"/>
                </a:cubicBezTo>
                <a:cubicBezTo>
                  <a:pt x="410" y="485"/>
                  <a:pt x="412" y="485"/>
                  <a:pt x="414" y="486"/>
                </a:cubicBezTo>
                <a:cubicBezTo>
                  <a:pt x="424" y="489"/>
                  <a:pt x="435" y="492"/>
                  <a:pt x="445" y="496"/>
                </a:cubicBezTo>
                <a:cubicBezTo>
                  <a:pt x="464" y="504"/>
                  <a:pt x="484" y="512"/>
                  <a:pt x="503" y="520"/>
                </a:cubicBezTo>
                <a:cubicBezTo>
                  <a:pt x="508" y="522"/>
                  <a:pt x="513" y="524"/>
                  <a:pt x="516" y="530"/>
                </a:cubicBezTo>
                <a:close/>
                <a:moveTo>
                  <a:pt x="327" y="426"/>
                </a:moveTo>
                <a:cubicBezTo>
                  <a:pt x="332" y="427"/>
                  <a:pt x="338" y="427"/>
                  <a:pt x="344" y="429"/>
                </a:cubicBezTo>
                <a:cubicBezTo>
                  <a:pt x="363" y="433"/>
                  <a:pt x="383" y="438"/>
                  <a:pt x="402" y="444"/>
                </a:cubicBezTo>
                <a:cubicBezTo>
                  <a:pt x="415" y="448"/>
                  <a:pt x="427" y="453"/>
                  <a:pt x="439" y="458"/>
                </a:cubicBezTo>
                <a:cubicBezTo>
                  <a:pt x="440" y="459"/>
                  <a:pt x="441" y="459"/>
                  <a:pt x="441" y="460"/>
                </a:cubicBezTo>
                <a:cubicBezTo>
                  <a:pt x="442" y="461"/>
                  <a:pt x="442" y="462"/>
                  <a:pt x="442" y="463"/>
                </a:cubicBezTo>
                <a:cubicBezTo>
                  <a:pt x="441" y="463"/>
                  <a:pt x="440" y="464"/>
                  <a:pt x="439" y="464"/>
                </a:cubicBezTo>
                <a:cubicBezTo>
                  <a:pt x="432" y="461"/>
                  <a:pt x="424" y="459"/>
                  <a:pt x="417" y="456"/>
                </a:cubicBezTo>
                <a:cubicBezTo>
                  <a:pt x="404" y="449"/>
                  <a:pt x="390" y="445"/>
                  <a:pt x="377" y="442"/>
                </a:cubicBezTo>
                <a:cubicBezTo>
                  <a:pt x="364" y="439"/>
                  <a:pt x="352" y="436"/>
                  <a:pt x="340" y="433"/>
                </a:cubicBezTo>
                <a:cubicBezTo>
                  <a:pt x="334" y="432"/>
                  <a:pt x="329" y="432"/>
                  <a:pt x="323" y="431"/>
                </a:cubicBezTo>
                <a:cubicBezTo>
                  <a:pt x="323" y="431"/>
                  <a:pt x="322" y="430"/>
                  <a:pt x="321" y="429"/>
                </a:cubicBezTo>
                <a:cubicBezTo>
                  <a:pt x="322" y="428"/>
                  <a:pt x="323" y="427"/>
                  <a:pt x="324" y="427"/>
                </a:cubicBezTo>
                <a:cubicBezTo>
                  <a:pt x="324" y="426"/>
                  <a:pt x="325" y="426"/>
                  <a:pt x="327" y="426"/>
                </a:cubicBezTo>
                <a:close/>
                <a:moveTo>
                  <a:pt x="317" y="309"/>
                </a:moveTo>
                <a:cubicBezTo>
                  <a:pt x="318" y="308"/>
                  <a:pt x="318" y="307"/>
                  <a:pt x="319" y="307"/>
                </a:cubicBezTo>
                <a:cubicBezTo>
                  <a:pt x="320" y="307"/>
                  <a:pt x="322" y="307"/>
                  <a:pt x="323" y="307"/>
                </a:cubicBezTo>
                <a:cubicBezTo>
                  <a:pt x="338" y="312"/>
                  <a:pt x="353" y="316"/>
                  <a:pt x="368" y="322"/>
                </a:cubicBezTo>
                <a:cubicBezTo>
                  <a:pt x="396" y="333"/>
                  <a:pt x="422" y="348"/>
                  <a:pt x="447" y="364"/>
                </a:cubicBezTo>
                <a:cubicBezTo>
                  <a:pt x="449" y="366"/>
                  <a:pt x="451" y="368"/>
                  <a:pt x="453" y="370"/>
                </a:cubicBezTo>
                <a:cubicBezTo>
                  <a:pt x="454" y="370"/>
                  <a:pt x="454" y="371"/>
                  <a:pt x="453" y="371"/>
                </a:cubicBezTo>
                <a:cubicBezTo>
                  <a:pt x="453" y="372"/>
                  <a:pt x="453" y="372"/>
                  <a:pt x="452" y="372"/>
                </a:cubicBezTo>
                <a:cubicBezTo>
                  <a:pt x="451" y="372"/>
                  <a:pt x="450" y="372"/>
                  <a:pt x="450" y="372"/>
                </a:cubicBezTo>
                <a:cubicBezTo>
                  <a:pt x="443" y="368"/>
                  <a:pt x="436" y="364"/>
                  <a:pt x="430" y="360"/>
                </a:cubicBezTo>
                <a:cubicBezTo>
                  <a:pt x="397" y="340"/>
                  <a:pt x="363" y="323"/>
                  <a:pt x="325" y="314"/>
                </a:cubicBezTo>
                <a:cubicBezTo>
                  <a:pt x="322" y="314"/>
                  <a:pt x="320" y="313"/>
                  <a:pt x="318" y="311"/>
                </a:cubicBezTo>
                <a:cubicBezTo>
                  <a:pt x="317" y="311"/>
                  <a:pt x="317" y="310"/>
                  <a:pt x="317" y="309"/>
                </a:cubicBezTo>
                <a:close/>
                <a:moveTo>
                  <a:pt x="329" y="408"/>
                </a:moveTo>
                <a:cubicBezTo>
                  <a:pt x="330" y="407"/>
                  <a:pt x="330" y="406"/>
                  <a:pt x="331" y="405"/>
                </a:cubicBezTo>
                <a:cubicBezTo>
                  <a:pt x="332" y="405"/>
                  <a:pt x="334" y="405"/>
                  <a:pt x="335" y="405"/>
                </a:cubicBezTo>
                <a:cubicBezTo>
                  <a:pt x="373" y="415"/>
                  <a:pt x="410" y="425"/>
                  <a:pt x="446" y="443"/>
                </a:cubicBezTo>
                <a:cubicBezTo>
                  <a:pt x="449" y="444"/>
                  <a:pt x="452" y="446"/>
                  <a:pt x="455" y="448"/>
                </a:cubicBezTo>
                <a:cubicBezTo>
                  <a:pt x="456" y="449"/>
                  <a:pt x="457" y="451"/>
                  <a:pt x="457" y="451"/>
                </a:cubicBezTo>
                <a:cubicBezTo>
                  <a:pt x="456" y="454"/>
                  <a:pt x="454" y="453"/>
                  <a:pt x="452" y="452"/>
                </a:cubicBezTo>
                <a:cubicBezTo>
                  <a:pt x="450" y="451"/>
                  <a:pt x="448" y="450"/>
                  <a:pt x="445" y="449"/>
                </a:cubicBezTo>
                <a:cubicBezTo>
                  <a:pt x="411" y="432"/>
                  <a:pt x="374" y="421"/>
                  <a:pt x="336" y="412"/>
                </a:cubicBezTo>
                <a:cubicBezTo>
                  <a:pt x="334" y="412"/>
                  <a:pt x="332" y="411"/>
                  <a:pt x="331" y="410"/>
                </a:cubicBezTo>
                <a:cubicBezTo>
                  <a:pt x="330" y="410"/>
                  <a:pt x="330" y="409"/>
                  <a:pt x="329" y="408"/>
                </a:cubicBezTo>
                <a:close/>
                <a:moveTo>
                  <a:pt x="331" y="372"/>
                </a:moveTo>
                <a:cubicBezTo>
                  <a:pt x="338" y="374"/>
                  <a:pt x="344" y="375"/>
                  <a:pt x="350" y="377"/>
                </a:cubicBezTo>
                <a:cubicBezTo>
                  <a:pt x="373" y="384"/>
                  <a:pt x="396" y="392"/>
                  <a:pt x="419" y="401"/>
                </a:cubicBezTo>
                <a:cubicBezTo>
                  <a:pt x="434" y="407"/>
                  <a:pt x="447" y="416"/>
                  <a:pt x="462" y="423"/>
                </a:cubicBezTo>
                <a:cubicBezTo>
                  <a:pt x="462" y="423"/>
                  <a:pt x="463" y="424"/>
                  <a:pt x="463" y="424"/>
                </a:cubicBezTo>
                <a:cubicBezTo>
                  <a:pt x="464" y="426"/>
                  <a:pt x="465" y="427"/>
                  <a:pt x="466" y="429"/>
                </a:cubicBezTo>
                <a:cubicBezTo>
                  <a:pt x="464" y="429"/>
                  <a:pt x="462" y="429"/>
                  <a:pt x="461" y="429"/>
                </a:cubicBezTo>
                <a:cubicBezTo>
                  <a:pt x="452" y="424"/>
                  <a:pt x="444" y="419"/>
                  <a:pt x="435" y="415"/>
                </a:cubicBezTo>
                <a:cubicBezTo>
                  <a:pt x="425" y="410"/>
                  <a:pt x="413" y="405"/>
                  <a:pt x="402" y="401"/>
                </a:cubicBezTo>
                <a:cubicBezTo>
                  <a:pt x="379" y="392"/>
                  <a:pt x="357" y="384"/>
                  <a:pt x="333" y="379"/>
                </a:cubicBezTo>
                <a:cubicBezTo>
                  <a:pt x="332" y="379"/>
                  <a:pt x="331" y="379"/>
                  <a:pt x="331" y="379"/>
                </a:cubicBezTo>
                <a:cubicBezTo>
                  <a:pt x="330" y="378"/>
                  <a:pt x="329" y="376"/>
                  <a:pt x="327" y="375"/>
                </a:cubicBezTo>
                <a:cubicBezTo>
                  <a:pt x="329" y="374"/>
                  <a:pt x="330" y="373"/>
                  <a:pt x="331" y="372"/>
                </a:cubicBezTo>
                <a:close/>
                <a:moveTo>
                  <a:pt x="460" y="236"/>
                </a:moveTo>
                <a:cubicBezTo>
                  <a:pt x="460" y="239"/>
                  <a:pt x="459" y="241"/>
                  <a:pt x="458" y="242"/>
                </a:cubicBezTo>
                <a:cubicBezTo>
                  <a:pt x="458" y="243"/>
                  <a:pt x="457" y="243"/>
                  <a:pt x="456" y="243"/>
                </a:cubicBezTo>
                <a:cubicBezTo>
                  <a:pt x="456" y="243"/>
                  <a:pt x="455" y="242"/>
                  <a:pt x="455" y="242"/>
                </a:cubicBezTo>
                <a:cubicBezTo>
                  <a:pt x="455" y="240"/>
                  <a:pt x="454" y="238"/>
                  <a:pt x="455" y="236"/>
                </a:cubicBezTo>
                <a:cubicBezTo>
                  <a:pt x="455" y="235"/>
                  <a:pt x="457" y="234"/>
                  <a:pt x="458" y="233"/>
                </a:cubicBezTo>
                <a:cubicBezTo>
                  <a:pt x="458" y="234"/>
                  <a:pt x="459" y="235"/>
                  <a:pt x="460" y="236"/>
                </a:cubicBezTo>
                <a:close/>
                <a:moveTo>
                  <a:pt x="418" y="161"/>
                </a:moveTo>
                <a:cubicBezTo>
                  <a:pt x="418" y="162"/>
                  <a:pt x="417" y="163"/>
                  <a:pt x="417" y="163"/>
                </a:cubicBezTo>
                <a:cubicBezTo>
                  <a:pt x="413" y="165"/>
                  <a:pt x="409" y="166"/>
                  <a:pt x="406" y="167"/>
                </a:cubicBezTo>
                <a:cubicBezTo>
                  <a:pt x="404" y="167"/>
                  <a:pt x="402" y="166"/>
                  <a:pt x="400" y="165"/>
                </a:cubicBezTo>
                <a:cubicBezTo>
                  <a:pt x="399" y="164"/>
                  <a:pt x="402" y="161"/>
                  <a:pt x="405" y="160"/>
                </a:cubicBezTo>
                <a:cubicBezTo>
                  <a:pt x="409" y="160"/>
                  <a:pt x="413" y="159"/>
                  <a:pt x="417" y="159"/>
                </a:cubicBezTo>
                <a:cubicBezTo>
                  <a:pt x="417" y="159"/>
                  <a:pt x="418" y="160"/>
                  <a:pt x="418" y="161"/>
                </a:cubicBezTo>
                <a:close/>
                <a:moveTo>
                  <a:pt x="489" y="19"/>
                </a:moveTo>
                <a:cubicBezTo>
                  <a:pt x="489" y="15"/>
                  <a:pt x="490" y="11"/>
                  <a:pt x="491" y="7"/>
                </a:cubicBezTo>
                <a:cubicBezTo>
                  <a:pt x="492" y="6"/>
                  <a:pt x="493" y="5"/>
                  <a:pt x="495" y="4"/>
                </a:cubicBezTo>
                <a:cubicBezTo>
                  <a:pt x="495" y="5"/>
                  <a:pt x="497" y="6"/>
                  <a:pt x="496" y="7"/>
                </a:cubicBezTo>
                <a:cubicBezTo>
                  <a:pt x="496" y="12"/>
                  <a:pt x="495" y="18"/>
                  <a:pt x="494" y="23"/>
                </a:cubicBezTo>
                <a:cubicBezTo>
                  <a:pt x="493" y="24"/>
                  <a:pt x="492" y="25"/>
                  <a:pt x="491" y="24"/>
                </a:cubicBezTo>
                <a:cubicBezTo>
                  <a:pt x="491" y="24"/>
                  <a:pt x="490" y="24"/>
                  <a:pt x="489" y="23"/>
                </a:cubicBezTo>
                <a:cubicBezTo>
                  <a:pt x="489" y="22"/>
                  <a:pt x="489" y="21"/>
                  <a:pt x="489" y="19"/>
                </a:cubicBezTo>
                <a:close/>
                <a:moveTo>
                  <a:pt x="397" y="110"/>
                </a:moveTo>
                <a:cubicBezTo>
                  <a:pt x="398" y="110"/>
                  <a:pt x="399" y="109"/>
                  <a:pt x="400" y="109"/>
                </a:cubicBezTo>
                <a:cubicBezTo>
                  <a:pt x="404" y="112"/>
                  <a:pt x="408" y="114"/>
                  <a:pt x="412" y="117"/>
                </a:cubicBezTo>
                <a:cubicBezTo>
                  <a:pt x="412" y="117"/>
                  <a:pt x="412" y="119"/>
                  <a:pt x="412" y="119"/>
                </a:cubicBezTo>
                <a:cubicBezTo>
                  <a:pt x="411" y="120"/>
                  <a:pt x="411" y="120"/>
                  <a:pt x="410" y="120"/>
                </a:cubicBezTo>
                <a:cubicBezTo>
                  <a:pt x="405" y="120"/>
                  <a:pt x="401" y="116"/>
                  <a:pt x="398" y="112"/>
                </a:cubicBezTo>
                <a:cubicBezTo>
                  <a:pt x="397" y="111"/>
                  <a:pt x="397" y="111"/>
                  <a:pt x="397" y="110"/>
                </a:cubicBezTo>
                <a:close/>
                <a:moveTo>
                  <a:pt x="594" y="206"/>
                </a:moveTo>
                <a:cubicBezTo>
                  <a:pt x="595" y="206"/>
                  <a:pt x="597" y="205"/>
                  <a:pt x="597" y="205"/>
                </a:cubicBezTo>
                <a:cubicBezTo>
                  <a:pt x="601" y="208"/>
                  <a:pt x="605" y="211"/>
                  <a:pt x="609" y="215"/>
                </a:cubicBezTo>
                <a:cubicBezTo>
                  <a:pt x="609" y="215"/>
                  <a:pt x="610" y="217"/>
                  <a:pt x="609" y="217"/>
                </a:cubicBezTo>
                <a:cubicBezTo>
                  <a:pt x="609" y="218"/>
                  <a:pt x="608" y="219"/>
                  <a:pt x="607" y="219"/>
                </a:cubicBezTo>
                <a:cubicBezTo>
                  <a:pt x="601" y="218"/>
                  <a:pt x="596" y="216"/>
                  <a:pt x="594" y="210"/>
                </a:cubicBezTo>
                <a:cubicBezTo>
                  <a:pt x="594" y="209"/>
                  <a:pt x="594" y="208"/>
                  <a:pt x="594" y="206"/>
                </a:cubicBezTo>
                <a:close/>
                <a:moveTo>
                  <a:pt x="583" y="51"/>
                </a:moveTo>
                <a:cubicBezTo>
                  <a:pt x="582" y="51"/>
                  <a:pt x="581" y="50"/>
                  <a:pt x="581" y="50"/>
                </a:cubicBezTo>
                <a:cubicBezTo>
                  <a:pt x="581" y="49"/>
                  <a:pt x="580" y="48"/>
                  <a:pt x="581" y="47"/>
                </a:cubicBezTo>
                <a:cubicBezTo>
                  <a:pt x="583" y="44"/>
                  <a:pt x="586" y="42"/>
                  <a:pt x="589" y="39"/>
                </a:cubicBezTo>
                <a:cubicBezTo>
                  <a:pt x="591" y="37"/>
                  <a:pt x="596" y="37"/>
                  <a:pt x="596" y="39"/>
                </a:cubicBezTo>
                <a:cubicBezTo>
                  <a:pt x="595" y="41"/>
                  <a:pt x="595" y="43"/>
                  <a:pt x="593" y="44"/>
                </a:cubicBezTo>
                <a:cubicBezTo>
                  <a:pt x="591" y="46"/>
                  <a:pt x="589" y="48"/>
                  <a:pt x="587" y="50"/>
                </a:cubicBezTo>
                <a:cubicBezTo>
                  <a:pt x="585" y="51"/>
                  <a:pt x="584" y="51"/>
                  <a:pt x="583" y="51"/>
                </a:cubicBezTo>
                <a:close/>
                <a:moveTo>
                  <a:pt x="538" y="19"/>
                </a:moveTo>
                <a:cubicBezTo>
                  <a:pt x="537" y="18"/>
                  <a:pt x="536" y="17"/>
                  <a:pt x="536" y="17"/>
                </a:cubicBezTo>
                <a:cubicBezTo>
                  <a:pt x="536" y="10"/>
                  <a:pt x="539" y="4"/>
                  <a:pt x="544" y="0"/>
                </a:cubicBezTo>
                <a:cubicBezTo>
                  <a:pt x="545" y="0"/>
                  <a:pt x="546" y="0"/>
                  <a:pt x="547" y="1"/>
                </a:cubicBezTo>
                <a:cubicBezTo>
                  <a:pt x="548" y="1"/>
                  <a:pt x="548" y="3"/>
                  <a:pt x="548" y="3"/>
                </a:cubicBezTo>
                <a:cubicBezTo>
                  <a:pt x="546" y="8"/>
                  <a:pt x="543" y="13"/>
                  <a:pt x="541" y="17"/>
                </a:cubicBezTo>
                <a:cubicBezTo>
                  <a:pt x="540" y="18"/>
                  <a:pt x="539" y="18"/>
                  <a:pt x="538" y="19"/>
                </a:cubicBezTo>
                <a:close/>
                <a:moveTo>
                  <a:pt x="623" y="111"/>
                </a:moveTo>
                <a:cubicBezTo>
                  <a:pt x="626" y="113"/>
                  <a:pt x="630" y="114"/>
                  <a:pt x="634" y="116"/>
                </a:cubicBezTo>
                <a:cubicBezTo>
                  <a:pt x="634" y="116"/>
                  <a:pt x="634" y="117"/>
                  <a:pt x="633" y="118"/>
                </a:cubicBezTo>
                <a:cubicBezTo>
                  <a:pt x="629" y="122"/>
                  <a:pt x="624" y="119"/>
                  <a:pt x="620" y="118"/>
                </a:cubicBezTo>
                <a:cubicBezTo>
                  <a:pt x="619" y="118"/>
                  <a:pt x="618" y="118"/>
                  <a:pt x="617" y="117"/>
                </a:cubicBezTo>
                <a:cubicBezTo>
                  <a:pt x="617" y="116"/>
                  <a:pt x="617" y="115"/>
                  <a:pt x="617" y="114"/>
                </a:cubicBezTo>
                <a:cubicBezTo>
                  <a:pt x="617" y="114"/>
                  <a:pt x="617" y="113"/>
                  <a:pt x="617" y="113"/>
                </a:cubicBezTo>
                <a:cubicBezTo>
                  <a:pt x="619" y="113"/>
                  <a:pt x="620" y="112"/>
                  <a:pt x="623" y="111"/>
                </a:cubicBezTo>
                <a:close/>
                <a:moveTo>
                  <a:pt x="615" y="100"/>
                </a:moveTo>
                <a:cubicBezTo>
                  <a:pt x="614" y="100"/>
                  <a:pt x="613" y="101"/>
                  <a:pt x="612" y="100"/>
                </a:cubicBezTo>
                <a:cubicBezTo>
                  <a:pt x="611" y="100"/>
                  <a:pt x="610" y="99"/>
                  <a:pt x="610" y="98"/>
                </a:cubicBezTo>
                <a:cubicBezTo>
                  <a:pt x="610" y="97"/>
                  <a:pt x="611" y="95"/>
                  <a:pt x="612" y="94"/>
                </a:cubicBezTo>
                <a:cubicBezTo>
                  <a:pt x="616" y="93"/>
                  <a:pt x="621" y="92"/>
                  <a:pt x="625" y="94"/>
                </a:cubicBezTo>
                <a:cubicBezTo>
                  <a:pt x="626" y="94"/>
                  <a:pt x="628" y="95"/>
                  <a:pt x="628" y="96"/>
                </a:cubicBezTo>
                <a:cubicBezTo>
                  <a:pt x="629" y="99"/>
                  <a:pt x="626" y="99"/>
                  <a:pt x="624" y="99"/>
                </a:cubicBezTo>
                <a:cubicBezTo>
                  <a:pt x="621" y="100"/>
                  <a:pt x="618" y="100"/>
                  <a:pt x="615" y="100"/>
                </a:cubicBezTo>
                <a:close/>
                <a:moveTo>
                  <a:pt x="608" y="79"/>
                </a:moveTo>
                <a:cubicBezTo>
                  <a:pt x="607" y="79"/>
                  <a:pt x="606" y="78"/>
                  <a:pt x="606" y="77"/>
                </a:cubicBezTo>
                <a:cubicBezTo>
                  <a:pt x="605" y="77"/>
                  <a:pt x="606" y="75"/>
                  <a:pt x="606" y="75"/>
                </a:cubicBezTo>
                <a:cubicBezTo>
                  <a:pt x="611" y="71"/>
                  <a:pt x="616" y="69"/>
                  <a:pt x="622" y="69"/>
                </a:cubicBezTo>
                <a:cubicBezTo>
                  <a:pt x="623" y="69"/>
                  <a:pt x="624" y="70"/>
                  <a:pt x="625" y="71"/>
                </a:cubicBezTo>
                <a:cubicBezTo>
                  <a:pt x="625" y="71"/>
                  <a:pt x="625" y="73"/>
                  <a:pt x="624" y="73"/>
                </a:cubicBezTo>
                <a:cubicBezTo>
                  <a:pt x="621" y="76"/>
                  <a:pt x="611" y="79"/>
                  <a:pt x="608" y="79"/>
                </a:cubicBezTo>
                <a:close/>
                <a:moveTo>
                  <a:pt x="513" y="17"/>
                </a:moveTo>
                <a:cubicBezTo>
                  <a:pt x="514" y="13"/>
                  <a:pt x="516" y="9"/>
                  <a:pt x="518" y="4"/>
                </a:cubicBezTo>
                <a:cubicBezTo>
                  <a:pt x="518" y="3"/>
                  <a:pt x="520" y="2"/>
                  <a:pt x="521" y="2"/>
                </a:cubicBezTo>
                <a:cubicBezTo>
                  <a:pt x="524" y="2"/>
                  <a:pt x="523" y="4"/>
                  <a:pt x="523" y="6"/>
                </a:cubicBezTo>
                <a:cubicBezTo>
                  <a:pt x="521" y="11"/>
                  <a:pt x="520" y="15"/>
                  <a:pt x="518" y="19"/>
                </a:cubicBezTo>
                <a:cubicBezTo>
                  <a:pt x="518" y="20"/>
                  <a:pt x="516" y="21"/>
                  <a:pt x="515" y="21"/>
                </a:cubicBezTo>
                <a:cubicBezTo>
                  <a:pt x="515" y="21"/>
                  <a:pt x="514" y="19"/>
                  <a:pt x="513" y="17"/>
                </a:cubicBezTo>
                <a:close/>
                <a:moveTo>
                  <a:pt x="610" y="56"/>
                </a:moveTo>
                <a:cubicBezTo>
                  <a:pt x="610" y="57"/>
                  <a:pt x="612" y="58"/>
                  <a:pt x="612" y="59"/>
                </a:cubicBezTo>
                <a:cubicBezTo>
                  <a:pt x="612" y="60"/>
                  <a:pt x="611" y="62"/>
                  <a:pt x="610" y="62"/>
                </a:cubicBezTo>
                <a:cubicBezTo>
                  <a:pt x="605" y="63"/>
                  <a:pt x="601" y="65"/>
                  <a:pt x="596" y="66"/>
                </a:cubicBezTo>
                <a:cubicBezTo>
                  <a:pt x="595" y="66"/>
                  <a:pt x="594" y="65"/>
                  <a:pt x="594" y="64"/>
                </a:cubicBezTo>
                <a:cubicBezTo>
                  <a:pt x="593" y="63"/>
                  <a:pt x="594" y="62"/>
                  <a:pt x="594" y="61"/>
                </a:cubicBezTo>
                <a:cubicBezTo>
                  <a:pt x="598" y="57"/>
                  <a:pt x="604" y="56"/>
                  <a:pt x="610" y="56"/>
                </a:cubicBezTo>
                <a:close/>
                <a:moveTo>
                  <a:pt x="574" y="233"/>
                </a:moveTo>
                <a:cubicBezTo>
                  <a:pt x="569" y="234"/>
                  <a:pt x="564" y="231"/>
                  <a:pt x="562" y="225"/>
                </a:cubicBezTo>
                <a:cubicBezTo>
                  <a:pt x="562" y="224"/>
                  <a:pt x="562" y="222"/>
                  <a:pt x="563" y="221"/>
                </a:cubicBezTo>
                <a:cubicBezTo>
                  <a:pt x="564" y="219"/>
                  <a:pt x="566" y="219"/>
                  <a:pt x="568" y="221"/>
                </a:cubicBezTo>
                <a:cubicBezTo>
                  <a:pt x="570" y="224"/>
                  <a:pt x="573" y="227"/>
                  <a:pt x="576" y="230"/>
                </a:cubicBezTo>
                <a:cubicBezTo>
                  <a:pt x="576" y="231"/>
                  <a:pt x="576" y="232"/>
                  <a:pt x="576" y="233"/>
                </a:cubicBezTo>
                <a:cubicBezTo>
                  <a:pt x="576" y="233"/>
                  <a:pt x="575" y="233"/>
                  <a:pt x="574" y="233"/>
                </a:cubicBezTo>
                <a:close/>
                <a:moveTo>
                  <a:pt x="435" y="215"/>
                </a:moveTo>
                <a:cubicBezTo>
                  <a:pt x="431" y="219"/>
                  <a:pt x="427" y="224"/>
                  <a:pt x="423" y="229"/>
                </a:cubicBezTo>
                <a:cubicBezTo>
                  <a:pt x="423" y="229"/>
                  <a:pt x="421" y="229"/>
                  <a:pt x="421" y="228"/>
                </a:cubicBezTo>
                <a:cubicBezTo>
                  <a:pt x="419" y="222"/>
                  <a:pt x="426" y="212"/>
                  <a:pt x="433" y="212"/>
                </a:cubicBezTo>
                <a:cubicBezTo>
                  <a:pt x="433" y="212"/>
                  <a:pt x="434" y="213"/>
                  <a:pt x="435" y="215"/>
                </a:cubicBezTo>
                <a:close/>
                <a:moveTo>
                  <a:pt x="429" y="197"/>
                </a:moveTo>
                <a:cubicBezTo>
                  <a:pt x="428" y="198"/>
                  <a:pt x="429" y="199"/>
                  <a:pt x="428" y="200"/>
                </a:cubicBezTo>
                <a:cubicBezTo>
                  <a:pt x="426" y="203"/>
                  <a:pt x="423" y="206"/>
                  <a:pt x="420" y="209"/>
                </a:cubicBezTo>
                <a:cubicBezTo>
                  <a:pt x="419" y="211"/>
                  <a:pt x="418" y="213"/>
                  <a:pt x="414" y="212"/>
                </a:cubicBezTo>
                <a:cubicBezTo>
                  <a:pt x="412" y="212"/>
                  <a:pt x="412" y="207"/>
                  <a:pt x="415" y="205"/>
                </a:cubicBezTo>
                <a:cubicBezTo>
                  <a:pt x="418" y="201"/>
                  <a:pt x="422" y="199"/>
                  <a:pt x="426" y="196"/>
                </a:cubicBezTo>
                <a:cubicBezTo>
                  <a:pt x="427" y="196"/>
                  <a:pt x="428" y="197"/>
                  <a:pt x="429" y="197"/>
                </a:cubicBezTo>
                <a:close/>
                <a:moveTo>
                  <a:pt x="399" y="86"/>
                </a:moveTo>
                <a:cubicBezTo>
                  <a:pt x="400" y="86"/>
                  <a:pt x="402" y="85"/>
                  <a:pt x="403" y="86"/>
                </a:cubicBezTo>
                <a:cubicBezTo>
                  <a:pt x="407" y="88"/>
                  <a:pt x="412" y="91"/>
                  <a:pt x="416" y="93"/>
                </a:cubicBezTo>
                <a:cubicBezTo>
                  <a:pt x="416" y="94"/>
                  <a:pt x="417" y="95"/>
                  <a:pt x="416" y="96"/>
                </a:cubicBezTo>
                <a:cubicBezTo>
                  <a:pt x="416" y="97"/>
                  <a:pt x="415" y="98"/>
                  <a:pt x="414" y="98"/>
                </a:cubicBezTo>
                <a:cubicBezTo>
                  <a:pt x="408" y="98"/>
                  <a:pt x="403" y="95"/>
                  <a:pt x="399" y="89"/>
                </a:cubicBezTo>
                <a:cubicBezTo>
                  <a:pt x="399" y="89"/>
                  <a:pt x="399" y="88"/>
                  <a:pt x="399" y="86"/>
                </a:cubicBezTo>
                <a:close/>
                <a:moveTo>
                  <a:pt x="565" y="15"/>
                </a:moveTo>
                <a:cubicBezTo>
                  <a:pt x="565" y="16"/>
                  <a:pt x="565" y="17"/>
                  <a:pt x="565" y="17"/>
                </a:cubicBezTo>
                <a:cubicBezTo>
                  <a:pt x="561" y="21"/>
                  <a:pt x="557" y="26"/>
                  <a:pt x="553" y="30"/>
                </a:cubicBezTo>
                <a:cubicBezTo>
                  <a:pt x="553" y="30"/>
                  <a:pt x="551" y="30"/>
                  <a:pt x="551" y="30"/>
                </a:cubicBezTo>
                <a:cubicBezTo>
                  <a:pt x="550" y="29"/>
                  <a:pt x="549" y="28"/>
                  <a:pt x="549" y="27"/>
                </a:cubicBezTo>
                <a:cubicBezTo>
                  <a:pt x="552" y="21"/>
                  <a:pt x="555" y="17"/>
                  <a:pt x="561" y="14"/>
                </a:cubicBezTo>
                <a:cubicBezTo>
                  <a:pt x="562" y="14"/>
                  <a:pt x="564" y="15"/>
                  <a:pt x="565" y="15"/>
                </a:cubicBezTo>
                <a:close/>
                <a:moveTo>
                  <a:pt x="414" y="141"/>
                </a:moveTo>
                <a:cubicBezTo>
                  <a:pt x="412" y="143"/>
                  <a:pt x="410" y="144"/>
                  <a:pt x="409" y="144"/>
                </a:cubicBezTo>
                <a:cubicBezTo>
                  <a:pt x="405" y="144"/>
                  <a:pt x="401" y="144"/>
                  <a:pt x="397" y="143"/>
                </a:cubicBezTo>
                <a:cubicBezTo>
                  <a:pt x="394" y="143"/>
                  <a:pt x="392" y="139"/>
                  <a:pt x="393" y="138"/>
                </a:cubicBezTo>
                <a:cubicBezTo>
                  <a:pt x="395" y="137"/>
                  <a:pt x="397" y="137"/>
                  <a:pt x="399" y="137"/>
                </a:cubicBezTo>
                <a:cubicBezTo>
                  <a:pt x="403" y="138"/>
                  <a:pt x="408" y="139"/>
                  <a:pt x="414" y="141"/>
                </a:cubicBezTo>
                <a:close/>
                <a:moveTo>
                  <a:pt x="598" y="230"/>
                </a:moveTo>
                <a:cubicBezTo>
                  <a:pt x="598" y="231"/>
                  <a:pt x="598" y="231"/>
                  <a:pt x="597" y="231"/>
                </a:cubicBezTo>
                <a:cubicBezTo>
                  <a:pt x="597" y="232"/>
                  <a:pt x="595" y="233"/>
                  <a:pt x="595" y="233"/>
                </a:cubicBezTo>
                <a:cubicBezTo>
                  <a:pt x="591" y="229"/>
                  <a:pt x="587" y="226"/>
                  <a:pt x="583" y="223"/>
                </a:cubicBezTo>
                <a:cubicBezTo>
                  <a:pt x="582" y="221"/>
                  <a:pt x="582" y="216"/>
                  <a:pt x="584" y="216"/>
                </a:cubicBezTo>
                <a:cubicBezTo>
                  <a:pt x="585" y="217"/>
                  <a:pt x="587" y="217"/>
                  <a:pt x="589" y="219"/>
                </a:cubicBezTo>
                <a:cubicBezTo>
                  <a:pt x="591" y="221"/>
                  <a:pt x="594" y="224"/>
                  <a:pt x="596" y="226"/>
                </a:cubicBezTo>
                <a:cubicBezTo>
                  <a:pt x="597" y="227"/>
                  <a:pt x="597" y="229"/>
                  <a:pt x="598" y="230"/>
                </a:cubicBezTo>
                <a:close/>
                <a:moveTo>
                  <a:pt x="622" y="183"/>
                </a:moveTo>
                <a:cubicBezTo>
                  <a:pt x="616" y="182"/>
                  <a:pt x="612" y="180"/>
                  <a:pt x="608" y="175"/>
                </a:cubicBezTo>
                <a:cubicBezTo>
                  <a:pt x="608" y="174"/>
                  <a:pt x="608" y="172"/>
                  <a:pt x="609" y="170"/>
                </a:cubicBezTo>
                <a:cubicBezTo>
                  <a:pt x="609" y="169"/>
                  <a:pt x="612" y="169"/>
                  <a:pt x="613" y="170"/>
                </a:cubicBezTo>
                <a:cubicBezTo>
                  <a:pt x="617" y="172"/>
                  <a:pt x="621" y="175"/>
                  <a:pt x="625" y="179"/>
                </a:cubicBezTo>
                <a:cubicBezTo>
                  <a:pt x="625" y="179"/>
                  <a:pt x="625" y="181"/>
                  <a:pt x="625" y="181"/>
                </a:cubicBezTo>
                <a:cubicBezTo>
                  <a:pt x="624" y="182"/>
                  <a:pt x="623" y="182"/>
                  <a:pt x="622" y="183"/>
                </a:cubicBezTo>
                <a:close/>
                <a:moveTo>
                  <a:pt x="617" y="203"/>
                </a:moveTo>
                <a:cubicBezTo>
                  <a:pt x="609" y="203"/>
                  <a:pt x="603" y="198"/>
                  <a:pt x="602" y="191"/>
                </a:cubicBezTo>
                <a:cubicBezTo>
                  <a:pt x="602" y="190"/>
                  <a:pt x="602" y="189"/>
                  <a:pt x="603" y="188"/>
                </a:cubicBezTo>
                <a:cubicBezTo>
                  <a:pt x="604" y="188"/>
                  <a:pt x="605" y="187"/>
                  <a:pt x="606" y="188"/>
                </a:cubicBezTo>
                <a:cubicBezTo>
                  <a:pt x="610" y="192"/>
                  <a:pt x="614" y="196"/>
                  <a:pt x="619" y="200"/>
                </a:cubicBezTo>
                <a:cubicBezTo>
                  <a:pt x="619" y="200"/>
                  <a:pt x="619" y="201"/>
                  <a:pt x="619" y="201"/>
                </a:cubicBezTo>
                <a:cubicBezTo>
                  <a:pt x="618" y="202"/>
                  <a:pt x="617" y="203"/>
                  <a:pt x="617" y="203"/>
                </a:cubicBezTo>
                <a:close/>
                <a:moveTo>
                  <a:pt x="469" y="12"/>
                </a:moveTo>
                <a:cubicBezTo>
                  <a:pt x="470" y="10"/>
                  <a:pt x="470" y="9"/>
                  <a:pt x="470" y="7"/>
                </a:cubicBezTo>
                <a:cubicBezTo>
                  <a:pt x="470" y="7"/>
                  <a:pt x="471" y="7"/>
                  <a:pt x="471" y="7"/>
                </a:cubicBezTo>
                <a:cubicBezTo>
                  <a:pt x="472" y="7"/>
                  <a:pt x="474" y="7"/>
                  <a:pt x="474" y="7"/>
                </a:cubicBezTo>
                <a:cubicBezTo>
                  <a:pt x="475" y="12"/>
                  <a:pt x="477" y="18"/>
                  <a:pt x="478" y="23"/>
                </a:cubicBezTo>
                <a:cubicBezTo>
                  <a:pt x="478" y="27"/>
                  <a:pt x="475" y="31"/>
                  <a:pt x="474" y="30"/>
                </a:cubicBezTo>
                <a:cubicBezTo>
                  <a:pt x="473" y="28"/>
                  <a:pt x="471" y="26"/>
                  <a:pt x="471" y="24"/>
                </a:cubicBezTo>
                <a:cubicBezTo>
                  <a:pt x="470" y="20"/>
                  <a:pt x="470" y="16"/>
                  <a:pt x="469" y="12"/>
                </a:cubicBezTo>
                <a:close/>
                <a:moveTo>
                  <a:pt x="640" y="139"/>
                </a:moveTo>
                <a:cubicBezTo>
                  <a:pt x="639" y="139"/>
                  <a:pt x="638" y="139"/>
                  <a:pt x="637" y="139"/>
                </a:cubicBezTo>
                <a:cubicBezTo>
                  <a:pt x="634" y="138"/>
                  <a:pt x="631" y="136"/>
                  <a:pt x="627" y="135"/>
                </a:cubicBezTo>
                <a:cubicBezTo>
                  <a:pt x="622" y="132"/>
                  <a:pt x="620" y="129"/>
                  <a:pt x="622" y="128"/>
                </a:cubicBezTo>
                <a:cubicBezTo>
                  <a:pt x="625" y="125"/>
                  <a:pt x="628" y="126"/>
                  <a:pt x="631" y="128"/>
                </a:cubicBezTo>
                <a:cubicBezTo>
                  <a:pt x="635" y="130"/>
                  <a:pt x="638" y="133"/>
                  <a:pt x="641" y="135"/>
                </a:cubicBezTo>
                <a:cubicBezTo>
                  <a:pt x="641" y="136"/>
                  <a:pt x="641" y="137"/>
                  <a:pt x="641" y="138"/>
                </a:cubicBezTo>
                <a:cubicBezTo>
                  <a:pt x="641" y="138"/>
                  <a:pt x="640" y="139"/>
                  <a:pt x="640" y="139"/>
                </a:cubicBezTo>
                <a:close/>
                <a:moveTo>
                  <a:pt x="403" y="194"/>
                </a:moveTo>
                <a:cubicBezTo>
                  <a:pt x="403" y="193"/>
                  <a:pt x="402" y="192"/>
                  <a:pt x="402" y="191"/>
                </a:cubicBezTo>
                <a:cubicBezTo>
                  <a:pt x="403" y="189"/>
                  <a:pt x="404" y="188"/>
                  <a:pt x="405" y="187"/>
                </a:cubicBezTo>
                <a:cubicBezTo>
                  <a:pt x="410" y="185"/>
                  <a:pt x="414" y="183"/>
                  <a:pt x="419" y="181"/>
                </a:cubicBezTo>
                <a:cubicBezTo>
                  <a:pt x="420" y="181"/>
                  <a:pt x="421" y="182"/>
                  <a:pt x="423" y="183"/>
                </a:cubicBezTo>
                <a:cubicBezTo>
                  <a:pt x="422" y="184"/>
                  <a:pt x="422" y="186"/>
                  <a:pt x="421" y="186"/>
                </a:cubicBezTo>
                <a:cubicBezTo>
                  <a:pt x="416" y="189"/>
                  <a:pt x="410" y="192"/>
                  <a:pt x="405" y="195"/>
                </a:cubicBezTo>
                <a:cubicBezTo>
                  <a:pt x="405" y="195"/>
                  <a:pt x="404" y="195"/>
                  <a:pt x="403" y="194"/>
                </a:cubicBezTo>
                <a:close/>
                <a:moveTo>
                  <a:pt x="409" y="68"/>
                </a:moveTo>
                <a:cubicBezTo>
                  <a:pt x="411" y="68"/>
                  <a:pt x="413" y="67"/>
                  <a:pt x="413" y="68"/>
                </a:cubicBezTo>
                <a:cubicBezTo>
                  <a:pt x="417" y="72"/>
                  <a:pt x="421" y="76"/>
                  <a:pt x="425" y="79"/>
                </a:cubicBezTo>
                <a:cubicBezTo>
                  <a:pt x="426" y="81"/>
                  <a:pt x="427" y="83"/>
                  <a:pt x="425" y="84"/>
                </a:cubicBezTo>
                <a:cubicBezTo>
                  <a:pt x="424" y="85"/>
                  <a:pt x="422" y="85"/>
                  <a:pt x="421" y="85"/>
                </a:cubicBezTo>
                <a:cubicBezTo>
                  <a:pt x="415" y="82"/>
                  <a:pt x="412" y="77"/>
                  <a:pt x="409" y="72"/>
                </a:cubicBezTo>
                <a:cubicBezTo>
                  <a:pt x="409" y="71"/>
                  <a:pt x="409" y="70"/>
                  <a:pt x="409" y="68"/>
                </a:cubicBezTo>
                <a:close/>
                <a:moveTo>
                  <a:pt x="433" y="69"/>
                </a:moveTo>
                <a:cubicBezTo>
                  <a:pt x="433" y="69"/>
                  <a:pt x="432" y="69"/>
                  <a:pt x="432" y="69"/>
                </a:cubicBezTo>
                <a:cubicBezTo>
                  <a:pt x="425" y="65"/>
                  <a:pt x="420" y="60"/>
                  <a:pt x="418" y="52"/>
                </a:cubicBezTo>
                <a:cubicBezTo>
                  <a:pt x="418" y="51"/>
                  <a:pt x="418" y="50"/>
                  <a:pt x="419" y="50"/>
                </a:cubicBezTo>
                <a:cubicBezTo>
                  <a:pt x="420" y="49"/>
                  <a:pt x="422" y="49"/>
                  <a:pt x="423" y="49"/>
                </a:cubicBezTo>
                <a:cubicBezTo>
                  <a:pt x="428" y="54"/>
                  <a:pt x="432" y="60"/>
                  <a:pt x="437" y="65"/>
                </a:cubicBezTo>
                <a:cubicBezTo>
                  <a:pt x="437" y="65"/>
                  <a:pt x="437" y="67"/>
                  <a:pt x="436" y="68"/>
                </a:cubicBezTo>
                <a:cubicBezTo>
                  <a:pt x="435" y="68"/>
                  <a:pt x="434" y="69"/>
                  <a:pt x="433" y="69"/>
                </a:cubicBezTo>
                <a:close/>
                <a:moveTo>
                  <a:pt x="568" y="43"/>
                </a:moveTo>
                <a:cubicBezTo>
                  <a:pt x="567" y="41"/>
                  <a:pt x="566" y="39"/>
                  <a:pt x="566" y="39"/>
                </a:cubicBezTo>
                <a:cubicBezTo>
                  <a:pt x="569" y="34"/>
                  <a:pt x="573" y="29"/>
                  <a:pt x="577" y="25"/>
                </a:cubicBezTo>
                <a:cubicBezTo>
                  <a:pt x="579" y="21"/>
                  <a:pt x="584" y="21"/>
                  <a:pt x="584" y="23"/>
                </a:cubicBezTo>
                <a:cubicBezTo>
                  <a:pt x="584" y="25"/>
                  <a:pt x="583" y="27"/>
                  <a:pt x="582" y="29"/>
                </a:cubicBezTo>
                <a:cubicBezTo>
                  <a:pt x="579" y="33"/>
                  <a:pt x="575" y="37"/>
                  <a:pt x="572" y="41"/>
                </a:cubicBezTo>
                <a:cubicBezTo>
                  <a:pt x="571" y="42"/>
                  <a:pt x="569" y="42"/>
                  <a:pt x="568" y="43"/>
                </a:cubicBezTo>
                <a:close/>
                <a:moveTo>
                  <a:pt x="616" y="147"/>
                </a:moveTo>
                <a:cubicBezTo>
                  <a:pt x="618" y="146"/>
                  <a:pt x="620" y="143"/>
                  <a:pt x="620" y="144"/>
                </a:cubicBezTo>
                <a:cubicBezTo>
                  <a:pt x="626" y="147"/>
                  <a:pt x="632" y="152"/>
                  <a:pt x="637" y="156"/>
                </a:cubicBezTo>
                <a:cubicBezTo>
                  <a:pt x="637" y="156"/>
                  <a:pt x="637" y="158"/>
                  <a:pt x="636" y="158"/>
                </a:cubicBezTo>
                <a:cubicBezTo>
                  <a:pt x="635" y="159"/>
                  <a:pt x="634" y="159"/>
                  <a:pt x="633" y="159"/>
                </a:cubicBezTo>
                <a:cubicBezTo>
                  <a:pt x="628" y="158"/>
                  <a:pt x="623" y="156"/>
                  <a:pt x="619" y="152"/>
                </a:cubicBezTo>
                <a:cubicBezTo>
                  <a:pt x="618" y="151"/>
                  <a:pt x="617" y="149"/>
                  <a:pt x="616" y="147"/>
                </a:cubicBezTo>
                <a:close/>
                <a:moveTo>
                  <a:pt x="436" y="241"/>
                </a:moveTo>
                <a:cubicBezTo>
                  <a:pt x="436" y="241"/>
                  <a:pt x="435" y="240"/>
                  <a:pt x="434" y="239"/>
                </a:cubicBezTo>
                <a:cubicBezTo>
                  <a:pt x="434" y="238"/>
                  <a:pt x="434" y="236"/>
                  <a:pt x="434" y="235"/>
                </a:cubicBezTo>
                <a:cubicBezTo>
                  <a:pt x="438" y="230"/>
                  <a:pt x="442" y="225"/>
                  <a:pt x="446" y="220"/>
                </a:cubicBezTo>
                <a:cubicBezTo>
                  <a:pt x="446" y="219"/>
                  <a:pt x="448" y="219"/>
                  <a:pt x="448" y="220"/>
                </a:cubicBezTo>
                <a:cubicBezTo>
                  <a:pt x="449" y="220"/>
                  <a:pt x="450" y="222"/>
                  <a:pt x="449" y="222"/>
                </a:cubicBezTo>
                <a:cubicBezTo>
                  <a:pt x="446" y="228"/>
                  <a:pt x="443" y="234"/>
                  <a:pt x="439" y="240"/>
                </a:cubicBezTo>
                <a:cubicBezTo>
                  <a:pt x="439" y="241"/>
                  <a:pt x="437" y="241"/>
                  <a:pt x="436" y="241"/>
                </a:cubicBezTo>
                <a:close/>
                <a:moveTo>
                  <a:pt x="445" y="25"/>
                </a:moveTo>
                <a:cubicBezTo>
                  <a:pt x="446" y="24"/>
                  <a:pt x="446" y="23"/>
                  <a:pt x="447" y="23"/>
                </a:cubicBezTo>
                <a:cubicBezTo>
                  <a:pt x="448" y="22"/>
                  <a:pt x="449" y="22"/>
                  <a:pt x="450" y="23"/>
                </a:cubicBezTo>
                <a:cubicBezTo>
                  <a:pt x="452" y="26"/>
                  <a:pt x="454" y="30"/>
                  <a:pt x="456" y="33"/>
                </a:cubicBezTo>
                <a:cubicBezTo>
                  <a:pt x="457" y="37"/>
                  <a:pt x="464" y="40"/>
                  <a:pt x="459" y="46"/>
                </a:cubicBezTo>
                <a:cubicBezTo>
                  <a:pt x="453" y="45"/>
                  <a:pt x="452" y="40"/>
                  <a:pt x="450" y="36"/>
                </a:cubicBezTo>
                <a:cubicBezTo>
                  <a:pt x="448" y="32"/>
                  <a:pt x="446" y="29"/>
                  <a:pt x="445" y="25"/>
                </a:cubicBezTo>
                <a:close/>
                <a:moveTo>
                  <a:pt x="447" y="57"/>
                </a:moveTo>
                <a:cubicBezTo>
                  <a:pt x="446" y="57"/>
                  <a:pt x="444" y="57"/>
                  <a:pt x="444" y="56"/>
                </a:cubicBezTo>
                <a:cubicBezTo>
                  <a:pt x="437" y="50"/>
                  <a:pt x="434" y="42"/>
                  <a:pt x="434" y="32"/>
                </a:cubicBezTo>
                <a:cubicBezTo>
                  <a:pt x="434" y="31"/>
                  <a:pt x="435" y="30"/>
                  <a:pt x="436" y="29"/>
                </a:cubicBezTo>
                <a:cubicBezTo>
                  <a:pt x="437" y="29"/>
                  <a:pt x="438" y="30"/>
                  <a:pt x="439" y="30"/>
                </a:cubicBezTo>
                <a:cubicBezTo>
                  <a:pt x="442" y="38"/>
                  <a:pt x="446" y="46"/>
                  <a:pt x="449" y="54"/>
                </a:cubicBezTo>
                <a:cubicBezTo>
                  <a:pt x="449" y="54"/>
                  <a:pt x="448" y="56"/>
                  <a:pt x="447" y="57"/>
                </a:cubicBezTo>
                <a:close/>
                <a:moveTo>
                  <a:pt x="434" y="135"/>
                </a:moveTo>
                <a:cubicBezTo>
                  <a:pt x="435" y="128"/>
                  <a:pt x="436" y="119"/>
                  <a:pt x="438" y="109"/>
                </a:cubicBezTo>
                <a:cubicBezTo>
                  <a:pt x="443" y="90"/>
                  <a:pt x="455" y="76"/>
                  <a:pt x="472" y="66"/>
                </a:cubicBezTo>
                <a:cubicBezTo>
                  <a:pt x="477" y="63"/>
                  <a:pt x="482" y="60"/>
                  <a:pt x="488" y="57"/>
                </a:cubicBezTo>
                <a:cubicBezTo>
                  <a:pt x="517" y="43"/>
                  <a:pt x="551" y="53"/>
                  <a:pt x="573" y="75"/>
                </a:cubicBezTo>
                <a:cubicBezTo>
                  <a:pt x="576" y="79"/>
                  <a:pt x="579" y="83"/>
                  <a:pt x="581" y="87"/>
                </a:cubicBezTo>
                <a:cubicBezTo>
                  <a:pt x="596" y="118"/>
                  <a:pt x="598" y="150"/>
                  <a:pt x="584" y="182"/>
                </a:cubicBezTo>
                <a:cubicBezTo>
                  <a:pt x="579" y="192"/>
                  <a:pt x="572" y="199"/>
                  <a:pt x="563" y="205"/>
                </a:cubicBezTo>
                <a:cubicBezTo>
                  <a:pt x="560" y="206"/>
                  <a:pt x="558" y="207"/>
                  <a:pt x="556" y="208"/>
                </a:cubicBezTo>
                <a:cubicBezTo>
                  <a:pt x="553" y="210"/>
                  <a:pt x="552" y="213"/>
                  <a:pt x="552" y="216"/>
                </a:cubicBezTo>
                <a:cubicBezTo>
                  <a:pt x="552" y="228"/>
                  <a:pt x="552" y="240"/>
                  <a:pt x="553" y="252"/>
                </a:cubicBezTo>
                <a:cubicBezTo>
                  <a:pt x="555" y="265"/>
                  <a:pt x="551" y="275"/>
                  <a:pt x="540" y="282"/>
                </a:cubicBezTo>
                <a:cubicBezTo>
                  <a:pt x="534" y="286"/>
                  <a:pt x="530" y="292"/>
                  <a:pt x="531" y="300"/>
                </a:cubicBezTo>
                <a:cubicBezTo>
                  <a:pt x="531" y="305"/>
                  <a:pt x="529" y="311"/>
                  <a:pt x="525" y="315"/>
                </a:cubicBezTo>
                <a:cubicBezTo>
                  <a:pt x="522" y="320"/>
                  <a:pt x="517" y="322"/>
                  <a:pt x="511" y="321"/>
                </a:cubicBezTo>
                <a:cubicBezTo>
                  <a:pt x="505" y="320"/>
                  <a:pt x="502" y="317"/>
                  <a:pt x="500" y="311"/>
                </a:cubicBezTo>
                <a:cubicBezTo>
                  <a:pt x="499" y="307"/>
                  <a:pt x="499" y="302"/>
                  <a:pt x="499" y="298"/>
                </a:cubicBezTo>
                <a:cubicBezTo>
                  <a:pt x="499" y="294"/>
                  <a:pt x="497" y="291"/>
                  <a:pt x="494" y="290"/>
                </a:cubicBezTo>
                <a:cubicBezTo>
                  <a:pt x="478" y="285"/>
                  <a:pt x="474" y="273"/>
                  <a:pt x="474" y="258"/>
                </a:cubicBezTo>
                <a:cubicBezTo>
                  <a:pt x="474" y="244"/>
                  <a:pt x="473" y="230"/>
                  <a:pt x="472" y="215"/>
                </a:cubicBezTo>
                <a:cubicBezTo>
                  <a:pt x="472" y="211"/>
                  <a:pt x="470" y="208"/>
                  <a:pt x="467" y="205"/>
                </a:cubicBezTo>
                <a:cubicBezTo>
                  <a:pt x="460" y="198"/>
                  <a:pt x="453" y="190"/>
                  <a:pt x="447" y="182"/>
                </a:cubicBezTo>
                <a:cubicBezTo>
                  <a:pt x="438" y="169"/>
                  <a:pt x="435" y="154"/>
                  <a:pt x="434" y="135"/>
                </a:cubicBezTo>
                <a:close/>
                <a:moveTo>
                  <a:pt x="524" y="189"/>
                </a:moveTo>
                <a:cubicBezTo>
                  <a:pt x="524" y="194"/>
                  <a:pt x="524" y="199"/>
                  <a:pt x="525" y="204"/>
                </a:cubicBezTo>
                <a:cubicBezTo>
                  <a:pt x="525" y="207"/>
                  <a:pt x="527" y="208"/>
                  <a:pt x="530" y="208"/>
                </a:cubicBezTo>
                <a:cubicBezTo>
                  <a:pt x="533" y="208"/>
                  <a:pt x="536" y="207"/>
                  <a:pt x="539" y="206"/>
                </a:cubicBezTo>
                <a:cubicBezTo>
                  <a:pt x="543" y="204"/>
                  <a:pt x="547" y="201"/>
                  <a:pt x="553" y="202"/>
                </a:cubicBezTo>
                <a:cubicBezTo>
                  <a:pt x="555" y="202"/>
                  <a:pt x="557" y="200"/>
                  <a:pt x="558" y="199"/>
                </a:cubicBezTo>
                <a:cubicBezTo>
                  <a:pt x="570" y="194"/>
                  <a:pt x="577" y="184"/>
                  <a:pt x="581" y="172"/>
                </a:cubicBezTo>
                <a:cubicBezTo>
                  <a:pt x="591" y="144"/>
                  <a:pt x="588" y="116"/>
                  <a:pt x="574" y="90"/>
                </a:cubicBezTo>
                <a:cubicBezTo>
                  <a:pt x="572" y="87"/>
                  <a:pt x="570" y="84"/>
                  <a:pt x="568" y="82"/>
                </a:cubicBezTo>
                <a:cubicBezTo>
                  <a:pt x="547" y="60"/>
                  <a:pt x="513" y="52"/>
                  <a:pt x="484" y="67"/>
                </a:cubicBezTo>
                <a:cubicBezTo>
                  <a:pt x="469" y="75"/>
                  <a:pt x="455" y="85"/>
                  <a:pt x="448" y="102"/>
                </a:cubicBezTo>
                <a:cubicBezTo>
                  <a:pt x="433" y="137"/>
                  <a:pt x="438" y="169"/>
                  <a:pt x="466" y="195"/>
                </a:cubicBezTo>
                <a:cubicBezTo>
                  <a:pt x="471" y="200"/>
                  <a:pt x="479" y="204"/>
                  <a:pt x="486" y="208"/>
                </a:cubicBezTo>
                <a:cubicBezTo>
                  <a:pt x="489" y="209"/>
                  <a:pt x="492" y="207"/>
                  <a:pt x="492" y="204"/>
                </a:cubicBezTo>
                <a:cubicBezTo>
                  <a:pt x="492" y="184"/>
                  <a:pt x="492" y="165"/>
                  <a:pt x="492" y="146"/>
                </a:cubicBezTo>
                <a:cubicBezTo>
                  <a:pt x="492" y="137"/>
                  <a:pt x="489" y="131"/>
                  <a:pt x="479" y="130"/>
                </a:cubicBezTo>
                <a:cubicBezTo>
                  <a:pt x="478" y="130"/>
                  <a:pt x="477" y="130"/>
                  <a:pt x="476" y="129"/>
                </a:cubicBezTo>
                <a:cubicBezTo>
                  <a:pt x="472" y="127"/>
                  <a:pt x="469" y="121"/>
                  <a:pt x="470" y="115"/>
                </a:cubicBezTo>
                <a:cubicBezTo>
                  <a:pt x="471" y="110"/>
                  <a:pt x="475" y="107"/>
                  <a:pt x="481" y="106"/>
                </a:cubicBezTo>
                <a:cubicBezTo>
                  <a:pt x="486" y="106"/>
                  <a:pt x="490" y="108"/>
                  <a:pt x="492" y="113"/>
                </a:cubicBezTo>
                <a:cubicBezTo>
                  <a:pt x="493" y="116"/>
                  <a:pt x="494" y="119"/>
                  <a:pt x="495" y="122"/>
                </a:cubicBezTo>
                <a:cubicBezTo>
                  <a:pt x="496" y="125"/>
                  <a:pt x="498" y="127"/>
                  <a:pt x="501" y="126"/>
                </a:cubicBezTo>
                <a:cubicBezTo>
                  <a:pt x="508" y="126"/>
                  <a:pt x="510" y="124"/>
                  <a:pt x="510" y="117"/>
                </a:cubicBezTo>
                <a:cubicBezTo>
                  <a:pt x="510" y="113"/>
                  <a:pt x="510" y="108"/>
                  <a:pt x="511" y="104"/>
                </a:cubicBezTo>
                <a:cubicBezTo>
                  <a:pt x="512" y="101"/>
                  <a:pt x="514" y="97"/>
                  <a:pt x="516" y="95"/>
                </a:cubicBezTo>
                <a:cubicBezTo>
                  <a:pt x="520" y="91"/>
                  <a:pt x="525" y="88"/>
                  <a:pt x="530" y="91"/>
                </a:cubicBezTo>
                <a:cubicBezTo>
                  <a:pt x="535" y="94"/>
                  <a:pt x="534" y="99"/>
                  <a:pt x="534" y="103"/>
                </a:cubicBezTo>
                <a:cubicBezTo>
                  <a:pt x="533" y="108"/>
                  <a:pt x="531" y="113"/>
                  <a:pt x="529" y="118"/>
                </a:cubicBezTo>
                <a:cubicBezTo>
                  <a:pt x="528" y="121"/>
                  <a:pt x="524" y="124"/>
                  <a:pt x="529" y="127"/>
                </a:cubicBezTo>
                <a:cubicBezTo>
                  <a:pt x="533" y="129"/>
                  <a:pt x="535" y="124"/>
                  <a:pt x="537" y="122"/>
                </a:cubicBezTo>
                <a:cubicBezTo>
                  <a:pt x="540" y="119"/>
                  <a:pt x="542" y="116"/>
                  <a:pt x="545" y="113"/>
                </a:cubicBezTo>
                <a:cubicBezTo>
                  <a:pt x="551" y="109"/>
                  <a:pt x="556" y="108"/>
                  <a:pt x="559" y="111"/>
                </a:cubicBezTo>
                <a:cubicBezTo>
                  <a:pt x="562" y="114"/>
                  <a:pt x="562" y="120"/>
                  <a:pt x="559" y="125"/>
                </a:cubicBezTo>
                <a:cubicBezTo>
                  <a:pt x="557" y="128"/>
                  <a:pt x="555" y="131"/>
                  <a:pt x="552" y="133"/>
                </a:cubicBezTo>
                <a:cubicBezTo>
                  <a:pt x="549" y="135"/>
                  <a:pt x="545" y="136"/>
                  <a:pt x="542" y="136"/>
                </a:cubicBezTo>
                <a:cubicBezTo>
                  <a:pt x="536" y="137"/>
                  <a:pt x="533" y="141"/>
                  <a:pt x="531" y="146"/>
                </a:cubicBezTo>
                <a:cubicBezTo>
                  <a:pt x="527" y="160"/>
                  <a:pt x="523" y="174"/>
                  <a:pt x="524" y="189"/>
                </a:cubicBezTo>
                <a:close/>
                <a:moveTo>
                  <a:pt x="479" y="229"/>
                </a:moveTo>
                <a:cubicBezTo>
                  <a:pt x="479" y="233"/>
                  <a:pt x="479" y="237"/>
                  <a:pt x="480" y="242"/>
                </a:cubicBezTo>
                <a:cubicBezTo>
                  <a:pt x="481" y="252"/>
                  <a:pt x="483" y="253"/>
                  <a:pt x="493" y="254"/>
                </a:cubicBezTo>
                <a:cubicBezTo>
                  <a:pt x="504" y="255"/>
                  <a:pt x="514" y="253"/>
                  <a:pt x="524" y="250"/>
                </a:cubicBezTo>
                <a:cubicBezTo>
                  <a:pt x="547" y="243"/>
                  <a:pt x="546" y="246"/>
                  <a:pt x="545" y="219"/>
                </a:cubicBezTo>
                <a:cubicBezTo>
                  <a:pt x="545" y="214"/>
                  <a:pt x="543" y="213"/>
                  <a:pt x="537" y="214"/>
                </a:cubicBezTo>
                <a:cubicBezTo>
                  <a:pt x="530" y="215"/>
                  <a:pt x="523" y="218"/>
                  <a:pt x="516" y="218"/>
                </a:cubicBezTo>
                <a:cubicBezTo>
                  <a:pt x="507" y="218"/>
                  <a:pt x="498" y="217"/>
                  <a:pt x="489" y="216"/>
                </a:cubicBezTo>
                <a:cubicBezTo>
                  <a:pt x="480" y="215"/>
                  <a:pt x="479" y="216"/>
                  <a:pt x="479" y="225"/>
                </a:cubicBezTo>
                <a:cubicBezTo>
                  <a:pt x="479" y="226"/>
                  <a:pt x="479" y="227"/>
                  <a:pt x="479" y="229"/>
                </a:cubicBezTo>
                <a:close/>
                <a:moveTo>
                  <a:pt x="498" y="179"/>
                </a:moveTo>
                <a:cubicBezTo>
                  <a:pt x="498" y="179"/>
                  <a:pt x="498" y="179"/>
                  <a:pt x="498" y="179"/>
                </a:cubicBezTo>
                <a:cubicBezTo>
                  <a:pt x="498" y="188"/>
                  <a:pt x="498" y="197"/>
                  <a:pt x="498" y="205"/>
                </a:cubicBezTo>
                <a:cubicBezTo>
                  <a:pt x="498" y="207"/>
                  <a:pt x="500" y="210"/>
                  <a:pt x="502" y="211"/>
                </a:cubicBezTo>
                <a:cubicBezTo>
                  <a:pt x="508" y="216"/>
                  <a:pt x="516" y="212"/>
                  <a:pt x="518" y="204"/>
                </a:cubicBezTo>
                <a:cubicBezTo>
                  <a:pt x="518" y="201"/>
                  <a:pt x="518" y="199"/>
                  <a:pt x="518" y="196"/>
                </a:cubicBezTo>
                <a:cubicBezTo>
                  <a:pt x="519" y="188"/>
                  <a:pt x="519" y="179"/>
                  <a:pt x="520" y="171"/>
                </a:cubicBezTo>
                <a:cubicBezTo>
                  <a:pt x="522" y="161"/>
                  <a:pt x="524" y="152"/>
                  <a:pt x="526" y="143"/>
                </a:cubicBezTo>
                <a:cubicBezTo>
                  <a:pt x="528" y="136"/>
                  <a:pt x="525" y="133"/>
                  <a:pt x="519" y="132"/>
                </a:cubicBezTo>
                <a:cubicBezTo>
                  <a:pt x="513" y="132"/>
                  <a:pt x="507" y="134"/>
                  <a:pt x="501" y="135"/>
                </a:cubicBezTo>
                <a:cubicBezTo>
                  <a:pt x="498" y="135"/>
                  <a:pt x="497" y="137"/>
                  <a:pt x="497" y="140"/>
                </a:cubicBezTo>
                <a:cubicBezTo>
                  <a:pt x="497" y="145"/>
                  <a:pt x="498" y="149"/>
                  <a:pt x="498" y="154"/>
                </a:cubicBezTo>
                <a:cubicBezTo>
                  <a:pt x="498" y="162"/>
                  <a:pt x="498" y="171"/>
                  <a:pt x="498" y="179"/>
                </a:cubicBezTo>
                <a:close/>
                <a:moveTo>
                  <a:pt x="506" y="302"/>
                </a:moveTo>
                <a:cubicBezTo>
                  <a:pt x="506" y="303"/>
                  <a:pt x="506" y="305"/>
                  <a:pt x="507" y="307"/>
                </a:cubicBezTo>
                <a:cubicBezTo>
                  <a:pt x="508" y="310"/>
                  <a:pt x="510" y="312"/>
                  <a:pt x="513" y="313"/>
                </a:cubicBezTo>
                <a:cubicBezTo>
                  <a:pt x="516" y="313"/>
                  <a:pt x="519" y="312"/>
                  <a:pt x="520" y="309"/>
                </a:cubicBezTo>
                <a:cubicBezTo>
                  <a:pt x="522" y="306"/>
                  <a:pt x="523" y="303"/>
                  <a:pt x="524" y="299"/>
                </a:cubicBezTo>
                <a:cubicBezTo>
                  <a:pt x="525" y="293"/>
                  <a:pt x="522" y="291"/>
                  <a:pt x="516" y="292"/>
                </a:cubicBezTo>
                <a:cubicBezTo>
                  <a:pt x="508" y="293"/>
                  <a:pt x="506" y="295"/>
                  <a:pt x="506" y="302"/>
                </a:cubicBezTo>
                <a:close/>
                <a:moveTo>
                  <a:pt x="516" y="111"/>
                </a:moveTo>
                <a:cubicBezTo>
                  <a:pt x="517" y="113"/>
                  <a:pt x="519" y="115"/>
                  <a:pt x="520" y="117"/>
                </a:cubicBezTo>
                <a:cubicBezTo>
                  <a:pt x="521" y="115"/>
                  <a:pt x="523" y="114"/>
                  <a:pt x="524" y="112"/>
                </a:cubicBezTo>
                <a:cubicBezTo>
                  <a:pt x="525" y="112"/>
                  <a:pt x="525" y="111"/>
                  <a:pt x="525" y="110"/>
                </a:cubicBezTo>
                <a:cubicBezTo>
                  <a:pt x="526" y="106"/>
                  <a:pt x="529" y="102"/>
                  <a:pt x="525" y="98"/>
                </a:cubicBezTo>
                <a:cubicBezTo>
                  <a:pt x="523" y="96"/>
                  <a:pt x="518" y="101"/>
                  <a:pt x="517" y="107"/>
                </a:cubicBezTo>
                <a:cubicBezTo>
                  <a:pt x="517" y="108"/>
                  <a:pt x="517" y="109"/>
                  <a:pt x="516" y="111"/>
                </a:cubicBezTo>
                <a:close/>
                <a:moveTo>
                  <a:pt x="484" y="124"/>
                </a:moveTo>
                <a:cubicBezTo>
                  <a:pt x="485" y="123"/>
                  <a:pt x="487" y="123"/>
                  <a:pt x="487" y="122"/>
                </a:cubicBezTo>
                <a:cubicBezTo>
                  <a:pt x="489" y="119"/>
                  <a:pt x="487" y="115"/>
                  <a:pt x="484" y="113"/>
                </a:cubicBezTo>
                <a:cubicBezTo>
                  <a:pt x="481" y="112"/>
                  <a:pt x="479" y="112"/>
                  <a:pt x="477" y="115"/>
                </a:cubicBezTo>
                <a:cubicBezTo>
                  <a:pt x="475" y="117"/>
                  <a:pt x="477" y="121"/>
                  <a:pt x="481" y="123"/>
                </a:cubicBezTo>
                <a:cubicBezTo>
                  <a:pt x="482" y="124"/>
                  <a:pt x="483" y="124"/>
                  <a:pt x="484" y="124"/>
                </a:cubicBezTo>
                <a:close/>
                <a:moveTo>
                  <a:pt x="545" y="128"/>
                </a:moveTo>
                <a:cubicBezTo>
                  <a:pt x="549" y="129"/>
                  <a:pt x="554" y="123"/>
                  <a:pt x="553" y="120"/>
                </a:cubicBezTo>
                <a:cubicBezTo>
                  <a:pt x="553" y="119"/>
                  <a:pt x="552" y="119"/>
                  <a:pt x="552" y="119"/>
                </a:cubicBezTo>
                <a:cubicBezTo>
                  <a:pt x="548" y="118"/>
                  <a:pt x="542" y="124"/>
                  <a:pt x="544" y="127"/>
                </a:cubicBezTo>
                <a:cubicBezTo>
                  <a:pt x="544" y="128"/>
                  <a:pt x="544" y="128"/>
                  <a:pt x="545" y="128"/>
                </a:cubicBezTo>
                <a:close/>
                <a:moveTo>
                  <a:pt x="582" y="671"/>
                </a:moveTo>
                <a:cubicBezTo>
                  <a:pt x="580" y="662"/>
                  <a:pt x="576" y="655"/>
                  <a:pt x="570" y="648"/>
                </a:cubicBezTo>
                <a:cubicBezTo>
                  <a:pt x="566" y="645"/>
                  <a:pt x="562" y="643"/>
                  <a:pt x="556" y="644"/>
                </a:cubicBezTo>
                <a:cubicBezTo>
                  <a:pt x="547" y="645"/>
                  <a:pt x="540" y="650"/>
                  <a:pt x="537" y="659"/>
                </a:cubicBezTo>
                <a:cubicBezTo>
                  <a:pt x="533" y="666"/>
                  <a:pt x="530" y="673"/>
                  <a:pt x="527" y="681"/>
                </a:cubicBezTo>
                <a:cubicBezTo>
                  <a:pt x="525" y="686"/>
                  <a:pt x="521" y="687"/>
                  <a:pt x="516" y="687"/>
                </a:cubicBezTo>
                <a:cubicBezTo>
                  <a:pt x="493" y="685"/>
                  <a:pt x="469" y="684"/>
                  <a:pt x="446" y="688"/>
                </a:cubicBezTo>
                <a:cubicBezTo>
                  <a:pt x="445" y="689"/>
                  <a:pt x="443" y="689"/>
                  <a:pt x="442" y="689"/>
                </a:cubicBezTo>
                <a:cubicBezTo>
                  <a:pt x="418" y="690"/>
                  <a:pt x="395" y="691"/>
                  <a:pt x="372" y="693"/>
                </a:cubicBezTo>
                <a:cubicBezTo>
                  <a:pt x="343" y="694"/>
                  <a:pt x="314" y="696"/>
                  <a:pt x="286" y="699"/>
                </a:cubicBezTo>
                <a:cubicBezTo>
                  <a:pt x="279" y="700"/>
                  <a:pt x="276" y="697"/>
                  <a:pt x="275" y="691"/>
                </a:cubicBezTo>
                <a:cubicBezTo>
                  <a:pt x="271" y="661"/>
                  <a:pt x="266" y="631"/>
                  <a:pt x="262" y="601"/>
                </a:cubicBezTo>
                <a:cubicBezTo>
                  <a:pt x="259" y="578"/>
                  <a:pt x="256" y="555"/>
                  <a:pt x="253" y="532"/>
                </a:cubicBezTo>
                <a:cubicBezTo>
                  <a:pt x="252" y="521"/>
                  <a:pt x="251" y="510"/>
                  <a:pt x="250" y="498"/>
                </a:cubicBezTo>
                <a:cubicBezTo>
                  <a:pt x="248" y="476"/>
                  <a:pt x="247" y="453"/>
                  <a:pt x="245" y="430"/>
                </a:cubicBezTo>
                <a:cubicBezTo>
                  <a:pt x="244" y="407"/>
                  <a:pt x="242" y="385"/>
                  <a:pt x="241" y="362"/>
                </a:cubicBezTo>
                <a:cubicBezTo>
                  <a:pt x="241" y="350"/>
                  <a:pt x="241" y="338"/>
                  <a:pt x="242" y="325"/>
                </a:cubicBezTo>
                <a:cubicBezTo>
                  <a:pt x="242" y="319"/>
                  <a:pt x="242" y="313"/>
                  <a:pt x="242" y="307"/>
                </a:cubicBezTo>
                <a:cubicBezTo>
                  <a:pt x="242" y="306"/>
                  <a:pt x="241" y="303"/>
                  <a:pt x="240" y="303"/>
                </a:cubicBezTo>
                <a:cubicBezTo>
                  <a:pt x="235" y="302"/>
                  <a:pt x="231" y="301"/>
                  <a:pt x="226" y="301"/>
                </a:cubicBezTo>
                <a:cubicBezTo>
                  <a:pt x="217" y="300"/>
                  <a:pt x="212" y="304"/>
                  <a:pt x="211" y="313"/>
                </a:cubicBezTo>
                <a:cubicBezTo>
                  <a:pt x="208" y="339"/>
                  <a:pt x="204" y="364"/>
                  <a:pt x="205" y="389"/>
                </a:cubicBezTo>
                <a:cubicBezTo>
                  <a:pt x="206" y="403"/>
                  <a:pt x="207" y="417"/>
                  <a:pt x="207" y="432"/>
                </a:cubicBezTo>
                <a:cubicBezTo>
                  <a:pt x="208" y="440"/>
                  <a:pt x="208" y="448"/>
                  <a:pt x="209" y="456"/>
                </a:cubicBezTo>
                <a:cubicBezTo>
                  <a:pt x="214" y="485"/>
                  <a:pt x="215" y="514"/>
                  <a:pt x="217" y="544"/>
                </a:cubicBezTo>
                <a:cubicBezTo>
                  <a:pt x="218" y="560"/>
                  <a:pt x="220" y="577"/>
                  <a:pt x="222" y="593"/>
                </a:cubicBezTo>
                <a:cubicBezTo>
                  <a:pt x="224" y="609"/>
                  <a:pt x="228" y="625"/>
                  <a:pt x="229" y="641"/>
                </a:cubicBezTo>
                <a:cubicBezTo>
                  <a:pt x="231" y="663"/>
                  <a:pt x="237" y="683"/>
                  <a:pt x="244" y="703"/>
                </a:cubicBezTo>
                <a:cubicBezTo>
                  <a:pt x="245" y="709"/>
                  <a:pt x="249" y="713"/>
                  <a:pt x="255" y="715"/>
                </a:cubicBezTo>
                <a:cubicBezTo>
                  <a:pt x="264" y="719"/>
                  <a:pt x="274" y="721"/>
                  <a:pt x="284" y="721"/>
                </a:cubicBezTo>
                <a:cubicBezTo>
                  <a:pt x="297" y="721"/>
                  <a:pt x="310" y="720"/>
                  <a:pt x="322" y="719"/>
                </a:cubicBezTo>
                <a:cubicBezTo>
                  <a:pt x="356" y="716"/>
                  <a:pt x="390" y="711"/>
                  <a:pt x="423" y="709"/>
                </a:cubicBezTo>
                <a:cubicBezTo>
                  <a:pt x="455" y="706"/>
                  <a:pt x="487" y="701"/>
                  <a:pt x="518" y="695"/>
                </a:cubicBezTo>
                <a:cubicBezTo>
                  <a:pt x="538" y="691"/>
                  <a:pt x="536" y="696"/>
                  <a:pt x="538" y="673"/>
                </a:cubicBezTo>
                <a:cubicBezTo>
                  <a:pt x="539" y="665"/>
                  <a:pt x="543" y="659"/>
                  <a:pt x="549" y="654"/>
                </a:cubicBezTo>
                <a:cubicBezTo>
                  <a:pt x="556" y="649"/>
                  <a:pt x="563" y="649"/>
                  <a:pt x="570" y="656"/>
                </a:cubicBezTo>
                <a:cubicBezTo>
                  <a:pt x="574" y="660"/>
                  <a:pt x="578" y="665"/>
                  <a:pt x="583" y="670"/>
                </a:cubicBezTo>
                <a:cubicBezTo>
                  <a:pt x="583" y="688"/>
                  <a:pt x="583" y="689"/>
                  <a:pt x="601" y="684"/>
                </a:cubicBezTo>
                <a:cubicBezTo>
                  <a:pt x="628" y="676"/>
                  <a:pt x="656" y="670"/>
                  <a:pt x="684" y="665"/>
                </a:cubicBezTo>
                <a:cubicBezTo>
                  <a:pt x="718" y="659"/>
                  <a:pt x="752" y="658"/>
                  <a:pt x="786" y="657"/>
                </a:cubicBezTo>
                <a:cubicBezTo>
                  <a:pt x="805" y="656"/>
                  <a:pt x="824" y="654"/>
                  <a:pt x="843" y="653"/>
                </a:cubicBezTo>
                <a:cubicBezTo>
                  <a:pt x="844" y="653"/>
                  <a:pt x="846" y="653"/>
                  <a:pt x="847" y="652"/>
                </a:cubicBezTo>
                <a:cubicBezTo>
                  <a:pt x="858" y="650"/>
                  <a:pt x="870" y="647"/>
                  <a:pt x="881" y="644"/>
                </a:cubicBezTo>
                <a:cubicBezTo>
                  <a:pt x="886" y="643"/>
                  <a:pt x="891" y="641"/>
                  <a:pt x="895" y="639"/>
                </a:cubicBezTo>
                <a:cubicBezTo>
                  <a:pt x="910" y="633"/>
                  <a:pt x="918" y="622"/>
                  <a:pt x="919" y="607"/>
                </a:cubicBezTo>
                <a:cubicBezTo>
                  <a:pt x="920" y="596"/>
                  <a:pt x="921" y="585"/>
                  <a:pt x="920" y="574"/>
                </a:cubicBezTo>
                <a:cubicBezTo>
                  <a:pt x="919" y="553"/>
                  <a:pt x="918" y="533"/>
                  <a:pt x="916" y="513"/>
                </a:cubicBezTo>
                <a:cubicBezTo>
                  <a:pt x="911" y="475"/>
                  <a:pt x="910" y="437"/>
                  <a:pt x="907" y="399"/>
                </a:cubicBezTo>
                <a:cubicBezTo>
                  <a:pt x="905" y="378"/>
                  <a:pt x="903" y="357"/>
                  <a:pt x="900" y="336"/>
                </a:cubicBezTo>
                <a:cubicBezTo>
                  <a:pt x="898" y="322"/>
                  <a:pt x="887" y="315"/>
                  <a:pt x="874" y="317"/>
                </a:cubicBezTo>
                <a:cubicBezTo>
                  <a:pt x="869" y="318"/>
                  <a:pt x="864" y="317"/>
                  <a:pt x="862" y="322"/>
                </a:cubicBezTo>
                <a:cubicBezTo>
                  <a:pt x="860" y="324"/>
                  <a:pt x="863" y="328"/>
                  <a:pt x="864" y="332"/>
                </a:cubicBezTo>
                <a:cubicBezTo>
                  <a:pt x="864" y="335"/>
                  <a:pt x="864" y="338"/>
                  <a:pt x="864" y="341"/>
                </a:cubicBezTo>
                <a:cubicBezTo>
                  <a:pt x="865" y="349"/>
                  <a:pt x="865" y="357"/>
                  <a:pt x="865" y="365"/>
                </a:cubicBezTo>
                <a:cubicBezTo>
                  <a:pt x="867" y="392"/>
                  <a:pt x="868" y="420"/>
                  <a:pt x="870" y="447"/>
                </a:cubicBezTo>
                <a:cubicBezTo>
                  <a:pt x="870" y="451"/>
                  <a:pt x="870" y="455"/>
                  <a:pt x="870" y="459"/>
                </a:cubicBezTo>
                <a:cubicBezTo>
                  <a:pt x="870" y="465"/>
                  <a:pt x="870" y="471"/>
                  <a:pt x="870" y="477"/>
                </a:cubicBezTo>
                <a:cubicBezTo>
                  <a:pt x="872" y="499"/>
                  <a:pt x="873" y="521"/>
                  <a:pt x="875" y="542"/>
                </a:cubicBezTo>
                <a:cubicBezTo>
                  <a:pt x="877" y="565"/>
                  <a:pt x="879" y="589"/>
                  <a:pt x="880" y="612"/>
                </a:cubicBezTo>
                <a:cubicBezTo>
                  <a:pt x="881" y="622"/>
                  <a:pt x="878" y="624"/>
                  <a:pt x="868" y="623"/>
                </a:cubicBezTo>
                <a:cubicBezTo>
                  <a:pt x="855" y="621"/>
                  <a:pt x="842" y="622"/>
                  <a:pt x="829" y="623"/>
                </a:cubicBezTo>
                <a:cubicBezTo>
                  <a:pt x="811" y="624"/>
                  <a:pt x="794" y="626"/>
                  <a:pt x="776" y="629"/>
                </a:cubicBezTo>
                <a:cubicBezTo>
                  <a:pt x="754" y="632"/>
                  <a:pt x="732" y="634"/>
                  <a:pt x="710" y="637"/>
                </a:cubicBezTo>
                <a:cubicBezTo>
                  <a:pt x="701" y="639"/>
                  <a:pt x="691" y="641"/>
                  <a:pt x="682" y="644"/>
                </a:cubicBezTo>
                <a:cubicBezTo>
                  <a:pt x="672" y="646"/>
                  <a:pt x="661" y="649"/>
                  <a:pt x="651" y="652"/>
                </a:cubicBezTo>
                <a:cubicBezTo>
                  <a:pt x="630" y="658"/>
                  <a:pt x="609" y="661"/>
                  <a:pt x="590" y="674"/>
                </a:cubicBezTo>
                <a:cubicBezTo>
                  <a:pt x="587" y="676"/>
                  <a:pt x="584" y="674"/>
                  <a:pt x="582" y="671"/>
                </a:cubicBezTo>
                <a:close/>
                <a:moveTo>
                  <a:pt x="293" y="286"/>
                </a:moveTo>
                <a:cubicBezTo>
                  <a:pt x="294" y="300"/>
                  <a:pt x="295" y="314"/>
                  <a:pt x="296" y="329"/>
                </a:cubicBezTo>
                <a:cubicBezTo>
                  <a:pt x="297" y="344"/>
                  <a:pt x="298" y="358"/>
                  <a:pt x="299" y="373"/>
                </a:cubicBezTo>
                <a:cubicBezTo>
                  <a:pt x="299" y="379"/>
                  <a:pt x="300" y="385"/>
                  <a:pt x="300" y="391"/>
                </a:cubicBezTo>
                <a:cubicBezTo>
                  <a:pt x="302" y="426"/>
                  <a:pt x="303" y="462"/>
                  <a:pt x="304" y="497"/>
                </a:cubicBezTo>
                <a:cubicBezTo>
                  <a:pt x="306" y="534"/>
                  <a:pt x="309" y="570"/>
                  <a:pt x="315" y="606"/>
                </a:cubicBezTo>
                <a:cubicBezTo>
                  <a:pt x="315" y="609"/>
                  <a:pt x="316" y="612"/>
                  <a:pt x="317" y="615"/>
                </a:cubicBezTo>
                <a:cubicBezTo>
                  <a:pt x="319" y="620"/>
                  <a:pt x="322" y="624"/>
                  <a:pt x="328" y="623"/>
                </a:cubicBezTo>
                <a:cubicBezTo>
                  <a:pt x="331" y="623"/>
                  <a:pt x="333" y="623"/>
                  <a:pt x="336" y="623"/>
                </a:cubicBezTo>
                <a:cubicBezTo>
                  <a:pt x="364" y="622"/>
                  <a:pt x="392" y="622"/>
                  <a:pt x="421" y="625"/>
                </a:cubicBezTo>
                <a:cubicBezTo>
                  <a:pt x="425" y="626"/>
                  <a:pt x="430" y="626"/>
                  <a:pt x="434" y="626"/>
                </a:cubicBezTo>
                <a:cubicBezTo>
                  <a:pt x="465" y="625"/>
                  <a:pt x="495" y="626"/>
                  <a:pt x="525" y="632"/>
                </a:cubicBezTo>
                <a:cubicBezTo>
                  <a:pt x="529" y="632"/>
                  <a:pt x="532" y="633"/>
                  <a:pt x="536" y="633"/>
                </a:cubicBezTo>
                <a:cubicBezTo>
                  <a:pt x="545" y="634"/>
                  <a:pt x="546" y="632"/>
                  <a:pt x="545" y="623"/>
                </a:cubicBezTo>
                <a:cubicBezTo>
                  <a:pt x="543" y="613"/>
                  <a:pt x="542" y="604"/>
                  <a:pt x="541" y="594"/>
                </a:cubicBezTo>
                <a:cubicBezTo>
                  <a:pt x="533" y="547"/>
                  <a:pt x="531" y="499"/>
                  <a:pt x="527" y="451"/>
                </a:cubicBezTo>
                <a:cubicBezTo>
                  <a:pt x="526" y="433"/>
                  <a:pt x="525" y="415"/>
                  <a:pt x="524" y="398"/>
                </a:cubicBezTo>
                <a:cubicBezTo>
                  <a:pt x="523" y="388"/>
                  <a:pt x="519" y="380"/>
                  <a:pt x="513" y="373"/>
                </a:cubicBezTo>
                <a:cubicBezTo>
                  <a:pt x="487" y="347"/>
                  <a:pt x="458" y="324"/>
                  <a:pt x="426" y="305"/>
                </a:cubicBezTo>
                <a:cubicBezTo>
                  <a:pt x="391" y="283"/>
                  <a:pt x="352" y="269"/>
                  <a:pt x="312" y="260"/>
                </a:cubicBezTo>
                <a:cubicBezTo>
                  <a:pt x="308" y="259"/>
                  <a:pt x="304" y="258"/>
                  <a:pt x="300" y="258"/>
                </a:cubicBezTo>
                <a:cubicBezTo>
                  <a:pt x="296" y="257"/>
                  <a:pt x="293" y="259"/>
                  <a:pt x="293" y="264"/>
                </a:cubicBezTo>
                <a:cubicBezTo>
                  <a:pt x="293" y="271"/>
                  <a:pt x="293" y="278"/>
                  <a:pt x="293" y="286"/>
                </a:cubicBezTo>
                <a:close/>
                <a:moveTo>
                  <a:pt x="532" y="418"/>
                </a:moveTo>
                <a:cubicBezTo>
                  <a:pt x="532" y="418"/>
                  <a:pt x="532" y="418"/>
                  <a:pt x="532" y="418"/>
                </a:cubicBezTo>
                <a:cubicBezTo>
                  <a:pt x="533" y="444"/>
                  <a:pt x="535" y="471"/>
                  <a:pt x="537" y="498"/>
                </a:cubicBezTo>
                <a:cubicBezTo>
                  <a:pt x="537" y="500"/>
                  <a:pt x="537" y="502"/>
                  <a:pt x="537" y="504"/>
                </a:cubicBezTo>
                <a:cubicBezTo>
                  <a:pt x="541" y="538"/>
                  <a:pt x="545" y="571"/>
                  <a:pt x="549" y="605"/>
                </a:cubicBezTo>
                <a:cubicBezTo>
                  <a:pt x="549" y="613"/>
                  <a:pt x="551" y="620"/>
                  <a:pt x="553" y="628"/>
                </a:cubicBezTo>
                <a:cubicBezTo>
                  <a:pt x="553" y="631"/>
                  <a:pt x="556" y="633"/>
                  <a:pt x="559" y="631"/>
                </a:cubicBezTo>
                <a:cubicBezTo>
                  <a:pt x="560" y="630"/>
                  <a:pt x="561" y="630"/>
                  <a:pt x="562" y="629"/>
                </a:cubicBezTo>
                <a:cubicBezTo>
                  <a:pt x="579" y="617"/>
                  <a:pt x="595" y="605"/>
                  <a:pt x="615" y="596"/>
                </a:cubicBezTo>
                <a:cubicBezTo>
                  <a:pt x="624" y="592"/>
                  <a:pt x="634" y="587"/>
                  <a:pt x="644" y="584"/>
                </a:cubicBezTo>
                <a:cubicBezTo>
                  <a:pt x="656" y="579"/>
                  <a:pt x="669" y="576"/>
                  <a:pt x="682" y="572"/>
                </a:cubicBezTo>
                <a:cubicBezTo>
                  <a:pt x="699" y="566"/>
                  <a:pt x="717" y="564"/>
                  <a:pt x="735" y="562"/>
                </a:cubicBezTo>
                <a:cubicBezTo>
                  <a:pt x="750" y="561"/>
                  <a:pt x="765" y="558"/>
                  <a:pt x="781" y="557"/>
                </a:cubicBezTo>
                <a:cubicBezTo>
                  <a:pt x="797" y="555"/>
                  <a:pt x="795" y="550"/>
                  <a:pt x="793" y="539"/>
                </a:cubicBezTo>
                <a:cubicBezTo>
                  <a:pt x="791" y="524"/>
                  <a:pt x="788" y="509"/>
                  <a:pt x="786" y="494"/>
                </a:cubicBezTo>
                <a:cubicBezTo>
                  <a:pt x="783" y="464"/>
                  <a:pt x="780" y="434"/>
                  <a:pt x="778" y="404"/>
                </a:cubicBezTo>
                <a:cubicBezTo>
                  <a:pt x="777" y="399"/>
                  <a:pt x="777" y="394"/>
                  <a:pt x="777" y="389"/>
                </a:cubicBezTo>
                <a:cubicBezTo>
                  <a:pt x="776" y="383"/>
                  <a:pt x="776" y="377"/>
                  <a:pt x="775" y="371"/>
                </a:cubicBezTo>
                <a:cubicBezTo>
                  <a:pt x="771" y="350"/>
                  <a:pt x="770" y="328"/>
                  <a:pt x="767" y="306"/>
                </a:cubicBezTo>
                <a:cubicBezTo>
                  <a:pt x="765" y="290"/>
                  <a:pt x="763" y="274"/>
                  <a:pt x="761" y="258"/>
                </a:cubicBezTo>
                <a:cubicBezTo>
                  <a:pt x="760" y="252"/>
                  <a:pt x="758" y="250"/>
                  <a:pt x="751" y="251"/>
                </a:cubicBezTo>
                <a:cubicBezTo>
                  <a:pt x="744" y="251"/>
                  <a:pt x="737" y="251"/>
                  <a:pt x="730" y="252"/>
                </a:cubicBezTo>
                <a:cubicBezTo>
                  <a:pt x="721" y="253"/>
                  <a:pt x="712" y="254"/>
                  <a:pt x="703" y="256"/>
                </a:cubicBezTo>
                <a:cubicBezTo>
                  <a:pt x="673" y="266"/>
                  <a:pt x="644" y="276"/>
                  <a:pt x="619" y="296"/>
                </a:cubicBezTo>
                <a:cubicBezTo>
                  <a:pt x="604" y="308"/>
                  <a:pt x="588" y="318"/>
                  <a:pt x="574" y="330"/>
                </a:cubicBezTo>
                <a:cubicBezTo>
                  <a:pt x="559" y="342"/>
                  <a:pt x="545" y="356"/>
                  <a:pt x="534" y="372"/>
                </a:cubicBezTo>
                <a:cubicBezTo>
                  <a:pt x="531" y="377"/>
                  <a:pt x="529" y="381"/>
                  <a:pt x="530" y="387"/>
                </a:cubicBezTo>
                <a:cubicBezTo>
                  <a:pt x="531" y="397"/>
                  <a:pt x="531" y="407"/>
                  <a:pt x="532" y="418"/>
                </a:cubicBezTo>
                <a:close/>
                <a:moveTo>
                  <a:pt x="845" y="472"/>
                </a:moveTo>
                <a:cubicBezTo>
                  <a:pt x="850" y="473"/>
                  <a:pt x="849" y="477"/>
                  <a:pt x="849" y="481"/>
                </a:cubicBezTo>
                <a:cubicBezTo>
                  <a:pt x="853" y="512"/>
                  <a:pt x="856" y="543"/>
                  <a:pt x="859" y="574"/>
                </a:cubicBezTo>
                <a:cubicBezTo>
                  <a:pt x="859" y="579"/>
                  <a:pt x="860" y="583"/>
                  <a:pt x="861" y="588"/>
                </a:cubicBezTo>
                <a:cubicBezTo>
                  <a:pt x="862" y="593"/>
                  <a:pt x="865" y="596"/>
                  <a:pt x="869" y="598"/>
                </a:cubicBezTo>
                <a:cubicBezTo>
                  <a:pt x="871" y="600"/>
                  <a:pt x="873" y="598"/>
                  <a:pt x="873" y="596"/>
                </a:cubicBezTo>
                <a:cubicBezTo>
                  <a:pt x="873" y="590"/>
                  <a:pt x="873" y="583"/>
                  <a:pt x="872" y="577"/>
                </a:cubicBezTo>
                <a:cubicBezTo>
                  <a:pt x="870" y="547"/>
                  <a:pt x="867" y="517"/>
                  <a:pt x="865" y="487"/>
                </a:cubicBezTo>
                <a:cubicBezTo>
                  <a:pt x="863" y="464"/>
                  <a:pt x="864" y="442"/>
                  <a:pt x="862" y="419"/>
                </a:cubicBezTo>
                <a:cubicBezTo>
                  <a:pt x="860" y="393"/>
                  <a:pt x="860" y="367"/>
                  <a:pt x="859" y="341"/>
                </a:cubicBezTo>
                <a:cubicBezTo>
                  <a:pt x="859" y="337"/>
                  <a:pt x="857" y="333"/>
                  <a:pt x="854" y="329"/>
                </a:cubicBezTo>
                <a:cubicBezTo>
                  <a:pt x="850" y="327"/>
                  <a:pt x="847" y="324"/>
                  <a:pt x="844" y="322"/>
                </a:cubicBezTo>
                <a:cubicBezTo>
                  <a:pt x="842" y="321"/>
                  <a:pt x="840" y="322"/>
                  <a:pt x="840" y="324"/>
                </a:cubicBezTo>
                <a:cubicBezTo>
                  <a:pt x="839" y="327"/>
                  <a:pt x="839" y="329"/>
                  <a:pt x="840" y="332"/>
                </a:cubicBezTo>
                <a:cubicBezTo>
                  <a:pt x="841" y="352"/>
                  <a:pt x="843" y="372"/>
                  <a:pt x="845" y="392"/>
                </a:cubicBezTo>
                <a:cubicBezTo>
                  <a:pt x="846" y="401"/>
                  <a:pt x="847" y="410"/>
                  <a:pt x="847" y="420"/>
                </a:cubicBezTo>
                <a:cubicBezTo>
                  <a:pt x="847" y="420"/>
                  <a:pt x="846" y="422"/>
                  <a:pt x="845" y="423"/>
                </a:cubicBezTo>
                <a:cubicBezTo>
                  <a:pt x="845" y="422"/>
                  <a:pt x="844" y="421"/>
                  <a:pt x="844" y="420"/>
                </a:cubicBezTo>
                <a:cubicBezTo>
                  <a:pt x="842" y="413"/>
                  <a:pt x="841" y="405"/>
                  <a:pt x="841" y="398"/>
                </a:cubicBezTo>
                <a:cubicBezTo>
                  <a:pt x="838" y="371"/>
                  <a:pt x="835" y="344"/>
                  <a:pt x="832" y="318"/>
                </a:cubicBezTo>
                <a:cubicBezTo>
                  <a:pt x="831" y="313"/>
                  <a:pt x="830" y="308"/>
                  <a:pt x="827" y="304"/>
                </a:cubicBezTo>
                <a:cubicBezTo>
                  <a:pt x="823" y="300"/>
                  <a:pt x="819" y="296"/>
                  <a:pt x="815" y="292"/>
                </a:cubicBezTo>
                <a:cubicBezTo>
                  <a:pt x="814" y="291"/>
                  <a:pt x="813" y="291"/>
                  <a:pt x="812" y="292"/>
                </a:cubicBezTo>
                <a:cubicBezTo>
                  <a:pt x="811" y="292"/>
                  <a:pt x="810" y="293"/>
                  <a:pt x="810" y="294"/>
                </a:cubicBezTo>
                <a:cubicBezTo>
                  <a:pt x="810" y="300"/>
                  <a:pt x="810" y="307"/>
                  <a:pt x="810" y="313"/>
                </a:cubicBezTo>
                <a:cubicBezTo>
                  <a:pt x="811" y="340"/>
                  <a:pt x="813" y="366"/>
                  <a:pt x="815" y="392"/>
                </a:cubicBezTo>
                <a:cubicBezTo>
                  <a:pt x="815" y="396"/>
                  <a:pt x="815" y="399"/>
                  <a:pt x="815" y="403"/>
                </a:cubicBezTo>
                <a:cubicBezTo>
                  <a:pt x="815" y="405"/>
                  <a:pt x="816" y="409"/>
                  <a:pt x="812" y="409"/>
                </a:cubicBezTo>
                <a:cubicBezTo>
                  <a:pt x="811" y="409"/>
                  <a:pt x="810" y="406"/>
                  <a:pt x="810" y="404"/>
                </a:cubicBezTo>
                <a:cubicBezTo>
                  <a:pt x="809" y="388"/>
                  <a:pt x="808" y="372"/>
                  <a:pt x="807" y="355"/>
                </a:cubicBezTo>
                <a:cubicBezTo>
                  <a:pt x="806" y="335"/>
                  <a:pt x="805" y="314"/>
                  <a:pt x="804" y="293"/>
                </a:cubicBezTo>
                <a:cubicBezTo>
                  <a:pt x="803" y="292"/>
                  <a:pt x="803" y="290"/>
                  <a:pt x="803" y="289"/>
                </a:cubicBezTo>
                <a:cubicBezTo>
                  <a:pt x="802" y="279"/>
                  <a:pt x="796" y="273"/>
                  <a:pt x="788" y="269"/>
                </a:cubicBezTo>
                <a:cubicBezTo>
                  <a:pt x="787" y="268"/>
                  <a:pt x="784" y="269"/>
                  <a:pt x="784" y="272"/>
                </a:cubicBezTo>
                <a:cubicBezTo>
                  <a:pt x="785" y="278"/>
                  <a:pt x="785" y="284"/>
                  <a:pt x="786" y="290"/>
                </a:cubicBezTo>
                <a:cubicBezTo>
                  <a:pt x="787" y="296"/>
                  <a:pt x="788" y="302"/>
                  <a:pt x="788" y="308"/>
                </a:cubicBezTo>
                <a:cubicBezTo>
                  <a:pt x="788" y="308"/>
                  <a:pt x="787" y="310"/>
                  <a:pt x="787" y="309"/>
                </a:cubicBezTo>
                <a:cubicBezTo>
                  <a:pt x="786" y="309"/>
                  <a:pt x="785" y="309"/>
                  <a:pt x="784" y="308"/>
                </a:cubicBezTo>
                <a:cubicBezTo>
                  <a:pt x="784" y="306"/>
                  <a:pt x="783" y="303"/>
                  <a:pt x="782" y="301"/>
                </a:cubicBezTo>
                <a:cubicBezTo>
                  <a:pt x="780" y="289"/>
                  <a:pt x="778" y="277"/>
                  <a:pt x="776" y="265"/>
                </a:cubicBezTo>
                <a:cubicBezTo>
                  <a:pt x="776" y="262"/>
                  <a:pt x="774" y="260"/>
                  <a:pt x="773" y="258"/>
                </a:cubicBezTo>
                <a:cubicBezTo>
                  <a:pt x="773" y="257"/>
                  <a:pt x="771" y="257"/>
                  <a:pt x="771" y="257"/>
                </a:cubicBezTo>
                <a:cubicBezTo>
                  <a:pt x="770" y="257"/>
                  <a:pt x="768" y="258"/>
                  <a:pt x="768" y="259"/>
                </a:cubicBezTo>
                <a:cubicBezTo>
                  <a:pt x="768" y="262"/>
                  <a:pt x="768" y="265"/>
                  <a:pt x="769" y="268"/>
                </a:cubicBezTo>
                <a:cubicBezTo>
                  <a:pt x="773" y="301"/>
                  <a:pt x="777" y="335"/>
                  <a:pt x="781" y="369"/>
                </a:cubicBezTo>
                <a:cubicBezTo>
                  <a:pt x="782" y="371"/>
                  <a:pt x="782" y="373"/>
                  <a:pt x="782" y="375"/>
                </a:cubicBezTo>
                <a:cubicBezTo>
                  <a:pt x="785" y="412"/>
                  <a:pt x="788" y="450"/>
                  <a:pt x="792" y="487"/>
                </a:cubicBezTo>
                <a:cubicBezTo>
                  <a:pt x="794" y="506"/>
                  <a:pt x="798" y="526"/>
                  <a:pt x="802" y="545"/>
                </a:cubicBezTo>
                <a:cubicBezTo>
                  <a:pt x="802" y="549"/>
                  <a:pt x="805" y="552"/>
                  <a:pt x="807" y="554"/>
                </a:cubicBezTo>
                <a:cubicBezTo>
                  <a:pt x="807" y="555"/>
                  <a:pt x="809" y="556"/>
                  <a:pt x="811" y="556"/>
                </a:cubicBezTo>
                <a:cubicBezTo>
                  <a:pt x="811" y="556"/>
                  <a:pt x="812" y="554"/>
                  <a:pt x="813" y="553"/>
                </a:cubicBezTo>
                <a:cubicBezTo>
                  <a:pt x="813" y="550"/>
                  <a:pt x="814" y="548"/>
                  <a:pt x="814" y="546"/>
                </a:cubicBezTo>
                <a:cubicBezTo>
                  <a:pt x="817" y="548"/>
                  <a:pt x="818" y="551"/>
                  <a:pt x="818" y="554"/>
                </a:cubicBezTo>
                <a:cubicBezTo>
                  <a:pt x="818" y="561"/>
                  <a:pt x="822" y="565"/>
                  <a:pt x="828" y="568"/>
                </a:cubicBezTo>
                <a:cubicBezTo>
                  <a:pt x="830" y="569"/>
                  <a:pt x="832" y="571"/>
                  <a:pt x="834" y="572"/>
                </a:cubicBezTo>
                <a:cubicBezTo>
                  <a:pt x="841" y="576"/>
                  <a:pt x="845" y="583"/>
                  <a:pt x="853" y="583"/>
                </a:cubicBezTo>
                <a:cubicBezTo>
                  <a:pt x="853" y="576"/>
                  <a:pt x="853" y="569"/>
                  <a:pt x="852" y="562"/>
                </a:cubicBezTo>
                <a:cubicBezTo>
                  <a:pt x="852" y="558"/>
                  <a:pt x="852" y="554"/>
                  <a:pt x="851" y="550"/>
                </a:cubicBezTo>
                <a:cubicBezTo>
                  <a:pt x="847" y="530"/>
                  <a:pt x="846" y="509"/>
                  <a:pt x="844" y="488"/>
                </a:cubicBezTo>
                <a:cubicBezTo>
                  <a:pt x="843" y="483"/>
                  <a:pt x="842" y="477"/>
                  <a:pt x="845" y="472"/>
                </a:cubicBezTo>
                <a:close/>
                <a:moveTo>
                  <a:pt x="262" y="363"/>
                </a:moveTo>
                <a:cubicBezTo>
                  <a:pt x="262" y="363"/>
                  <a:pt x="261" y="363"/>
                  <a:pt x="260" y="363"/>
                </a:cubicBezTo>
                <a:cubicBezTo>
                  <a:pt x="260" y="362"/>
                  <a:pt x="259" y="360"/>
                  <a:pt x="259" y="358"/>
                </a:cubicBezTo>
                <a:cubicBezTo>
                  <a:pt x="257" y="345"/>
                  <a:pt x="256" y="332"/>
                  <a:pt x="254" y="319"/>
                </a:cubicBezTo>
                <a:cubicBezTo>
                  <a:pt x="254" y="316"/>
                  <a:pt x="255" y="312"/>
                  <a:pt x="250" y="309"/>
                </a:cubicBezTo>
                <a:cubicBezTo>
                  <a:pt x="249" y="315"/>
                  <a:pt x="248" y="319"/>
                  <a:pt x="248" y="324"/>
                </a:cubicBezTo>
                <a:cubicBezTo>
                  <a:pt x="246" y="364"/>
                  <a:pt x="249" y="404"/>
                  <a:pt x="252" y="443"/>
                </a:cubicBezTo>
                <a:cubicBezTo>
                  <a:pt x="253" y="452"/>
                  <a:pt x="254" y="460"/>
                  <a:pt x="254" y="468"/>
                </a:cubicBezTo>
                <a:cubicBezTo>
                  <a:pt x="254" y="488"/>
                  <a:pt x="256" y="508"/>
                  <a:pt x="259" y="528"/>
                </a:cubicBezTo>
                <a:cubicBezTo>
                  <a:pt x="261" y="543"/>
                  <a:pt x="263" y="557"/>
                  <a:pt x="265" y="572"/>
                </a:cubicBezTo>
                <a:cubicBezTo>
                  <a:pt x="268" y="591"/>
                  <a:pt x="269" y="610"/>
                  <a:pt x="272" y="629"/>
                </a:cubicBezTo>
                <a:cubicBezTo>
                  <a:pt x="274" y="647"/>
                  <a:pt x="277" y="664"/>
                  <a:pt x="281" y="681"/>
                </a:cubicBezTo>
                <a:cubicBezTo>
                  <a:pt x="281" y="683"/>
                  <a:pt x="281" y="686"/>
                  <a:pt x="284" y="685"/>
                </a:cubicBezTo>
                <a:cubicBezTo>
                  <a:pt x="285" y="685"/>
                  <a:pt x="287" y="682"/>
                  <a:pt x="287" y="681"/>
                </a:cubicBezTo>
                <a:cubicBezTo>
                  <a:pt x="287" y="678"/>
                  <a:pt x="287" y="676"/>
                  <a:pt x="287" y="673"/>
                </a:cubicBezTo>
                <a:cubicBezTo>
                  <a:pt x="284" y="649"/>
                  <a:pt x="281" y="626"/>
                  <a:pt x="279" y="602"/>
                </a:cubicBezTo>
                <a:cubicBezTo>
                  <a:pt x="278" y="600"/>
                  <a:pt x="279" y="597"/>
                  <a:pt x="279" y="594"/>
                </a:cubicBezTo>
                <a:cubicBezTo>
                  <a:pt x="284" y="605"/>
                  <a:pt x="285" y="616"/>
                  <a:pt x="288" y="626"/>
                </a:cubicBezTo>
                <a:cubicBezTo>
                  <a:pt x="290" y="637"/>
                  <a:pt x="288" y="648"/>
                  <a:pt x="294" y="659"/>
                </a:cubicBezTo>
                <a:cubicBezTo>
                  <a:pt x="298" y="653"/>
                  <a:pt x="300" y="647"/>
                  <a:pt x="299" y="641"/>
                </a:cubicBezTo>
                <a:cubicBezTo>
                  <a:pt x="298" y="636"/>
                  <a:pt x="298" y="630"/>
                  <a:pt x="297" y="625"/>
                </a:cubicBezTo>
                <a:cubicBezTo>
                  <a:pt x="293" y="595"/>
                  <a:pt x="289" y="565"/>
                  <a:pt x="284" y="535"/>
                </a:cubicBezTo>
                <a:cubicBezTo>
                  <a:pt x="284" y="534"/>
                  <a:pt x="285" y="532"/>
                  <a:pt x="285" y="530"/>
                </a:cubicBezTo>
                <a:cubicBezTo>
                  <a:pt x="292" y="538"/>
                  <a:pt x="289" y="546"/>
                  <a:pt x="291" y="554"/>
                </a:cubicBezTo>
                <a:cubicBezTo>
                  <a:pt x="292" y="562"/>
                  <a:pt x="294" y="571"/>
                  <a:pt x="295" y="579"/>
                </a:cubicBezTo>
                <a:cubicBezTo>
                  <a:pt x="297" y="587"/>
                  <a:pt x="298" y="595"/>
                  <a:pt x="299" y="603"/>
                </a:cubicBezTo>
                <a:cubicBezTo>
                  <a:pt x="301" y="612"/>
                  <a:pt x="301" y="620"/>
                  <a:pt x="305" y="629"/>
                </a:cubicBezTo>
                <a:cubicBezTo>
                  <a:pt x="310" y="626"/>
                  <a:pt x="311" y="622"/>
                  <a:pt x="311" y="618"/>
                </a:cubicBezTo>
                <a:cubicBezTo>
                  <a:pt x="310" y="614"/>
                  <a:pt x="309" y="610"/>
                  <a:pt x="308" y="606"/>
                </a:cubicBezTo>
                <a:cubicBezTo>
                  <a:pt x="301" y="561"/>
                  <a:pt x="298" y="516"/>
                  <a:pt x="297" y="471"/>
                </a:cubicBezTo>
                <a:cubicBezTo>
                  <a:pt x="296" y="422"/>
                  <a:pt x="293" y="372"/>
                  <a:pt x="290" y="323"/>
                </a:cubicBezTo>
                <a:cubicBezTo>
                  <a:pt x="289" y="305"/>
                  <a:pt x="287" y="286"/>
                  <a:pt x="286" y="268"/>
                </a:cubicBezTo>
                <a:cubicBezTo>
                  <a:pt x="286" y="266"/>
                  <a:pt x="285" y="264"/>
                  <a:pt x="284" y="263"/>
                </a:cubicBezTo>
                <a:cubicBezTo>
                  <a:pt x="282" y="263"/>
                  <a:pt x="280" y="265"/>
                  <a:pt x="278" y="266"/>
                </a:cubicBezTo>
                <a:cubicBezTo>
                  <a:pt x="273" y="270"/>
                  <a:pt x="271" y="275"/>
                  <a:pt x="273" y="282"/>
                </a:cubicBezTo>
                <a:cubicBezTo>
                  <a:pt x="275" y="287"/>
                  <a:pt x="274" y="293"/>
                  <a:pt x="274" y="298"/>
                </a:cubicBezTo>
                <a:cubicBezTo>
                  <a:pt x="275" y="311"/>
                  <a:pt x="275" y="324"/>
                  <a:pt x="275" y="336"/>
                </a:cubicBezTo>
                <a:cubicBezTo>
                  <a:pt x="277" y="359"/>
                  <a:pt x="279" y="382"/>
                  <a:pt x="281" y="404"/>
                </a:cubicBezTo>
                <a:cubicBezTo>
                  <a:pt x="282" y="425"/>
                  <a:pt x="283" y="445"/>
                  <a:pt x="284" y="465"/>
                </a:cubicBezTo>
                <a:cubicBezTo>
                  <a:pt x="284" y="469"/>
                  <a:pt x="286" y="473"/>
                  <a:pt x="283" y="476"/>
                </a:cubicBezTo>
                <a:cubicBezTo>
                  <a:pt x="282" y="475"/>
                  <a:pt x="281" y="474"/>
                  <a:pt x="281" y="474"/>
                </a:cubicBezTo>
                <a:cubicBezTo>
                  <a:pt x="279" y="460"/>
                  <a:pt x="278" y="445"/>
                  <a:pt x="277" y="431"/>
                </a:cubicBezTo>
                <a:cubicBezTo>
                  <a:pt x="276" y="414"/>
                  <a:pt x="275" y="397"/>
                  <a:pt x="273" y="380"/>
                </a:cubicBezTo>
                <a:cubicBezTo>
                  <a:pt x="271" y="355"/>
                  <a:pt x="268" y="329"/>
                  <a:pt x="268" y="304"/>
                </a:cubicBezTo>
                <a:cubicBezTo>
                  <a:pt x="268" y="300"/>
                  <a:pt x="268" y="296"/>
                  <a:pt x="267" y="292"/>
                </a:cubicBezTo>
                <a:cubicBezTo>
                  <a:pt x="267" y="291"/>
                  <a:pt x="265" y="288"/>
                  <a:pt x="265" y="288"/>
                </a:cubicBezTo>
                <a:cubicBezTo>
                  <a:pt x="263" y="289"/>
                  <a:pt x="261" y="290"/>
                  <a:pt x="260" y="291"/>
                </a:cubicBezTo>
                <a:cubicBezTo>
                  <a:pt x="259" y="294"/>
                  <a:pt x="259" y="296"/>
                  <a:pt x="259" y="299"/>
                </a:cubicBezTo>
                <a:cubicBezTo>
                  <a:pt x="260" y="316"/>
                  <a:pt x="262" y="334"/>
                  <a:pt x="263" y="352"/>
                </a:cubicBezTo>
                <a:cubicBezTo>
                  <a:pt x="263" y="355"/>
                  <a:pt x="262" y="359"/>
                  <a:pt x="262" y="363"/>
                </a:cubicBezTo>
                <a:close/>
                <a:moveTo>
                  <a:pt x="683" y="592"/>
                </a:moveTo>
                <a:cubicBezTo>
                  <a:pt x="683" y="592"/>
                  <a:pt x="683" y="591"/>
                  <a:pt x="682" y="590"/>
                </a:cubicBezTo>
                <a:cubicBezTo>
                  <a:pt x="685" y="589"/>
                  <a:pt x="688" y="587"/>
                  <a:pt x="691" y="586"/>
                </a:cubicBezTo>
                <a:cubicBezTo>
                  <a:pt x="705" y="583"/>
                  <a:pt x="719" y="580"/>
                  <a:pt x="733" y="577"/>
                </a:cubicBezTo>
                <a:cubicBezTo>
                  <a:pt x="754" y="574"/>
                  <a:pt x="775" y="571"/>
                  <a:pt x="796" y="568"/>
                </a:cubicBezTo>
                <a:cubicBezTo>
                  <a:pt x="798" y="568"/>
                  <a:pt x="800" y="567"/>
                  <a:pt x="802" y="567"/>
                </a:cubicBezTo>
                <a:cubicBezTo>
                  <a:pt x="803" y="567"/>
                  <a:pt x="803" y="565"/>
                  <a:pt x="803" y="565"/>
                </a:cubicBezTo>
                <a:cubicBezTo>
                  <a:pt x="803" y="564"/>
                  <a:pt x="802" y="563"/>
                  <a:pt x="802" y="563"/>
                </a:cubicBezTo>
                <a:cubicBezTo>
                  <a:pt x="798" y="562"/>
                  <a:pt x="795" y="562"/>
                  <a:pt x="791" y="563"/>
                </a:cubicBezTo>
                <a:cubicBezTo>
                  <a:pt x="780" y="564"/>
                  <a:pt x="768" y="567"/>
                  <a:pt x="757" y="567"/>
                </a:cubicBezTo>
                <a:cubicBezTo>
                  <a:pt x="729" y="568"/>
                  <a:pt x="701" y="572"/>
                  <a:pt x="675" y="581"/>
                </a:cubicBezTo>
                <a:cubicBezTo>
                  <a:pt x="657" y="586"/>
                  <a:pt x="639" y="590"/>
                  <a:pt x="623" y="599"/>
                </a:cubicBezTo>
                <a:cubicBezTo>
                  <a:pt x="608" y="607"/>
                  <a:pt x="593" y="615"/>
                  <a:pt x="579" y="626"/>
                </a:cubicBezTo>
                <a:cubicBezTo>
                  <a:pt x="568" y="634"/>
                  <a:pt x="568" y="634"/>
                  <a:pt x="577" y="645"/>
                </a:cubicBezTo>
                <a:cubicBezTo>
                  <a:pt x="581" y="649"/>
                  <a:pt x="584" y="654"/>
                  <a:pt x="587" y="658"/>
                </a:cubicBezTo>
                <a:cubicBezTo>
                  <a:pt x="589" y="662"/>
                  <a:pt x="592" y="663"/>
                  <a:pt x="596" y="661"/>
                </a:cubicBezTo>
                <a:cubicBezTo>
                  <a:pt x="610" y="657"/>
                  <a:pt x="624" y="652"/>
                  <a:pt x="638" y="648"/>
                </a:cubicBezTo>
                <a:cubicBezTo>
                  <a:pt x="643" y="646"/>
                  <a:pt x="648" y="645"/>
                  <a:pt x="654" y="644"/>
                </a:cubicBezTo>
                <a:cubicBezTo>
                  <a:pt x="662" y="642"/>
                  <a:pt x="670" y="640"/>
                  <a:pt x="677" y="638"/>
                </a:cubicBezTo>
                <a:cubicBezTo>
                  <a:pt x="693" y="633"/>
                  <a:pt x="708" y="629"/>
                  <a:pt x="725" y="629"/>
                </a:cubicBezTo>
                <a:cubicBezTo>
                  <a:pt x="728" y="628"/>
                  <a:pt x="732" y="628"/>
                  <a:pt x="735" y="627"/>
                </a:cubicBezTo>
                <a:cubicBezTo>
                  <a:pt x="760" y="624"/>
                  <a:pt x="785" y="620"/>
                  <a:pt x="811" y="617"/>
                </a:cubicBezTo>
                <a:cubicBezTo>
                  <a:pt x="813" y="617"/>
                  <a:pt x="815" y="617"/>
                  <a:pt x="817" y="617"/>
                </a:cubicBezTo>
                <a:cubicBezTo>
                  <a:pt x="833" y="616"/>
                  <a:pt x="849" y="615"/>
                  <a:pt x="865" y="614"/>
                </a:cubicBezTo>
                <a:cubicBezTo>
                  <a:pt x="866" y="614"/>
                  <a:pt x="867" y="613"/>
                  <a:pt x="867" y="612"/>
                </a:cubicBezTo>
                <a:cubicBezTo>
                  <a:pt x="867" y="611"/>
                  <a:pt x="867" y="610"/>
                  <a:pt x="867" y="609"/>
                </a:cubicBezTo>
                <a:cubicBezTo>
                  <a:pt x="860" y="603"/>
                  <a:pt x="852" y="596"/>
                  <a:pt x="845" y="590"/>
                </a:cubicBezTo>
                <a:cubicBezTo>
                  <a:pt x="843" y="589"/>
                  <a:pt x="840" y="588"/>
                  <a:pt x="838" y="588"/>
                </a:cubicBezTo>
                <a:cubicBezTo>
                  <a:pt x="821" y="589"/>
                  <a:pt x="804" y="590"/>
                  <a:pt x="787" y="592"/>
                </a:cubicBezTo>
                <a:cubicBezTo>
                  <a:pt x="779" y="592"/>
                  <a:pt x="771" y="593"/>
                  <a:pt x="762" y="592"/>
                </a:cubicBezTo>
                <a:cubicBezTo>
                  <a:pt x="764" y="587"/>
                  <a:pt x="768" y="587"/>
                  <a:pt x="771" y="587"/>
                </a:cubicBezTo>
                <a:cubicBezTo>
                  <a:pt x="786" y="585"/>
                  <a:pt x="800" y="584"/>
                  <a:pt x="815" y="582"/>
                </a:cubicBezTo>
                <a:cubicBezTo>
                  <a:pt x="819" y="582"/>
                  <a:pt x="823" y="581"/>
                  <a:pt x="827" y="580"/>
                </a:cubicBezTo>
                <a:cubicBezTo>
                  <a:pt x="827" y="580"/>
                  <a:pt x="828" y="577"/>
                  <a:pt x="827" y="577"/>
                </a:cubicBezTo>
                <a:cubicBezTo>
                  <a:pt x="825" y="575"/>
                  <a:pt x="822" y="573"/>
                  <a:pt x="819" y="573"/>
                </a:cubicBezTo>
                <a:cubicBezTo>
                  <a:pt x="797" y="575"/>
                  <a:pt x="775" y="575"/>
                  <a:pt x="753" y="579"/>
                </a:cubicBezTo>
                <a:cubicBezTo>
                  <a:pt x="733" y="583"/>
                  <a:pt x="713" y="587"/>
                  <a:pt x="693" y="591"/>
                </a:cubicBezTo>
                <a:cubicBezTo>
                  <a:pt x="690" y="592"/>
                  <a:pt x="686" y="592"/>
                  <a:pt x="683" y="592"/>
                </a:cubicBezTo>
                <a:close/>
                <a:moveTo>
                  <a:pt x="535" y="641"/>
                </a:moveTo>
                <a:cubicBezTo>
                  <a:pt x="533" y="640"/>
                  <a:pt x="531" y="639"/>
                  <a:pt x="529" y="639"/>
                </a:cubicBezTo>
                <a:cubicBezTo>
                  <a:pt x="504" y="635"/>
                  <a:pt x="479" y="631"/>
                  <a:pt x="454" y="632"/>
                </a:cubicBezTo>
                <a:cubicBezTo>
                  <a:pt x="439" y="632"/>
                  <a:pt x="424" y="633"/>
                  <a:pt x="410" y="631"/>
                </a:cubicBezTo>
                <a:cubicBezTo>
                  <a:pt x="386" y="628"/>
                  <a:pt x="361" y="628"/>
                  <a:pt x="337" y="629"/>
                </a:cubicBezTo>
                <a:cubicBezTo>
                  <a:pt x="330" y="629"/>
                  <a:pt x="324" y="631"/>
                  <a:pt x="318" y="632"/>
                </a:cubicBezTo>
                <a:cubicBezTo>
                  <a:pt x="316" y="632"/>
                  <a:pt x="314" y="633"/>
                  <a:pt x="313" y="635"/>
                </a:cubicBezTo>
                <a:cubicBezTo>
                  <a:pt x="310" y="639"/>
                  <a:pt x="307" y="643"/>
                  <a:pt x="308" y="650"/>
                </a:cubicBezTo>
                <a:cubicBezTo>
                  <a:pt x="312" y="650"/>
                  <a:pt x="316" y="650"/>
                  <a:pt x="320" y="650"/>
                </a:cubicBezTo>
                <a:cubicBezTo>
                  <a:pt x="330" y="650"/>
                  <a:pt x="341" y="650"/>
                  <a:pt x="352" y="651"/>
                </a:cubicBezTo>
                <a:cubicBezTo>
                  <a:pt x="353" y="651"/>
                  <a:pt x="353" y="652"/>
                  <a:pt x="354" y="653"/>
                </a:cubicBezTo>
                <a:cubicBezTo>
                  <a:pt x="354" y="654"/>
                  <a:pt x="353" y="655"/>
                  <a:pt x="352" y="655"/>
                </a:cubicBezTo>
                <a:cubicBezTo>
                  <a:pt x="341" y="656"/>
                  <a:pt x="331" y="656"/>
                  <a:pt x="320" y="656"/>
                </a:cubicBezTo>
                <a:cubicBezTo>
                  <a:pt x="315" y="657"/>
                  <a:pt x="310" y="657"/>
                  <a:pt x="305" y="658"/>
                </a:cubicBezTo>
                <a:cubicBezTo>
                  <a:pt x="304" y="658"/>
                  <a:pt x="303" y="660"/>
                  <a:pt x="302" y="662"/>
                </a:cubicBezTo>
                <a:cubicBezTo>
                  <a:pt x="302" y="663"/>
                  <a:pt x="304" y="665"/>
                  <a:pt x="305" y="665"/>
                </a:cubicBezTo>
                <a:cubicBezTo>
                  <a:pt x="311" y="665"/>
                  <a:pt x="316" y="664"/>
                  <a:pt x="322" y="664"/>
                </a:cubicBezTo>
                <a:cubicBezTo>
                  <a:pt x="323" y="664"/>
                  <a:pt x="324" y="666"/>
                  <a:pt x="324" y="667"/>
                </a:cubicBezTo>
                <a:cubicBezTo>
                  <a:pt x="325" y="667"/>
                  <a:pt x="323" y="669"/>
                  <a:pt x="323" y="669"/>
                </a:cubicBezTo>
                <a:cubicBezTo>
                  <a:pt x="316" y="670"/>
                  <a:pt x="309" y="671"/>
                  <a:pt x="301" y="672"/>
                </a:cubicBezTo>
                <a:cubicBezTo>
                  <a:pt x="299" y="672"/>
                  <a:pt x="297" y="673"/>
                  <a:pt x="296" y="676"/>
                </a:cubicBezTo>
                <a:cubicBezTo>
                  <a:pt x="295" y="678"/>
                  <a:pt x="294" y="681"/>
                  <a:pt x="293" y="683"/>
                </a:cubicBezTo>
                <a:cubicBezTo>
                  <a:pt x="292" y="687"/>
                  <a:pt x="293" y="689"/>
                  <a:pt x="297" y="689"/>
                </a:cubicBezTo>
                <a:cubicBezTo>
                  <a:pt x="305" y="690"/>
                  <a:pt x="312" y="690"/>
                  <a:pt x="320" y="689"/>
                </a:cubicBezTo>
                <a:cubicBezTo>
                  <a:pt x="333" y="689"/>
                  <a:pt x="345" y="687"/>
                  <a:pt x="358" y="687"/>
                </a:cubicBezTo>
                <a:cubicBezTo>
                  <a:pt x="382" y="685"/>
                  <a:pt x="405" y="684"/>
                  <a:pt x="429" y="682"/>
                </a:cubicBezTo>
                <a:cubicBezTo>
                  <a:pt x="457" y="680"/>
                  <a:pt x="484" y="676"/>
                  <a:pt x="512" y="678"/>
                </a:cubicBezTo>
                <a:cubicBezTo>
                  <a:pt x="515" y="678"/>
                  <a:pt x="517" y="678"/>
                  <a:pt x="519" y="677"/>
                </a:cubicBezTo>
                <a:cubicBezTo>
                  <a:pt x="520" y="676"/>
                  <a:pt x="521" y="674"/>
                  <a:pt x="521" y="673"/>
                </a:cubicBezTo>
                <a:cubicBezTo>
                  <a:pt x="521" y="672"/>
                  <a:pt x="520" y="671"/>
                  <a:pt x="520" y="670"/>
                </a:cubicBezTo>
                <a:cubicBezTo>
                  <a:pt x="518" y="670"/>
                  <a:pt x="517" y="669"/>
                  <a:pt x="515" y="669"/>
                </a:cubicBezTo>
                <a:cubicBezTo>
                  <a:pt x="497" y="668"/>
                  <a:pt x="478" y="667"/>
                  <a:pt x="459" y="667"/>
                </a:cubicBezTo>
                <a:cubicBezTo>
                  <a:pt x="440" y="667"/>
                  <a:pt x="421" y="669"/>
                  <a:pt x="402" y="669"/>
                </a:cubicBezTo>
                <a:cubicBezTo>
                  <a:pt x="399" y="669"/>
                  <a:pt x="396" y="670"/>
                  <a:pt x="394" y="665"/>
                </a:cubicBezTo>
                <a:cubicBezTo>
                  <a:pt x="404" y="665"/>
                  <a:pt x="412" y="664"/>
                  <a:pt x="421" y="663"/>
                </a:cubicBezTo>
                <a:cubicBezTo>
                  <a:pt x="442" y="663"/>
                  <a:pt x="463" y="662"/>
                  <a:pt x="484" y="661"/>
                </a:cubicBezTo>
                <a:cubicBezTo>
                  <a:pt x="494" y="661"/>
                  <a:pt x="503" y="662"/>
                  <a:pt x="513" y="662"/>
                </a:cubicBezTo>
                <a:cubicBezTo>
                  <a:pt x="517" y="662"/>
                  <a:pt x="521" y="662"/>
                  <a:pt x="525" y="661"/>
                </a:cubicBezTo>
                <a:cubicBezTo>
                  <a:pt x="528" y="661"/>
                  <a:pt x="530" y="656"/>
                  <a:pt x="529" y="654"/>
                </a:cubicBezTo>
                <a:cubicBezTo>
                  <a:pt x="529" y="652"/>
                  <a:pt x="527" y="651"/>
                  <a:pt x="525" y="650"/>
                </a:cubicBezTo>
                <a:cubicBezTo>
                  <a:pt x="523" y="649"/>
                  <a:pt x="520" y="649"/>
                  <a:pt x="518" y="649"/>
                </a:cubicBezTo>
                <a:cubicBezTo>
                  <a:pt x="494" y="645"/>
                  <a:pt x="470" y="643"/>
                  <a:pt x="447" y="642"/>
                </a:cubicBezTo>
                <a:cubicBezTo>
                  <a:pt x="420" y="641"/>
                  <a:pt x="393" y="639"/>
                  <a:pt x="366" y="641"/>
                </a:cubicBezTo>
                <a:cubicBezTo>
                  <a:pt x="365" y="641"/>
                  <a:pt x="363" y="641"/>
                  <a:pt x="362" y="640"/>
                </a:cubicBezTo>
                <a:cubicBezTo>
                  <a:pt x="361" y="640"/>
                  <a:pt x="360" y="639"/>
                  <a:pt x="360" y="639"/>
                </a:cubicBezTo>
                <a:cubicBezTo>
                  <a:pt x="360" y="638"/>
                  <a:pt x="361" y="637"/>
                  <a:pt x="361" y="637"/>
                </a:cubicBezTo>
                <a:cubicBezTo>
                  <a:pt x="365" y="636"/>
                  <a:pt x="368" y="635"/>
                  <a:pt x="372" y="635"/>
                </a:cubicBezTo>
                <a:cubicBezTo>
                  <a:pt x="392" y="635"/>
                  <a:pt x="413" y="634"/>
                  <a:pt x="434" y="635"/>
                </a:cubicBezTo>
                <a:cubicBezTo>
                  <a:pt x="459" y="636"/>
                  <a:pt x="483" y="637"/>
                  <a:pt x="508" y="641"/>
                </a:cubicBezTo>
                <a:cubicBezTo>
                  <a:pt x="517" y="642"/>
                  <a:pt x="526" y="644"/>
                  <a:pt x="535" y="6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75466" y="1889478"/>
            <a:ext cx="30716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第一节</a:t>
            </a:r>
            <a:endParaRPr lang="zh-CN" altLang="en-US" sz="72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567267" y="4192482"/>
            <a:ext cx="2525889" cy="1271517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3412850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3525387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49055" y="4265692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第一节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4609483" y="2103120"/>
            <a:ext cx="2900009" cy="3451896"/>
          </a:xfrm>
          <a:custGeom>
            <a:avLst/>
            <a:gdLst>
              <a:gd name="T0" fmla="*/ 586 w 833"/>
              <a:gd name="T1" fmla="*/ 143 h 990"/>
              <a:gd name="T2" fmla="*/ 335 w 833"/>
              <a:gd name="T3" fmla="*/ 409 h 990"/>
              <a:gd name="T4" fmla="*/ 622 w 833"/>
              <a:gd name="T5" fmla="*/ 300 h 990"/>
              <a:gd name="T6" fmla="*/ 770 w 833"/>
              <a:gd name="T7" fmla="*/ 274 h 990"/>
              <a:gd name="T8" fmla="*/ 748 w 833"/>
              <a:gd name="T9" fmla="*/ 630 h 990"/>
              <a:gd name="T10" fmla="*/ 167 w 833"/>
              <a:gd name="T11" fmla="*/ 907 h 990"/>
              <a:gd name="T12" fmla="*/ 146 w 833"/>
              <a:gd name="T13" fmla="*/ 488 h 990"/>
              <a:gd name="T14" fmla="*/ 209 w 833"/>
              <a:gd name="T15" fmla="*/ 365 h 990"/>
              <a:gd name="T16" fmla="*/ 312 w 833"/>
              <a:gd name="T17" fmla="*/ 137 h 990"/>
              <a:gd name="T18" fmla="*/ 522 w 833"/>
              <a:gd name="T19" fmla="*/ 211 h 990"/>
              <a:gd name="T20" fmla="*/ 452 w 833"/>
              <a:gd name="T21" fmla="*/ 193 h 990"/>
              <a:gd name="T22" fmla="*/ 545 w 833"/>
              <a:gd name="T23" fmla="*/ 28 h 990"/>
              <a:gd name="T24" fmla="*/ 742 w 833"/>
              <a:gd name="T25" fmla="*/ 402 h 990"/>
              <a:gd name="T26" fmla="*/ 486 w 833"/>
              <a:gd name="T27" fmla="*/ 601 h 990"/>
              <a:gd name="T28" fmla="*/ 593 w 833"/>
              <a:gd name="T29" fmla="*/ 935 h 990"/>
              <a:gd name="T30" fmla="*/ 331 w 833"/>
              <a:gd name="T31" fmla="*/ 590 h 990"/>
              <a:gd name="T32" fmla="*/ 174 w 833"/>
              <a:gd name="T33" fmla="*/ 661 h 990"/>
              <a:gd name="T34" fmla="*/ 677 w 833"/>
              <a:gd name="T35" fmla="*/ 652 h 990"/>
              <a:gd name="T36" fmla="*/ 427 w 833"/>
              <a:gd name="T37" fmla="*/ 739 h 990"/>
              <a:gd name="T38" fmla="*/ 292 w 833"/>
              <a:gd name="T39" fmla="*/ 657 h 990"/>
              <a:gd name="T40" fmla="*/ 449 w 833"/>
              <a:gd name="T41" fmla="*/ 882 h 990"/>
              <a:gd name="T42" fmla="*/ 193 w 833"/>
              <a:gd name="T43" fmla="*/ 212 h 990"/>
              <a:gd name="T44" fmla="*/ 207 w 833"/>
              <a:gd name="T45" fmla="*/ 223 h 990"/>
              <a:gd name="T46" fmla="*/ 180 w 833"/>
              <a:gd name="T47" fmla="*/ 292 h 990"/>
              <a:gd name="T48" fmla="*/ 111 w 833"/>
              <a:gd name="T49" fmla="*/ 153 h 990"/>
              <a:gd name="T50" fmla="*/ 187 w 833"/>
              <a:gd name="T51" fmla="*/ 43 h 990"/>
              <a:gd name="T52" fmla="*/ 257 w 833"/>
              <a:gd name="T53" fmla="*/ 44 h 990"/>
              <a:gd name="T54" fmla="*/ 237 w 833"/>
              <a:gd name="T55" fmla="*/ 137 h 990"/>
              <a:gd name="T56" fmla="*/ 241 w 833"/>
              <a:gd name="T57" fmla="*/ 95 h 990"/>
              <a:gd name="T58" fmla="*/ 286 w 833"/>
              <a:gd name="T59" fmla="*/ 242 h 990"/>
              <a:gd name="T60" fmla="*/ 136 w 833"/>
              <a:gd name="T61" fmla="*/ 524 h 990"/>
              <a:gd name="T62" fmla="*/ 130 w 833"/>
              <a:gd name="T63" fmla="*/ 794 h 990"/>
              <a:gd name="T64" fmla="*/ 727 w 833"/>
              <a:gd name="T65" fmla="*/ 576 h 990"/>
              <a:gd name="T66" fmla="*/ 723 w 833"/>
              <a:gd name="T67" fmla="*/ 381 h 990"/>
              <a:gd name="T68" fmla="*/ 685 w 833"/>
              <a:gd name="T69" fmla="*/ 317 h 990"/>
              <a:gd name="T70" fmla="*/ 243 w 833"/>
              <a:gd name="T71" fmla="*/ 409 h 990"/>
              <a:gd name="T72" fmla="*/ 572 w 833"/>
              <a:gd name="T73" fmla="*/ 79 h 990"/>
              <a:gd name="T74" fmla="*/ 464 w 833"/>
              <a:gd name="T75" fmla="*/ 188 h 990"/>
              <a:gd name="T76" fmla="*/ 464 w 833"/>
              <a:gd name="T77" fmla="*/ 188 h 990"/>
              <a:gd name="T78" fmla="*/ 573 w 833"/>
              <a:gd name="T79" fmla="*/ 498 h 990"/>
              <a:gd name="T80" fmla="*/ 678 w 833"/>
              <a:gd name="T81" fmla="*/ 193 h 990"/>
              <a:gd name="T82" fmla="*/ 638 w 833"/>
              <a:gd name="T83" fmla="*/ 270 h 990"/>
              <a:gd name="T84" fmla="*/ 78 w 833"/>
              <a:gd name="T85" fmla="*/ 417 h 990"/>
              <a:gd name="T86" fmla="*/ 398 w 833"/>
              <a:gd name="T87" fmla="*/ 464 h 990"/>
              <a:gd name="T88" fmla="*/ 686 w 833"/>
              <a:gd name="T89" fmla="*/ 447 h 990"/>
              <a:gd name="T90" fmla="*/ 559 w 833"/>
              <a:gd name="T91" fmla="*/ 73 h 990"/>
              <a:gd name="T92" fmla="*/ 425 w 833"/>
              <a:gd name="T93" fmla="*/ 279 h 990"/>
              <a:gd name="T94" fmla="*/ 678 w 833"/>
              <a:gd name="T95" fmla="*/ 421 h 990"/>
              <a:gd name="T96" fmla="*/ 289 w 833"/>
              <a:gd name="T97" fmla="*/ 362 h 990"/>
              <a:gd name="T98" fmla="*/ 300 w 833"/>
              <a:gd name="T99" fmla="*/ 429 h 990"/>
              <a:gd name="T100" fmla="*/ 522 w 833"/>
              <a:gd name="T101" fmla="*/ 225 h 990"/>
              <a:gd name="T102" fmla="*/ 402 w 833"/>
              <a:gd name="T103" fmla="*/ 495 h 990"/>
              <a:gd name="T104" fmla="*/ 640 w 833"/>
              <a:gd name="T105" fmla="*/ 251 h 990"/>
              <a:gd name="T106" fmla="*/ 532 w 833"/>
              <a:gd name="T107" fmla="*/ 365 h 990"/>
              <a:gd name="T108" fmla="*/ 121 w 833"/>
              <a:gd name="T109" fmla="*/ 358 h 990"/>
              <a:gd name="T110" fmla="*/ 519 w 833"/>
              <a:gd name="T111" fmla="*/ 302 h 990"/>
              <a:gd name="T112" fmla="*/ 577 w 833"/>
              <a:gd name="T113" fmla="*/ 375 h 990"/>
              <a:gd name="T114" fmla="*/ 206 w 833"/>
              <a:gd name="T115" fmla="*/ 376 h 990"/>
              <a:gd name="T116" fmla="*/ 418 w 833"/>
              <a:gd name="T117" fmla="*/ 455 h 990"/>
              <a:gd name="T118" fmla="*/ 645 w 833"/>
              <a:gd name="T119" fmla="*/ 214 h 9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3" h="990">
                <a:moveTo>
                  <a:pt x="361" y="261"/>
                </a:moveTo>
                <a:cubicBezTo>
                  <a:pt x="362" y="261"/>
                  <a:pt x="363" y="263"/>
                  <a:pt x="364" y="264"/>
                </a:cubicBezTo>
                <a:cubicBezTo>
                  <a:pt x="366" y="263"/>
                  <a:pt x="367" y="262"/>
                  <a:pt x="367" y="262"/>
                </a:cubicBezTo>
                <a:cubicBezTo>
                  <a:pt x="369" y="247"/>
                  <a:pt x="373" y="234"/>
                  <a:pt x="380" y="221"/>
                </a:cubicBezTo>
                <a:cubicBezTo>
                  <a:pt x="388" y="203"/>
                  <a:pt x="401" y="189"/>
                  <a:pt x="418" y="179"/>
                </a:cubicBezTo>
                <a:cubicBezTo>
                  <a:pt x="429" y="172"/>
                  <a:pt x="441" y="172"/>
                  <a:pt x="453" y="174"/>
                </a:cubicBezTo>
                <a:cubicBezTo>
                  <a:pt x="457" y="175"/>
                  <a:pt x="461" y="176"/>
                  <a:pt x="466" y="177"/>
                </a:cubicBezTo>
                <a:cubicBezTo>
                  <a:pt x="468" y="169"/>
                  <a:pt x="470" y="163"/>
                  <a:pt x="472" y="156"/>
                </a:cubicBezTo>
                <a:cubicBezTo>
                  <a:pt x="470" y="153"/>
                  <a:pt x="468" y="150"/>
                  <a:pt x="467" y="148"/>
                </a:cubicBezTo>
                <a:cubicBezTo>
                  <a:pt x="457" y="134"/>
                  <a:pt x="452" y="118"/>
                  <a:pt x="448" y="101"/>
                </a:cubicBezTo>
                <a:cubicBezTo>
                  <a:pt x="444" y="81"/>
                  <a:pt x="449" y="63"/>
                  <a:pt x="461" y="47"/>
                </a:cubicBezTo>
                <a:cubicBezTo>
                  <a:pt x="467" y="38"/>
                  <a:pt x="477" y="31"/>
                  <a:pt x="487" y="27"/>
                </a:cubicBezTo>
                <a:cubicBezTo>
                  <a:pt x="505" y="19"/>
                  <a:pt x="524" y="14"/>
                  <a:pt x="544" y="14"/>
                </a:cubicBezTo>
                <a:cubicBezTo>
                  <a:pt x="569" y="14"/>
                  <a:pt x="585" y="26"/>
                  <a:pt x="597" y="47"/>
                </a:cubicBezTo>
                <a:cubicBezTo>
                  <a:pt x="607" y="65"/>
                  <a:pt x="608" y="83"/>
                  <a:pt x="604" y="103"/>
                </a:cubicBezTo>
                <a:cubicBezTo>
                  <a:pt x="601" y="118"/>
                  <a:pt x="594" y="131"/>
                  <a:pt x="586" y="143"/>
                </a:cubicBezTo>
                <a:cubicBezTo>
                  <a:pt x="579" y="153"/>
                  <a:pt x="570" y="162"/>
                  <a:pt x="556" y="166"/>
                </a:cubicBezTo>
                <a:cubicBezTo>
                  <a:pt x="550" y="180"/>
                  <a:pt x="547" y="195"/>
                  <a:pt x="543" y="209"/>
                </a:cubicBezTo>
                <a:cubicBezTo>
                  <a:pt x="540" y="224"/>
                  <a:pt x="536" y="238"/>
                  <a:pt x="528" y="250"/>
                </a:cubicBezTo>
                <a:cubicBezTo>
                  <a:pt x="530" y="265"/>
                  <a:pt x="533" y="279"/>
                  <a:pt x="535" y="293"/>
                </a:cubicBezTo>
                <a:cubicBezTo>
                  <a:pt x="545" y="300"/>
                  <a:pt x="554" y="306"/>
                  <a:pt x="563" y="313"/>
                </a:cubicBezTo>
                <a:cubicBezTo>
                  <a:pt x="576" y="321"/>
                  <a:pt x="584" y="333"/>
                  <a:pt x="585" y="349"/>
                </a:cubicBezTo>
                <a:cubicBezTo>
                  <a:pt x="589" y="353"/>
                  <a:pt x="594" y="357"/>
                  <a:pt x="599" y="361"/>
                </a:cubicBezTo>
                <a:cubicBezTo>
                  <a:pt x="600" y="373"/>
                  <a:pt x="593" y="379"/>
                  <a:pt x="585" y="385"/>
                </a:cubicBezTo>
                <a:cubicBezTo>
                  <a:pt x="578" y="386"/>
                  <a:pt x="573" y="381"/>
                  <a:pt x="566" y="380"/>
                </a:cubicBezTo>
                <a:cubicBezTo>
                  <a:pt x="563" y="381"/>
                  <a:pt x="560" y="382"/>
                  <a:pt x="556" y="382"/>
                </a:cubicBezTo>
                <a:cubicBezTo>
                  <a:pt x="547" y="383"/>
                  <a:pt x="538" y="382"/>
                  <a:pt x="529" y="376"/>
                </a:cubicBezTo>
                <a:cubicBezTo>
                  <a:pt x="517" y="367"/>
                  <a:pt x="503" y="360"/>
                  <a:pt x="492" y="354"/>
                </a:cubicBezTo>
                <a:cubicBezTo>
                  <a:pt x="478" y="354"/>
                  <a:pt x="466" y="356"/>
                  <a:pt x="455" y="355"/>
                </a:cubicBezTo>
                <a:cubicBezTo>
                  <a:pt x="429" y="354"/>
                  <a:pt x="407" y="344"/>
                  <a:pt x="390" y="325"/>
                </a:cubicBezTo>
                <a:cubicBezTo>
                  <a:pt x="384" y="318"/>
                  <a:pt x="378" y="311"/>
                  <a:pt x="371" y="303"/>
                </a:cubicBezTo>
                <a:cubicBezTo>
                  <a:pt x="357" y="338"/>
                  <a:pt x="347" y="374"/>
                  <a:pt x="335" y="409"/>
                </a:cubicBezTo>
                <a:cubicBezTo>
                  <a:pt x="338" y="419"/>
                  <a:pt x="341" y="430"/>
                  <a:pt x="342" y="440"/>
                </a:cubicBezTo>
                <a:cubicBezTo>
                  <a:pt x="343" y="451"/>
                  <a:pt x="342" y="461"/>
                  <a:pt x="342" y="471"/>
                </a:cubicBezTo>
                <a:cubicBezTo>
                  <a:pt x="345" y="475"/>
                  <a:pt x="348" y="475"/>
                  <a:pt x="351" y="472"/>
                </a:cubicBezTo>
                <a:cubicBezTo>
                  <a:pt x="351" y="472"/>
                  <a:pt x="352" y="471"/>
                  <a:pt x="352" y="470"/>
                </a:cubicBezTo>
                <a:cubicBezTo>
                  <a:pt x="356" y="444"/>
                  <a:pt x="370" y="425"/>
                  <a:pt x="389" y="409"/>
                </a:cubicBezTo>
                <a:cubicBezTo>
                  <a:pt x="402" y="399"/>
                  <a:pt x="417" y="394"/>
                  <a:pt x="433" y="392"/>
                </a:cubicBezTo>
                <a:cubicBezTo>
                  <a:pt x="451" y="390"/>
                  <a:pt x="467" y="397"/>
                  <a:pt x="481" y="410"/>
                </a:cubicBezTo>
                <a:cubicBezTo>
                  <a:pt x="491" y="419"/>
                  <a:pt x="498" y="431"/>
                  <a:pt x="502" y="444"/>
                </a:cubicBezTo>
                <a:cubicBezTo>
                  <a:pt x="503" y="448"/>
                  <a:pt x="504" y="451"/>
                  <a:pt x="506" y="455"/>
                </a:cubicBezTo>
                <a:cubicBezTo>
                  <a:pt x="514" y="459"/>
                  <a:pt x="521" y="464"/>
                  <a:pt x="528" y="467"/>
                </a:cubicBezTo>
                <a:cubicBezTo>
                  <a:pt x="547" y="466"/>
                  <a:pt x="565" y="465"/>
                  <a:pt x="583" y="464"/>
                </a:cubicBezTo>
                <a:cubicBezTo>
                  <a:pt x="598" y="443"/>
                  <a:pt x="607" y="419"/>
                  <a:pt x="621" y="398"/>
                </a:cubicBezTo>
                <a:cubicBezTo>
                  <a:pt x="621" y="386"/>
                  <a:pt x="620" y="376"/>
                  <a:pt x="621" y="365"/>
                </a:cubicBezTo>
                <a:cubicBezTo>
                  <a:pt x="621" y="355"/>
                  <a:pt x="622" y="345"/>
                  <a:pt x="624" y="335"/>
                </a:cubicBezTo>
                <a:cubicBezTo>
                  <a:pt x="625" y="324"/>
                  <a:pt x="629" y="314"/>
                  <a:pt x="632" y="303"/>
                </a:cubicBezTo>
                <a:cubicBezTo>
                  <a:pt x="628" y="302"/>
                  <a:pt x="625" y="301"/>
                  <a:pt x="622" y="300"/>
                </a:cubicBezTo>
                <a:cubicBezTo>
                  <a:pt x="609" y="295"/>
                  <a:pt x="599" y="286"/>
                  <a:pt x="593" y="274"/>
                </a:cubicBezTo>
                <a:cubicBezTo>
                  <a:pt x="584" y="256"/>
                  <a:pt x="577" y="236"/>
                  <a:pt x="578" y="214"/>
                </a:cubicBezTo>
                <a:cubicBezTo>
                  <a:pt x="579" y="208"/>
                  <a:pt x="579" y="202"/>
                  <a:pt x="581" y="196"/>
                </a:cubicBezTo>
                <a:cubicBezTo>
                  <a:pt x="583" y="188"/>
                  <a:pt x="588" y="181"/>
                  <a:pt x="595" y="175"/>
                </a:cubicBezTo>
                <a:cubicBezTo>
                  <a:pt x="617" y="160"/>
                  <a:pt x="640" y="156"/>
                  <a:pt x="666" y="164"/>
                </a:cubicBezTo>
                <a:cubicBezTo>
                  <a:pt x="673" y="166"/>
                  <a:pt x="681" y="170"/>
                  <a:pt x="688" y="173"/>
                </a:cubicBezTo>
                <a:cubicBezTo>
                  <a:pt x="697" y="177"/>
                  <a:pt x="704" y="183"/>
                  <a:pt x="709" y="192"/>
                </a:cubicBezTo>
                <a:cubicBezTo>
                  <a:pt x="712" y="197"/>
                  <a:pt x="715" y="202"/>
                  <a:pt x="718" y="207"/>
                </a:cubicBezTo>
                <a:cubicBezTo>
                  <a:pt x="745" y="213"/>
                  <a:pt x="770" y="220"/>
                  <a:pt x="797" y="226"/>
                </a:cubicBezTo>
                <a:cubicBezTo>
                  <a:pt x="800" y="229"/>
                  <a:pt x="804" y="232"/>
                  <a:pt x="808" y="236"/>
                </a:cubicBezTo>
                <a:cubicBezTo>
                  <a:pt x="811" y="237"/>
                  <a:pt x="815" y="237"/>
                  <a:pt x="818" y="239"/>
                </a:cubicBezTo>
                <a:cubicBezTo>
                  <a:pt x="830" y="244"/>
                  <a:pt x="833" y="252"/>
                  <a:pt x="828" y="264"/>
                </a:cubicBezTo>
                <a:cubicBezTo>
                  <a:pt x="827" y="266"/>
                  <a:pt x="826" y="267"/>
                  <a:pt x="825" y="268"/>
                </a:cubicBezTo>
                <a:cubicBezTo>
                  <a:pt x="819" y="270"/>
                  <a:pt x="814" y="273"/>
                  <a:pt x="808" y="272"/>
                </a:cubicBezTo>
                <a:cubicBezTo>
                  <a:pt x="805" y="271"/>
                  <a:pt x="803" y="272"/>
                  <a:pt x="800" y="273"/>
                </a:cubicBezTo>
                <a:cubicBezTo>
                  <a:pt x="790" y="275"/>
                  <a:pt x="781" y="276"/>
                  <a:pt x="770" y="274"/>
                </a:cubicBezTo>
                <a:cubicBezTo>
                  <a:pt x="752" y="270"/>
                  <a:pt x="734" y="266"/>
                  <a:pt x="715" y="263"/>
                </a:cubicBezTo>
                <a:cubicBezTo>
                  <a:pt x="713" y="262"/>
                  <a:pt x="711" y="263"/>
                  <a:pt x="708" y="263"/>
                </a:cubicBezTo>
                <a:cubicBezTo>
                  <a:pt x="708" y="266"/>
                  <a:pt x="710" y="267"/>
                  <a:pt x="712" y="267"/>
                </a:cubicBezTo>
                <a:cubicBezTo>
                  <a:pt x="720" y="271"/>
                  <a:pt x="729" y="273"/>
                  <a:pt x="737" y="277"/>
                </a:cubicBezTo>
                <a:cubicBezTo>
                  <a:pt x="762" y="289"/>
                  <a:pt x="774" y="311"/>
                  <a:pt x="775" y="337"/>
                </a:cubicBezTo>
                <a:cubicBezTo>
                  <a:pt x="777" y="376"/>
                  <a:pt x="762" y="407"/>
                  <a:pt x="732" y="431"/>
                </a:cubicBezTo>
                <a:cubicBezTo>
                  <a:pt x="728" y="434"/>
                  <a:pt x="724" y="436"/>
                  <a:pt x="720" y="437"/>
                </a:cubicBezTo>
                <a:cubicBezTo>
                  <a:pt x="716" y="439"/>
                  <a:pt x="712" y="440"/>
                  <a:pt x="708" y="441"/>
                </a:cubicBezTo>
                <a:cubicBezTo>
                  <a:pt x="705" y="442"/>
                  <a:pt x="701" y="443"/>
                  <a:pt x="698" y="444"/>
                </a:cubicBezTo>
                <a:cubicBezTo>
                  <a:pt x="693" y="450"/>
                  <a:pt x="689" y="456"/>
                  <a:pt x="688" y="464"/>
                </a:cubicBezTo>
                <a:cubicBezTo>
                  <a:pt x="700" y="469"/>
                  <a:pt x="716" y="470"/>
                  <a:pt x="721" y="487"/>
                </a:cubicBezTo>
                <a:cubicBezTo>
                  <a:pt x="721" y="500"/>
                  <a:pt x="721" y="514"/>
                  <a:pt x="721" y="529"/>
                </a:cubicBezTo>
                <a:cubicBezTo>
                  <a:pt x="724" y="530"/>
                  <a:pt x="727" y="531"/>
                  <a:pt x="730" y="533"/>
                </a:cubicBezTo>
                <a:cubicBezTo>
                  <a:pt x="740" y="538"/>
                  <a:pt x="752" y="542"/>
                  <a:pt x="762" y="548"/>
                </a:cubicBezTo>
                <a:cubicBezTo>
                  <a:pt x="775" y="556"/>
                  <a:pt x="781" y="568"/>
                  <a:pt x="778" y="583"/>
                </a:cubicBezTo>
                <a:cubicBezTo>
                  <a:pt x="774" y="603"/>
                  <a:pt x="767" y="620"/>
                  <a:pt x="748" y="630"/>
                </a:cubicBezTo>
                <a:cubicBezTo>
                  <a:pt x="745" y="631"/>
                  <a:pt x="743" y="633"/>
                  <a:pt x="739" y="635"/>
                </a:cubicBezTo>
                <a:cubicBezTo>
                  <a:pt x="739" y="639"/>
                  <a:pt x="739" y="643"/>
                  <a:pt x="738" y="646"/>
                </a:cubicBezTo>
                <a:cubicBezTo>
                  <a:pt x="738" y="666"/>
                  <a:pt x="739" y="686"/>
                  <a:pt x="737" y="706"/>
                </a:cubicBezTo>
                <a:cubicBezTo>
                  <a:pt x="733" y="736"/>
                  <a:pt x="728" y="767"/>
                  <a:pt x="716" y="796"/>
                </a:cubicBezTo>
                <a:cubicBezTo>
                  <a:pt x="709" y="815"/>
                  <a:pt x="703" y="835"/>
                  <a:pt x="696" y="855"/>
                </a:cubicBezTo>
                <a:cubicBezTo>
                  <a:pt x="693" y="863"/>
                  <a:pt x="688" y="871"/>
                  <a:pt x="684" y="879"/>
                </a:cubicBezTo>
                <a:cubicBezTo>
                  <a:pt x="677" y="890"/>
                  <a:pt x="671" y="901"/>
                  <a:pt x="663" y="911"/>
                </a:cubicBezTo>
                <a:cubicBezTo>
                  <a:pt x="644" y="936"/>
                  <a:pt x="620" y="953"/>
                  <a:pt x="590" y="963"/>
                </a:cubicBezTo>
                <a:cubicBezTo>
                  <a:pt x="584" y="965"/>
                  <a:pt x="578" y="966"/>
                  <a:pt x="573" y="968"/>
                </a:cubicBezTo>
                <a:cubicBezTo>
                  <a:pt x="546" y="979"/>
                  <a:pt x="519" y="983"/>
                  <a:pt x="491" y="986"/>
                </a:cubicBezTo>
                <a:cubicBezTo>
                  <a:pt x="463" y="990"/>
                  <a:pt x="434" y="986"/>
                  <a:pt x="406" y="985"/>
                </a:cubicBezTo>
                <a:cubicBezTo>
                  <a:pt x="382" y="984"/>
                  <a:pt x="358" y="981"/>
                  <a:pt x="333" y="981"/>
                </a:cubicBezTo>
                <a:cubicBezTo>
                  <a:pt x="323" y="981"/>
                  <a:pt x="312" y="977"/>
                  <a:pt x="302" y="975"/>
                </a:cubicBezTo>
                <a:cubicBezTo>
                  <a:pt x="276" y="968"/>
                  <a:pt x="250" y="958"/>
                  <a:pt x="225" y="947"/>
                </a:cubicBezTo>
                <a:cubicBezTo>
                  <a:pt x="209" y="940"/>
                  <a:pt x="194" y="930"/>
                  <a:pt x="180" y="920"/>
                </a:cubicBezTo>
                <a:cubicBezTo>
                  <a:pt x="175" y="916"/>
                  <a:pt x="170" y="912"/>
                  <a:pt x="167" y="907"/>
                </a:cubicBezTo>
                <a:cubicBezTo>
                  <a:pt x="150" y="882"/>
                  <a:pt x="136" y="857"/>
                  <a:pt x="130" y="828"/>
                </a:cubicBezTo>
                <a:cubicBezTo>
                  <a:pt x="127" y="817"/>
                  <a:pt x="126" y="807"/>
                  <a:pt x="124" y="796"/>
                </a:cubicBezTo>
                <a:cubicBezTo>
                  <a:pt x="123" y="790"/>
                  <a:pt x="121" y="783"/>
                  <a:pt x="120" y="777"/>
                </a:cubicBezTo>
                <a:cubicBezTo>
                  <a:pt x="116" y="758"/>
                  <a:pt x="113" y="740"/>
                  <a:pt x="113" y="721"/>
                </a:cubicBezTo>
                <a:cubicBezTo>
                  <a:pt x="113" y="719"/>
                  <a:pt x="113" y="716"/>
                  <a:pt x="113" y="714"/>
                </a:cubicBezTo>
                <a:cubicBezTo>
                  <a:pt x="112" y="701"/>
                  <a:pt x="111" y="688"/>
                  <a:pt x="110" y="674"/>
                </a:cubicBezTo>
                <a:cubicBezTo>
                  <a:pt x="109" y="671"/>
                  <a:pt x="104" y="669"/>
                  <a:pt x="100" y="668"/>
                </a:cubicBezTo>
                <a:cubicBezTo>
                  <a:pt x="87" y="661"/>
                  <a:pt x="76" y="652"/>
                  <a:pt x="68" y="638"/>
                </a:cubicBezTo>
                <a:cubicBezTo>
                  <a:pt x="66" y="629"/>
                  <a:pt x="66" y="620"/>
                  <a:pt x="70" y="612"/>
                </a:cubicBezTo>
                <a:cubicBezTo>
                  <a:pt x="75" y="601"/>
                  <a:pt x="81" y="592"/>
                  <a:pt x="91" y="586"/>
                </a:cubicBezTo>
                <a:cubicBezTo>
                  <a:pt x="94" y="583"/>
                  <a:pt x="99" y="582"/>
                  <a:pt x="103" y="581"/>
                </a:cubicBezTo>
                <a:cubicBezTo>
                  <a:pt x="108" y="580"/>
                  <a:pt x="112" y="579"/>
                  <a:pt x="116" y="574"/>
                </a:cubicBezTo>
                <a:cubicBezTo>
                  <a:pt x="117" y="572"/>
                  <a:pt x="118" y="569"/>
                  <a:pt x="119" y="565"/>
                </a:cubicBezTo>
                <a:cubicBezTo>
                  <a:pt x="120" y="549"/>
                  <a:pt x="122" y="533"/>
                  <a:pt x="124" y="517"/>
                </a:cubicBezTo>
                <a:cubicBezTo>
                  <a:pt x="124" y="512"/>
                  <a:pt x="126" y="506"/>
                  <a:pt x="126" y="502"/>
                </a:cubicBezTo>
                <a:cubicBezTo>
                  <a:pt x="132" y="495"/>
                  <a:pt x="139" y="491"/>
                  <a:pt x="146" y="488"/>
                </a:cubicBezTo>
                <a:cubicBezTo>
                  <a:pt x="153" y="486"/>
                  <a:pt x="160" y="485"/>
                  <a:pt x="167" y="484"/>
                </a:cubicBezTo>
                <a:cubicBezTo>
                  <a:pt x="167" y="460"/>
                  <a:pt x="171" y="439"/>
                  <a:pt x="181" y="419"/>
                </a:cubicBezTo>
                <a:cubicBezTo>
                  <a:pt x="178" y="416"/>
                  <a:pt x="176" y="417"/>
                  <a:pt x="174" y="418"/>
                </a:cubicBezTo>
                <a:cubicBezTo>
                  <a:pt x="161" y="419"/>
                  <a:pt x="148" y="422"/>
                  <a:pt x="136" y="422"/>
                </a:cubicBezTo>
                <a:cubicBezTo>
                  <a:pt x="126" y="423"/>
                  <a:pt x="118" y="426"/>
                  <a:pt x="111" y="431"/>
                </a:cubicBezTo>
                <a:cubicBezTo>
                  <a:pt x="102" y="437"/>
                  <a:pt x="94" y="442"/>
                  <a:pt x="85" y="447"/>
                </a:cubicBezTo>
                <a:cubicBezTo>
                  <a:pt x="72" y="455"/>
                  <a:pt x="58" y="457"/>
                  <a:pt x="43" y="452"/>
                </a:cubicBezTo>
                <a:cubicBezTo>
                  <a:pt x="36" y="450"/>
                  <a:pt x="31" y="447"/>
                  <a:pt x="26" y="442"/>
                </a:cubicBezTo>
                <a:cubicBezTo>
                  <a:pt x="15" y="431"/>
                  <a:pt x="7" y="418"/>
                  <a:pt x="5" y="402"/>
                </a:cubicBezTo>
                <a:cubicBezTo>
                  <a:pt x="5" y="398"/>
                  <a:pt x="4" y="393"/>
                  <a:pt x="3" y="389"/>
                </a:cubicBezTo>
                <a:cubicBezTo>
                  <a:pt x="0" y="361"/>
                  <a:pt x="14" y="343"/>
                  <a:pt x="35" y="329"/>
                </a:cubicBezTo>
                <a:cubicBezTo>
                  <a:pt x="46" y="321"/>
                  <a:pt x="59" y="320"/>
                  <a:pt x="72" y="326"/>
                </a:cubicBezTo>
                <a:cubicBezTo>
                  <a:pt x="86" y="333"/>
                  <a:pt x="101" y="337"/>
                  <a:pt x="110" y="348"/>
                </a:cubicBezTo>
                <a:cubicBezTo>
                  <a:pt x="127" y="350"/>
                  <a:pt x="142" y="351"/>
                  <a:pt x="157" y="349"/>
                </a:cubicBezTo>
                <a:cubicBezTo>
                  <a:pt x="169" y="348"/>
                  <a:pt x="181" y="350"/>
                  <a:pt x="192" y="356"/>
                </a:cubicBezTo>
                <a:cubicBezTo>
                  <a:pt x="198" y="359"/>
                  <a:pt x="203" y="362"/>
                  <a:pt x="209" y="365"/>
                </a:cubicBezTo>
                <a:cubicBezTo>
                  <a:pt x="211" y="369"/>
                  <a:pt x="214" y="374"/>
                  <a:pt x="216" y="378"/>
                </a:cubicBezTo>
                <a:cubicBezTo>
                  <a:pt x="240" y="367"/>
                  <a:pt x="241" y="365"/>
                  <a:pt x="279" y="361"/>
                </a:cubicBezTo>
                <a:cubicBezTo>
                  <a:pt x="283" y="350"/>
                  <a:pt x="288" y="340"/>
                  <a:pt x="292" y="329"/>
                </a:cubicBezTo>
                <a:cubicBezTo>
                  <a:pt x="297" y="318"/>
                  <a:pt x="301" y="307"/>
                  <a:pt x="305" y="296"/>
                </a:cubicBezTo>
                <a:cubicBezTo>
                  <a:pt x="307" y="293"/>
                  <a:pt x="308" y="289"/>
                  <a:pt x="308" y="285"/>
                </a:cubicBezTo>
                <a:cubicBezTo>
                  <a:pt x="309" y="272"/>
                  <a:pt x="315" y="262"/>
                  <a:pt x="327" y="256"/>
                </a:cubicBezTo>
                <a:cubicBezTo>
                  <a:pt x="329" y="255"/>
                  <a:pt x="331" y="253"/>
                  <a:pt x="333" y="252"/>
                </a:cubicBezTo>
                <a:cubicBezTo>
                  <a:pt x="338" y="244"/>
                  <a:pt x="339" y="235"/>
                  <a:pt x="345" y="228"/>
                </a:cubicBezTo>
                <a:cubicBezTo>
                  <a:pt x="349" y="228"/>
                  <a:pt x="353" y="228"/>
                  <a:pt x="356" y="228"/>
                </a:cubicBezTo>
                <a:cubicBezTo>
                  <a:pt x="367" y="238"/>
                  <a:pt x="360" y="249"/>
                  <a:pt x="361" y="261"/>
                </a:cubicBezTo>
                <a:close/>
                <a:moveTo>
                  <a:pt x="305" y="162"/>
                </a:moveTo>
                <a:cubicBezTo>
                  <a:pt x="302" y="160"/>
                  <a:pt x="301" y="160"/>
                  <a:pt x="300" y="159"/>
                </a:cubicBezTo>
                <a:cubicBezTo>
                  <a:pt x="302" y="154"/>
                  <a:pt x="305" y="154"/>
                  <a:pt x="309" y="157"/>
                </a:cubicBezTo>
                <a:cubicBezTo>
                  <a:pt x="308" y="158"/>
                  <a:pt x="307" y="160"/>
                  <a:pt x="305" y="162"/>
                </a:cubicBezTo>
                <a:close/>
                <a:moveTo>
                  <a:pt x="301" y="141"/>
                </a:moveTo>
                <a:cubicBezTo>
                  <a:pt x="304" y="138"/>
                  <a:pt x="308" y="136"/>
                  <a:pt x="312" y="137"/>
                </a:cubicBezTo>
                <a:cubicBezTo>
                  <a:pt x="312" y="139"/>
                  <a:pt x="312" y="140"/>
                  <a:pt x="313" y="141"/>
                </a:cubicBezTo>
                <a:cubicBezTo>
                  <a:pt x="310" y="143"/>
                  <a:pt x="308" y="145"/>
                  <a:pt x="305" y="147"/>
                </a:cubicBezTo>
                <a:cubicBezTo>
                  <a:pt x="301" y="146"/>
                  <a:pt x="301" y="143"/>
                  <a:pt x="301" y="141"/>
                </a:cubicBezTo>
                <a:close/>
                <a:moveTo>
                  <a:pt x="516" y="194"/>
                </a:moveTo>
                <a:cubicBezTo>
                  <a:pt x="522" y="196"/>
                  <a:pt x="525" y="197"/>
                  <a:pt x="528" y="198"/>
                </a:cubicBezTo>
                <a:cubicBezTo>
                  <a:pt x="527" y="200"/>
                  <a:pt x="526" y="203"/>
                  <a:pt x="526" y="203"/>
                </a:cubicBezTo>
                <a:cubicBezTo>
                  <a:pt x="521" y="203"/>
                  <a:pt x="521" y="203"/>
                  <a:pt x="516" y="194"/>
                </a:cubicBezTo>
                <a:close/>
                <a:moveTo>
                  <a:pt x="525" y="177"/>
                </a:moveTo>
                <a:cubicBezTo>
                  <a:pt x="527" y="179"/>
                  <a:pt x="529" y="181"/>
                  <a:pt x="531" y="183"/>
                </a:cubicBezTo>
                <a:cubicBezTo>
                  <a:pt x="530" y="187"/>
                  <a:pt x="529" y="187"/>
                  <a:pt x="523" y="185"/>
                </a:cubicBezTo>
                <a:cubicBezTo>
                  <a:pt x="521" y="182"/>
                  <a:pt x="520" y="179"/>
                  <a:pt x="525" y="177"/>
                </a:cubicBezTo>
                <a:close/>
                <a:moveTo>
                  <a:pt x="522" y="211"/>
                </a:moveTo>
                <a:cubicBezTo>
                  <a:pt x="521" y="212"/>
                  <a:pt x="520" y="213"/>
                  <a:pt x="519" y="213"/>
                </a:cubicBezTo>
                <a:cubicBezTo>
                  <a:pt x="514" y="214"/>
                  <a:pt x="511" y="211"/>
                  <a:pt x="511" y="206"/>
                </a:cubicBezTo>
                <a:cubicBezTo>
                  <a:pt x="512" y="205"/>
                  <a:pt x="513" y="204"/>
                  <a:pt x="513" y="204"/>
                </a:cubicBezTo>
                <a:cubicBezTo>
                  <a:pt x="517" y="205"/>
                  <a:pt x="520" y="206"/>
                  <a:pt x="522" y="211"/>
                </a:cubicBezTo>
                <a:close/>
                <a:moveTo>
                  <a:pt x="317" y="318"/>
                </a:moveTo>
                <a:cubicBezTo>
                  <a:pt x="318" y="317"/>
                  <a:pt x="319" y="317"/>
                  <a:pt x="320" y="317"/>
                </a:cubicBezTo>
                <a:cubicBezTo>
                  <a:pt x="321" y="317"/>
                  <a:pt x="322" y="319"/>
                  <a:pt x="322" y="319"/>
                </a:cubicBezTo>
                <a:cubicBezTo>
                  <a:pt x="321" y="320"/>
                  <a:pt x="320" y="320"/>
                  <a:pt x="318" y="321"/>
                </a:cubicBezTo>
                <a:cubicBezTo>
                  <a:pt x="318" y="320"/>
                  <a:pt x="318" y="319"/>
                  <a:pt x="317" y="318"/>
                </a:cubicBezTo>
                <a:close/>
                <a:moveTo>
                  <a:pt x="316" y="341"/>
                </a:moveTo>
                <a:cubicBezTo>
                  <a:pt x="313" y="340"/>
                  <a:pt x="310" y="339"/>
                  <a:pt x="312" y="334"/>
                </a:cubicBezTo>
                <a:cubicBezTo>
                  <a:pt x="316" y="333"/>
                  <a:pt x="318" y="334"/>
                  <a:pt x="319" y="339"/>
                </a:cubicBezTo>
                <a:cubicBezTo>
                  <a:pt x="318" y="340"/>
                  <a:pt x="317" y="341"/>
                  <a:pt x="316" y="341"/>
                </a:cubicBezTo>
                <a:close/>
                <a:moveTo>
                  <a:pt x="304" y="347"/>
                </a:moveTo>
                <a:cubicBezTo>
                  <a:pt x="307" y="347"/>
                  <a:pt x="310" y="348"/>
                  <a:pt x="313" y="348"/>
                </a:cubicBezTo>
                <a:cubicBezTo>
                  <a:pt x="312" y="351"/>
                  <a:pt x="311" y="353"/>
                  <a:pt x="311" y="355"/>
                </a:cubicBezTo>
                <a:cubicBezTo>
                  <a:pt x="306" y="355"/>
                  <a:pt x="303" y="353"/>
                  <a:pt x="304" y="347"/>
                </a:cubicBezTo>
                <a:close/>
                <a:moveTo>
                  <a:pt x="452" y="193"/>
                </a:moveTo>
                <a:cubicBezTo>
                  <a:pt x="446" y="193"/>
                  <a:pt x="446" y="193"/>
                  <a:pt x="448" y="188"/>
                </a:cubicBezTo>
                <a:cubicBezTo>
                  <a:pt x="452" y="188"/>
                  <a:pt x="453" y="190"/>
                  <a:pt x="452" y="193"/>
                </a:cubicBezTo>
                <a:close/>
                <a:moveTo>
                  <a:pt x="424" y="205"/>
                </a:moveTo>
                <a:cubicBezTo>
                  <a:pt x="427" y="209"/>
                  <a:pt x="429" y="212"/>
                  <a:pt x="431" y="215"/>
                </a:cubicBezTo>
                <a:cubicBezTo>
                  <a:pt x="429" y="216"/>
                  <a:pt x="428" y="217"/>
                  <a:pt x="427" y="217"/>
                </a:cubicBezTo>
                <a:cubicBezTo>
                  <a:pt x="422" y="215"/>
                  <a:pt x="421" y="212"/>
                  <a:pt x="424" y="205"/>
                </a:cubicBezTo>
                <a:close/>
                <a:moveTo>
                  <a:pt x="442" y="206"/>
                </a:moveTo>
                <a:cubicBezTo>
                  <a:pt x="436" y="207"/>
                  <a:pt x="435" y="204"/>
                  <a:pt x="434" y="201"/>
                </a:cubicBezTo>
                <a:cubicBezTo>
                  <a:pt x="433" y="199"/>
                  <a:pt x="434" y="197"/>
                  <a:pt x="434" y="195"/>
                </a:cubicBezTo>
                <a:cubicBezTo>
                  <a:pt x="440" y="197"/>
                  <a:pt x="442" y="200"/>
                  <a:pt x="442" y="206"/>
                </a:cubicBezTo>
                <a:close/>
                <a:moveTo>
                  <a:pt x="538" y="47"/>
                </a:moveTo>
                <a:cubicBezTo>
                  <a:pt x="535" y="49"/>
                  <a:pt x="534" y="50"/>
                  <a:pt x="533" y="51"/>
                </a:cubicBezTo>
                <a:cubicBezTo>
                  <a:pt x="528" y="46"/>
                  <a:pt x="528" y="46"/>
                  <a:pt x="531" y="40"/>
                </a:cubicBezTo>
                <a:cubicBezTo>
                  <a:pt x="533" y="42"/>
                  <a:pt x="535" y="44"/>
                  <a:pt x="538" y="47"/>
                </a:cubicBezTo>
                <a:close/>
                <a:moveTo>
                  <a:pt x="545" y="28"/>
                </a:moveTo>
                <a:cubicBezTo>
                  <a:pt x="551" y="35"/>
                  <a:pt x="551" y="40"/>
                  <a:pt x="550" y="46"/>
                </a:cubicBezTo>
                <a:cubicBezTo>
                  <a:pt x="548" y="45"/>
                  <a:pt x="547" y="45"/>
                  <a:pt x="546" y="45"/>
                </a:cubicBezTo>
                <a:cubicBezTo>
                  <a:pt x="543" y="41"/>
                  <a:pt x="542" y="36"/>
                  <a:pt x="545" y="28"/>
                </a:cubicBezTo>
                <a:close/>
                <a:moveTo>
                  <a:pt x="328" y="452"/>
                </a:moveTo>
                <a:cubicBezTo>
                  <a:pt x="322" y="455"/>
                  <a:pt x="320" y="454"/>
                  <a:pt x="317" y="449"/>
                </a:cubicBezTo>
                <a:cubicBezTo>
                  <a:pt x="321" y="446"/>
                  <a:pt x="324" y="447"/>
                  <a:pt x="328" y="452"/>
                </a:cubicBezTo>
                <a:close/>
                <a:moveTo>
                  <a:pt x="315" y="468"/>
                </a:moveTo>
                <a:cubicBezTo>
                  <a:pt x="316" y="467"/>
                  <a:pt x="316" y="466"/>
                  <a:pt x="317" y="464"/>
                </a:cubicBezTo>
                <a:cubicBezTo>
                  <a:pt x="320" y="467"/>
                  <a:pt x="323" y="469"/>
                  <a:pt x="325" y="472"/>
                </a:cubicBezTo>
                <a:cubicBezTo>
                  <a:pt x="322" y="476"/>
                  <a:pt x="321" y="475"/>
                  <a:pt x="315" y="468"/>
                </a:cubicBezTo>
                <a:close/>
                <a:moveTo>
                  <a:pt x="323" y="489"/>
                </a:moveTo>
                <a:cubicBezTo>
                  <a:pt x="322" y="493"/>
                  <a:pt x="319" y="492"/>
                  <a:pt x="315" y="491"/>
                </a:cubicBezTo>
                <a:cubicBezTo>
                  <a:pt x="314" y="490"/>
                  <a:pt x="313" y="488"/>
                  <a:pt x="312" y="486"/>
                </a:cubicBezTo>
                <a:cubicBezTo>
                  <a:pt x="315" y="482"/>
                  <a:pt x="316" y="483"/>
                  <a:pt x="323" y="489"/>
                </a:cubicBezTo>
                <a:close/>
                <a:moveTo>
                  <a:pt x="734" y="415"/>
                </a:moveTo>
                <a:cubicBezTo>
                  <a:pt x="725" y="415"/>
                  <a:pt x="724" y="415"/>
                  <a:pt x="725" y="407"/>
                </a:cubicBezTo>
                <a:cubicBezTo>
                  <a:pt x="729" y="408"/>
                  <a:pt x="733" y="410"/>
                  <a:pt x="734" y="415"/>
                </a:cubicBezTo>
                <a:close/>
                <a:moveTo>
                  <a:pt x="732" y="392"/>
                </a:moveTo>
                <a:cubicBezTo>
                  <a:pt x="736" y="397"/>
                  <a:pt x="739" y="399"/>
                  <a:pt x="742" y="402"/>
                </a:cubicBezTo>
                <a:cubicBezTo>
                  <a:pt x="737" y="406"/>
                  <a:pt x="734" y="403"/>
                  <a:pt x="730" y="400"/>
                </a:cubicBezTo>
                <a:cubicBezTo>
                  <a:pt x="731" y="398"/>
                  <a:pt x="731" y="397"/>
                  <a:pt x="732" y="392"/>
                </a:cubicBezTo>
                <a:close/>
                <a:moveTo>
                  <a:pt x="753" y="374"/>
                </a:moveTo>
                <a:cubicBezTo>
                  <a:pt x="749" y="371"/>
                  <a:pt x="747" y="369"/>
                  <a:pt x="745" y="368"/>
                </a:cubicBezTo>
                <a:cubicBezTo>
                  <a:pt x="746" y="366"/>
                  <a:pt x="747" y="365"/>
                  <a:pt x="747" y="364"/>
                </a:cubicBezTo>
                <a:cubicBezTo>
                  <a:pt x="752" y="364"/>
                  <a:pt x="754" y="367"/>
                  <a:pt x="753" y="374"/>
                </a:cubicBezTo>
                <a:close/>
                <a:moveTo>
                  <a:pt x="749" y="388"/>
                </a:moveTo>
                <a:cubicBezTo>
                  <a:pt x="741" y="390"/>
                  <a:pt x="741" y="390"/>
                  <a:pt x="739" y="381"/>
                </a:cubicBezTo>
                <a:cubicBezTo>
                  <a:pt x="744" y="381"/>
                  <a:pt x="744" y="381"/>
                  <a:pt x="749" y="388"/>
                </a:cubicBezTo>
                <a:close/>
                <a:moveTo>
                  <a:pt x="608" y="911"/>
                </a:moveTo>
                <a:cubicBezTo>
                  <a:pt x="609" y="916"/>
                  <a:pt x="610" y="918"/>
                  <a:pt x="611" y="921"/>
                </a:cubicBezTo>
                <a:cubicBezTo>
                  <a:pt x="604" y="920"/>
                  <a:pt x="604" y="920"/>
                  <a:pt x="608" y="911"/>
                </a:cubicBezTo>
                <a:close/>
                <a:moveTo>
                  <a:pt x="203" y="723"/>
                </a:moveTo>
                <a:cubicBezTo>
                  <a:pt x="201" y="717"/>
                  <a:pt x="204" y="715"/>
                  <a:pt x="209" y="714"/>
                </a:cubicBezTo>
                <a:cubicBezTo>
                  <a:pt x="210" y="720"/>
                  <a:pt x="208" y="722"/>
                  <a:pt x="203" y="723"/>
                </a:cubicBezTo>
                <a:close/>
                <a:moveTo>
                  <a:pt x="486" y="601"/>
                </a:moveTo>
                <a:cubicBezTo>
                  <a:pt x="480" y="604"/>
                  <a:pt x="477" y="603"/>
                  <a:pt x="475" y="598"/>
                </a:cubicBezTo>
                <a:cubicBezTo>
                  <a:pt x="480" y="595"/>
                  <a:pt x="483" y="597"/>
                  <a:pt x="486" y="601"/>
                </a:cubicBezTo>
                <a:close/>
                <a:moveTo>
                  <a:pt x="555" y="937"/>
                </a:moveTo>
                <a:cubicBezTo>
                  <a:pt x="560" y="940"/>
                  <a:pt x="560" y="944"/>
                  <a:pt x="559" y="948"/>
                </a:cubicBezTo>
                <a:cubicBezTo>
                  <a:pt x="558" y="948"/>
                  <a:pt x="557" y="948"/>
                  <a:pt x="556" y="949"/>
                </a:cubicBezTo>
                <a:cubicBezTo>
                  <a:pt x="552" y="946"/>
                  <a:pt x="552" y="942"/>
                  <a:pt x="555" y="937"/>
                </a:cubicBezTo>
                <a:close/>
                <a:moveTo>
                  <a:pt x="286" y="585"/>
                </a:moveTo>
                <a:cubicBezTo>
                  <a:pt x="285" y="587"/>
                  <a:pt x="285" y="588"/>
                  <a:pt x="284" y="590"/>
                </a:cubicBezTo>
                <a:cubicBezTo>
                  <a:pt x="281" y="588"/>
                  <a:pt x="278" y="585"/>
                  <a:pt x="275" y="583"/>
                </a:cubicBezTo>
                <a:cubicBezTo>
                  <a:pt x="280" y="579"/>
                  <a:pt x="283" y="581"/>
                  <a:pt x="286" y="585"/>
                </a:cubicBezTo>
                <a:close/>
                <a:moveTo>
                  <a:pt x="466" y="609"/>
                </a:moveTo>
                <a:cubicBezTo>
                  <a:pt x="472" y="610"/>
                  <a:pt x="475" y="612"/>
                  <a:pt x="476" y="618"/>
                </a:cubicBezTo>
                <a:cubicBezTo>
                  <a:pt x="471" y="620"/>
                  <a:pt x="467" y="617"/>
                  <a:pt x="464" y="613"/>
                </a:cubicBezTo>
                <a:cubicBezTo>
                  <a:pt x="465" y="612"/>
                  <a:pt x="465" y="611"/>
                  <a:pt x="466" y="609"/>
                </a:cubicBezTo>
                <a:close/>
                <a:moveTo>
                  <a:pt x="590" y="923"/>
                </a:moveTo>
                <a:cubicBezTo>
                  <a:pt x="594" y="927"/>
                  <a:pt x="593" y="931"/>
                  <a:pt x="593" y="935"/>
                </a:cubicBezTo>
                <a:cubicBezTo>
                  <a:pt x="589" y="938"/>
                  <a:pt x="587" y="936"/>
                  <a:pt x="587" y="934"/>
                </a:cubicBezTo>
                <a:cubicBezTo>
                  <a:pt x="585" y="929"/>
                  <a:pt x="585" y="929"/>
                  <a:pt x="590" y="923"/>
                </a:cubicBezTo>
                <a:close/>
                <a:moveTo>
                  <a:pt x="573" y="930"/>
                </a:moveTo>
                <a:cubicBezTo>
                  <a:pt x="575" y="936"/>
                  <a:pt x="579" y="939"/>
                  <a:pt x="577" y="945"/>
                </a:cubicBezTo>
                <a:cubicBezTo>
                  <a:pt x="572" y="946"/>
                  <a:pt x="571" y="942"/>
                  <a:pt x="570" y="939"/>
                </a:cubicBezTo>
                <a:cubicBezTo>
                  <a:pt x="568" y="936"/>
                  <a:pt x="567" y="933"/>
                  <a:pt x="573" y="930"/>
                </a:cubicBezTo>
                <a:close/>
                <a:moveTo>
                  <a:pt x="295" y="577"/>
                </a:moveTo>
                <a:cubicBezTo>
                  <a:pt x="297" y="576"/>
                  <a:pt x="298" y="576"/>
                  <a:pt x="300" y="575"/>
                </a:cubicBezTo>
                <a:cubicBezTo>
                  <a:pt x="303" y="578"/>
                  <a:pt x="306" y="581"/>
                  <a:pt x="309" y="584"/>
                </a:cubicBezTo>
                <a:cubicBezTo>
                  <a:pt x="308" y="586"/>
                  <a:pt x="307" y="587"/>
                  <a:pt x="306" y="590"/>
                </a:cubicBezTo>
                <a:cubicBezTo>
                  <a:pt x="301" y="586"/>
                  <a:pt x="296" y="584"/>
                  <a:pt x="295" y="577"/>
                </a:cubicBezTo>
                <a:close/>
                <a:moveTo>
                  <a:pt x="549" y="564"/>
                </a:moveTo>
                <a:cubicBezTo>
                  <a:pt x="551" y="563"/>
                  <a:pt x="552" y="562"/>
                  <a:pt x="553" y="561"/>
                </a:cubicBezTo>
                <a:cubicBezTo>
                  <a:pt x="560" y="565"/>
                  <a:pt x="563" y="571"/>
                  <a:pt x="564" y="580"/>
                </a:cubicBezTo>
                <a:cubicBezTo>
                  <a:pt x="555" y="576"/>
                  <a:pt x="553" y="569"/>
                  <a:pt x="549" y="564"/>
                </a:cubicBezTo>
                <a:close/>
                <a:moveTo>
                  <a:pt x="331" y="590"/>
                </a:moveTo>
                <a:cubicBezTo>
                  <a:pt x="320" y="587"/>
                  <a:pt x="317" y="580"/>
                  <a:pt x="311" y="576"/>
                </a:cubicBezTo>
                <a:cubicBezTo>
                  <a:pt x="312" y="571"/>
                  <a:pt x="314" y="572"/>
                  <a:pt x="316" y="572"/>
                </a:cubicBezTo>
                <a:cubicBezTo>
                  <a:pt x="321" y="575"/>
                  <a:pt x="325" y="579"/>
                  <a:pt x="331" y="590"/>
                </a:cubicBezTo>
                <a:close/>
                <a:moveTo>
                  <a:pt x="523" y="568"/>
                </a:moveTo>
                <a:cubicBezTo>
                  <a:pt x="524" y="566"/>
                  <a:pt x="525" y="565"/>
                  <a:pt x="526" y="565"/>
                </a:cubicBezTo>
                <a:cubicBezTo>
                  <a:pt x="526" y="564"/>
                  <a:pt x="527" y="565"/>
                  <a:pt x="528" y="564"/>
                </a:cubicBezTo>
                <a:cubicBezTo>
                  <a:pt x="534" y="568"/>
                  <a:pt x="537" y="573"/>
                  <a:pt x="539" y="582"/>
                </a:cubicBezTo>
                <a:cubicBezTo>
                  <a:pt x="531" y="578"/>
                  <a:pt x="528" y="573"/>
                  <a:pt x="523" y="568"/>
                </a:cubicBezTo>
                <a:close/>
                <a:moveTo>
                  <a:pt x="585" y="582"/>
                </a:moveTo>
                <a:cubicBezTo>
                  <a:pt x="579" y="581"/>
                  <a:pt x="570" y="573"/>
                  <a:pt x="565" y="564"/>
                </a:cubicBezTo>
                <a:cubicBezTo>
                  <a:pt x="575" y="564"/>
                  <a:pt x="580" y="569"/>
                  <a:pt x="585" y="582"/>
                </a:cubicBezTo>
                <a:close/>
                <a:moveTo>
                  <a:pt x="176" y="664"/>
                </a:moveTo>
                <a:cubicBezTo>
                  <a:pt x="169" y="672"/>
                  <a:pt x="162" y="680"/>
                  <a:pt x="156" y="689"/>
                </a:cubicBezTo>
                <a:cubicBezTo>
                  <a:pt x="152" y="688"/>
                  <a:pt x="153" y="686"/>
                  <a:pt x="154" y="684"/>
                </a:cubicBezTo>
                <a:cubicBezTo>
                  <a:pt x="157" y="675"/>
                  <a:pt x="163" y="668"/>
                  <a:pt x="169" y="662"/>
                </a:cubicBezTo>
                <a:cubicBezTo>
                  <a:pt x="171" y="661"/>
                  <a:pt x="173" y="661"/>
                  <a:pt x="174" y="661"/>
                </a:cubicBezTo>
                <a:cubicBezTo>
                  <a:pt x="175" y="662"/>
                  <a:pt x="175" y="663"/>
                  <a:pt x="176" y="664"/>
                </a:cubicBezTo>
                <a:close/>
                <a:moveTo>
                  <a:pt x="205" y="696"/>
                </a:moveTo>
                <a:cubicBezTo>
                  <a:pt x="198" y="707"/>
                  <a:pt x="193" y="715"/>
                  <a:pt x="188" y="724"/>
                </a:cubicBezTo>
                <a:cubicBezTo>
                  <a:pt x="185" y="724"/>
                  <a:pt x="184" y="723"/>
                  <a:pt x="184" y="720"/>
                </a:cubicBezTo>
                <a:cubicBezTo>
                  <a:pt x="187" y="712"/>
                  <a:pt x="191" y="704"/>
                  <a:pt x="197" y="697"/>
                </a:cubicBezTo>
                <a:cubicBezTo>
                  <a:pt x="198" y="696"/>
                  <a:pt x="201" y="697"/>
                  <a:pt x="205" y="696"/>
                </a:cubicBezTo>
                <a:close/>
                <a:moveTo>
                  <a:pt x="683" y="711"/>
                </a:moveTo>
                <a:cubicBezTo>
                  <a:pt x="681" y="709"/>
                  <a:pt x="680" y="709"/>
                  <a:pt x="679" y="708"/>
                </a:cubicBezTo>
                <a:cubicBezTo>
                  <a:pt x="684" y="697"/>
                  <a:pt x="685" y="694"/>
                  <a:pt x="697" y="685"/>
                </a:cubicBezTo>
                <a:cubicBezTo>
                  <a:pt x="699" y="685"/>
                  <a:pt x="700" y="686"/>
                  <a:pt x="702" y="686"/>
                </a:cubicBezTo>
                <a:cubicBezTo>
                  <a:pt x="696" y="695"/>
                  <a:pt x="689" y="702"/>
                  <a:pt x="683" y="711"/>
                </a:cubicBezTo>
                <a:close/>
                <a:moveTo>
                  <a:pt x="677" y="652"/>
                </a:moveTo>
                <a:cubicBezTo>
                  <a:pt x="679" y="654"/>
                  <a:pt x="679" y="655"/>
                  <a:pt x="680" y="657"/>
                </a:cubicBezTo>
                <a:cubicBezTo>
                  <a:pt x="671" y="663"/>
                  <a:pt x="663" y="669"/>
                  <a:pt x="654" y="676"/>
                </a:cubicBezTo>
                <a:cubicBezTo>
                  <a:pt x="650" y="673"/>
                  <a:pt x="652" y="671"/>
                  <a:pt x="654" y="669"/>
                </a:cubicBezTo>
                <a:cubicBezTo>
                  <a:pt x="660" y="662"/>
                  <a:pt x="668" y="657"/>
                  <a:pt x="677" y="652"/>
                </a:cubicBezTo>
                <a:close/>
                <a:moveTo>
                  <a:pt x="691" y="664"/>
                </a:moveTo>
                <a:cubicBezTo>
                  <a:pt x="693" y="665"/>
                  <a:pt x="694" y="665"/>
                  <a:pt x="695" y="666"/>
                </a:cubicBezTo>
                <a:cubicBezTo>
                  <a:pt x="696" y="668"/>
                  <a:pt x="676" y="687"/>
                  <a:pt x="664" y="695"/>
                </a:cubicBezTo>
                <a:cubicBezTo>
                  <a:pt x="663" y="694"/>
                  <a:pt x="662" y="694"/>
                  <a:pt x="660" y="692"/>
                </a:cubicBezTo>
                <a:cubicBezTo>
                  <a:pt x="669" y="681"/>
                  <a:pt x="680" y="672"/>
                  <a:pt x="691" y="664"/>
                </a:cubicBezTo>
                <a:close/>
                <a:moveTo>
                  <a:pt x="188" y="676"/>
                </a:moveTo>
                <a:cubicBezTo>
                  <a:pt x="189" y="677"/>
                  <a:pt x="190" y="678"/>
                  <a:pt x="190" y="679"/>
                </a:cubicBezTo>
                <a:cubicBezTo>
                  <a:pt x="182" y="691"/>
                  <a:pt x="174" y="703"/>
                  <a:pt x="166" y="714"/>
                </a:cubicBezTo>
                <a:cubicBezTo>
                  <a:pt x="165" y="716"/>
                  <a:pt x="163" y="717"/>
                  <a:pt x="160" y="720"/>
                </a:cubicBezTo>
                <a:cubicBezTo>
                  <a:pt x="158" y="716"/>
                  <a:pt x="158" y="714"/>
                  <a:pt x="157" y="712"/>
                </a:cubicBezTo>
                <a:cubicBezTo>
                  <a:pt x="167" y="704"/>
                  <a:pt x="172" y="693"/>
                  <a:pt x="180" y="683"/>
                </a:cubicBezTo>
                <a:cubicBezTo>
                  <a:pt x="182" y="680"/>
                  <a:pt x="183" y="676"/>
                  <a:pt x="188" y="676"/>
                </a:cubicBezTo>
                <a:close/>
                <a:moveTo>
                  <a:pt x="426" y="644"/>
                </a:moveTo>
                <a:cubicBezTo>
                  <a:pt x="427" y="648"/>
                  <a:pt x="428" y="649"/>
                  <a:pt x="428" y="650"/>
                </a:cubicBezTo>
                <a:cubicBezTo>
                  <a:pt x="428" y="674"/>
                  <a:pt x="431" y="698"/>
                  <a:pt x="427" y="721"/>
                </a:cubicBezTo>
                <a:cubicBezTo>
                  <a:pt x="426" y="727"/>
                  <a:pt x="426" y="733"/>
                  <a:pt x="427" y="739"/>
                </a:cubicBezTo>
                <a:cubicBezTo>
                  <a:pt x="428" y="750"/>
                  <a:pt x="431" y="760"/>
                  <a:pt x="443" y="766"/>
                </a:cubicBezTo>
                <a:cubicBezTo>
                  <a:pt x="447" y="765"/>
                  <a:pt x="451" y="765"/>
                  <a:pt x="456" y="764"/>
                </a:cubicBezTo>
                <a:cubicBezTo>
                  <a:pt x="457" y="766"/>
                  <a:pt x="458" y="767"/>
                  <a:pt x="458" y="768"/>
                </a:cubicBezTo>
                <a:cubicBezTo>
                  <a:pt x="450" y="775"/>
                  <a:pt x="440" y="776"/>
                  <a:pt x="433" y="769"/>
                </a:cubicBezTo>
                <a:cubicBezTo>
                  <a:pt x="425" y="763"/>
                  <a:pt x="421" y="754"/>
                  <a:pt x="420" y="744"/>
                </a:cubicBezTo>
                <a:cubicBezTo>
                  <a:pt x="420" y="738"/>
                  <a:pt x="420" y="731"/>
                  <a:pt x="420" y="725"/>
                </a:cubicBezTo>
                <a:cubicBezTo>
                  <a:pt x="423" y="706"/>
                  <a:pt x="423" y="686"/>
                  <a:pt x="422" y="667"/>
                </a:cubicBezTo>
                <a:cubicBezTo>
                  <a:pt x="422" y="660"/>
                  <a:pt x="421" y="653"/>
                  <a:pt x="426" y="644"/>
                </a:cubicBezTo>
                <a:close/>
                <a:moveTo>
                  <a:pt x="526" y="624"/>
                </a:moveTo>
                <a:cubicBezTo>
                  <a:pt x="529" y="620"/>
                  <a:pt x="531" y="615"/>
                  <a:pt x="533" y="612"/>
                </a:cubicBezTo>
                <a:cubicBezTo>
                  <a:pt x="544" y="604"/>
                  <a:pt x="554" y="600"/>
                  <a:pt x="565" y="610"/>
                </a:cubicBezTo>
                <a:cubicBezTo>
                  <a:pt x="569" y="621"/>
                  <a:pt x="566" y="630"/>
                  <a:pt x="557" y="637"/>
                </a:cubicBezTo>
                <a:cubicBezTo>
                  <a:pt x="538" y="641"/>
                  <a:pt x="533" y="639"/>
                  <a:pt x="526" y="624"/>
                </a:cubicBezTo>
                <a:close/>
                <a:moveTo>
                  <a:pt x="319" y="629"/>
                </a:moveTo>
                <a:cubicBezTo>
                  <a:pt x="320" y="639"/>
                  <a:pt x="319" y="647"/>
                  <a:pt x="312" y="655"/>
                </a:cubicBezTo>
                <a:cubicBezTo>
                  <a:pt x="305" y="658"/>
                  <a:pt x="298" y="658"/>
                  <a:pt x="292" y="657"/>
                </a:cubicBezTo>
                <a:cubicBezTo>
                  <a:pt x="285" y="653"/>
                  <a:pt x="282" y="647"/>
                  <a:pt x="282" y="640"/>
                </a:cubicBezTo>
                <a:cubicBezTo>
                  <a:pt x="283" y="631"/>
                  <a:pt x="287" y="624"/>
                  <a:pt x="296" y="619"/>
                </a:cubicBezTo>
                <a:cubicBezTo>
                  <a:pt x="305" y="617"/>
                  <a:pt x="314" y="618"/>
                  <a:pt x="319" y="629"/>
                </a:cubicBezTo>
                <a:close/>
                <a:moveTo>
                  <a:pt x="249" y="816"/>
                </a:moveTo>
                <a:cubicBezTo>
                  <a:pt x="251" y="813"/>
                  <a:pt x="253" y="809"/>
                  <a:pt x="255" y="805"/>
                </a:cubicBezTo>
                <a:cubicBezTo>
                  <a:pt x="257" y="806"/>
                  <a:pt x="259" y="806"/>
                  <a:pt x="260" y="807"/>
                </a:cubicBezTo>
                <a:cubicBezTo>
                  <a:pt x="278" y="827"/>
                  <a:pt x="302" y="839"/>
                  <a:pt x="327" y="847"/>
                </a:cubicBezTo>
                <a:cubicBezTo>
                  <a:pt x="377" y="863"/>
                  <a:pt x="428" y="868"/>
                  <a:pt x="480" y="861"/>
                </a:cubicBezTo>
                <a:cubicBezTo>
                  <a:pt x="500" y="859"/>
                  <a:pt x="519" y="853"/>
                  <a:pt x="536" y="845"/>
                </a:cubicBezTo>
                <a:cubicBezTo>
                  <a:pt x="547" y="839"/>
                  <a:pt x="558" y="834"/>
                  <a:pt x="569" y="828"/>
                </a:cubicBezTo>
                <a:cubicBezTo>
                  <a:pt x="579" y="822"/>
                  <a:pt x="588" y="815"/>
                  <a:pt x="598" y="809"/>
                </a:cubicBezTo>
                <a:cubicBezTo>
                  <a:pt x="602" y="808"/>
                  <a:pt x="605" y="811"/>
                  <a:pt x="607" y="815"/>
                </a:cubicBezTo>
                <a:cubicBezTo>
                  <a:pt x="607" y="822"/>
                  <a:pt x="603" y="828"/>
                  <a:pt x="597" y="831"/>
                </a:cubicBezTo>
                <a:cubicBezTo>
                  <a:pt x="591" y="836"/>
                  <a:pt x="584" y="841"/>
                  <a:pt x="577" y="844"/>
                </a:cubicBezTo>
                <a:cubicBezTo>
                  <a:pt x="555" y="855"/>
                  <a:pt x="532" y="865"/>
                  <a:pt x="508" y="872"/>
                </a:cubicBezTo>
                <a:cubicBezTo>
                  <a:pt x="489" y="878"/>
                  <a:pt x="469" y="882"/>
                  <a:pt x="449" y="882"/>
                </a:cubicBezTo>
                <a:cubicBezTo>
                  <a:pt x="444" y="882"/>
                  <a:pt x="440" y="882"/>
                  <a:pt x="436" y="882"/>
                </a:cubicBezTo>
                <a:cubicBezTo>
                  <a:pt x="414" y="884"/>
                  <a:pt x="393" y="882"/>
                  <a:pt x="372" y="876"/>
                </a:cubicBezTo>
                <a:cubicBezTo>
                  <a:pt x="355" y="871"/>
                  <a:pt x="337" y="867"/>
                  <a:pt x="321" y="861"/>
                </a:cubicBezTo>
                <a:cubicBezTo>
                  <a:pt x="300" y="854"/>
                  <a:pt x="280" y="844"/>
                  <a:pt x="261" y="833"/>
                </a:cubicBezTo>
                <a:cubicBezTo>
                  <a:pt x="255" y="829"/>
                  <a:pt x="251" y="824"/>
                  <a:pt x="249" y="816"/>
                </a:cubicBezTo>
                <a:close/>
                <a:moveTo>
                  <a:pt x="143" y="315"/>
                </a:moveTo>
                <a:cubicBezTo>
                  <a:pt x="136" y="297"/>
                  <a:pt x="134" y="276"/>
                  <a:pt x="135" y="255"/>
                </a:cubicBezTo>
                <a:cubicBezTo>
                  <a:pt x="122" y="237"/>
                  <a:pt x="110" y="219"/>
                  <a:pt x="98" y="201"/>
                </a:cubicBezTo>
                <a:cubicBezTo>
                  <a:pt x="93" y="189"/>
                  <a:pt x="94" y="177"/>
                  <a:pt x="99" y="166"/>
                </a:cubicBezTo>
                <a:cubicBezTo>
                  <a:pt x="96" y="157"/>
                  <a:pt x="92" y="148"/>
                  <a:pt x="99" y="138"/>
                </a:cubicBezTo>
                <a:cubicBezTo>
                  <a:pt x="101" y="137"/>
                  <a:pt x="104" y="136"/>
                  <a:pt x="106" y="135"/>
                </a:cubicBezTo>
                <a:cubicBezTo>
                  <a:pt x="115" y="137"/>
                  <a:pt x="116" y="145"/>
                  <a:pt x="120" y="151"/>
                </a:cubicBezTo>
                <a:cubicBezTo>
                  <a:pt x="138" y="152"/>
                  <a:pt x="150" y="163"/>
                  <a:pt x="158" y="178"/>
                </a:cubicBezTo>
                <a:cubicBezTo>
                  <a:pt x="162" y="185"/>
                  <a:pt x="166" y="191"/>
                  <a:pt x="170" y="198"/>
                </a:cubicBezTo>
                <a:cubicBezTo>
                  <a:pt x="173" y="202"/>
                  <a:pt x="175" y="206"/>
                  <a:pt x="178" y="210"/>
                </a:cubicBezTo>
                <a:cubicBezTo>
                  <a:pt x="183" y="213"/>
                  <a:pt x="188" y="212"/>
                  <a:pt x="193" y="212"/>
                </a:cubicBezTo>
                <a:cubicBezTo>
                  <a:pt x="219" y="214"/>
                  <a:pt x="242" y="236"/>
                  <a:pt x="246" y="261"/>
                </a:cubicBezTo>
                <a:cubicBezTo>
                  <a:pt x="249" y="278"/>
                  <a:pt x="247" y="293"/>
                  <a:pt x="240" y="308"/>
                </a:cubicBezTo>
                <a:cubicBezTo>
                  <a:pt x="230" y="325"/>
                  <a:pt x="217" y="335"/>
                  <a:pt x="197" y="335"/>
                </a:cubicBezTo>
                <a:cubicBezTo>
                  <a:pt x="178" y="335"/>
                  <a:pt x="160" y="332"/>
                  <a:pt x="143" y="315"/>
                </a:cubicBezTo>
                <a:close/>
                <a:moveTo>
                  <a:pt x="197" y="302"/>
                </a:moveTo>
                <a:cubicBezTo>
                  <a:pt x="194" y="305"/>
                  <a:pt x="192" y="309"/>
                  <a:pt x="189" y="311"/>
                </a:cubicBezTo>
                <a:cubicBezTo>
                  <a:pt x="180" y="319"/>
                  <a:pt x="169" y="317"/>
                  <a:pt x="162" y="308"/>
                </a:cubicBezTo>
                <a:cubicBezTo>
                  <a:pt x="160" y="305"/>
                  <a:pt x="157" y="302"/>
                  <a:pt x="156" y="298"/>
                </a:cubicBezTo>
                <a:cubicBezTo>
                  <a:pt x="154" y="291"/>
                  <a:pt x="153" y="284"/>
                  <a:pt x="152" y="277"/>
                </a:cubicBezTo>
                <a:cubicBezTo>
                  <a:pt x="151" y="272"/>
                  <a:pt x="151" y="267"/>
                  <a:pt x="147" y="261"/>
                </a:cubicBezTo>
                <a:cubicBezTo>
                  <a:pt x="142" y="276"/>
                  <a:pt x="143" y="289"/>
                  <a:pt x="146" y="303"/>
                </a:cubicBezTo>
                <a:cubicBezTo>
                  <a:pt x="148" y="308"/>
                  <a:pt x="151" y="313"/>
                  <a:pt x="155" y="316"/>
                </a:cubicBezTo>
                <a:cubicBezTo>
                  <a:pt x="169" y="326"/>
                  <a:pt x="185" y="329"/>
                  <a:pt x="201" y="328"/>
                </a:cubicBezTo>
                <a:cubicBezTo>
                  <a:pt x="215" y="327"/>
                  <a:pt x="225" y="319"/>
                  <a:pt x="232" y="308"/>
                </a:cubicBezTo>
                <a:cubicBezTo>
                  <a:pt x="235" y="301"/>
                  <a:pt x="238" y="294"/>
                  <a:pt x="240" y="287"/>
                </a:cubicBezTo>
                <a:cubicBezTo>
                  <a:pt x="246" y="259"/>
                  <a:pt x="233" y="234"/>
                  <a:pt x="207" y="223"/>
                </a:cubicBezTo>
                <a:cubicBezTo>
                  <a:pt x="199" y="220"/>
                  <a:pt x="192" y="218"/>
                  <a:pt x="183" y="221"/>
                </a:cubicBezTo>
                <a:cubicBezTo>
                  <a:pt x="182" y="224"/>
                  <a:pt x="181" y="226"/>
                  <a:pt x="181" y="228"/>
                </a:cubicBezTo>
                <a:cubicBezTo>
                  <a:pt x="181" y="229"/>
                  <a:pt x="181" y="230"/>
                  <a:pt x="182" y="232"/>
                </a:cubicBezTo>
                <a:cubicBezTo>
                  <a:pt x="186" y="235"/>
                  <a:pt x="191" y="237"/>
                  <a:pt x="195" y="241"/>
                </a:cubicBezTo>
                <a:cubicBezTo>
                  <a:pt x="201" y="246"/>
                  <a:pt x="207" y="250"/>
                  <a:pt x="212" y="256"/>
                </a:cubicBezTo>
                <a:cubicBezTo>
                  <a:pt x="224" y="271"/>
                  <a:pt x="218" y="292"/>
                  <a:pt x="204" y="299"/>
                </a:cubicBezTo>
                <a:cubicBezTo>
                  <a:pt x="201" y="300"/>
                  <a:pt x="199" y="301"/>
                  <a:pt x="197" y="302"/>
                </a:cubicBezTo>
                <a:close/>
                <a:moveTo>
                  <a:pt x="171" y="215"/>
                </a:moveTo>
                <a:cubicBezTo>
                  <a:pt x="163" y="200"/>
                  <a:pt x="155" y="187"/>
                  <a:pt x="147" y="173"/>
                </a:cubicBezTo>
                <a:cubicBezTo>
                  <a:pt x="146" y="172"/>
                  <a:pt x="143" y="170"/>
                  <a:pt x="141" y="169"/>
                </a:cubicBezTo>
                <a:cubicBezTo>
                  <a:pt x="129" y="179"/>
                  <a:pt x="113" y="184"/>
                  <a:pt x="105" y="200"/>
                </a:cubicBezTo>
                <a:cubicBezTo>
                  <a:pt x="115" y="214"/>
                  <a:pt x="125" y="228"/>
                  <a:pt x="135" y="241"/>
                </a:cubicBezTo>
                <a:cubicBezTo>
                  <a:pt x="136" y="244"/>
                  <a:pt x="139" y="245"/>
                  <a:pt x="142" y="247"/>
                </a:cubicBezTo>
                <a:cubicBezTo>
                  <a:pt x="152" y="237"/>
                  <a:pt x="165" y="230"/>
                  <a:pt x="171" y="215"/>
                </a:cubicBezTo>
                <a:close/>
                <a:moveTo>
                  <a:pt x="188" y="302"/>
                </a:moveTo>
                <a:cubicBezTo>
                  <a:pt x="185" y="298"/>
                  <a:pt x="182" y="295"/>
                  <a:pt x="180" y="292"/>
                </a:cubicBezTo>
                <a:cubicBezTo>
                  <a:pt x="178" y="284"/>
                  <a:pt x="177" y="277"/>
                  <a:pt x="183" y="270"/>
                </a:cubicBezTo>
                <a:cubicBezTo>
                  <a:pt x="187" y="267"/>
                  <a:pt x="192" y="267"/>
                  <a:pt x="196" y="269"/>
                </a:cubicBezTo>
                <a:cubicBezTo>
                  <a:pt x="201" y="273"/>
                  <a:pt x="201" y="278"/>
                  <a:pt x="202" y="283"/>
                </a:cubicBezTo>
                <a:cubicBezTo>
                  <a:pt x="202" y="285"/>
                  <a:pt x="204" y="286"/>
                  <a:pt x="205" y="288"/>
                </a:cubicBezTo>
                <a:cubicBezTo>
                  <a:pt x="211" y="284"/>
                  <a:pt x="211" y="278"/>
                  <a:pt x="211" y="272"/>
                </a:cubicBezTo>
                <a:cubicBezTo>
                  <a:pt x="211" y="267"/>
                  <a:pt x="208" y="263"/>
                  <a:pt x="205" y="259"/>
                </a:cubicBezTo>
                <a:cubicBezTo>
                  <a:pt x="195" y="248"/>
                  <a:pt x="182" y="240"/>
                  <a:pt x="169" y="234"/>
                </a:cubicBezTo>
                <a:cubicBezTo>
                  <a:pt x="163" y="237"/>
                  <a:pt x="159" y="241"/>
                  <a:pt x="156" y="246"/>
                </a:cubicBezTo>
                <a:cubicBezTo>
                  <a:pt x="155" y="257"/>
                  <a:pt x="158" y="285"/>
                  <a:pt x="162" y="294"/>
                </a:cubicBezTo>
                <a:cubicBezTo>
                  <a:pt x="164" y="299"/>
                  <a:pt x="167" y="303"/>
                  <a:pt x="169" y="306"/>
                </a:cubicBezTo>
                <a:cubicBezTo>
                  <a:pt x="177" y="309"/>
                  <a:pt x="183" y="310"/>
                  <a:pt x="188" y="302"/>
                </a:cubicBezTo>
                <a:close/>
                <a:moveTo>
                  <a:pt x="191" y="275"/>
                </a:moveTo>
                <a:cubicBezTo>
                  <a:pt x="185" y="276"/>
                  <a:pt x="185" y="280"/>
                  <a:pt x="186" y="284"/>
                </a:cubicBezTo>
                <a:cubicBezTo>
                  <a:pt x="187" y="288"/>
                  <a:pt x="188" y="291"/>
                  <a:pt x="193" y="290"/>
                </a:cubicBezTo>
                <a:cubicBezTo>
                  <a:pt x="196" y="284"/>
                  <a:pt x="197" y="279"/>
                  <a:pt x="191" y="275"/>
                </a:cubicBezTo>
                <a:close/>
                <a:moveTo>
                  <a:pt x="111" y="153"/>
                </a:moveTo>
                <a:cubicBezTo>
                  <a:pt x="110" y="148"/>
                  <a:pt x="110" y="148"/>
                  <a:pt x="106" y="144"/>
                </a:cubicBezTo>
                <a:cubicBezTo>
                  <a:pt x="101" y="151"/>
                  <a:pt x="101" y="154"/>
                  <a:pt x="106" y="157"/>
                </a:cubicBezTo>
                <a:cubicBezTo>
                  <a:pt x="108" y="156"/>
                  <a:pt x="109" y="154"/>
                  <a:pt x="111" y="153"/>
                </a:cubicBezTo>
                <a:close/>
                <a:moveTo>
                  <a:pt x="313" y="233"/>
                </a:moveTo>
                <a:cubicBezTo>
                  <a:pt x="309" y="256"/>
                  <a:pt x="305" y="260"/>
                  <a:pt x="286" y="258"/>
                </a:cubicBezTo>
                <a:cubicBezTo>
                  <a:pt x="280" y="254"/>
                  <a:pt x="280" y="248"/>
                  <a:pt x="278" y="242"/>
                </a:cubicBezTo>
                <a:cubicBezTo>
                  <a:pt x="275" y="241"/>
                  <a:pt x="272" y="241"/>
                  <a:pt x="269" y="240"/>
                </a:cubicBezTo>
                <a:cubicBezTo>
                  <a:pt x="263" y="238"/>
                  <a:pt x="257" y="233"/>
                  <a:pt x="254" y="227"/>
                </a:cubicBezTo>
                <a:cubicBezTo>
                  <a:pt x="251" y="220"/>
                  <a:pt x="246" y="212"/>
                  <a:pt x="247" y="203"/>
                </a:cubicBezTo>
                <a:cubicBezTo>
                  <a:pt x="247" y="201"/>
                  <a:pt x="247" y="199"/>
                  <a:pt x="246" y="197"/>
                </a:cubicBezTo>
                <a:cubicBezTo>
                  <a:pt x="242" y="182"/>
                  <a:pt x="237" y="167"/>
                  <a:pt x="232" y="151"/>
                </a:cubicBezTo>
                <a:cubicBezTo>
                  <a:pt x="228" y="150"/>
                  <a:pt x="224" y="148"/>
                  <a:pt x="220" y="147"/>
                </a:cubicBezTo>
                <a:cubicBezTo>
                  <a:pt x="202" y="141"/>
                  <a:pt x="189" y="129"/>
                  <a:pt x="179" y="113"/>
                </a:cubicBezTo>
                <a:cubicBezTo>
                  <a:pt x="177" y="109"/>
                  <a:pt x="175" y="104"/>
                  <a:pt x="174" y="99"/>
                </a:cubicBezTo>
                <a:cubicBezTo>
                  <a:pt x="172" y="85"/>
                  <a:pt x="173" y="70"/>
                  <a:pt x="180" y="56"/>
                </a:cubicBezTo>
                <a:cubicBezTo>
                  <a:pt x="182" y="52"/>
                  <a:pt x="185" y="48"/>
                  <a:pt x="187" y="43"/>
                </a:cubicBezTo>
                <a:cubicBezTo>
                  <a:pt x="194" y="29"/>
                  <a:pt x="204" y="18"/>
                  <a:pt x="219" y="12"/>
                </a:cubicBezTo>
                <a:cubicBezTo>
                  <a:pt x="234" y="5"/>
                  <a:pt x="250" y="0"/>
                  <a:pt x="268" y="3"/>
                </a:cubicBezTo>
                <a:cubicBezTo>
                  <a:pt x="277" y="4"/>
                  <a:pt x="286" y="7"/>
                  <a:pt x="295" y="9"/>
                </a:cubicBezTo>
                <a:cubicBezTo>
                  <a:pt x="298" y="11"/>
                  <a:pt x="300" y="13"/>
                  <a:pt x="302" y="14"/>
                </a:cubicBezTo>
                <a:cubicBezTo>
                  <a:pt x="321" y="26"/>
                  <a:pt x="327" y="45"/>
                  <a:pt x="328" y="66"/>
                </a:cubicBezTo>
                <a:cubicBezTo>
                  <a:pt x="329" y="82"/>
                  <a:pt x="328" y="98"/>
                  <a:pt x="327" y="118"/>
                </a:cubicBezTo>
                <a:cubicBezTo>
                  <a:pt x="330" y="131"/>
                  <a:pt x="334" y="148"/>
                  <a:pt x="338" y="165"/>
                </a:cubicBezTo>
                <a:cubicBezTo>
                  <a:pt x="339" y="167"/>
                  <a:pt x="340" y="170"/>
                  <a:pt x="341" y="173"/>
                </a:cubicBezTo>
                <a:cubicBezTo>
                  <a:pt x="345" y="180"/>
                  <a:pt x="345" y="188"/>
                  <a:pt x="343" y="195"/>
                </a:cubicBezTo>
                <a:cubicBezTo>
                  <a:pt x="342" y="203"/>
                  <a:pt x="339" y="210"/>
                  <a:pt x="335" y="216"/>
                </a:cubicBezTo>
                <a:cubicBezTo>
                  <a:pt x="333" y="220"/>
                  <a:pt x="329" y="223"/>
                  <a:pt x="325" y="226"/>
                </a:cubicBezTo>
                <a:cubicBezTo>
                  <a:pt x="322" y="228"/>
                  <a:pt x="318" y="230"/>
                  <a:pt x="313" y="233"/>
                </a:cubicBezTo>
                <a:close/>
                <a:moveTo>
                  <a:pt x="221" y="57"/>
                </a:moveTo>
                <a:cubicBezTo>
                  <a:pt x="225" y="57"/>
                  <a:pt x="229" y="56"/>
                  <a:pt x="232" y="56"/>
                </a:cubicBezTo>
                <a:cubicBezTo>
                  <a:pt x="236" y="52"/>
                  <a:pt x="241" y="47"/>
                  <a:pt x="244" y="43"/>
                </a:cubicBezTo>
                <a:cubicBezTo>
                  <a:pt x="249" y="43"/>
                  <a:pt x="253" y="44"/>
                  <a:pt x="257" y="44"/>
                </a:cubicBezTo>
                <a:cubicBezTo>
                  <a:pt x="260" y="42"/>
                  <a:pt x="263" y="39"/>
                  <a:pt x="266" y="38"/>
                </a:cubicBezTo>
                <a:cubicBezTo>
                  <a:pt x="277" y="33"/>
                  <a:pt x="286" y="36"/>
                  <a:pt x="291" y="47"/>
                </a:cubicBezTo>
                <a:cubicBezTo>
                  <a:pt x="293" y="51"/>
                  <a:pt x="295" y="55"/>
                  <a:pt x="295" y="60"/>
                </a:cubicBezTo>
                <a:cubicBezTo>
                  <a:pt x="298" y="74"/>
                  <a:pt x="299" y="89"/>
                  <a:pt x="301" y="103"/>
                </a:cubicBezTo>
                <a:cubicBezTo>
                  <a:pt x="302" y="107"/>
                  <a:pt x="303" y="110"/>
                  <a:pt x="304" y="114"/>
                </a:cubicBezTo>
                <a:cubicBezTo>
                  <a:pt x="304" y="115"/>
                  <a:pt x="305" y="116"/>
                  <a:pt x="307" y="118"/>
                </a:cubicBezTo>
                <a:cubicBezTo>
                  <a:pt x="311" y="116"/>
                  <a:pt x="315" y="114"/>
                  <a:pt x="318" y="113"/>
                </a:cubicBezTo>
                <a:cubicBezTo>
                  <a:pt x="323" y="100"/>
                  <a:pt x="323" y="88"/>
                  <a:pt x="323" y="75"/>
                </a:cubicBezTo>
                <a:cubicBezTo>
                  <a:pt x="322" y="52"/>
                  <a:pt x="316" y="30"/>
                  <a:pt x="292" y="16"/>
                </a:cubicBezTo>
                <a:cubicBezTo>
                  <a:pt x="289" y="15"/>
                  <a:pt x="283" y="13"/>
                  <a:pt x="277" y="11"/>
                </a:cubicBezTo>
                <a:cubicBezTo>
                  <a:pt x="266" y="7"/>
                  <a:pt x="255" y="8"/>
                  <a:pt x="244" y="10"/>
                </a:cubicBezTo>
                <a:cubicBezTo>
                  <a:pt x="219" y="15"/>
                  <a:pt x="200" y="28"/>
                  <a:pt x="189" y="52"/>
                </a:cubicBezTo>
                <a:cubicBezTo>
                  <a:pt x="184" y="61"/>
                  <a:pt x="181" y="71"/>
                  <a:pt x="180" y="81"/>
                </a:cubicBezTo>
                <a:cubicBezTo>
                  <a:pt x="179" y="93"/>
                  <a:pt x="182" y="105"/>
                  <a:pt x="190" y="115"/>
                </a:cubicBezTo>
                <a:cubicBezTo>
                  <a:pt x="202" y="132"/>
                  <a:pt x="219" y="140"/>
                  <a:pt x="241" y="142"/>
                </a:cubicBezTo>
                <a:cubicBezTo>
                  <a:pt x="239" y="140"/>
                  <a:pt x="239" y="138"/>
                  <a:pt x="237" y="137"/>
                </a:cubicBezTo>
                <a:cubicBezTo>
                  <a:pt x="232" y="130"/>
                  <a:pt x="226" y="125"/>
                  <a:pt x="222" y="118"/>
                </a:cubicBezTo>
                <a:cubicBezTo>
                  <a:pt x="213" y="103"/>
                  <a:pt x="206" y="88"/>
                  <a:pt x="211" y="68"/>
                </a:cubicBezTo>
                <a:cubicBezTo>
                  <a:pt x="214" y="65"/>
                  <a:pt x="217" y="61"/>
                  <a:pt x="221" y="57"/>
                </a:cubicBezTo>
                <a:close/>
                <a:moveTo>
                  <a:pt x="241" y="153"/>
                </a:moveTo>
                <a:cubicBezTo>
                  <a:pt x="245" y="168"/>
                  <a:pt x="248" y="184"/>
                  <a:pt x="256" y="197"/>
                </a:cubicBezTo>
                <a:cubicBezTo>
                  <a:pt x="265" y="199"/>
                  <a:pt x="273" y="198"/>
                  <a:pt x="281" y="195"/>
                </a:cubicBezTo>
                <a:cubicBezTo>
                  <a:pt x="290" y="192"/>
                  <a:pt x="300" y="189"/>
                  <a:pt x="309" y="185"/>
                </a:cubicBezTo>
                <a:cubicBezTo>
                  <a:pt x="317" y="182"/>
                  <a:pt x="325" y="180"/>
                  <a:pt x="330" y="174"/>
                </a:cubicBezTo>
                <a:cubicBezTo>
                  <a:pt x="331" y="161"/>
                  <a:pt x="325" y="134"/>
                  <a:pt x="319" y="123"/>
                </a:cubicBezTo>
                <a:cubicBezTo>
                  <a:pt x="306" y="124"/>
                  <a:pt x="277" y="135"/>
                  <a:pt x="241" y="153"/>
                </a:cubicBezTo>
                <a:close/>
                <a:moveTo>
                  <a:pt x="252" y="78"/>
                </a:moveTo>
                <a:cubicBezTo>
                  <a:pt x="252" y="68"/>
                  <a:pt x="252" y="61"/>
                  <a:pt x="252" y="53"/>
                </a:cubicBezTo>
                <a:cubicBezTo>
                  <a:pt x="249" y="53"/>
                  <a:pt x="247" y="53"/>
                  <a:pt x="245" y="53"/>
                </a:cubicBezTo>
                <a:cubicBezTo>
                  <a:pt x="244" y="55"/>
                  <a:pt x="242" y="58"/>
                  <a:pt x="241" y="60"/>
                </a:cubicBezTo>
                <a:cubicBezTo>
                  <a:pt x="244" y="66"/>
                  <a:pt x="247" y="71"/>
                  <a:pt x="249" y="75"/>
                </a:cubicBezTo>
                <a:cubicBezTo>
                  <a:pt x="249" y="83"/>
                  <a:pt x="248" y="90"/>
                  <a:pt x="241" y="95"/>
                </a:cubicBezTo>
                <a:cubicBezTo>
                  <a:pt x="228" y="89"/>
                  <a:pt x="231" y="76"/>
                  <a:pt x="227" y="65"/>
                </a:cubicBezTo>
                <a:cubicBezTo>
                  <a:pt x="224" y="67"/>
                  <a:pt x="221" y="68"/>
                  <a:pt x="219" y="70"/>
                </a:cubicBezTo>
                <a:cubicBezTo>
                  <a:pt x="214" y="76"/>
                  <a:pt x="215" y="83"/>
                  <a:pt x="217" y="90"/>
                </a:cubicBezTo>
                <a:cubicBezTo>
                  <a:pt x="220" y="101"/>
                  <a:pt x="224" y="112"/>
                  <a:pt x="232" y="121"/>
                </a:cubicBezTo>
                <a:cubicBezTo>
                  <a:pt x="238" y="128"/>
                  <a:pt x="244" y="135"/>
                  <a:pt x="254" y="138"/>
                </a:cubicBezTo>
                <a:cubicBezTo>
                  <a:pt x="265" y="133"/>
                  <a:pt x="277" y="129"/>
                  <a:pt x="289" y="125"/>
                </a:cubicBezTo>
                <a:cubicBezTo>
                  <a:pt x="291" y="124"/>
                  <a:pt x="292" y="122"/>
                  <a:pt x="294" y="121"/>
                </a:cubicBezTo>
                <a:cubicBezTo>
                  <a:pt x="295" y="99"/>
                  <a:pt x="291" y="77"/>
                  <a:pt x="287" y="56"/>
                </a:cubicBezTo>
                <a:cubicBezTo>
                  <a:pt x="286" y="51"/>
                  <a:pt x="284" y="47"/>
                  <a:pt x="277" y="45"/>
                </a:cubicBezTo>
                <a:cubicBezTo>
                  <a:pt x="273" y="44"/>
                  <a:pt x="268" y="45"/>
                  <a:pt x="266" y="51"/>
                </a:cubicBezTo>
                <a:cubicBezTo>
                  <a:pt x="278" y="71"/>
                  <a:pt x="277" y="76"/>
                  <a:pt x="264" y="84"/>
                </a:cubicBezTo>
                <a:cubicBezTo>
                  <a:pt x="260" y="83"/>
                  <a:pt x="257" y="80"/>
                  <a:pt x="252" y="78"/>
                </a:cubicBezTo>
                <a:close/>
                <a:moveTo>
                  <a:pt x="290" y="250"/>
                </a:moveTo>
                <a:cubicBezTo>
                  <a:pt x="296" y="251"/>
                  <a:pt x="300" y="249"/>
                  <a:pt x="302" y="246"/>
                </a:cubicBezTo>
                <a:cubicBezTo>
                  <a:pt x="304" y="243"/>
                  <a:pt x="305" y="240"/>
                  <a:pt x="300" y="238"/>
                </a:cubicBezTo>
                <a:cubicBezTo>
                  <a:pt x="296" y="239"/>
                  <a:pt x="292" y="240"/>
                  <a:pt x="286" y="242"/>
                </a:cubicBezTo>
                <a:cubicBezTo>
                  <a:pt x="288" y="245"/>
                  <a:pt x="289" y="248"/>
                  <a:pt x="290" y="250"/>
                </a:cubicBezTo>
                <a:close/>
                <a:moveTo>
                  <a:pt x="264" y="76"/>
                </a:moveTo>
                <a:cubicBezTo>
                  <a:pt x="267" y="68"/>
                  <a:pt x="267" y="68"/>
                  <a:pt x="260" y="62"/>
                </a:cubicBezTo>
                <a:cubicBezTo>
                  <a:pt x="258" y="67"/>
                  <a:pt x="258" y="72"/>
                  <a:pt x="264" y="76"/>
                </a:cubicBezTo>
                <a:close/>
                <a:moveTo>
                  <a:pt x="239" y="74"/>
                </a:moveTo>
                <a:cubicBezTo>
                  <a:pt x="237" y="79"/>
                  <a:pt x="237" y="79"/>
                  <a:pt x="241" y="81"/>
                </a:cubicBezTo>
                <a:cubicBezTo>
                  <a:pt x="240" y="79"/>
                  <a:pt x="240" y="77"/>
                  <a:pt x="239" y="74"/>
                </a:cubicBezTo>
                <a:close/>
                <a:moveTo>
                  <a:pt x="715" y="496"/>
                </a:moveTo>
                <a:cubicBezTo>
                  <a:pt x="697" y="499"/>
                  <a:pt x="681" y="502"/>
                  <a:pt x="665" y="503"/>
                </a:cubicBezTo>
                <a:cubicBezTo>
                  <a:pt x="653" y="505"/>
                  <a:pt x="641" y="506"/>
                  <a:pt x="628" y="507"/>
                </a:cubicBezTo>
                <a:cubicBezTo>
                  <a:pt x="596" y="510"/>
                  <a:pt x="564" y="514"/>
                  <a:pt x="532" y="517"/>
                </a:cubicBezTo>
                <a:cubicBezTo>
                  <a:pt x="510" y="519"/>
                  <a:pt x="488" y="519"/>
                  <a:pt x="467" y="521"/>
                </a:cubicBezTo>
                <a:cubicBezTo>
                  <a:pt x="450" y="522"/>
                  <a:pt x="434" y="525"/>
                  <a:pt x="418" y="526"/>
                </a:cubicBezTo>
                <a:cubicBezTo>
                  <a:pt x="367" y="528"/>
                  <a:pt x="316" y="530"/>
                  <a:pt x="265" y="531"/>
                </a:cubicBezTo>
                <a:cubicBezTo>
                  <a:pt x="237" y="532"/>
                  <a:pt x="210" y="531"/>
                  <a:pt x="183" y="530"/>
                </a:cubicBezTo>
                <a:cubicBezTo>
                  <a:pt x="167" y="530"/>
                  <a:pt x="151" y="529"/>
                  <a:pt x="136" y="524"/>
                </a:cubicBezTo>
                <a:cubicBezTo>
                  <a:pt x="135" y="523"/>
                  <a:pt x="133" y="524"/>
                  <a:pt x="131" y="524"/>
                </a:cubicBezTo>
                <a:cubicBezTo>
                  <a:pt x="126" y="541"/>
                  <a:pt x="127" y="559"/>
                  <a:pt x="124" y="576"/>
                </a:cubicBezTo>
                <a:cubicBezTo>
                  <a:pt x="120" y="584"/>
                  <a:pt x="113" y="587"/>
                  <a:pt x="105" y="588"/>
                </a:cubicBezTo>
                <a:cubicBezTo>
                  <a:pt x="93" y="590"/>
                  <a:pt x="86" y="597"/>
                  <a:pt x="80" y="606"/>
                </a:cubicBezTo>
                <a:cubicBezTo>
                  <a:pt x="74" y="614"/>
                  <a:pt x="71" y="623"/>
                  <a:pt x="75" y="635"/>
                </a:cubicBezTo>
                <a:cubicBezTo>
                  <a:pt x="82" y="650"/>
                  <a:pt x="97" y="659"/>
                  <a:pt x="113" y="664"/>
                </a:cubicBezTo>
                <a:cubicBezTo>
                  <a:pt x="118" y="652"/>
                  <a:pt x="120" y="643"/>
                  <a:pt x="119" y="632"/>
                </a:cubicBezTo>
                <a:cubicBezTo>
                  <a:pt x="104" y="628"/>
                  <a:pt x="104" y="628"/>
                  <a:pt x="95" y="620"/>
                </a:cubicBezTo>
                <a:cubicBezTo>
                  <a:pt x="93" y="615"/>
                  <a:pt x="94" y="610"/>
                  <a:pt x="99" y="606"/>
                </a:cubicBezTo>
                <a:cubicBezTo>
                  <a:pt x="108" y="601"/>
                  <a:pt x="117" y="603"/>
                  <a:pt x="126" y="607"/>
                </a:cubicBezTo>
                <a:cubicBezTo>
                  <a:pt x="127" y="609"/>
                  <a:pt x="128" y="610"/>
                  <a:pt x="128" y="611"/>
                </a:cubicBezTo>
                <a:cubicBezTo>
                  <a:pt x="128" y="615"/>
                  <a:pt x="128" y="619"/>
                  <a:pt x="128" y="623"/>
                </a:cubicBezTo>
                <a:cubicBezTo>
                  <a:pt x="126" y="635"/>
                  <a:pt x="124" y="646"/>
                  <a:pt x="123" y="658"/>
                </a:cubicBezTo>
                <a:cubicBezTo>
                  <a:pt x="121" y="670"/>
                  <a:pt x="118" y="681"/>
                  <a:pt x="118" y="693"/>
                </a:cubicBezTo>
                <a:cubicBezTo>
                  <a:pt x="118" y="706"/>
                  <a:pt x="119" y="720"/>
                  <a:pt x="120" y="733"/>
                </a:cubicBezTo>
                <a:cubicBezTo>
                  <a:pt x="123" y="754"/>
                  <a:pt x="127" y="773"/>
                  <a:pt x="130" y="794"/>
                </a:cubicBezTo>
                <a:cubicBezTo>
                  <a:pt x="134" y="826"/>
                  <a:pt x="144" y="856"/>
                  <a:pt x="160" y="885"/>
                </a:cubicBezTo>
                <a:cubicBezTo>
                  <a:pt x="170" y="904"/>
                  <a:pt x="185" y="917"/>
                  <a:pt x="203" y="928"/>
                </a:cubicBezTo>
                <a:cubicBezTo>
                  <a:pt x="241" y="950"/>
                  <a:pt x="283" y="963"/>
                  <a:pt x="326" y="973"/>
                </a:cubicBezTo>
                <a:cubicBezTo>
                  <a:pt x="330" y="974"/>
                  <a:pt x="334" y="974"/>
                  <a:pt x="338" y="974"/>
                </a:cubicBezTo>
                <a:cubicBezTo>
                  <a:pt x="358" y="973"/>
                  <a:pt x="377" y="977"/>
                  <a:pt x="396" y="978"/>
                </a:cubicBezTo>
                <a:cubicBezTo>
                  <a:pt x="420" y="979"/>
                  <a:pt x="444" y="981"/>
                  <a:pt x="467" y="981"/>
                </a:cubicBezTo>
                <a:cubicBezTo>
                  <a:pt x="485" y="981"/>
                  <a:pt x="504" y="977"/>
                  <a:pt x="522" y="975"/>
                </a:cubicBezTo>
                <a:cubicBezTo>
                  <a:pt x="549" y="971"/>
                  <a:pt x="574" y="961"/>
                  <a:pt x="600" y="952"/>
                </a:cubicBezTo>
                <a:cubicBezTo>
                  <a:pt x="624" y="943"/>
                  <a:pt x="642" y="927"/>
                  <a:pt x="657" y="908"/>
                </a:cubicBezTo>
                <a:cubicBezTo>
                  <a:pt x="666" y="898"/>
                  <a:pt x="673" y="887"/>
                  <a:pt x="679" y="875"/>
                </a:cubicBezTo>
                <a:cubicBezTo>
                  <a:pt x="684" y="867"/>
                  <a:pt x="687" y="859"/>
                  <a:pt x="691" y="850"/>
                </a:cubicBezTo>
                <a:cubicBezTo>
                  <a:pt x="699" y="827"/>
                  <a:pt x="707" y="803"/>
                  <a:pt x="716" y="779"/>
                </a:cubicBezTo>
                <a:cubicBezTo>
                  <a:pt x="722" y="762"/>
                  <a:pt x="726" y="745"/>
                  <a:pt x="728" y="727"/>
                </a:cubicBezTo>
                <a:cubicBezTo>
                  <a:pt x="732" y="702"/>
                  <a:pt x="734" y="677"/>
                  <a:pt x="733" y="651"/>
                </a:cubicBezTo>
                <a:cubicBezTo>
                  <a:pt x="732" y="633"/>
                  <a:pt x="734" y="614"/>
                  <a:pt x="730" y="596"/>
                </a:cubicBezTo>
                <a:cubicBezTo>
                  <a:pt x="728" y="589"/>
                  <a:pt x="727" y="583"/>
                  <a:pt x="727" y="576"/>
                </a:cubicBezTo>
                <a:cubicBezTo>
                  <a:pt x="726" y="572"/>
                  <a:pt x="727" y="568"/>
                  <a:pt x="727" y="564"/>
                </a:cubicBezTo>
                <a:cubicBezTo>
                  <a:pt x="732" y="563"/>
                  <a:pt x="737" y="562"/>
                  <a:pt x="741" y="561"/>
                </a:cubicBezTo>
                <a:cubicBezTo>
                  <a:pt x="745" y="564"/>
                  <a:pt x="748" y="567"/>
                  <a:pt x="750" y="569"/>
                </a:cubicBezTo>
                <a:cubicBezTo>
                  <a:pt x="752" y="577"/>
                  <a:pt x="750" y="583"/>
                  <a:pt x="746" y="589"/>
                </a:cubicBezTo>
                <a:cubicBezTo>
                  <a:pt x="743" y="590"/>
                  <a:pt x="739" y="592"/>
                  <a:pt x="736" y="594"/>
                </a:cubicBezTo>
                <a:cubicBezTo>
                  <a:pt x="736" y="599"/>
                  <a:pt x="736" y="605"/>
                  <a:pt x="737" y="609"/>
                </a:cubicBezTo>
                <a:cubicBezTo>
                  <a:pt x="738" y="614"/>
                  <a:pt x="739" y="619"/>
                  <a:pt x="740" y="624"/>
                </a:cubicBezTo>
                <a:cubicBezTo>
                  <a:pt x="742" y="624"/>
                  <a:pt x="743" y="624"/>
                  <a:pt x="744" y="623"/>
                </a:cubicBezTo>
                <a:cubicBezTo>
                  <a:pt x="762" y="616"/>
                  <a:pt x="769" y="601"/>
                  <a:pt x="772" y="583"/>
                </a:cubicBezTo>
                <a:cubicBezTo>
                  <a:pt x="774" y="573"/>
                  <a:pt x="771" y="564"/>
                  <a:pt x="763" y="557"/>
                </a:cubicBezTo>
                <a:cubicBezTo>
                  <a:pt x="760" y="555"/>
                  <a:pt x="758" y="553"/>
                  <a:pt x="754" y="551"/>
                </a:cubicBezTo>
                <a:cubicBezTo>
                  <a:pt x="745" y="546"/>
                  <a:pt x="735" y="541"/>
                  <a:pt x="724" y="538"/>
                </a:cubicBezTo>
                <a:cubicBezTo>
                  <a:pt x="721" y="537"/>
                  <a:pt x="718" y="536"/>
                  <a:pt x="715" y="535"/>
                </a:cubicBezTo>
                <a:cubicBezTo>
                  <a:pt x="715" y="522"/>
                  <a:pt x="715" y="509"/>
                  <a:pt x="715" y="496"/>
                </a:cubicBezTo>
                <a:close/>
                <a:moveTo>
                  <a:pt x="733" y="354"/>
                </a:moveTo>
                <a:cubicBezTo>
                  <a:pt x="733" y="369"/>
                  <a:pt x="732" y="372"/>
                  <a:pt x="723" y="381"/>
                </a:cubicBezTo>
                <a:cubicBezTo>
                  <a:pt x="713" y="392"/>
                  <a:pt x="702" y="403"/>
                  <a:pt x="692" y="414"/>
                </a:cubicBezTo>
                <a:cubicBezTo>
                  <a:pt x="687" y="419"/>
                  <a:pt x="683" y="424"/>
                  <a:pt x="681" y="430"/>
                </a:cubicBezTo>
                <a:cubicBezTo>
                  <a:pt x="685" y="436"/>
                  <a:pt x="690" y="437"/>
                  <a:pt x="696" y="436"/>
                </a:cubicBezTo>
                <a:cubicBezTo>
                  <a:pt x="719" y="435"/>
                  <a:pt x="737" y="424"/>
                  <a:pt x="750" y="405"/>
                </a:cubicBezTo>
                <a:cubicBezTo>
                  <a:pt x="761" y="389"/>
                  <a:pt x="767" y="371"/>
                  <a:pt x="769" y="352"/>
                </a:cubicBezTo>
                <a:cubicBezTo>
                  <a:pt x="770" y="334"/>
                  <a:pt x="767" y="317"/>
                  <a:pt x="757" y="303"/>
                </a:cubicBezTo>
                <a:cubicBezTo>
                  <a:pt x="745" y="286"/>
                  <a:pt x="727" y="277"/>
                  <a:pt x="706" y="275"/>
                </a:cubicBezTo>
                <a:cubicBezTo>
                  <a:pt x="698" y="275"/>
                  <a:pt x="689" y="275"/>
                  <a:pt x="681" y="277"/>
                </a:cubicBezTo>
                <a:cubicBezTo>
                  <a:pt x="660" y="280"/>
                  <a:pt x="644" y="291"/>
                  <a:pt x="636" y="311"/>
                </a:cubicBezTo>
                <a:cubicBezTo>
                  <a:pt x="627" y="335"/>
                  <a:pt x="625" y="359"/>
                  <a:pt x="627" y="384"/>
                </a:cubicBezTo>
                <a:cubicBezTo>
                  <a:pt x="628" y="389"/>
                  <a:pt x="630" y="393"/>
                  <a:pt x="631" y="397"/>
                </a:cubicBezTo>
                <a:cubicBezTo>
                  <a:pt x="634" y="398"/>
                  <a:pt x="635" y="398"/>
                  <a:pt x="638" y="399"/>
                </a:cubicBezTo>
                <a:cubicBezTo>
                  <a:pt x="639" y="394"/>
                  <a:pt x="641" y="389"/>
                  <a:pt x="641" y="384"/>
                </a:cubicBezTo>
                <a:cubicBezTo>
                  <a:pt x="644" y="366"/>
                  <a:pt x="651" y="350"/>
                  <a:pt x="656" y="333"/>
                </a:cubicBezTo>
                <a:cubicBezTo>
                  <a:pt x="659" y="326"/>
                  <a:pt x="663" y="320"/>
                  <a:pt x="671" y="316"/>
                </a:cubicBezTo>
                <a:cubicBezTo>
                  <a:pt x="675" y="316"/>
                  <a:pt x="680" y="317"/>
                  <a:pt x="685" y="317"/>
                </a:cubicBezTo>
                <a:cubicBezTo>
                  <a:pt x="689" y="322"/>
                  <a:pt x="693" y="326"/>
                  <a:pt x="696" y="329"/>
                </a:cubicBezTo>
                <a:cubicBezTo>
                  <a:pt x="696" y="329"/>
                  <a:pt x="696" y="329"/>
                  <a:pt x="697" y="328"/>
                </a:cubicBezTo>
                <a:cubicBezTo>
                  <a:pt x="703" y="333"/>
                  <a:pt x="708" y="338"/>
                  <a:pt x="715" y="343"/>
                </a:cubicBezTo>
                <a:cubicBezTo>
                  <a:pt x="726" y="345"/>
                  <a:pt x="726" y="345"/>
                  <a:pt x="733" y="354"/>
                </a:cubicBezTo>
                <a:close/>
                <a:moveTo>
                  <a:pt x="314" y="392"/>
                </a:moveTo>
                <a:cubicBezTo>
                  <a:pt x="313" y="395"/>
                  <a:pt x="312" y="397"/>
                  <a:pt x="311" y="399"/>
                </a:cubicBezTo>
                <a:cubicBezTo>
                  <a:pt x="310" y="409"/>
                  <a:pt x="308" y="419"/>
                  <a:pt x="307" y="429"/>
                </a:cubicBezTo>
                <a:cubicBezTo>
                  <a:pt x="305" y="438"/>
                  <a:pt x="304" y="447"/>
                  <a:pt x="302" y="456"/>
                </a:cubicBezTo>
                <a:cubicBezTo>
                  <a:pt x="300" y="466"/>
                  <a:pt x="295" y="473"/>
                  <a:pt x="288" y="480"/>
                </a:cubicBezTo>
                <a:cubicBezTo>
                  <a:pt x="283" y="485"/>
                  <a:pt x="277" y="488"/>
                  <a:pt x="269" y="486"/>
                </a:cubicBezTo>
                <a:cubicBezTo>
                  <a:pt x="266" y="484"/>
                  <a:pt x="263" y="481"/>
                  <a:pt x="259" y="478"/>
                </a:cubicBezTo>
                <a:cubicBezTo>
                  <a:pt x="253" y="478"/>
                  <a:pt x="248" y="478"/>
                  <a:pt x="242" y="478"/>
                </a:cubicBezTo>
                <a:cubicBezTo>
                  <a:pt x="239" y="474"/>
                  <a:pt x="235" y="470"/>
                  <a:pt x="232" y="467"/>
                </a:cubicBezTo>
                <a:cubicBezTo>
                  <a:pt x="223" y="464"/>
                  <a:pt x="223" y="464"/>
                  <a:pt x="217" y="459"/>
                </a:cubicBezTo>
                <a:cubicBezTo>
                  <a:pt x="217" y="456"/>
                  <a:pt x="217" y="452"/>
                  <a:pt x="218" y="449"/>
                </a:cubicBezTo>
                <a:cubicBezTo>
                  <a:pt x="221" y="433"/>
                  <a:pt x="231" y="419"/>
                  <a:pt x="243" y="409"/>
                </a:cubicBezTo>
                <a:cubicBezTo>
                  <a:pt x="250" y="402"/>
                  <a:pt x="258" y="397"/>
                  <a:pt x="266" y="391"/>
                </a:cubicBezTo>
                <a:cubicBezTo>
                  <a:pt x="273" y="386"/>
                  <a:pt x="280" y="381"/>
                  <a:pt x="284" y="373"/>
                </a:cubicBezTo>
                <a:cubicBezTo>
                  <a:pt x="280" y="369"/>
                  <a:pt x="275" y="369"/>
                  <a:pt x="270" y="369"/>
                </a:cubicBezTo>
                <a:cubicBezTo>
                  <a:pt x="256" y="370"/>
                  <a:pt x="241" y="373"/>
                  <a:pt x="228" y="380"/>
                </a:cubicBezTo>
                <a:cubicBezTo>
                  <a:pt x="188" y="403"/>
                  <a:pt x="168" y="449"/>
                  <a:pt x="175" y="489"/>
                </a:cubicBezTo>
                <a:cubicBezTo>
                  <a:pt x="176" y="492"/>
                  <a:pt x="179" y="495"/>
                  <a:pt x="181" y="498"/>
                </a:cubicBezTo>
                <a:cubicBezTo>
                  <a:pt x="211" y="508"/>
                  <a:pt x="297" y="509"/>
                  <a:pt x="329" y="500"/>
                </a:cubicBezTo>
                <a:cubicBezTo>
                  <a:pt x="330" y="498"/>
                  <a:pt x="331" y="495"/>
                  <a:pt x="332" y="492"/>
                </a:cubicBezTo>
                <a:cubicBezTo>
                  <a:pt x="335" y="478"/>
                  <a:pt x="336" y="462"/>
                  <a:pt x="336" y="447"/>
                </a:cubicBezTo>
                <a:cubicBezTo>
                  <a:pt x="335" y="432"/>
                  <a:pt x="331" y="418"/>
                  <a:pt x="325" y="405"/>
                </a:cubicBezTo>
                <a:cubicBezTo>
                  <a:pt x="323" y="400"/>
                  <a:pt x="320" y="395"/>
                  <a:pt x="314" y="392"/>
                </a:cubicBezTo>
                <a:close/>
                <a:moveTo>
                  <a:pt x="516" y="66"/>
                </a:moveTo>
                <a:cubicBezTo>
                  <a:pt x="523" y="64"/>
                  <a:pt x="529" y="63"/>
                  <a:pt x="535" y="62"/>
                </a:cubicBezTo>
                <a:cubicBezTo>
                  <a:pt x="539" y="63"/>
                  <a:pt x="543" y="64"/>
                  <a:pt x="547" y="66"/>
                </a:cubicBezTo>
                <a:cubicBezTo>
                  <a:pt x="548" y="66"/>
                  <a:pt x="550" y="65"/>
                  <a:pt x="552" y="65"/>
                </a:cubicBezTo>
                <a:cubicBezTo>
                  <a:pt x="564" y="64"/>
                  <a:pt x="570" y="68"/>
                  <a:pt x="572" y="79"/>
                </a:cubicBezTo>
                <a:cubicBezTo>
                  <a:pt x="575" y="90"/>
                  <a:pt x="574" y="100"/>
                  <a:pt x="569" y="110"/>
                </a:cubicBezTo>
                <a:cubicBezTo>
                  <a:pt x="566" y="115"/>
                  <a:pt x="563" y="120"/>
                  <a:pt x="560" y="124"/>
                </a:cubicBezTo>
                <a:cubicBezTo>
                  <a:pt x="554" y="132"/>
                  <a:pt x="549" y="140"/>
                  <a:pt x="544" y="148"/>
                </a:cubicBezTo>
                <a:cubicBezTo>
                  <a:pt x="543" y="150"/>
                  <a:pt x="543" y="153"/>
                  <a:pt x="542" y="156"/>
                </a:cubicBezTo>
                <a:cubicBezTo>
                  <a:pt x="551" y="157"/>
                  <a:pt x="558" y="155"/>
                  <a:pt x="565" y="154"/>
                </a:cubicBezTo>
                <a:cubicBezTo>
                  <a:pt x="578" y="144"/>
                  <a:pt x="583" y="137"/>
                  <a:pt x="590" y="122"/>
                </a:cubicBezTo>
                <a:cubicBezTo>
                  <a:pt x="604" y="93"/>
                  <a:pt x="603" y="65"/>
                  <a:pt x="582" y="39"/>
                </a:cubicBezTo>
                <a:cubicBezTo>
                  <a:pt x="575" y="30"/>
                  <a:pt x="566" y="25"/>
                  <a:pt x="555" y="24"/>
                </a:cubicBezTo>
                <a:cubicBezTo>
                  <a:pt x="530" y="20"/>
                  <a:pt x="506" y="26"/>
                  <a:pt x="484" y="38"/>
                </a:cubicBezTo>
                <a:cubicBezTo>
                  <a:pt x="459" y="51"/>
                  <a:pt x="447" y="80"/>
                  <a:pt x="456" y="109"/>
                </a:cubicBezTo>
                <a:cubicBezTo>
                  <a:pt x="460" y="121"/>
                  <a:pt x="465" y="133"/>
                  <a:pt x="473" y="144"/>
                </a:cubicBezTo>
                <a:cubicBezTo>
                  <a:pt x="474" y="145"/>
                  <a:pt x="476" y="147"/>
                  <a:pt x="479" y="145"/>
                </a:cubicBezTo>
                <a:cubicBezTo>
                  <a:pt x="476" y="127"/>
                  <a:pt x="479" y="109"/>
                  <a:pt x="482" y="91"/>
                </a:cubicBezTo>
                <a:cubicBezTo>
                  <a:pt x="483" y="82"/>
                  <a:pt x="485" y="74"/>
                  <a:pt x="491" y="68"/>
                </a:cubicBezTo>
                <a:cubicBezTo>
                  <a:pt x="502" y="63"/>
                  <a:pt x="502" y="63"/>
                  <a:pt x="516" y="66"/>
                </a:cubicBezTo>
                <a:close/>
                <a:moveTo>
                  <a:pt x="464" y="188"/>
                </a:moveTo>
                <a:cubicBezTo>
                  <a:pt x="457" y="180"/>
                  <a:pt x="449" y="178"/>
                  <a:pt x="440" y="179"/>
                </a:cubicBezTo>
                <a:cubicBezTo>
                  <a:pt x="430" y="180"/>
                  <a:pt x="421" y="183"/>
                  <a:pt x="413" y="190"/>
                </a:cubicBezTo>
                <a:cubicBezTo>
                  <a:pt x="389" y="208"/>
                  <a:pt x="377" y="233"/>
                  <a:pt x="374" y="264"/>
                </a:cubicBezTo>
                <a:cubicBezTo>
                  <a:pt x="373" y="287"/>
                  <a:pt x="380" y="305"/>
                  <a:pt x="396" y="321"/>
                </a:cubicBezTo>
                <a:cubicBezTo>
                  <a:pt x="421" y="346"/>
                  <a:pt x="451" y="351"/>
                  <a:pt x="484" y="346"/>
                </a:cubicBezTo>
                <a:cubicBezTo>
                  <a:pt x="488" y="346"/>
                  <a:pt x="491" y="344"/>
                  <a:pt x="491" y="339"/>
                </a:cubicBezTo>
                <a:cubicBezTo>
                  <a:pt x="488" y="335"/>
                  <a:pt x="484" y="336"/>
                  <a:pt x="480" y="335"/>
                </a:cubicBezTo>
                <a:cubicBezTo>
                  <a:pt x="465" y="332"/>
                  <a:pt x="451" y="328"/>
                  <a:pt x="437" y="322"/>
                </a:cubicBezTo>
                <a:cubicBezTo>
                  <a:pt x="430" y="318"/>
                  <a:pt x="423" y="313"/>
                  <a:pt x="416" y="309"/>
                </a:cubicBezTo>
                <a:cubicBezTo>
                  <a:pt x="411" y="305"/>
                  <a:pt x="408" y="299"/>
                  <a:pt x="407" y="292"/>
                </a:cubicBezTo>
                <a:cubicBezTo>
                  <a:pt x="406" y="279"/>
                  <a:pt x="409" y="269"/>
                  <a:pt x="422" y="263"/>
                </a:cubicBezTo>
                <a:cubicBezTo>
                  <a:pt x="423" y="263"/>
                  <a:pt x="424" y="262"/>
                  <a:pt x="425" y="261"/>
                </a:cubicBezTo>
                <a:cubicBezTo>
                  <a:pt x="428" y="253"/>
                  <a:pt x="433" y="245"/>
                  <a:pt x="438" y="237"/>
                </a:cubicBezTo>
                <a:cubicBezTo>
                  <a:pt x="444" y="227"/>
                  <a:pt x="449" y="219"/>
                  <a:pt x="459" y="214"/>
                </a:cubicBezTo>
                <a:cubicBezTo>
                  <a:pt x="461" y="210"/>
                  <a:pt x="462" y="206"/>
                  <a:pt x="463" y="202"/>
                </a:cubicBezTo>
                <a:cubicBezTo>
                  <a:pt x="463" y="198"/>
                  <a:pt x="464" y="193"/>
                  <a:pt x="464" y="188"/>
                </a:cubicBezTo>
                <a:close/>
                <a:moveTo>
                  <a:pt x="134" y="514"/>
                </a:moveTo>
                <a:cubicBezTo>
                  <a:pt x="138" y="516"/>
                  <a:pt x="141" y="518"/>
                  <a:pt x="145" y="519"/>
                </a:cubicBezTo>
                <a:cubicBezTo>
                  <a:pt x="153" y="521"/>
                  <a:pt x="160" y="523"/>
                  <a:pt x="168" y="523"/>
                </a:cubicBezTo>
                <a:cubicBezTo>
                  <a:pt x="193" y="524"/>
                  <a:pt x="219" y="526"/>
                  <a:pt x="245" y="526"/>
                </a:cubicBezTo>
                <a:cubicBezTo>
                  <a:pt x="281" y="526"/>
                  <a:pt x="317" y="524"/>
                  <a:pt x="353" y="524"/>
                </a:cubicBezTo>
                <a:cubicBezTo>
                  <a:pt x="367" y="523"/>
                  <a:pt x="380" y="523"/>
                  <a:pt x="394" y="522"/>
                </a:cubicBezTo>
                <a:cubicBezTo>
                  <a:pt x="433" y="520"/>
                  <a:pt x="473" y="515"/>
                  <a:pt x="512" y="513"/>
                </a:cubicBezTo>
                <a:cubicBezTo>
                  <a:pt x="530" y="513"/>
                  <a:pt x="547" y="510"/>
                  <a:pt x="565" y="508"/>
                </a:cubicBezTo>
                <a:cubicBezTo>
                  <a:pt x="591" y="506"/>
                  <a:pt x="616" y="503"/>
                  <a:pt x="642" y="501"/>
                </a:cubicBezTo>
                <a:cubicBezTo>
                  <a:pt x="660" y="499"/>
                  <a:pt x="678" y="497"/>
                  <a:pt x="695" y="493"/>
                </a:cubicBezTo>
                <a:cubicBezTo>
                  <a:pt x="698" y="492"/>
                  <a:pt x="702" y="491"/>
                  <a:pt x="705" y="490"/>
                </a:cubicBezTo>
                <a:cubicBezTo>
                  <a:pt x="708" y="488"/>
                  <a:pt x="710" y="485"/>
                  <a:pt x="709" y="480"/>
                </a:cubicBezTo>
                <a:cubicBezTo>
                  <a:pt x="702" y="473"/>
                  <a:pt x="693" y="472"/>
                  <a:pt x="683" y="472"/>
                </a:cubicBezTo>
                <a:cubicBezTo>
                  <a:pt x="676" y="484"/>
                  <a:pt x="664" y="489"/>
                  <a:pt x="651" y="491"/>
                </a:cubicBezTo>
                <a:cubicBezTo>
                  <a:pt x="650" y="491"/>
                  <a:pt x="649" y="491"/>
                  <a:pt x="648" y="491"/>
                </a:cubicBezTo>
                <a:cubicBezTo>
                  <a:pt x="623" y="497"/>
                  <a:pt x="598" y="500"/>
                  <a:pt x="573" y="498"/>
                </a:cubicBezTo>
                <a:cubicBezTo>
                  <a:pt x="565" y="497"/>
                  <a:pt x="557" y="498"/>
                  <a:pt x="550" y="499"/>
                </a:cubicBezTo>
                <a:cubicBezTo>
                  <a:pt x="531" y="503"/>
                  <a:pt x="512" y="503"/>
                  <a:pt x="492" y="503"/>
                </a:cubicBezTo>
                <a:cubicBezTo>
                  <a:pt x="477" y="502"/>
                  <a:pt x="462" y="504"/>
                  <a:pt x="447" y="506"/>
                </a:cubicBezTo>
                <a:cubicBezTo>
                  <a:pt x="436" y="507"/>
                  <a:pt x="389" y="510"/>
                  <a:pt x="377" y="510"/>
                </a:cubicBezTo>
                <a:cubicBezTo>
                  <a:pt x="358" y="509"/>
                  <a:pt x="338" y="509"/>
                  <a:pt x="318" y="510"/>
                </a:cubicBezTo>
                <a:cubicBezTo>
                  <a:pt x="294" y="510"/>
                  <a:pt x="270" y="512"/>
                  <a:pt x="245" y="513"/>
                </a:cubicBezTo>
                <a:cubicBezTo>
                  <a:pt x="235" y="513"/>
                  <a:pt x="225" y="511"/>
                  <a:pt x="215" y="510"/>
                </a:cubicBezTo>
                <a:cubicBezTo>
                  <a:pt x="204" y="509"/>
                  <a:pt x="192" y="508"/>
                  <a:pt x="180" y="507"/>
                </a:cubicBezTo>
                <a:cubicBezTo>
                  <a:pt x="176" y="503"/>
                  <a:pt x="172" y="499"/>
                  <a:pt x="167" y="494"/>
                </a:cubicBezTo>
                <a:cubicBezTo>
                  <a:pt x="154" y="492"/>
                  <a:pt x="143" y="495"/>
                  <a:pt x="133" y="506"/>
                </a:cubicBezTo>
                <a:cubicBezTo>
                  <a:pt x="134" y="508"/>
                  <a:pt x="134" y="511"/>
                  <a:pt x="134" y="514"/>
                </a:cubicBezTo>
                <a:close/>
                <a:moveTo>
                  <a:pt x="633" y="211"/>
                </a:moveTo>
                <a:cubicBezTo>
                  <a:pt x="632" y="211"/>
                  <a:pt x="632" y="210"/>
                  <a:pt x="631" y="210"/>
                </a:cubicBezTo>
                <a:cubicBezTo>
                  <a:pt x="634" y="205"/>
                  <a:pt x="636" y="201"/>
                  <a:pt x="638" y="197"/>
                </a:cubicBezTo>
                <a:cubicBezTo>
                  <a:pt x="643" y="189"/>
                  <a:pt x="649" y="186"/>
                  <a:pt x="658" y="188"/>
                </a:cubicBezTo>
                <a:cubicBezTo>
                  <a:pt x="665" y="188"/>
                  <a:pt x="671" y="190"/>
                  <a:pt x="678" y="193"/>
                </a:cubicBezTo>
                <a:cubicBezTo>
                  <a:pt x="688" y="199"/>
                  <a:pt x="696" y="206"/>
                  <a:pt x="703" y="215"/>
                </a:cubicBezTo>
                <a:cubicBezTo>
                  <a:pt x="704" y="216"/>
                  <a:pt x="706" y="216"/>
                  <a:pt x="708" y="217"/>
                </a:cubicBezTo>
                <a:cubicBezTo>
                  <a:pt x="709" y="215"/>
                  <a:pt x="710" y="212"/>
                  <a:pt x="711" y="210"/>
                </a:cubicBezTo>
                <a:cubicBezTo>
                  <a:pt x="708" y="205"/>
                  <a:pt x="705" y="201"/>
                  <a:pt x="703" y="197"/>
                </a:cubicBezTo>
                <a:cubicBezTo>
                  <a:pt x="697" y="186"/>
                  <a:pt x="688" y="180"/>
                  <a:pt x="678" y="176"/>
                </a:cubicBezTo>
                <a:cubicBezTo>
                  <a:pt x="672" y="174"/>
                  <a:pt x="667" y="173"/>
                  <a:pt x="662" y="171"/>
                </a:cubicBezTo>
                <a:cubicBezTo>
                  <a:pt x="640" y="164"/>
                  <a:pt x="621" y="168"/>
                  <a:pt x="602" y="180"/>
                </a:cubicBezTo>
                <a:cubicBezTo>
                  <a:pt x="590" y="187"/>
                  <a:pt x="585" y="198"/>
                  <a:pt x="584" y="212"/>
                </a:cubicBezTo>
                <a:cubicBezTo>
                  <a:pt x="583" y="233"/>
                  <a:pt x="589" y="252"/>
                  <a:pt x="598" y="271"/>
                </a:cubicBezTo>
                <a:cubicBezTo>
                  <a:pt x="601" y="278"/>
                  <a:pt x="607" y="284"/>
                  <a:pt x="614" y="289"/>
                </a:cubicBezTo>
                <a:cubicBezTo>
                  <a:pt x="620" y="294"/>
                  <a:pt x="627" y="298"/>
                  <a:pt x="637" y="294"/>
                </a:cubicBezTo>
                <a:cubicBezTo>
                  <a:pt x="651" y="275"/>
                  <a:pt x="671" y="268"/>
                  <a:pt x="694" y="267"/>
                </a:cubicBezTo>
                <a:cubicBezTo>
                  <a:pt x="699" y="261"/>
                  <a:pt x="699" y="261"/>
                  <a:pt x="700" y="254"/>
                </a:cubicBezTo>
                <a:cubicBezTo>
                  <a:pt x="697" y="254"/>
                  <a:pt x="695" y="254"/>
                  <a:pt x="692" y="255"/>
                </a:cubicBezTo>
                <a:cubicBezTo>
                  <a:pt x="682" y="258"/>
                  <a:pt x="672" y="261"/>
                  <a:pt x="662" y="264"/>
                </a:cubicBezTo>
                <a:cubicBezTo>
                  <a:pt x="654" y="266"/>
                  <a:pt x="646" y="268"/>
                  <a:pt x="638" y="270"/>
                </a:cubicBezTo>
                <a:cubicBezTo>
                  <a:pt x="631" y="271"/>
                  <a:pt x="624" y="269"/>
                  <a:pt x="619" y="263"/>
                </a:cubicBezTo>
                <a:cubicBezTo>
                  <a:pt x="619" y="256"/>
                  <a:pt x="619" y="250"/>
                  <a:pt x="618" y="243"/>
                </a:cubicBezTo>
                <a:cubicBezTo>
                  <a:pt x="616" y="233"/>
                  <a:pt x="618" y="224"/>
                  <a:pt x="626" y="217"/>
                </a:cubicBezTo>
                <a:cubicBezTo>
                  <a:pt x="628" y="215"/>
                  <a:pt x="630" y="213"/>
                  <a:pt x="633" y="211"/>
                </a:cubicBezTo>
                <a:close/>
                <a:moveTo>
                  <a:pt x="111" y="364"/>
                </a:moveTo>
                <a:cubicBezTo>
                  <a:pt x="111" y="362"/>
                  <a:pt x="111" y="361"/>
                  <a:pt x="111" y="360"/>
                </a:cubicBezTo>
                <a:cubicBezTo>
                  <a:pt x="99" y="346"/>
                  <a:pt x="83" y="337"/>
                  <a:pt x="65" y="332"/>
                </a:cubicBezTo>
                <a:cubicBezTo>
                  <a:pt x="52" y="328"/>
                  <a:pt x="41" y="332"/>
                  <a:pt x="31" y="340"/>
                </a:cubicBezTo>
                <a:cubicBezTo>
                  <a:pt x="25" y="346"/>
                  <a:pt x="20" y="352"/>
                  <a:pt x="15" y="359"/>
                </a:cubicBezTo>
                <a:cubicBezTo>
                  <a:pt x="13" y="362"/>
                  <a:pt x="10" y="367"/>
                  <a:pt x="10" y="371"/>
                </a:cubicBezTo>
                <a:cubicBezTo>
                  <a:pt x="7" y="392"/>
                  <a:pt x="9" y="412"/>
                  <a:pt x="23" y="430"/>
                </a:cubicBezTo>
                <a:cubicBezTo>
                  <a:pt x="38" y="450"/>
                  <a:pt x="64" y="454"/>
                  <a:pt x="85" y="440"/>
                </a:cubicBezTo>
                <a:cubicBezTo>
                  <a:pt x="90" y="437"/>
                  <a:pt x="94" y="434"/>
                  <a:pt x="99" y="431"/>
                </a:cubicBezTo>
                <a:cubicBezTo>
                  <a:pt x="106" y="426"/>
                  <a:pt x="112" y="421"/>
                  <a:pt x="117" y="415"/>
                </a:cubicBezTo>
                <a:cubicBezTo>
                  <a:pt x="117" y="409"/>
                  <a:pt x="119" y="403"/>
                  <a:pt x="115" y="398"/>
                </a:cubicBezTo>
                <a:cubicBezTo>
                  <a:pt x="101" y="403"/>
                  <a:pt x="90" y="409"/>
                  <a:pt x="78" y="417"/>
                </a:cubicBezTo>
                <a:cubicBezTo>
                  <a:pt x="73" y="421"/>
                  <a:pt x="68" y="424"/>
                  <a:pt x="62" y="424"/>
                </a:cubicBezTo>
                <a:cubicBezTo>
                  <a:pt x="54" y="423"/>
                  <a:pt x="47" y="422"/>
                  <a:pt x="43" y="412"/>
                </a:cubicBezTo>
                <a:cubicBezTo>
                  <a:pt x="43" y="410"/>
                  <a:pt x="43" y="406"/>
                  <a:pt x="44" y="403"/>
                </a:cubicBezTo>
                <a:cubicBezTo>
                  <a:pt x="44" y="399"/>
                  <a:pt x="45" y="396"/>
                  <a:pt x="46" y="393"/>
                </a:cubicBezTo>
                <a:cubicBezTo>
                  <a:pt x="40" y="375"/>
                  <a:pt x="44" y="366"/>
                  <a:pt x="60" y="357"/>
                </a:cubicBezTo>
                <a:cubicBezTo>
                  <a:pt x="70" y="352"/>
                  <a:pt x="81" y="351"/>
                  <a:pt x="92" y="355"/>
                </a:cubicBezTo>
                <a:cubicBezTo>
                  <a:pt x="98" y="358"/>
                  <a:pt x="105" y="361"/>
                  <a:pt x="111" y="364"/>
                </a:cubicBezTo>
                <a:close/>
                <a:moveTo>
                  <a:pt x="496" y="451"/>
                </a:moveTo>
                <a:cubicBezTo>
                  <a:pt x="494" y="439"/>
                  <a:pt x="488" y="428"/>
                  <a:pt x="480" y="420"/>
                </a:cubicBezTo>
                <a:cubicBezTo>
                  <a:pt x="466" y="405"/>
                  <a:pt x="448" y="395"/>
                  <a:pt x="427" y="400"/>
                </a:cubicBezTo>
                <a:cubicBezTo>
                  <a:pt x="396" y="407"/>
                  <a:pt x="374" y="427"/>
                  <a:pt x="362" y="456"/>
                </a:cubicBezTo>
                <a:cubicBezTo>
                  <a:pt x="358" y="465"/>
                  <a:pt x="357" y="475"/>
                  <a:pt x="357" y="484"/>
                </a:cubicBezTo>
                <a:cubicBezTo>
                  <a:pt x="357" y="490"/>
                  <a:pt x="358" y="497"/>
                  <a:pt x="364" y="501"/>
                </a:cubicBezTo>
                <a:cubicBezTo>
                  <a:pt x="372" y="502"/>
                  <a:pt x="380" y="505"/>
                  <a:pt x="388" y="501"/>
                </a:cubicBezTo>
                <a:cubicBezTo>
                  <a:pt x="389" y="498"/>
                  <a:pt x="389" y="496"/>
                  <a:pt x="390" y="495"/>
                </a:cubicBezTo>
                <a:cubicBezTo>
                  <a:pt x="393" y="484"/>
                  <a:pt x="394" y="474"/>
                  <a:pt x="398" y="464"/>
                </a:cubicBezTo>
                <a:cubicBezTo>
                  <a:pt x="401" y="457"/>
                  <a:pt x="405" y="450"/>
                  <a:pt x="407" y="443"/>
                </a:cubicBezTo>
                <a:cubicBezTo>
                  <a:pt x="412" y="428"/>
                  <a:pt x="426" y="420"/>
                  <a:pt x="440" y="422"/>
                </a:cubicBezTo>
                <a:cubicBezTo>
                  <a:pt x="448" y="424"/>
                  <a:pt x="456" y="427"/>
                  <a:pt x="462" y="433"/>
                </a:cubicBezTo>
                <a:cubicBezTo>
                  <a:pt x="470" y="441"/>
                  <a:pt x="477" y="450"/>
                  <a:pt x="483" y="461"/>
                </a:cubicBezTo>
                <a:cubicBezTo>
                  <a:pt x="484" y="463"/>
                  <a:pt x="486" y="465"/>
                  <a:pt x="488" y="467"/>
                </a:cubicBezTo>
                <a:cubicBezTo>
                  <a:pt x="494" y="463"/>
                  <a:pt x="494" y="457"/>
                  <a:pt x="496" y="451"/>
                </a:cubicBezTo>
                <a:close/>
                <a:moveTo>
                  <a:pt x="686" y="447"/>
                </a:moveTo>
                <a:cubicBezTo>
                  <a:pt x="682" y="439"/>
                  <a:pt x="675" y="439"/>
                  <a:pt x="671" y="435"/>
                </a:cubicBezTo>
                <a:cubicBezTo>
                  <a:pt x="660" y="423"/>
                  <a:pt x="645" y="417"/>
                  <a:pt x="633" y="407"/>
                </a:cubicBezTo>
                <a:cubicBezTo>
                  <a:pt x="631" y="405"/>
                  <a:pt x="628" y="405"/>
                  <a:pt x="625" y="404"/>
                </a:cubicBezTo>
                <a:cubicBezTo>
                  <a:pt x="618" y="414"/>
                  <a:pt x="605" y="437"/>
                  <a:pt x="598" y="454"/>
                </a:cubicBezTo>
                <a:cubicBezTo>
                  <a:pt x="601" y="464"/>
                  <a:pt x="602" y="465"/>
                  <a:pt x="612" y="475"/>
                </a:cubicBezTo>
                <a:cubicBezTo>
                  <a:pt x="622" y="484"/>
                  <a:pt x="633" y="490"/>
                  <a:pt x="648" y="485"/>
                </a:cubicBezTo>
                <a:cubicBezTo>
                  <a:pt x="650" y="484"/>
                  <a:pt x="654" y="484"/>
                  <a:pt x="657" y="483"/>
                </a:cubicBezTo>
                <a:cubicBezTo>
                  <a:pt x="662" y="481"/>
                  <a:pt x="667" y="478"/>
                  <a:pt x="670" y="477"/>
                </a:cubicBezTo>
                <a:cubicBezTo>
                  <a:pt x="676" y="465"/>
                  <a:pt x="681" y="456"/>
                  <a:pt x="686" y="447"/>
                </a:cubicBezTo>
                <a:close/>
                <a:moveTo>
                  <a:pt x="542" y="106"/>
                </a:moveTo>
                <a:cubicBezTo>
                  <a:pt x="528" y="97"/>
                  <a:pt x="535" y="84"/>
                  <a:pt x="537" y="73"/>
                </a:cubicBezTo>
                <a:cubicBezTo>
                  <a:pt x="532" y="69"/>
                  <a:pt x="528" y="70"/>
                  <a:pt x="524" y="74"/>
                </a:cubicBezTo>
                <a:cubicBezTo>
                  <a:pt x="524" y="85"/>
                  <a:pt x="526" y="98"/>
                  <a:pt x="515" y="106"/>
                </a:cubicBezTo>
                <a:cubicBezTo>
                  <a:pt x="509" y="107"/>
                  <a:pt x="507" y="104"/>
                  <a:pt x="505" y="101"/>
                </a:cubicBezTo>
                <a:cubicBezTo>
                  <a:pt x="503" y="96"/>
                  <a:pt x="502" y="91"/>
                  <a:pt x="504" y="86"/>
                </a:cubicBezTo>
                <a:cubicBezTo>
                  <a:pt x="504" y="83"/>
                  <a:pt x="506" y="79"/>
                  <a:pt x="507" y="76"/>
                </a:cubicBezTo>
                <a:cubicBezTo>
                  <a:pt x="507" y="75"/>
                  <a:pt x="506" y="74"/>
                  <a:pt x="506" y="73"/>
                </a:cubicBezTo>
                <a:cubicBezTo>
                  <a:pt x="502" y="70"/>
                  <a:pt x="499" y="72"/>
                  <a:pt x="494" y="75"/>
                </a:cubicBezTo>
                <a:cubicBezTo>
                  <a:pt x="485" y="91"/>
                  <a:pt x="486" y="110"/>
                  <a:pt x="484" y="129"/>
                </a:cubicBezTo>
                <a:cubicBezTo>
                  <a:pt x="484" y="136"/>
                  <a:pt x="484" y="144"/>
                  <a:pt x="489" y="151"/>
                </a:cubicBezTo>
                <a:cubicBezTo>
                  <a:pt x="503" y="152"/>
                  <a:pt x="517" y="154"/>
                  <a:pt x="531" y="155"/>
                </a:cubicBezTo>
                <a:cubicBezTo>
                  <a:pt x="532" y="153"/>
                  <a:pt x="534" y="152"/>
                  <a:pt x="534" y="151"/>
                </a:cubicBezTo>
                <a:cubicBezTo>
                  <a:pt x="541" y="138"/>
                  <a:pt x="549" y="126"/>
                  <a:pt x="558" y="114"/>
                </a:cubicBezTo>
                <a:cubicBezTo>
                  <a:pt x="561" y="110"/>
                  <a:pt x="563" y="105"/>
                  <a:pt x="565" y="100"/>
                </a:cubicBezTo>
                <a:cubicBezTo>
                  <a:pt x="567" y="91"/>
                  <a:pt x="568" y="81"/>
                  <a:pt x="559" y="73"/>
                </a:cubicBezTo>
                <a:cubicBezTo>
                  <a:pt x="557" y="74"/>
                  <a:pt x="555" y="74"/>
                  <a:pt x="552" y="74"/>
                </a:cubicBezTo>
                <a:cubicBezTo>
                  <a:pt x="549" y="85"/>
                  <a:pt x="555" y="98"/>
                  <a:pt x="542" y="106"/>
                </a:cubicBezTo>
                <a:close/>
                <a:moveTo>
                  <a:pt x="499" y="279"/>
                </a:moveTo>
                <a:cubicBezTo>
                  <a:pt x="481" y="288"/>
                  <a:pt x="476" y="288"/>
                  <a:pt x="468" y="277"/>
                </a:cubicBezTo>
                <a:cubicBezTo>
                  <a:pt x="470" y="270"/>
                  <a:pt x="472" y="262"/>
                  <a:pt x="473" y="255"/>
                </a:cubicBezTo>
                <a:cubicBezTo>
                  <a:pt x="469" y="250"/>
                  <a:pt x="466" y="246"/>
                  <a:pt x="463" y="241"/>
                </a:cubicBezTo>
                <a:cubicBezTo>
                  <a:pt x="460" y="236"/>
                  <a:pt x="461" y="230"/>
                  <a:pt x="457" y="226"/>
                </a:cubicBezTo>
                <a:cubicBezTo>
                  <a:pt x="451" y="229"/>
                  <a:pt x="447" y="232"/>
                  <a:pt x="448" y="238"/>
                </a:cubicBezTo>
                <a:cubicBezTo>
                  <a:pt x="454" y="242"/>
                  <a:pt x="460" y="245"/>
                  <a:pt x="464" y="248"/>
                </a:cubicBezTo>
                <a:cubicBezTo>
                  <a:pt x="467" y="257"/>
                  <a:pt x="465" y="262"/>
                  <a:pt x="459" y="264"/>
                </a:cubicBezTo>
                <a:cubicBezTo>
                  <a:pt x="448" y="265"/>
                  <a:pt x="443" y="258"/>
                  <a:pt x="438" y="251"/>
                </a:cubicBezTo>
                <a:cubicBezTo>
                  <a:pt x="434" y="255"/>
                  <a:pt x="432" y="258"/>
                  <a:pt x="434" y="263"/>
                </a:cubicBezTo>
                <a:cubicBezTo>
                  <a:pt x="441" y="265"/>
                  <a:pt x="447" y="268"/>
                  <a:pt x="450" y="275"/>
                </a:cubicBezTo>
                <a:cubicBezTo>
                  <a:pt x="453" y="282"/>
                  <a:pt x="454" y="289"/>
                  <a:pt x="447" y="296"/>
                </a:cubicBezTo>
                <a:cubicBezTo>
                  <a:pt x="443" y="295"/>
                  <a:pt x="438" y="295"/>
                  <a:pt x="435" y="294"/>
                </a:cubicBezTo>
                <a:cubicBezTo>
                  <a:pt x="428" y="290"/>
                  <a:pt x="426" y="285"/>
                  <a:pt x="425" y="279"/>
                </a:cubicBezTo>
                <a:cubicBezTo>
                  <a:pt x="425" y="277"/>
                  <a:pt x="423" y="275"/>
                  <a:pt x="422" y="272"/>
                </a:cubicBezTo>
                <a:cubicBezTo>
                  <a:pt x="420" y="274"/>
                  <a:pt x="418" y="274"/>
                  <a:pt x="417" y="275"/>
                </a:cubicBezTo>
                <a:cubicBezTo>
                  <a:pt x="416" y="276"/>
                  <a:pt x="415" y="277"/>
                  <a:pt x="414" y="279"/>
                </a:cubicBezTo>
                <a:cubicBezTo>
                  <a:pt x="411" y="288"/>
                  <a:pt x="412" y="297"/>
                  <a:pt x="420" y="304"/>
                </a:cubicBezTo>
                <a:cubicBezTo>
                  <a:pt x="426" y="309"/>
                  <a:pt x="433" y="315"/>
                  <a:pt x="441" y="318"/>
                </a:cubicBezTo>
                <a:cubicBezTo>
                  <a:pt x="456" y="322"/>
                  <a:pt x="471" y="327"/>
                  <a:pt x="486" y="331"/>
                </a:cubicBezTo>
                <a:cubicBezTo>
                  <a:pt x="490" y="332"/>
                  <a:pt x="494" y="331"/>
                  <a:pt x="498" y="331"/>
                </a:cubicBezTo>
                <a:cubicBezTo>
                  <a:pt x="503" y="324"/>
                  <a:pt x="507" y="317"/>
                  <a:pt x="511" y="311"/>
                </a:cubicBezTo>
                <a:cubicBezTo>
                  <a:pt x="507" y="300"/>
                  <a:pt x="503" y="290"/>
                  <a:pt x="499" y="279"/>
                </a:cubicBezTo>
                <a:close/>
                <a:moveTo>
                  <a:pt x="685" y="328"/>
                </a:moveTo>
                <a:cubicBezTo>
                  <a:pt x="678" y="322"/>
                  <a:pt x="674" y="322"/>
                  <a:pt x="670" y="326"/>
                </a:cubicBezTo>
                <a:cubicBezTo>
                  <a:pt x="666" y="330"/>
                  <a:pt x="663" y="334"/>
                  <a:pt x="661" y="338"/>
                </a:cubicBezTo>
                <a:cubicBezTo>
                  <a:pt x="654" y="355"/>
                  <a:pt x="648" y="373"/>
                  <a:pt x="646" y="391"/>
                </a:cubicBezTo>
                <a:cubicBezTo>
                  <a:pt x="645" y="397"/>
                  <a:pt x="644" y="403"/>
                  <a:pt x="648" y="409"/>
                </a:cubicBezTo>
                <a:cubicBezTo>
                  <a:pt x="656" y="414"/>
                  <a:pt x="664" y="420"/>
                  <a:pt x="673" y="425"/>
                </a:cubicBezTo>
                <a:cubicBezTo>
                  <a:pt x="675" y="424"/>
                  <a:pt x="677" y="423"/>
                  <a:pt x="678" y="421"/>
                </a:cubicBezTo>
                <a:cubicBezTo>
                  <a:pt x="686" y="409"/>
                  <a:pt x="697" y="399"/>
                  <a:pt x="707" y="389"/>
                </a:cubicBezTo>
                <a:cubicBezTo>
                  <a:pt x="713" y="384"/>
                  <a:pt x="718" y="378"/>
                  <a:pt x="722" y="372"/>
                </a:cubicBezTo>
                <a:cubicBezTo>
                  <a:pt x="726" y="367"/>
                  <a:pt x="728" y="362"/>
                  <a:pt x="726" y="356"/>
                </a:cubicBezTo>
                <a:cubicBezTo>
                  <a:pt x="723" y="352"/>
                  <a:pt x="719" y="351"/>
                  <a:pt x="713" y="353"/>
                </a:cubicBezTo>
                <a:cubicBezTo>
                  <a:pt x="710" y="358"/>
                  <a:pt x="711" y="366"/>
                  <a:pt x="704" y="370"/>
                </a:cubicBezTo>
                <a:cubicBezTo>
                  <a:pt x="702" y="369"/>
                  <a:pt x="699" y="368"/>
                  <a:pt x="698" y="367"/>
                </a:cubicBezTo>
                <a:cubicBezTo>
                  <a:pt x="695" y="357"/>
                  <a:pt x="701" y="351"/>
                  <a:pt x="703" y="345"/>
                </a:cubicBezTo>
                <a:cubicBezTo>
                  <a:pt x="702" y="341"/>
                  <a:pt x="700" y="338"/>
                  <a:pt x="695" y="339"/>
                </a:cubicBezTo>
                <a:cubicBezTo>
                  <a:pt x="691" y="345"/>
                  <a:pt x="691" y="354"/>
                  <a:pt x="683" y="358"/>
                </a:cubicBezTo>
                <a:cubicBezTo>
                  <a:pt x="678" y="359"/>
                  <a:pt x="674" y="358"/>
                  <a:pt x="672" y="354"/>
                </a:cubicBezTo>
                <a:cubicBezTo>
                  <a:pt x="668" y="348"/>
                  <a:pt x="670" y="343"/>
                  <a:pt x="673" y="336"/>
                </a:cubicBezTo>
                <a:cubicBezTo>
                  <a:pt x="676" y="334"/>
                  <a:pt x="680" y="331"/>
                  <a:pt x="685" y="328"/>
                </a:cubicBezTo>
                <a:close/>
                <a:moveTo>
                  <a:pt x="315" y="295"/>
                </a:moveTo>
                <a:cubicBezTo>
                  <a:pt x="312" y="300"/>
                  <a:pt x="309" y="304"/>
                  <a:pt x="308" y="308"/>
                </a:cubicBezTo>
                <a:cubicBezTo>
                  <a:pt x="301" y="324"/>
                  <a:pt x="295" y="340"/>
                  <a:pt x="289" y="356"/>
                </a:cubicBezTo>
                <a:cubicBezTo>
                  <a:pt x="289" y="358"/>
                  <a:pt x="289" y="360"/>
                  <a:pt x="289" y="362"/>
                </a:cubicBezTo>
                <a:cubicBezTo>
                  <a:pt x="296" y="367"/>
                  <a:pt x="304" y="372"/>
                  <a:pt x="311" y="377"/>
                </a:cubicBezTo>
                <a:cubicBezTo>
                  <a:pt x="318" y="383"/>
                  <a:pt x="324" y="389"/>
                  <a:pt x="331" y="396"/>
                </a:cubicBezTo>
                <a:cubicBezTo>
                  <a:pt x="332" y="393"/>
                  <a:pt x="334" y="392"/>
                  <a:pt x="334" y="390"/>
                </a:cubicBezTo>
                <a:cubicBezTo>
                  <a:pt x="342" y="366"/>
                  <a:pt x="350" y="343"/>
                  <a:pt x="358" y="319"/>
                </a:cubicBezTo>
                <a:cubicBezTo>
                  <a:pt x="359" y="316"/>
                  <a:pt x="358" y="313"/>
                  <a:pt x="357" y="310"/>
                </a:cubicBezTo>
                <a:cubicBezTo>
                  <a:pt x="344" y="302"/>
                  <a:pt x="331" y="298"/>
                  <a:pt x="315" y="295"/>
                </a:cubicBezTo>
                <a:close/>
                <a:moveTo>
                  <a:pt x="258" y="450"/>
                </a:moveTo>
                <a:cubicBezTo>
                  <a:pt x="253" y="454"/>
                  <a:pt x="248" y="460"/>
                  <a:pt x="243" y="465"/>
                </a:cubicBezTo>
                <a:cubicBezTo>
                  <a:pt x="246" y="471"/>
                  <a:pt x="250" y="472"/>
                  <a:pt x="255" y="469"/>
                </a:cubicBezTo>
                <a:cubicBezTo>
                  <a:pt x="259" y="458"/>
                  <a:pt x="258" y="443"/>
                  <a:pt x="276" y="443"/>
                </a:cubicBezTo>
                <a:cubicBezTo>
                  <a:pt x="281" y="448"/>
                  <a:pt x="280" y="453"/>
                  <a:pt x="278" y="458"/>
                </a:cubicBezTo>
                <a:cubicBezTo>
                  <a:pt x="277" y="461"/>
                  <a:pt x="274" y="464"/>
                  <a:pt x="272" y="468"/>
                </a:cubicBezTo>
                <a:cubicBezTo>
                  <a:pt x="271" y="470"/>
                  <a:pt x="270" y="472"/>
                  <a:pt x="269" y="474"/>
                </a:cubicBezTo>
                <a:cubicBezTo>
                  <a:pt x="274" y="479"/>
                  <a:pt x="279" y="478"/>
                  <a:pt x="283" y="475"/>
                </a:cubicBezTo>
                <a:cubicBezTo>
                  <a:pt x="289" y="471"/>
                  <a:pt x="293" y="465"/>
                  <a:pt x="294" y="459"/>
                </a:cubicBezTo>
                <a:cubicBezTo>
                  <a:pt x="297" y="449"/>
                  <a:pt x="300" y="439"/>
                  <a:pt x="300" y="429"/>
                </a:cubicBezTo>
                <a:cubicBezTo>
                  <a:pt x="301" y="416"/>
                  <a:pt x="303" y="404"/>
                  <a:pt x="306" y="392"/>
                </a:cubicBezTo>
                <a:cubicBezTo>
                  <a:pt x="306" y="389"/>
                  <a:pt x="306" y="387"/>
                  <a:pt x="307" y="383"/>
                </a:cubicBezTo>
                <a:cubicBezTo>
                  <a:pt x="303" y="381"/>
                  <a:pt x="299" y="378"/>
                  <a:pt x="294" y="375"/>
                </a:cubicBezTo>
                <a:cubicBezTo>
                  <a:pt x="285" y="387"/>
                  <a:pt x="273" y="395"/>
                  <a:pt x="261" y="402"/>
                </a:cubicBezTo>
                <a:cubicBezTo>
                  <a:pt x="255" y="406"/>
                  <a:pt x="249" y="411"/>
                  <a:pt x="244" y="415"/>
                </a:cubicBezTo>
                <a:cubicBezTo>
                  <a:pt x="233" y="426"/>
                  <a:pt x="225" y="438"/>
                  <a:pt x="223" y="455"/>
                </a:cubicBezTo>
                <a:cubicBezTo>
                  <a:pt x="226" y="456"/>
                  <a:pt x="227" y="457"/>
                  <a:pt x="229" y="457"/>
                </a:cubicBezTo>
                <a:cubicBezTo>
                  <a:pt x="230" y="457"/>
                  <a:pt x="231" y="456"/>
                  <a:pt x="232" y="456"/>
                </a:cubicBezTo>
                <a:cubicBezTo>
                  <a:pt x="233" y="452"/>
                  <a:pt x="234" y="448"/>
                  <a:pt x="236" y="445"/>
                </a:cubicBezTo>
                <a:cubicBezTo>
                  <a:pt x="238" y="441"/>
                  <a:pt x="240" y="438"/>
                  <a:pt x="241" y="435"/>
                </a:cubicBezTo>
                <a:cubicBezTo>
                  <a:pt x="247" y="432"/>
                  <a:pt x="252" y="429"/>
                  <a:pt x="257" y="432"/>
                </a:cubicBezTo>
                <a:cubicBezTo>
                  <a:pt x="260" y="438"/>
                  <a:pt x="260" y="443"/>
                  <a:pt x="258" y="450"/>
                </a:cubicBezTo>
                <a:close/>
                <a:moveTo>
                  <a:pt x="546" y="166"/>
                </a:moveTo>
                <a:cubicBezTo>
                  <a:pt x="523" y="160"/>
                  <a:pt x="492" y="158"/>
                  <a:pt x="478" y="161"/>
                </a:cubicBezTo>
                <a:cubicBezTo>
                  <a:pt x="473" y="177"/>
                  <a:pt x="471" y="195"/>
                  <a:pt x="470" y="213"/>
                </a:cubicBezTo>
                <a:cubicBezTo>
                  <a:pt x="487" y="218"/>
                  <a:pt x="505" y="221"/>
                  <a:pt x="522" y="225"/>
                </a:cubicBezTo>
                <a:cubicBezTo>
                  <a:pt x="525" y="225"/>
                  <a:pt x="528" y="225"/>
                  <a:pt x="530" y="224"/>
                </a:cubicBezTo>
                <a:cubicBezTo>
                  <a:pt x="535" y="215"/>
                  <a:pt x="543" y="183"/>
                  <a:pt x="546" y="166"/>
                </a:cubicBezTo>
                <a:close/>
                <a:moveTo>
                  <a:pt x="483" y="478"/>
                </a:moveTo>
                <a:cubicBezTo>
                  <a:pt x="480" y="472"/>
                  <a:pt x="478" y="465"/>
                  <a:pt x="475" y="459"/>
                </a:cubicBezTo>
                <a:cubicBezTo>
                  <a:pt x="468" y="448"/>
                  <a:pt x="460" y="438"/>
                  <a:pt x="449" y="432"/>
                </a:cubicBezTo>
                <a:cubicBezTo>
                  <a:pt x="443" y="429"/>
                  <a:pt x="437" y="427"/>
                  <a:pt x="431" y="428"/>
                </a:cubicBezTo>
                <a:cubicBezTo>
                  <a:pt x="422" y="430"/>
                  <a:pt x="416" y="436"/>
                  <a:pt x="415" y="445"/>
                </a:cubicBezTo>
                <a:cubicBezTo>
                  <a:pt x="421" y="448"/>
                  <a:pt x="429" y="444"/>
                  <a:pt x="434" y="449"/>
                </a:cubicBezTo>
                <a:cubicBezTo>
                  <a:pt x="439" y="460"/>
                  <a:pt x="439" y="462"/>
                  <a:pt x="428" y="469"/>
                </a:cubicBezTo>
                <a:cubicBezTo>
                  <a:pt x="420" y="471"/>
                  <a:pt x="415" y="464"/>
                  <a:pt x="408" y="462"/>
                </a:cubicBezTo>
                <a:cubicBezTo>
                  <a:pt x="407" y="464"/>
                  <a:pt x="406" y="465"/>
                  <a:pt x="405" y="466"/>
                </a:cubicBezTo>
                <a:cubicBezTo>
                  <a:pt x="405" y="467"/>
                  <a:pt x="405" y="468"/>
                  <a:pt x="405" y="469"/>
                </a:cubicBezTo>
                <a:cubicBezTo>
                  <a:pt x="410" y="474"/>
                  <a:pt x="419" y="474"/>
                  <a:pt x="423" y="483"/>
                </a:cubicBezTo>
                <a:cubicBezTo>
                  <a:pt x="423" y="485"/>
                  <a:pt x="422" y="489"/>
                  <a:pt x="420" y="491"/>
                </a:cubicBezTo>
                <a:cubicBezTo>
                  <a:pt x="417" y="494"/>
                  <a:pt x="413" y="495"/>
                  <a:pt x="409" y="496"/>
                </a:cubicBezTo>
                <a:cubicBezTo>
                  <a:pt x="407" y="497"/>
                  <a:pt x="404" y="495"/>
                  <a:pt x="402" y="495"/>
                </a:cubicBezTo>
                <a:cubicBezTo>
                  <a:pt x="401" y="495"/>
                  <a:pt x="400" y="496"/>
                  <a:pt x="399" y="496"/>
                </a:cubicBezTo>
                <a:cubicBezTo>
                  <a:pt x="399" y="498"/>
                  <a:pt x="400" y="499"/>
                  <a:pt x="400" y="500"/>
                </a:cubicBezTo>
                <a:cubicBezTo>
                  <a:pt x="420" y="503"/>
                  <a:pt x="456" y="500"/>
                  <a:pt x="477" y="494"/>
                </a:cubicBezTo>
                <a:cubicBezTo>
                  <a:pt x="479" y="489"/>
                  <a:pt x="481" y="484"/>
                  <a:pt x="483" y="478"/>
                </a:cubicBezTo>
                <a:close/>
                <a:moveTo>
                  <a:pt x="705" y="227"/>
                </a:moveTo>
                <a:cubicBezTo>
                  <a:pt x="700" y="220"/>
                  <a:pt x="696" y="215"/>
                  <a:pt x="692" y="211"/>
                </a:cubicBezTo>
                <a:cubicBezTo>
                  <a:pt x="686" y="205"/>
                  <a:pt x="680" y="201"/>
                  <a:pt x="673" y="198"/>
                </a:cubicBezTo>
                <a:cubicBezTo>
                  <a:pt x="668" y="195"/>
                  <a:pt x="662" y="194"/>
                  <a:pt x="656" y="194"/>
                </a:cubicBezTo>
                <a:cubicBezTo>
                  <a:pt x="650" y="193"/>
                  <a:pt x="645" y="196"/>
                  <a:pt x="643" y="202"/>
                </a:cubicBezTo>
                <a:cubicBezTo>
                  <a:pt x="651" y="205"/>
                  <a:pt x="660" y="201"/>
                  <a:pt x="666" y="208"/>
                </a:cubicBezTo>
                <a:cubicBezTo>
                  <a:pt x="665" y="217"/>
                  <a:pt x="665" y="217"/>
                  <a:pt x="658" y="223"/>
                </a:cubicBezTo>
                <a:cubicBezTo>
                  <a:pt x="648" y="228"/>
                  <a:pt x="642" y="221"/>
                  <a:pt x="633" y="219"/>
                </a:cubicBezTo>
                <a:cubicBezTo>
                  <a:pt x="631" y="222"/>
                  <a:pt x="628" y="225"/>
                  <a:pt x="626" y="228"/>
                </a:cubicBezTo>
                <a:cubicBezTo>
                  <a:pt x="624" y="230"/>
                  <a:pt x="623" y="232"/>
                  <a:pt x="626" y="235"/>
                </a:cubicBezTo>
                <a:cubicBezTo>
                  <a:pt x="633" y="234"/>
                  <a:pt x="640" y="229"/>
                  <a:pt x="648" y="233"/>
                </a:cubicBezTo>
                <a:cubicBezTo>
                  <a:pt x="651" y="242"/>
                  <a:pt x="645" y="246"/>
                  <a:pt x="640" y="251"/>
                </a:cubicBezTo>
                <a:cubicBezTo>
                  <a:pt x="636" y="252"/>
                  <a:pt x="632" y="253"/>
                  <a:pt x="627" y="254"/>
                </a:cubicBezTo>
                <a:cubicBezTo>
                  <a:pt x="628" y="257"/>
                  <a:pt x="628" y="259"/>
                  <a:pt x="628" y="260"/>
                </a:cubicBezTo>
                <a:cubicBezTo>
                  <a:pt x="635" y="264"/>
                  <a:pt x="641" y="262"/>
                  <a:pt x="647" y="260"/>
                </a:cubicBezTo>
                <a:cubicBezTo>
                  <a:pt x="660" y="257"/>
                  <a:pt x="673" y="253"/>
                  <a:pt x="686" y="248"/>
                </a:cubicBezTo>
                <a:cubicBezTo>
                  <a:pt x="691" y="246"/>
                  <a:pt x="698" y="247"/>
                  <a:pt x="703" y="242"/>
                </a:cubicBezTo>
                <a:cubicBezTo>
                  <a:pt x="704" y="240"/>
                  <a:pt x="705" y="237"/>
                  <a:pt x="705" y="234"/>
                </a:cubicBezTo>
                <a:cubicBezTo>
                  <a:pt x="706" y="231"/>
                  <a:pt x="705" y="228"/>
                  <a:pt x="705" y="227"/>
                </a:cubicBezTo>
                <a:close/>
                <a:moveTo>
                  <a:pt x="787" y="233"/>
                </a:moveTo>
                <a:cubicBezTo>
                  <a:pt x="768" y="225"/>
                  <a:pt x="734" y="217"/>
                  <a:pt x="718" y="217"/>
                </a:cubicBezTo>
                <a:cubicBezTo>
                  <a:pt x="711" y="229"/>
                  <a:pt x="710" y="240"/>
                  <a:pt x="713" y="254"/>
                </a:cubicBezTo>
                <a:cubicBezTo>
                  <a:pt x="734" y="259"/>
                  <a:pt x="755" y="264"/>
                  <a:pt x="778" y="266"/>
                </a:cubicBezTo>
                <a:cubicBezTo>
                  <a:pt x="782" y="256"/>
                  <a:pt x="785" y="245"/>
                  <a:pt x="787" y="233"/>
                </a:cubicBezTo>
                <a:close/>
                <a:moveTo>
                  <a:pt x="534" y="302"/>
                </a:moveTo>
                <a:cubicBezTo>
                  <a:pt x="523" y="311"/>
                  <a:pt x="513" y="320"/>
                  <a:pt x="506" y="332"/>
                </a:cubicBezTo>
                <a:cubicBezTo>
                  <a:pt x="503" y="337"/>
                  <a:pt x="499" y="342"/>
                  <a:pt x="499" y="348"/>
                </a:cubicBezTo>
                <a:cubicBezTo>
                  <a:pt x="515" y="361"/>
                  <a:pt x="521" y="364"/>
                  <a:pt x="532" y="365"/>
                </a:cubicBezTo>
                <a:cubicBezTo>
                  <a:pt x="540" y="356"/>
                  <a:pt x="554" y="332"/>
                  <a:pt x="558" y="320"/>
                </a:cubicBezTo>
                <a:cubicBezTo>
                  <a:pt x="553" y="310"/>
                  <a:pt x="543" y="306"/>
                  <a:pt x="534" y="302"/>
                </a:cubicBezTo>
                <a:close/>
                <a:moveTo>
                  <a:pt x="71" y="395"/>
                </a:moveTo>
                <a:cubicBezTo>
                  <a:pt x="64" y="395"/>
                  <a:pt x="59" y="396"/>
                  <a:pt x="53" y="396"/>
                </a:cubicBezTo>
                <a:cubicBezTo>
                  <a:pt x="50" y="404"/>
                  <a:pt x="50" y="404"/>
                  <a:pt x="51" y="412"/>
                </a:cubicBezTo>
                <a:cubicBezTo>
                  <a:pt x="53" y="415"/>
                  <a:pt x="57" y="418"/>
                  <a:pt x="61" y="417"/>
                </a:cubicBezTo>
                <a:cubicBezTo>
                  <a:pt x="65" y="417"/>
                  <a:pt x="68" y="416"/>
                  <a:pt x="71" y="414"/>
                </a:cubicBezTo>
                <a:cubicBezTo>
                  <a:pt x="85" y="406"/>
                  <a:pt x="100" y="397"/>
                  <a:pt x="114" y="388"/>
                </a:cubicBezTo>
                <a:cubicBezTo>
                  <a:pt x="114" y="385"/>
                  <a:pt x="114" y="381"/>
                  <a:pt x="114" y="378"/>
                </a:cubicBezTo>
                <a:cubicBezTo>
                  <a:pt x="108" y="368"/>
                  <a:pt x="99" y="363"/>
                  <a:pt x="89" y="360"/>
                </a:cubicBezTo>
                <a:cubicBezTo>
                  <a:pt x="75" y="356"/>
                  <a:pt x="59" y="360"/>
                  <a:pt x="51" y="374"/>
                </a:cubicBezTo>
                <a:cubicBezTo>
                  <a:pt x="50" y="376"/>
                  <a:pt x="48" y="378"/>
                  <a:pt x="51" y="380"/>
                </a:cubicBezTo>
                <a:cubicBezTo>
                  <a:pt x="66" y="373"/>
                  <a:pt x="67" y="373"/>
                  <a:pt x="80" y="376"/>
                </a:cubicBezTo>
                <a:cubicBezTo>
                  <a:pt x="83" y="385"/>
                  <a:pt x="78" y="390"/>
                  <a:pt x="71" y="395"/>
                </a:cubicBezTo>
                <a:close/>
                <a:moveTo>
                  <a:pt x="153" y="357"/>
                </a:moveTo>
                <a:cubicBezTo>
                  <a:pt x="142" y="358"/>
                  <a:pt x="131" y="357"/>
                  <a:pt x="121" y="358"/>
                </a:cubicBezTo>
                <a:cubicBezTo>
                  <a:pt x="120" y="368"/>
                  <a:pt x="124" y="403"/>
                  <a:pt x="127" y="415"/>
                </a:cubicBezTo>
                <a:cubicBezTo>
                  <a:pt x="136" y="417"/>
                  <a:pt x="146" y="417"/>
                  <a:pt x="155" y="412"/>
                </a:cubicBezTo>
                <a:cubicBezTo>
                  <a:pt x="158" y="399"/>
                  <a:pt x="156" y="369"/>
                  <a:pt x="153" y="357"/>
                </a:cubicBezTo>
                <a:close/>
                <a:moveTo>
                  <a:pt x="501" y="464"/>
                </a:moveTo>
                <a:cubicBezTo>
                  <a:pt x="493" y="472"/>
                  <a:pt x="489" y="480"/>
                  <a:pt x="487" y="488"/>
                </a:cubicBezTo>
                <a:cubicBezTo>
                  <a:pt x="486" y="490"/>
                  <a:pt x="487" y="492"/>
                  <a:pt x="488" y="495"/>
                </a:cubicBezTo>
                <a:cubicBezTo>
                  <a:pt x="504" y="496"/>
                  <a:pt x="519" y="496"/>
                  <a:pt x="535" y="494"/>
                </a:cubicBezTo>
                <a:cubicBezTo>
                  <a:pt x="536" y="494"/>
                  <a:pt x="538" y="493"/>
                  <a:pt x="539" y="492"/>
                </a:cubicBezTo>
                <a:cubicBezTo>
                  <a:pt x="540" y="491"/>
                  <a:pt x="540" y="490"/>
                  <a:pt x="541" y="488"/>
                </a:cubicBezTo>
                <a:cubicBezTo>
                  <a:pt x="534" y="479"/>
                  <a:pt x="522" y="475"/>
                  <a:pt x="513" y="468"/>
                </a:cubicBezTo>
                <a:cubicBezTo>
                  <a:pt x="510" y="465"/>
                  <a:pt x="506" y="463"/>
                  <a:pt x="501" y="464"/>
                </a:cubicBezTo>
                <a:close/>
                <a:moveTo>
                  <a:pt x="519" y="302"/>
                </a:moveTo>
                <a:cubicBezTo>
                  <a:pt x="524" y="300"/>
                  <a:pt x="526" y="296"/>
                  <a:pt x="526" y="292"/>
                </a:cubicBezTo>
                <a:cubicBezTo>
                  <a:pt x="526" y="280"/>
                  <a:pt x="526" y="268"/>
                  <a:pt x="520" y="256"/>
                </a:cubicBezTo>
                <a:cubicBezTo>
                  <a:pt x="514" y="258"/>
                  <a:pt x="508" y="258"/>
                  <a:pt x="504" y="262"/>
                </a:cubicBezTo>
                <a:cubicBezTo>
                  <a:pt x="507" y="285"/>
                  <a:pt x="511" y="294"/>
                  <a:pt x="519" y="302"/>
                </a:cubicBezTo>
                <a:close/>
                <a:moveTo>
                  <a:pt x="579" y="473"/>
                </a:moveTo>
                <a:cubicBezTo>
                  <a:pt x="567" y="472"/>
                  <a:pt x="556" y="470"/>
                  <a:pt x="545" y="473"/>
                </a:cubicBezTo>
                <a:cubicBezTo>
                  <a:pt x="545" y="473"/>
                  <a:pt x="544" y="475"/>
                  <a:pt x="544" y="476"/>
                </a:cubicBezTo>
                <a:cubicBezTo>
                  <a:pt x="547" y="479"/>
                  <a:pt x="551" y="481"/>
                  <a:pt x="554" y="484"/>
                </a:cubicBezTo>
                <a:cubicBezTo>
                  <a:pt x="562" y="480"/>
                  <a:pt x="571" y="484"/>
                  <a:pt x="578" y="480"/>
                </a:cubicBezTo>
                <a:cubicBezTo>
                  <a:pt x="578" y="478"/>
                  <a:pt x="579" y="477"/>
                  <a:pt x="579" y="473"/>
                </a:cubicBezTo>
                <a:close/>
                <a:moveTo>
                  <a:pt x="492" y="260"/>
                </a:moveTo>
                <a:cubicBezTo>
                  <a:pt x="488" y="260"/>
                  <a:pt x="485" y="259"/>
                  <a:pt x="481" y="258"/>
                </a:cubicBezTo>
                <a:cubicBezTo>
                  <a:pt x="477" y="264"/>
                  <a:pt x="476" y="268"/>
                  <a:pt x="477" y="273"/>
                </a:cubicBezTo>
                <a:cubicBezTo>
                  <a:pt x="477" y="274"/>
                  <a:pt x="478" y="275"/>
                  <a:pt x="479" y="277"/>
                </a:cubicBezTo>
                <a:cubicBezTo>
                  <a:pt x="482" y="276"/>
                  <a:pt x="485" y="276"/>
                  <a:pt x="487" y="276"/>
                </a:cubicBezTo>
                <a:cubicBezTo>
                  <a:pt x="492" y="272"/>
                  <a:pt x="493" y="267"/>
                  <a:pt x="492" y="260"/>
                </a:cubicBezTo>
                <a:close/>
                <a:moveTo>
                  <a:pt x="585" y="378"/>
                </a:moveTo>
                <a:cubicBezTo>
                  <a:pt x="588" y="374"/>
                  <a:pt x="590" y="370"/>
                  <a:pt x="592" y="367"/>
                </a:cubicBezTo>
                <a:cubicBezTo>
                  <a:pt x="590" y="362"/>
                  <a:pt x="588" y="359"/>
                  <a:pt x="583" y="360"/>
                </a:cubicBezTo>
                <a:cubicBezTo>
                  <a:pt x="575" y="372"/>
                  <a:pt x="575" y="372"/>
                  <a:pt x="577" y="375"/>
                </a:cubicBezTo>
                <a:cubicBezTo>
                  <a:pt x="578" y="376"/>
                  <a:pt x="581" y="377"/>
                  <a:pt x="585" y="378"/>
                </a:cubicBezTo>
                <a:close/>
                <a:moveTo>
                  <a:pt x="437" y="289"/>
                </a:moveTo>
                <a:cubicBezTo>
                  <a:pt x="440" y="288"/>
                  <a:pt x="442" y="288"/>
                  <a:pt x="444" y="287"/>
                </a:cubicBezTo>
                <a:cubicBezTo>
                  <a:pt x="444" y="275"/>
                  <a:pt x="442" y="273"/>
                  <a:pt x="432" y="272"/>
                </a:cubicBezTo>
                <a:cubicBezTo>
                  <a:pt x="430" y="278"/>
                  <a:pt x="432" y="283"/>
                  <a:pt x="437" y="289"/>
                </a:cubicBezTo>
                <a:close/>
                <a:moveTo>
                  <a:pt x="351" y="254"/>
                </a:moveTo>
                <a:cubicBezTo>
                  <a:pt x="356" y="250"/>
                  <a:pt x="355" y="245"/>
                  <a:pt x="355" y="241"/>
                </a:cubicBezTo>
                <a:cubicBezTo>
                  <a:pt x="354" y="239"/>
                  <a:pt x="352" y="237"/>
                  <a:pt x="348" y="238"/>
                </a:cubicBezTo>
                <a:cubicBezTo>
                  <a:pt x="346" y="241"/>
                  <a:pt x="343" y="245"/>
                  <a:pt x="344" y="251"/>
                </a:cubicBezTo>
                <a:cubicBezTo>
                  <a:pt x="346" y="252"/>
                  <a:pt x="349" y="253"/>
                  <a:pt x="351" y="254"/>
                </a:cubicBezTo>
                <a:close/>
                <a:moveTo>
                  <a:pt x="823" y="256"/>
                </a:moveTo>
                <a:cubicBezTo>
                  <a:pt x="821" y="250"/>
                  <a:pt x="819" y="247"/>
                  <a:pt x="812" y="248"/>
                </a:cubicBezTo>
                <a:cubicBezTo>
                  <a:pt x="813" y="253"/>
                  <a:pt x="808" y="258"/>
                  <a:pt x="812" y="264"/>
                </a:cubicBezTo>
                <a:cubicBezTo>
                  <a:pt x="818" y="265"/>
                  <a:pt x="821" y="262"/>
                  <a:pt x="823" y="256"/>
                </a:cubicBezTo>
                <a:close/>
                <a:moveTo>
                  <a:pt x="198" y="390"/>
                </a:moveTo>
                <a:cubicBezTo>
                  <a:pt x="206" y="385"/>
                  <a:pt x="207" y="381"/>
                  <a:pt x="206" y="376"/>
                </a:cubicBezTo>
                <a:cubicBezTo>
                  <a:pt x="205" y="374"/>
                  <a:pt x="204" y="371"/>
                  <a:pt x="200" y="373"/>
                </a:cubicBezTo>
                <a:cubicBezTo>
                  <a:pt x="199" y="378"/>
                  <a:pt x="199" y="382"/>
                  <a:pt x="198" y="390"/>
                </a:cubicBezTo>
                <a:close/>
                <a:moveTo>
                  <a:pt x="240" y="454"/>
                </a:moveTo>
                <a:cubicBezTo>
                  <a:pt x="249" y="450"/>
                  <a:pt x="250" y="450"/>
                  <a:pt x="251" y="447"/>
                </a:cubicBezTo>
                <a:cubicBezTo>
                  <a:pt x="252" y="445"/>
                  <a:pt x="252" y="442"/>
                  <a:pt x="252" y="439"/>
                </a:cubicBezTo>
                <a:cubicBezTo>
                  <a:pt x="244" y="441"/>
                  <a:pt x="243" y="446"/>
                  <a:pt x="240" y="454"/>
                </a:cubicBezTo>
                <a:close/>
                <a:moveTo>
                  <a:pt x="687" y="338"/>
                </a:moveTo>
                <a:cubicBezTo>
                  <a:pt x="680" y="338"/>
                  <a:pt x="677" y="342"/>
                  <a:pt x="676" y="347"/>
                </a:cubicBezTo>
                <a:cubicBezTo>
                  <a:pt x="677" y="349"/>
                  <a:pt x="678" y="350"/>
                  <a:pt x="680" y="352"/>
                </a:cubicBezTo>
                <a:cubicBezTo>
                  <a:pt x="685" y="349"/>
                  <a:pt x="687" y="345"/>
                  <a:pt x="687" y="338"/>
                </a:cubicBezTo>
                <a:close/>
                <a:moveTo>
                  <a:pt x="73" y="382"/>
                </a:moveTo>
                <a:cubicBezTo>
                  <a:pt x="63" y="380"/>
                  <a:pt x="63" y="380"/>
                  <a:pt x="60" y="387"/>
                </a:cubicBezTo>
                <a:cubicBezTo>
                  <a:pt x="68" y="389"/>
                  <a:pt x="68" y="389"/>
                  <a:pt x="73" y="382"/>
                </a:cubicBezTo>
                <a:close/>
                <a:moveTo>
                  <a:pt x="427" y="462"/>
                </a:moveTo>
                <a:cubicBezTo>
                  <a:pt x="428" y="460"/>
                  <a:pt x="429" y="459"/>
                  <a:pt x="431" y="458"/>
                </a:cubicBezTo>
                <a:cubicBezTo>
                  <a:pt x="427" y="452"/>
                  <a:pt x="423" y="452"/>
                  <a:pt x="418" y="455"/>
                </a:cubicBezTo>
                <a:cubicBezTo>
                  <a:pt x="418" y="460"/>
                  <a:pt x="422" y="460"/>
                  <a:pt x="427" y="462"/>
                </a:cubicBezTo>
                <a:close/>
                <a:moveTo>
                  <a:pt x="341" y="488"/>
                </a:moveTo>
                <a:cubicBezTo>
                  <a:pt x="344" y="490"/>
                  <a:pt x="347" y="491"/>
                  <a:pt x="350" y="487"/>
                </a:cubicBezTo>
                <a:cubicBezTo>
                  <a:pt x="350" y="486"/>
                  <a:pt x="350" y="485"/>
                  <a:pt x="350" y="483"/>
                </a:cubicBezTo>
                <a:cubicBezTo>
                  <a:pt x="347" y="483"/>
                  <a:pt x="345" y="483"/>
                  <a:pt x="342" y="483"/>
                </a:cubicBezTo>
                <a:cubicBezTo>
                  <a:pt x="341" y="485"/>
                  <a:pt x="341" y="486"/>
                  <a:pt x="341" y="488"/>
                </a:cubicBezTo>
                <a:close/>
                <a:moveTo>
                  <a:pt x="406" y="478"/>
                </a:moveTo>
                <a:cubicBezTo>
                  <a:pt x="404" y="484"/>
                  <a:pt x="406" y="487"/>
                  <a:pt x="411" y="488"/>
                </a:cubicBezTo>
                <a:cubicBezTo>
                  <a:pt x="412" y="487"/>
                  <a:pt x="413" y="486"/>
                  <a:pt x="416" y="484"/>
                </a:cubicBezTo>
                <a:cubicBezTo>
                  <a:pt x="412" y="482"/>
                  <a:pt x="410" y="480"/>
                  <a:pt x="406" y="478"/>
                </a:cubicBezTo>
                <a:close/>
                <a:moveTo>
                  <a:pt x="516" y="82"/>
                </a:moveTo>
                <a:cubicBezTo>
                  <a:pt x="509" y="87"/>
                  <a:pt x="509" y="87"/>
                  <a:pt x="513" y="95"/>
                </a:cubicBezTo>
                <a:cubicBezTo>
                  <a:pt x="517" y="91"/>
                  <a:pt x="518" y="87"/>
                  <a:pt x="516" y="82"/>
                </a:cubicBezTo>
                <a:close/>
                <a:moveTo>
                  <a:pt x="653" y="219"/>
                </a:moveTo>
                <a:cubicBezTo>
                  <a:pt x="655" y="216"/>
                  <a:pt x="656" y="214"/>
                  <a:pt x="657" y="213"/>
                </a:cubicBezTo>
                <a:cubicBezTo>
                  <a:pt x="652" y="209"/>
                  <a:pt x="649" y="210"/>
                  <a:pt x="645" y="214"/>
                </a:cubicBezTo>
                <a:cubicBezTo>
                  <a:pt x="648" y="216"/>
                  <a:pt x="650" y="217"/>
                  <a:pt x="653" y="219"/>
                </a:cubicBezTo>
                <a:close/>
                <a:moveTo>
                  <a:pt x="265" y="463"/>
                </a:moveTo>
                <a:cubicBezTo>
                  <a:pt x="270" y="463"/>
                  <a:pt x="271" y="459"/>
                  <a:pt x="272" y="457"/>
                </a:cubicBezTo>
                <a:cubicBezTo>
                  <a:pt x="273" y="455"/>
                  <a:pt x="273" y="453"/>
                  <a:pt x="270" y="452"/>
                </a:cubicBezTo>
                <a:cubicBezTo>
                  <a:pt x="266" y="455"/>
                  <a:pt x="264" y="458"/>
                  <a:pt x="265" y="463"/>
                </a:cubicBezTo>
                <a:close/>
                <a:moveTo>
                  <a:pt x="448" y="249"/>
                </a:moveTo>
                <a:cubicBezTo>
                  <a:pt x="450" y="255"/>
                  <a:pt x="452" y="256"/>
                  <a:pt x="456" y="253"/>
                </a:cubicBezTo>
                <a:cubicBezTo>
                  <a:pt x="453" y="251"/>
                  <a:pt x="452" y="251"/>
                  <a:pt x="448" y="249"/>
                </a:cubicBezTo>
                <a:close/>
                <a:moveTo>
                  <a:pt x="544" y="84"/>
                </a:moveTo>
                <a:cubicBezTo>
                  <a:pt x="542" y="88"/>
                  <a:pt x="540" y="90"/>
                  <a:pt x="544" y="92"/>
                </a:cubicBezTo>
                <a:cubicBezTo>
                  <a:pt x="544" y="89"/>
                  <a:pt x="544" y="88"/>
                  <a:pt x="544" y="84"/>
                </a:cubicBezTo>
                <a:close/>
                <a:moveTo>
                  <a:pt x="638" y="240"/>
                </a:moveTo>
                <a:cubicBezTo>
                  <a:pt x="634" y="239"/>
                  <a:pt x="632" y="240"/>
                  <a:pt x="634" y="244"/>
                </a:cubicBezTo>
                <a:cubicBezTo>
                  <a:pt x="637" y="244"/>
                  <a:pt x="639" y="244"/>
                  <a:pt x="638" y="24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33434" y="203049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78"/>
          <p:cNvSpPr txBox="1"/>
          <p:nvPr/>
        </p:nvSpPr>
        <p:spPr>
          <a:xfrm>
            <a:off x="936978" y="2432082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3434" y="41753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78"/>
          <p:cNvSpPr txBox="1"/>
          <p:nvPr/>
        </p:nvSpPr>
        <p:spPr>
          <a:xfrm>
            <a:off x="936978" y="4576970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43834" y="203049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78"/>
          <p:cNvSpPr txBox="1"/>
          <p:nvPr/>
        </p:nvSpPr>
        <p:spPr>
          <a:xfrm>
            <a:off x="7947378" y="2432082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43834" y="41753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78"/>
          <p:cNvSpPr txBox="1"/>
          <p:nvPr/>
        </p:nvSpPr>
        <p:spPr>
          <a:xfrm>
            <a:off x="7947378" y="4576970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第一节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002828" y="1885244"/>
            <a:ext cx="1531898" cy="2116139"/>
          </a:xfrm>
          <a:custGeom>
            <a:avLst/>
            <a:gdLst>
              <a:gd name="T0" fmla="*/ 97 w 452"/>
              <a:gd name="T1" fmla="*/ 413 h 625"/>
              <a:gd name="T2" fmla="*/ 6 w 452"/>
              <a:gd name="T3" fmla="*/ 538 h 625"/>
              <a:gd name="T4" fmla="*/ 210 w 452"/>
              <a:gd name="T5" fmla="*/ 247 h 625"/>
              <a:gd name="T6" fmla="*/ 232 w 452"/>
              <a:gd name="T7" fmla="*/ 142 h 625"/>
              <a:gd name="T8" fmla="*/ 424 w 452"/>
              <a:gd name="T9" fmla="*/ 16 h 625"/>
              <a:gd name="T10" fmla="*/ 432 w 452"/>
              <a:gd name="T11" fmla="*/ 79 h 625"/>
              <a:gd name="T12" fmla="*/ 389 w 452"/>
              <a:gd name="T13" fmla="*/ 235 h 625"/>
              <a:gd name="T14" fmla="*/ 173 w 452"/>
              <a:gd name="T15" fmla="*/ 481 h 625"/>
              <a:gd name="T16" fmla="*/ 90 w 452"/>
              <a:gd name="T17" fmla="*/ 605 h 625"/>
              <a:gd name="T18" fmla="*/ 253 w 452"/>
              <a:gd name="T19" fmla="*/ 340 h 625"/>
              <a:gd name="T20" fmla="*/ 143 w 452"/>
              <a:gd name="T21" fmla="*/ 498 h 625"/>
              <a:gd name="T22" fmla="*/ 56 w 452"/>
              <a:gd name="T23" fmla="*/ 624 h 625"/>
              <a:gd name="T24" fmla="*/ 135 w 452"/>
              <a:gd name="T25" fmla="*/ 495 h 625"/>
              <a:gd name="T26" fmla="*/ 164 w 452"/>
              <a:gd name="T27" fmla="*/ 417 h 625"/>
              <a:gd name="T28" fmla="*/ 159 w 452"/>
              <a:gd name="T29" fmla="*/ 373 h 625"/>
              <a:gd name="T30" fmla="*/ 19 w 452"/>
              <a:gd name="T31" fmla="*/ 560 h 625"/>
              <a:gd name="T32" fmla="*/ 48 w 452"/>
              <a:gd name="T33" fmla="*/ 504 h 625"/>
              <a:gd name="T34" fmla="*/ 211 w 452"/>
              <a:gd name="T35" fmla="*/ 273 h 625"/>
              <a:gd name="T36" fmla="*/ 267 w 452"/>
              <a:gd name="T37" fmla="*/ 136 h 625"/>
              <a:gd name="T38" fmla="*/ 382 w 452"/>
              <a:gd name="T39" fmla="*/ 57 h 625"/>
              <a:gd name="T40" fmla="*/ 249 w 452"/>
              <a:gd name="T41" fmla="*/ 145 h 625"/>
              <a:gd name="T42" fmla="*/ 439 w 452"/>
              <a:gd name="T43" fmla="*/ 469 h 625"/>
              <a:gd name="T44" fmla="*/ 450 w 452"/>
              <a:gd name="T45" fmla="*/ 439 h 625"/>
              <a:gd name="T46" fmla="*/ 447 w 452"/>
              <a:gd name="T47" fmla="*/ 386 h 625"/>
              <a:gd name="T48" fmla="*/ 376 w 452"/>
              <a:gd name="T49" fmla="*/ 303 h 625"/>
              <a:gd name="T50" fmla="*/ 395 w 452"/>
              <a:gd name="T51" fmla="*/ 368 h 625"/>
              <a:gd name="T52" fmla="*/ 376 w 452"/>
              <a:gd name="T53" fmla="*/ 303 h 625"/>
              <a:gd name="T54" fmla="*/ 323 w 452"/>
              <a:gd name="T55" fmla="*/ 469 h 625"/>
              <a:gd name="T56" fmla="*/ 331 w 452"/>
              <a:gd name="T57" fmla="*/ 453 h 625"/>
              <a:gd name="T58" fmla="*/ 336 w 452"/>
              <a:gd name="T59" fmla="*/ 453 h 625"/>
              <a:gd name="T60" fmla="*/ 403 w 452"/>
              <a:gd name="T61" fmla="*/ 337 h 625"/>
              <a:gd name="T62" fmla="*/ 438 w 452"/>
              <a:gd name="T63" fmla="*/ 335 h 625"/>
              <a:gd name="T64" fmla="*/ 413 w 452"/>
              <a:gd name="T65" fmla="*/ 385 h 625"/>
              <a:gd name="T66" fmla="*/ 316 w 452"/>
              <a:gd name="T67" fmla="*/ 364 h 625"/>
              <a:gd name="T68" fmla="*/ 299 w 452"/>
              <a:gd name="T69" fmla="*/ 350 h 625"/>
              <a:gd name="T70" fmla="*/ 301 w 452"/>
              <a:gd name="T71" fmla="*/ 350 h 625"/>
              <a:gd name="T72" fmla="*/ 305 w 452"/>
              <a:gd name="T73" fmla="*/ 418 h 625"/>
              <a:gd name="T74" fmla="*/ 289 w 452"/>
              <a:gd name="T75" fmla="*/ 476 h 625"/>
              <a:gd name="T76" fmla="*/ 273 w 452"/>
              <a:gd name="T77" fmla="*/ 426 h 625"/>
              <a:gd name="T78" fmla="*/ 299 w 452"/>
              <a:gd name="T79" fmla="*/ 411 h 625"/>
              <a:gd name="T80" fmla="*/ 363 w 452"/>
              <a:gd name="T81" fmla="*/ 372 h 625"/>
              <a:gd name="T82" fmla="*/ 334 w 452"/>
              <a:gd name="T83" fmla="*/ 371 h 625"/>
              <a:gd name="T84" fmla="*/ 323 w 452"/>
              <a:gd name="T85" fmla="*/ 331 h 625"/>
              <a:gd name="T86" fmla="*/ 365 w 452"/>
              <a:gd name="T87" fmla="*/ 472 h 625"/>
              <a:gd name="T88" fmla="*/ 380 w 452"/>
              <a:gd name="T89" fmla="*/ 439 h 625"/>
              <a:gd name="T90" fmla="*/ 371 w 452"/>
              <a:gd name="T91" fmla="*/ 475 h 625"/>
              <a:gd name="T92" fmla="*/ 364 w 452"/>
              <a:gd name="T93" fmla="*/ 490 h 625"/>
              <a:gd name="T94" fmla="*/ 387 w 452"/>
              <a:gd name="T95" fmla="*/ 450 h 625"/>
              <a:gd name="T96" fmla="*/ 424 w 452"/>
              <a:gd name="T97" fmla="*/ 68 h 625"/>
              <a:gd name="T98" fmla="*/ 374 w 452"/>
              <a:gd name="T99" fmla="*/ 197 h 625"/>
              <a:gd name="T100" fmla="*/ 383 w 452"/>
              <a:gd name="T101" fmla="*/ 223 h 625"/>
              <a:gd name="T102" fmla="*/ 420 w 452"/>
              <a:gd name="T103" fmla="*/ 29 h 625"/>
              <a:gd name="T104" fmla="*/ 192 w 452"/>
              <a:gd name="T105" fmla="*/ 34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2" h="625">
                <a:moveTo>
                  <a:pt x="284" y="174"/>
                </a:moveTo>
                <a:cubicBezTo>
                  <a:pt x="280" y="172"/>
                  <a:pt x="276" y="173"/>
                  <a:pt x="273" y="177"/>
                </a:cubicBezTo>
                <a:cubicBezTo>
                  <a:pt x="269" y="183"/>
                  <a:pt x="264" y="189"/>
                  <a:pt x="260" y="195"/>
                </a:cubicBezTo>
                <a:cubicBezTo>
                  <a:pt x="238" y="223"/>
                  <a:pt x="216" y="250"/>
                  <a:pt x="194" y="277"/>
                </a:cubicBezTo>
                <a:cubicBezTo>
                  <a:pt x="160" y="322"/>
                  <a:pt x="128" y="367"/>
                  <a:pt x="97" y="413"/>
                </a:cubicBezTo>
                <a:cubicBezTo>
                  <a:pt x="84" y="433"/>
                  <a:pt x="71" y="453"/>
                  <a:pt x="58" y="473"/>
                </a:cubicBezTo>
                <a:cubicBezTo>
                  <a:pt x="46" y="491"/>
                  <a:pt x="34" y="509"/>
                  <a:pt x="21" y="527"/>
                </a:cubicBezTo>
                <a:cubicBezTo>
                  <a:pt x="18" y="532"/>
                  <a:pt x="14" y="537"/>
                  <a:pt x="10" y="541"/>
                </a:cubicBezTo>
                <a:cubicBezTo>
                  <a:pt x="9" y="542"/>
                  <a:pt x="8" y="542"/>
                  <a:pt x="7" y="542"/>
                </a:cubicBezTo>
                <a:cubicBezTo>
                  <a:pt x="7" y="541"/>
                  <a:pt x="6" y="539"/>
                  <a:pt x="6" y="538"/>
                </a:cubicBezTo>
                <a:cubicBezTo>
                  <a:pt x="11" y="531"/>
                  <a:pt x="16" y="524"/>
                  <a:pt x="20" y="517"/>
                </a:cubicBezTo>
                <a:cubicBezTo>
                  <a:pt x="22" y="514"/>
                  <a:pt x="24" y="512"/>
                  <a:pt x="26" y="509"/>
                </a:cubicBezTo>
                <a:cubicBezTo>
                  <a:pt x="53" y="469"/>
                  <a:pt x="80" y="428"/>
                  <a:pt x="106" y="388"/>
                </a:cubicBezTo>
                <a:cubicBezTo>
                  <a:pt x="110" y="383"/>
                  <a:pt x="113" y="377"/>
                  <a:pt x="117" y="373"/>
                </a:cubicBezTo>
                <a:cubicBezTo>
                  <a:pt x="148" y="330"/>
                  <a:pt x="177" y="287"/>
                  <a:pt x="210" y="247"/>
                </a:cubicBezTo>
                <a:cubicBezTo>
                  <a:pt x="226" y="227"/>
                  <a:pt x="242" y="207"/>
                  <a:pt x="257" y="187"/>
                </a:cubicBezTo>
                <a:cubicBezTo>
                  <a:pt x="261" y="183"/>
                  <a:pt x="264" y="177"/>
                  <a:pt x="268" y="172"/>
                </a:cubicBezTo>
                <a:cubicBezTo>
                  <a:pt x="269" y="169"/>
                  <a:pt x="269" y="167"/>
                  <a:pt x="266" y="165"/>
                </a:cubicBezTo>
                <a:cubicBezTo>
                  <a:pt x="261" y="161"/>
                  <a:pt x="255" y="158"/>
                  <a:pt x="250" y="155"/>
                </a:cubicBezTo>
                <a:cubicBezTo>
                  <a:pt x="244" y="150"/>
                  <a:pt x="238" y="146"/>
                  <a:pt x="232" y="142"/>
                </a:cubicBezTo>
                <a:cubicBezTo>
                  <a:pt x="228" y="139"/>
                  <a:pt x="229" y="134"/>
                  <a:pt x="233" y="131"/>
                </a:cubicBezTo>
                <a:cubicBezTo>
                  <a:pt x="244" y="124"/>
                  <a:pt x="255" y="116"/>
                  <a:pt x="266" y="108"/>
                </a:cubicBezTo>
                <a:cubicBezTo>
                  <a:pt x="284" y="96"/>
                  <a:pt x="304" y="87"/>
                  <a:pt x="322" y="77"/>
                </a:cubicBezTo>
                <a:cubicBezTo>
                  <a:pt x="325" y="76"/>
                  <a:pt x="327" y="75"/>
                  <a:pt x="329" y="74"/>
                </a:cubicBezTo>
                <a:cubicBezTo>
                  <a:pt x="361" y="55"/>
                  <a:pt x="392" y="36"/>
                  <a:pt x="424" y="16"/>
                </a:cubicBezTo>
                <a:cubicBezTo>
                  <a:pt x="430" y="12"/>
                  <a:pt x="436" y="7"/>
                  <a:pt x="442" y="3"/>
                </a:cubicBezTo>
                <a:cubicBezTo>
                  <a:pt x="444" y="1"/>
                  <a:pt x="447" y="0"/>
                  <a:pt x="449" y="2"/>
                </a:cubicBezTo>
                <a:cubicBezTo>
                  <a:pt x="450" y="4"/>
                  <a:pt x="451" y="6"/>
                  <a:pt x="452" y="9"/>
                </a:cubicBezTo>
                <a:cubicBezTo>
                  <a:pt x="452" y="11"/>
                  <a:pt x="451" y="13"/>
                  <a:pt x="451" y="15"/>
                </a:cubicBezTo>
                <a:cubicBezTo>
                  <a:pt x="445" y="36"/>
                  <a:pt x="440" y="58"/>
                  <a:pt x="432" y="79"/>
                </a:cubicBezTo>
                <a:cubicBezTo>
                  <a:pt x="427" y="93"/>
                  <a:pt x="423" y="108"/>
                  <a:pt x="419" y="122"/>
                </a:cubicBezTo>
                <a:cubicBezTo>
                  <a:pt x="413" y="149"/>
                  <a:pt x="406" y="177"/>
                  <a:pt x="400" y="204"/>
                </a:cubicBezTo>
                <a:cubicBezTo>
                  <a:pt x="399" y="210"/>
                  <a:pt x="399" y="216"/>
                  <a:pt x="398" y="222"/>
                </a:cubicBezTo>
                <a:cubicBezTo>
                  <a:pt x="398" y="225"/>
                  <a:pt x="398" y="228"/>
                  <a:pt x="397" y="231"/>
                </a:cubicBezTo>
                <a:cubicBezTo>
                  <a:pt x="397" y="235"/>
                  <a:pt x="394" y="236"/>
                  <a:pt x="389" y="235"/>
                </a:cubicBezTo>
                <a:cubicBezTo>
                  <a:pt x="376" y="231"/>
                  <a:pt x="365" y="224"/>
                  <a:pt x="353" y="216"/>
                </a:cubicBezTo>
                <a:cubicBezTo>
                  <a:pt x="339" y="205"/>
                  <a:pt x="339" y="205"/>
                  <a:pt x="329" y="220"/>
                </a:cubicBezTo>
                <a:cubicBezTo>
                  <a:pt x="307" y="252"/>
                  <a:pt x="286" y="286"/>
                  <a:pt x="269" y="322"/>
                </a:cubicBezTo>
                <a:cubicBezTo>
                  <a:pt x="255" y="351"/>
                  <a:pt x="238" y="380"/>
                  <a:pt x="220" y="407"/>
                </a:cubicBezTo>
                <a:cubicBezTo>
                  <a:pt x="204" y="431"/>
                  <a:pt x="189" y="456"/>
                  <a:pt x="173" y="481"/>
                </a:cubicBezTo>
                <a:cubicBezTo>
                  <a:pt x="164" y="495"/>
                  <a:pt x="154" y="510"/>
                  <a:pt x="144" y="525"/>
                </a:cubicBezTo>
                <a:cubicBezTo>
                  <a:pt x="130" y="547"/>
                  <a:pt x="115" y="569"/>
                  <a:pt x="103" y="592"/>
                </a:cubicBezTo>
                <a:cubicBezTo>
                  <a:pt x="100" y="597"/>
                  <a:pt x="98" y="602"/>
                  <a:pt x="96" y="607"/>
                </a:cubicBezTo>
                <a:cubicBezTo>
                  <a:pt x="95" y="609"/>
                  <a:pt x="93" y="611"/>
                  <a:pt x="91" y="609"/>
                </a:cubicBezTo>
                <a:cubicBezTo>
                  <a:pt x="90" y="609"/>
                  <a:pt x="89" y="606"/>
                  <a:pt x="90" y="605"/>
                </a:cubicBezTo>
                <a:cubicBezTo>
                  <a:pt x="97" y="592"/>
                  <a:pt x="104" y="579"/>
                  <a:pt x="112" y="566"/>
                </a:cubicBezTo>
                <a:cubicBezTo>
                  <a:pt x="112" y="565"/>
                  <a:pt x="113" y="564"/>
                  <a:pt x="114" y="563"/>
                </a:cubicBezTo>
                <a:cubicBezTo>
                  <a:pt x="127" y="542"/>
                  <a:pt x="140" y="521"/>
                  <a:pt x="154" y="500"/>
                </a:cubicBezTo>
                <a:cubicBezTo>
                  <a:pt x="167" y="480"/>
                  <a:pt x="180" y="459"/>
                  <a:pt x="193" y="439"/>
                </a:cubicBezTo>
                <a:cubicBezTo>
                  <a:pt x="214" y="407"/>
                  <a:pt x="234" y="374"/>
                  <a:pt x="253" y="340"/>
                </a:cubicBezTo>
                <a:cubicBezTo>
                  <a:pt x="258" y="332"/>
                  <a:pt x="262" y="323"/>
                  <a:pt x="266" y="315"/>
                </a:cubicBezTo>
                <a:cubicBezTo>
                  <a:pt x="262" y="313"/>
                  <a:pt x="262" y="316"/>
                  <a:pt x="261" y="317"/>
                </a:cubicBezTo>
                <a:cubicBezTo>
                  <a:pt x="250" y="337"/>
                  <a:pt x="236" y="354"/>
                  <a:pt x="224" y="373"/>
                </a:cubicBezTo>
                <a:cubicBezTo>
                  <a:pt x="210" y="395"/>
                  <a:pt x="197" y="418"/>
                  <a:pt x="183" y="440"/>
                </a:cubicBezTo>
                <a:cubicBezTo>
                  <a:pt x="170" y="460"/>
                  <a:pt x="158" y="480"/>
                  <a:pt x="143" y="498"/>
                </a:cubicBezTo>
                <a:cubicBezTo>
                  <a:pt x="136" y="506"/>
                  <a:pt x="131" y="515"/>
                  <a:pt x="125" y="524"/>
                </a:cubicBezTo>
                <a:cubicBezTo>
                  <a:pt x="111" y="546"/>
                  <a:pt x="97" y="567"/>
                  <a:pt x="82" y="589"/>
                </a:cubicBezTo>
                <a:cubicBezTo>
                  <a:pt x="76" y="598"/>
                  <a:pt x="71" y="608"/>
                  <a:pt x="65" y="617"/>
                </a:cubicBezTo>
                <a:cubicBezTo>
                  <a:pt x="63" y="620"/>
                  <a:pt x="61" y="622"/>
                  <a:pt x="59" y="624"/>
                </a:cubicBezTo>
                <a:cubicBezTo>
                  <a:pt x="59" y="625"/>
                  <a:pt x="57" y="625"/>
                  <a:pt x="56" y="624"/>
                </a:cubicBezTo>
                <a:cubicBezTo>
                  <a:pt x="56" y="624"/>
                  <a:pt x="55" y="622"/>
                  <a:pt x="55" y="622"/>
                </a:cubicBezTo>
                <a:cubicBezTo>
                  <a:pt x="57" y="616"/>
                  <a:pt x="59" y="608"/>
                  <a:pt x="63" y="604"/>
                </a:cubicBezTo>
                <a:cubicBezTo>
                  <a:pt x="71" y="595"/>
                  <a:pt x="77" y="584"/>
                  <a:pt x="84" y="574"/>
                </a:cubicBezTo>
                <a:cubicBezTo>
                  <a:pt x="100" y="551"/>
                  <a:pt x="115" y="526"/>
                  <a:pt x="131" y="502"/>
                </a:cubicBezTo>
                <a:cubicBezTo>
                  <a:pt x="132" y="500"/>
                  <a:pt x="133" y="497"/>
                  <a:pt x="135" y="495"/>
                </a:cubicBezTo>
                <a:cubicBezTo>
                  <a:pt x="151" y="477"/>
                  <a:pt x="164" y="456"/>
                  <a:pt x="177" y="436"/>
                </a:cubicBezTo>
                <a:cubicBezTo>
                  <a:pt x="178" y="434"/>
                  <a:pt x="179" y="433"/>
                  <a:pt x="179" y="432"/>
                </a:cubicBezTo>
                <a:cubicBezTo>
                  <a:pt x="183" y="425"/>
                  <a:pt x="183" y="424"/>
                  <a:pt x="175" y="419"/>
                </a:cubicBezTo>
                <a:cubicBezTo>
                  <a:pt x="173" y="418"/>
                  <a:pt x="171" y="415"/>
                  <a:pt x="168" y="418"/>
                </a:cubicBezTo>
                <a:cubicBezTo>
                  <a:pt x="167" y="418"/>
                  <a:pt x="164" y="418"/>
                  <a:pt x="164" y="417"/>
                </a:cubicBezTo>
                <a:cubicBezTo>
                  <a:pt x="163" y="413"/>
                  <a:pt x="161" y="411"/>
                  <a:pt x="158" y="408"/>
                </a:cubicBezTo>
                <a:cubicBezTo>
                  <a:pt x="157" y="407"/>
                  <a:pt x="157" y="404"/>
                  <a:pt x="158" y="403"/>
                </a:cubicBezTo>
                <a:cubicBezTo>
                  <a:pt x="159" y="398"/>
                  <a:pt x="161" y="394"/>
                  <a:pt x="162" y="390"/>
                </a:cubicBezTo>
                <a:cubicBezTo>
                  <a:pt x="163" y="388"/>
                  <a:pt x="164" y="385"/>
                  <a:pt x="163" y="384"/>
                </a:cubicBezTo>
                <a:cubicBezTo>
                  <a:pt x="161" y="380"/>
                  <a:pt x="156" y="378"/>
                  <a:pt x="159" y="373"/>
                </a:cubicBezTo>
                <a:cubicBezTo>
                  <a:pt x="161" y="369"/>
                  <a:pt x="162" y="364"/>
                  <a:pt x="163" y="360"/>
                </a:cubicBezTo>
                <a:cubicBezTo>
                  <a:pt x="164" y="360"/>
                  <a:pt x="163" y="359"/>
                  <a:pt x="162" y="358"/>
                </a:cubicBezTo>
                <a:cubicBezTo>
                  <a:pt x="160" y="360"/>
                  <a:pt x="158" y="361"/>
                  <a:pt x="157" y="364"/>
                </a:cubicBezTo>
                <a:cubicBezTo>
                  <a:pt x="135" y="401"/>
                  <a:pt x="108" y="434"/>
                  <a:pt x="83" y="468"/>
                </a:cubicBezTo>
                <a:cubicBezTo>
                  <a:pt x="61" y="498"/>
                  <a:pt x="39" y="528"/>
                  <a:pt x="19" y="560"/>
                </a:cubicBezTo>
                <a:cubicBezTo>
                  <a:pt x="15" y="567"/>
                  <a:pt x="10" y="573"/>
                  <a:pt x="5" y="578"/>
                </a:cubicBezTo>
                <a:cubicBezTo>
                  <a:pt x="5" y="579"/>
                  <a:pt x="2" y="579"/>
                  <a:pt x="1" y="579"/>
                </a:cubicBezTo>
                <a:cubicBezTo>
                  <a:pt x="1" y="578"/>
                  <a:pt x="0" y="576"/>
                  <a:pt x="1" y="575"/>
                </a:cubicBezTo>
                <a:cubicBezTo>
                  <a:pt x="3" y="571"/>
                  <a:pt x="5" y="568"/>
                  <a:pt x="8" y="565"/>
                </a:cubicBezTo>
                <a:cubicBezTo>
                  <a:pt x="21" y="545"/>
                  <a:pt x="35" y="524"/>
                  <a:pt x="48" y="504"/>
                </a:cubicBezTo>
                <a:cubicBezTo>
                  <a:pt x="60" y="487"/>
                  <a:pt x="74" y="471"/>
                  <a:pt x="85" y="454"/>
                </a:cubicBezTo>
                <a:cubicBezTo>
                  <a:pt x="100" y="432"/>
                  <a:pt x="117" y="412"/>
                  <a:pt x="131" y="390"/>
                </a:cubicBezTo>
                <a:cubicBezTo>
                  <a:pt x="148" y="363"/>
                  <a:pt x="166" y="338"/>
                  <a:pt x="184" y="312"/>
                </a:cubicBezTo>
                <a:cubicBezTo>
                  <a:pt x="187" y="308"/>
                  <a:pt x="190" y="303"/>
                  <a:pt x="193" y="299"/>
                </a:cubicBezTo>
                <a:cubicBezTo>
                  <a:pt x="199" y="291"/>
                  <a:pt x="205" y="282"/>
                  <a:pt x="211" y="273"/>
                </a:cubicBezTo>
                <a:cubicBezTo>
                  <a:pt x="224" y="255"/>
                  <a:pt x="238" y="238"/>
                  <a:pt x="251" y="220"/>
                </a:cubicBezTo>
                <a:cubicBezTo>
                  <a:pt x="262" y="204"/>
                  <a:pt x="273" y="189"/>
                  <a:pt x="284" y="174"/>
                </a:cubicBezTo>
                <a:cubicBezTo>
                  <a:pt x="287" y="169"/>
                  <a:pt x="291" y="164"/>
                  <a:pt x="294" y="159"/>
                </a:cubicBezTo>
                <a:cubicBezTo>
                  <a:pt x="296" y="155"/>
                  <a:pt x="295" y="151"/>
                  <a:pt x="292" y="148"/>
                </a:cubicBezTo>
                <a:cubicBezTo>
                  <a:pt x="284" y="142"/>
                  <a:pt x="277" y="135"/>
                  <a:pt x="267" y="136"/>
                </a:cubicBezTo>
                <a:cubicBezTo>
                  <a:pt x="264" y="136"/>
                  <a:pt x="264" y="133"/>
                  <a:pt x="265" y="131"/>
                </a:cubicBezTo>
                <a:cubicBezTo>
                  <a:pt x="267" y="126"/>
                  <a:pt x="271" y="125"/>
                  <a:pt x="276" y="123"/>
                </a:cubicBezTo>
                <a:cubicBezTo>
                  <a:pt x="283" y="121"/>
                  <a:pt x="290" y="119"/>
                  <a:pt x="297" y="115"/>
                </a:cubicBezTo>
                <a:cubicBezTo>
                  <a:pt x="320" y="101"/>
                  <a:pt x="342" y="85"/>
                  <a:pt x="365" y="70"/>
                </a:cubicBezTo>
                <a:cubicBezTo>
                  <a:pt x="370" y="66"/>
                  <a:pt x="376" y="61"/>
                  <a:pt x="382" y="57"/>
                </a:cubicBezTo>
                <a:cubicBezTo>
                  <a:pt x="383" y="56"/>
                  <a:pt x="385" y="55"/>
                  <a:pt x="382" y="52"/>
                </a:cubicBezTo>
                <a:cubicBezTo>
                  <a:pt x="371" y="58"/>
                  <a:pt x="359" y="65"/>
                  <a:pt x="347" y="72"/>
                </a:cubicBezTo>
                <a:cubicBezTo>
                  <a:pt x="333" y="80"/>
                  <a:pt x="319" y="88"/>
                  <a:pt x="304" y="95"/>
                </a:cubicBezTo>
                <a:cubicBezTo>
                  <a:pt x="284" y="105"/>
                  <a:pt x="266" y="117"/>
                  <a:pt x="248" y="130"/>
                </a:cubicBezTo>
                <a:cubicBezTo>
                  <a:pt x="239" y="137"/>
                  <a:pt x="239" y="139"/>
                  <a:pt x="249" y="145"/>
                </a:cubicBezTo>
                <a:cubicBezTo>
                  <a:pt x="251" y="147"/>
                  <a:pt x="253" y="148"/>
                  <a:pt x="254" y="149"/>
                </a:cubicBezTo>
                <a:cubicBezTo>
                  <a:pt x="260" y="152"/>
                  <a:pt x="267" y="156"/>
                  <a:pt x="273" y="159"/>
                </a:cubicBezTo>
                <a:cubicBezTo>
                  <a:pt x="279" y="162"/>
                  <a:pt x="283" y="167"/>
                  <a:pt x="284" y="174"/>
                </a:cubicBezTo>
                <a:close/>
                <a:moveTo>
                  <a:pt x="446" y="475"/>
                </a:moveTo>
                <a:cubicBezTo>
                  <a:pt x="443" y="473"/>
                  <a:pt x="440" y="471"/>
                  <a:pt x="439" y="469"/>
                </a:cubicBezTo>
                <a:cubicBezTo>
                  <a:pt x="437" y="467"/>
                  <a:pt x="442" y="464"/>
                  <a:pt x="446" y="464"/>
                </a:cubicBezTo>
                <a:cubicBezTo>
                  <a:pt x="447" y="464"/>
                  <a:pt x="450" y="466"/>
                  <a:pt x="450" y="467"/>
                </a:cubicBezTo>
                <a:cubicBezTo>
                  <a:pt x="449" y="470"/>
                  <a:pt x="448" y="472"/>
                  <a:pt x="446" y="475"/>
                </a:cubicBezTo>
                <a:close/>
                <a:moveTo>
                  <a:pt x="450" y="413"/>
                </a:moveTo>
                <a:cubicBezTo>
                  <a:pt x="450" y="422"/>
                  <a:pt x="450" y="430"/>
                  <a:pt x="450" y="439"/>
                </a:cubicBezTo>
                <a:cubicBezTo>
                  <a:pt x="450" y="439"/>
                  <a:pt x="449" y="440"/>
                  <a:pt x="448" y="440"/>
                </a:cubicBezTo>
                <a:cubicBezTo>
                  <a:pt x="447" y="441"/>
                  <a:pt x="446" y="440"/>
                  <a:pt x="446" y="439"/>
                </a:cubicBezTo>
                <a:cubicBezTo>
                  <a:pt x="445" y="438"/>
                  <a:pt x="445" y="436"/>
                  <a:pt x="444" y="434"/>
                </a:cubicBezTo>
                <a:cubicBezTo>
                  <a:pt x="441" y="420"/>
                  <a:pt x="443" y="406"/>
                  <a:pt x="444" y="392"/>
                </a:cubicBezTo>
                <a:cubicBezTo>
                  <a:pt x="445" y="390"/>
                  <a:pt x="446" y="388"/>
                  <a:pt x="447" y="386"/>
                </a:cubicBezTo>
                <a:cubicBezTo>
                  <a:pt x="447" y="386"/>
                  <a:pt x="448" y="385"/>
                  <a:pt x="449" y="385"/>
                </a:cubicBezTo>
                <a:cubicBezTo>
                  <a:pt x="450" y="386"/>
                  <a:pt x="450" y="387"/>
                  <a:pt x="450" y="388"/>
                </a:cubicBezTo>
                <a:cubicBezTo>
                  <a:pt x="450" y="396"/>
                  <a:pt x="449" y="405"/>
                  <a:pt x="449" y="413"/>
                </a:cubicBezTo>
                <a:cubicBezTo>
                  <a:pt x="449" y="413"/>
                  <a:pt x="450" y="413"/>
                  <a:pt x="450" y="413"/>
                </a:cubicBezTo>
                <a:close/>
                <a:moveTo>
                  <a:pt x="376" y="303"/>
                </a:moveTo>
                <a:cubicBezTo>
                  <a:pt x="377" y="301"/>
                  <a:pt x="378" y="298"/>
                  <a:pt x="378" y="294"/>
                </a:cubicBezTo>
                <a:cubicBezTo>
                  <a:pt x="379" y="293"/>
                  <a:pt x="380" y="292"/>
                  <a:pt x="381" y="293"/>
                </a:cubicBezTo>
                <a:cubicBezTo>
                  <a:pt x="382" y="293"/>
                  <a:pt x="383" y="294"/>
                  <a:pt x="383" y="295"/>
                </a:cubicBezTo>
                <a:cubicBezTo>
                  <a:pt x="382" y="304"/>
                  <a:pt x="384" y="313"/>
                  <a:pt x="386" y="322"/>
                </a:cubicBezTo>
                <a:cubicBezTo>
                  <a:pt x="389" y="337"/>
                  <a:pt x="392" y="353"/>
                  <a:pt x="395" y="368"/>
                </a:cubicBezTo>
                <a:cubicBezTo>
                  <a:pt x="395" y="369"/>
                  <a:pt x="394" y="370"/>
                  <a:pt x="394" y="370"/>
                </a:cubicBezTo>
                <a:cubicBezTo>
                  <a:pt x="392" y="370"/>
                  <a:pt x="390" y="370"/>
                  <a:pt x="390" y="369"/>
                </a:cubicBezTo>
                <a:cubicBezTo>
                  <a:pt x="388" y="367"/>
                  <a:pt x="387" y="364"/>
                  <a:pt x="386" y="361"/>
                </a:cubicBezTo>
                <a:cubicBezTo>
                  <a:pt x="383" y="344"/>
                  <a:pt x="380" y="326"/>
                  <a:pt x="377" y="309"/>
                </a:cubicBezTo>
                <a:cubicBezTo>
                  <a:pt x="377" y="307"/>
                  <a:pt x="377" y="306"/>
                  <a:pt x="376" y="303"/>
                </a:cubicBezTo>
                <a:close/>
                <a:moveTo>
                  <a:pt x="333" y="446"/>
                </a:moveTo>
                <a:cubicBezTo>
                  <a:pt x="337" y="446"/>
                  <a:pt x="338" y="446"/>
                  <a:pt x="339" y="446"/>
                </a:cubicBezTo>
                <a:cubicBezTo>
                  <a:pt x="343" y="446"/>
                  <a:pt x="347" y="447"/>
                  <a:pt x="348" y="451"/>
                </a:cubicBezTo>
                <a:cubicBezTo>
                  <a:pt x="348" y="454"/>
                  <a:pt x="348" y="457"/>
                  <a:pt x="346" y="459"/>
                </a:cubicBezTo>
                <a:cubicBezTo>
                  <a:pt x="341" y="468"/>
                  <a:pt x="333" y="471"/>
                  <a:pt x="323" y="469"/>
                </a:cubicBezTo>
                <a:cubicBezTo>
                  <a:pt x="319" y="469"/>
                  <a:pt x="315" y="470"/>
                  <a:pt x="313" y="464"/>
                </a:cubicBezTo>
                <a:cubicBezTo>
                  <a:pt x="312" y="457"/>
                  <a:pt x="313" y="452"/>
                  <a:pt x="319" y="450"/>
                </a:cubicBezTo>
                <a:cubicBezTo>
                  <a:pt x="324" y="448"/>
                  <a:pt x="330" y="447"/>
                  <a:pt x="333" y="446"/>
                </a:cubicBezTo>
                <a:close/>
                <a:moveTo>
                  <a:pt x="336" y="453"/>
                </a:moveTo>
                <a:cubicBezTo>
                  <a:pt x="334" y="453"/>
                  <a:pt x="332" y="453"/>
                  <a:pt x="331" y="453"/>
                </a:cubicBezTo>
                <a:cubicBezTo>
                  <a:pt x="326" y="454"/>
                  <a:pt x="323" y="456"/>
                  <a:pt x="324" y="459"/>
                </a:cubicBezTo>
                <a:cubicBezTo>
                  <a:pt x="326" y="462"/>
                  <a:pt x="329" y="463"/>
                  <a:pt x="333" y="462"/>
                </a:cubicBezTo>
                <a:cubicBezTo>
                  <a:pt x="335" y="461"/>
                  <a:pt x="336" y="461"/>
                  <a:pt x="337" y="460"/>
                </a:cubicBezTo>
                <a:cubicBezTo>
                  <a:pt x="338" y="459"/>
                  <a:pt x="340" y="457"/>
                  <a:pt x="339" y="456"/>
                </a:cubicBezTo>
                <a:cubicBezTo>
                  <a:pt x="339" y="455"/>
                  <a:pt x="337" y="453"/>
                  <a:pt x="336" y="453"/>
                </a:cubicBezTo>
                <a:close/>
                <a:moveTo>
                  <a:pt x="420" y="361"/>
                </a:moveTo>
                <a:cubicBezTo>
                  <a:pt x="418" y="360"/>
                  <a:pt x="417" y="358"/>
                  <a:pt x="415" y="357"/>
                </a:cubicBezTo>
                <a:cubicBezTo>
                  <a:pt x="410" y="355"/>
                  <a:pt x="406" y="350"/>
                  <a:pt x="403" y="345"/>
                </a:cubicBezTo>
                <a:cubicBezTo>
                  <a:pt x="402" y="343"/>
                  <a:pt x="402" y="341"/>
                  <a:pt x="402" y="339"/>
                </a:cubicBezTo>
                <a:cubicBezTo>
                  <a:pt x="402" y="338"/>
                  <a:pt x="402" y="337"/>
                  <a:pt x="403" y="337"/>
                </a:cubicBezTo>
                <a:cubicBezTo>
                  <a:pt x="404" y="336"/>
                  <a:pt x="405" y="336"/>
                  <a:pt x="406" y="337"/>
                </a:cubicBezTo>
                <a:cubicBezTo>
                  <a:pt x="408" y="340"/>
                  <a:pt x="410" y="343"/>
                  <a:pt x="412" y="345"/>
                </a:cubicBezTo>
                <a:cubicBezTo>
                  <a:pt x="417" y="350"/>
                  <a:pt x="422" y="351"/>
                  <a:pt x="426" y="346"/>
                </a:cubicBezTo>
                <a:cubicBezTo>
                  <a:pt x="430" y="343"/>
                  <a:pt x="432" y="339"/>
                  <a:pt x="435" y="336"/>
                </a:cubicBezTo>
                <a:cubicBezTo>
                  <a:pt x="436" y="335"/>
                  <a:pt x="438" y="335"/>
                  <a:pt x="438" y="335"/>
                </a:cubicBezTo>
                <a:cubicBezTo>
                  <a:pt x="439" y="336"/>
                  <a:pt x="440" y="338"/>
                  <a:pt x="440" y="339"/>
                </a:cubicBezTo>
                <a:cubicBezTo>
                  <a:pt x="439" y="341"/>
                  <a:pt x="438" y="343"/>
                  <a:pt x="437" y="344"/>
                </a:cubicBezTo>
                <a:cubicBezTo>
                  <a:pt x="429" y="358"/>
                  <a:pt x="422" y="372"/>
                  <a:pt x="417" y="387"/>
                </a:cubicBezTo>
                <a:cubicBezTo>
                  <a:pt x="417" y="388"/>
                  <a:pt x="415" y="390"/>
                  <a:pt x="415" y="389"/>
                </a:cubicBezTo>
                <a:cubicBezTo>
                  <a:pt x="412" y="389"/>
                  <a:pt x="412" y="387"/>
                  <a:pt x="413" y="385"/>
                </a:cubicBezTo>
                <a:cubicBezTo>
                  <a:pt x="414" y="379"/>
                  <a:pt x="416" y="373"/>
                  <a:pt x="418" y="368"/>
                </a:cubicBezTo>
                <a:cubicBezTo>
                  <a:pt x="418" y="366"/>
                  <a:pt x="419" y="364"/>
                  <a:pt x="420" y="361"/>
                </a:cubicBezTo>
                <a:close/>
                <a:moveTo>
                  <a:pt x="297" y="343"/>
                </a:moveTo>
                <a:cubicBezTo>
                  <a:pt x="300" y="343"/>
                  <a:pt x="305" y="344"/>
                  <a:pt x="309" y="346"/>
                </a:cubicBezTo>
                <a:cubicBezTo>
                  <a:pt x="317" y="349"/>
                  <a:pt x="320" y="357"/>
                  <a:pt x="316" y="364"/>
                </a:cubicBezTo>
                <a:cubicBezTo>
                  <a:pt x="315" y="367"/>
                  <a:pt x="313" y="370"/>
                  <a:pt x="311" y="372"/>
                </a:cubicBezTo>
                <a:cubicBezTo>
                  <a:pt x="305" y="377"/>
                  <a:pt x="299" y="380"/>
                  <a:pt x="292" y="377"/>
                </a:cubicBezTo>
                <a:cubicBezTo>
                  <a:pt x="284" y="374"/>
                  <a:pt x="281" y="368"/>
                  <a:pt x="279" y="361"/>
                </a:cubicBezTo>
                <a:cubicBezTo>
                  <a:pt x="277" y="352"/>
                  <a:pt x="285" y="343"/>
                  <a:pt x="297" y="343"/>
                </a:cubicBezTo>
                <a:close/>
                <a:moveTo>
                  <a:pt x="299" y="350"/>
                </a:moveTo>
                <a:cubicBezTo>
                  <a:pt x="294" y="349"/>
                  <a:pt x="289" y="351"/>
                  <a:pt x="287" y="355"/>
                </a:cubicBezTo>
                <a:cubicBezTo>
                  <a:pt x="286" y="359"/>
                  <a:pt x="288" y="363"/>
                  <a:pt x="290" y="366"/>
                </a:cubicBezTo>
                <a:cubicBezTo>
                  <a:pt x="293" y="369"/>
                  <a:pt x="296" y="371"/>
                  <a:pt x="301" y="370"/>
                </a:cubicBezTo>
                <a:cubicBezTo>
                  <a:pt x="306" y="369"/>
                  <a:pt x="311" y="363"/>
                  <a:pt x="310" y="358"/>
                </a:cubicBezTo>
                <a:cubicBezTo>
                  <a:pt x="310" y="354"/>
                  <a:pt x="306" y="351"/>
                  <a:pt x="301" y="350"/>
                </a:cubicBezTo>
                <a:cubicBezTo>
                  <a:pt x="300" y="350"/>
                  <a:pt x="300" y="350"/>
                  <a:pt x="299" y="350"/>
                </a:cubicBezTo>
                <a:close/>
                <a:moveTo>
                  <a:pt x="303" y="411"/>
                </a:moveTo>
                <a:cubicBezTo>
                  <a:pt x="304" y="412"/>
                  <a:pt x="307" y="412"/>
                  <a:pt x="309" y="414"/>
                </a:cubicBezTo>
                <a:cubicBezTo>
                  <a:pt x="309" y="414"/>
                  <a:pt x="309" y="416"/>
                  <a:pt x="309" y="416"/>
                </a:cubicBezTo>
                <a:cubicBezTo>
                  <a:pt x="308" y="417"/>
                  <a:pt x="306" y="417"/>
                  <a:pt x="305" y="418"/>
                </a:cubicBezTo>
                <a:cubicBezTo>
                  <a:pt x="301" y="419"/>
                  <a:pt x="298" y="419"/>
                  <a:pt x="294" y="420"/>
                </a:cubicBezTo>
                <a:cubicBezTo>
                  <a:pt x="287" y="422"/>
                  <a:pt x="285" y="424"/>
                  <a:pt x="285" y="431"/>
                </a:cubicBezTo>
                <a:cubicBezTo>
                  <a:pt x="286" y="438"/>
                  <a:pt x="286" y="444"/>
                  <a:pt x="287" y="450"/>
                </a:cubicBezTo>
                <a:cubicBezTo>
                  <a:pt x="288" y="457"/>
                  <a:pt x="290" y="465"/>
                  <a:pt x="292" y="473"/>
                </a:cubicBezTo>
                <a:cubicBezTo>
                  <a:pt x="292" y="474"/>
                  <a:pt x="290" y="476"/>
                  <a:pt x="289" y="476"/>
                </a:cubicBezTo>
                <a:cubicBezTo>
                  <a:pt x="288" y="477"/>
                  <a:pt x="286" y="476"/>
                  <a:pt x="286" y="475"/>
                </a:cubicBezTo>
                <a:cubicBezTo>
                  <a:pt x="284" y="473"/>
                  <a:pt x="283" y="471"/>
                  <a:pt x="283" y="468"/>
                </a:cubicBezTo>
                <a:cubicBezTo>
                  <a:pt x="282" y="458"/>
                  <a:pt x="281" y="447"/>
                  <a:pt x="279" y="437"/>
                </a:cubicBezTo>
                <a:cubicBezTo>
                  <a:pt x="279" y="434"/>
                  <a:pt x="279" y="432"/>
                  <a:pt x="278" y="429"/>
                </a:cubicBezTo>
                <a:cubicBezTo>
                  <a:pt x="278" y="427"/>
                  <a:pt x="275" y="425"/>
                  <a:pt x="273" y="426"/>
                </a:cubicBezTo>
                <a:cubicBezTo>
                  <a:pt x="268" y="426"/>
                  <a:pt x="263" y="427"/>
                  <a:pt x="258" y="428"/>
                </a:cubicBezTo>
                <a:cubicBezTo>
                  <a:pt x="257" y="428"/>
                  <a:pt x="256" y="426"/>
                  <a:pt x="255" y="425"/>
                </a:cubicBezTo>
                <a:cubicBezTo>
                  <a:pt x="255" y="424"/>
                  <a:pt x="256" y="423"/>
                  <a:pt x="257" y="422"/>
                </a:cubicBezTo>
                <a:cubicBezTo>
                  <a:pt x="257" y="422"/>
                  <a:pt x="258" y="421"/>
                  <a:pt x="259" y="421"/>
                </a:cubicBezTo>
                <a:cubicBezTo>
                  <a:pt x="272" y="418"/>
                  <a:pt x="286" y="415"/>
                  <a:pt x="299" y="411"/>
                </a:cubicBezTo>
                <a:cubicBezTo>
                  <a:pt x="300" y="411"/>
                  <a:pt x="301" y="411"/>
                  <a:pt x="303" y="411"/>
                </a:cubicBezTo>
                <a:close/>
                <a:moveTo>
                  <a:pt x="331" y="351"/>
                </a:moveTo>
                <a:cubicBezTo>
                  <a:pt x="342" y="337"/>
                  <a:pt x="346" y="337"/>
                  <a:pt x="355" y="348"/>
                </a:cubicBezTo>
                <a:cubicBezTo>
                  <a:pt x="361" y="354"/>
                  <a:pt x="364" y="361"/>
                  <a:pt x="365" y="368"/>
                </a:cubicBezTo>
                <a:cubicBezTo>
                  <a:pt x="365" y="369"/>
                  <a:pt x="364" y="371"/>
                  <a:pt x="363" y="372"/>
                </a:cubicBezTo>
                <a:cubicBezTo>
                  <a:pt x="362" y="372"/>
                  <a:pt x="360" y="371"/>
                  <a:pt x="359" y="370"/>
                </a:cubicBezTo>
                <a:cubicBezTo>
                  <a:pt x="357" y="367"/>
                  <a:pt x="356" y="363"/>
                  <a:pt x="354" y="359"/>
                </a:cubicBezTo>
                <a:cubicBezTo>
                  <a:pt x="353" y="357"/>
                  <a:pt x="350" y="354"/>
                  <a:pt x="348" y="352"/>
                </a:cubicBezTo>
                <a:cubicBezTo>
                  <a:pt x="345" y="349"/>
                  <a:pt x="342" y="349"/>
                  <a:pt x="340" y="354"/>
                </a:cubicBezTo>
                <a:cubicBezTo>
                  <a:pt x="338" y="359"/>
                  <a:pt x="336" y="365"/>
                  <a:pt x="334" y="371"/>
                </a:cubicBezTo>
                <a:cubicBezTo>
                  <a:pt x="334" y="373"/>
                  <a:pt x="333" y="376"/>
                  <a:pt x="331" y="378"/>
                </a:cubicBezTo>
                <a:cubicBezTo>
                  <a:pt x="330" y="379"/>
                  <a:pt x="327" y="379"/>
                  <a:pt x="326" y="377"/>
                </a:cubicBezTo>
                <a:cubicBezTo>
                  <a:pt x="326" y="376"/>
                  <a:pt x="325" y="375"/>
                  <a:pt x="325" y="374"/>
                </a:cubicBezTo>
                <a:cubicBezTo>
                  <a:pt x="324" y="362"/>
                  <a:pt x="323" y="349"/>
                  <a:pt x="322" y="337"/>
                </a:cubicBezTo>
                <a:cubicBezTo>
                  <a:pt x="322" y="335"/>
                  <a:pt x="323" y="333"/>
                  <a:pt x="323" y="331"/>
                </a:cubicBezTo>
                <a:cubicBezTo>
                  <a:pt x="323" y="330"/>
                  <a:pt x="325" y="329"/>
                  <a:pt x="326" y="330"/>
                </a:cubicBezTo>
                <a:cubicBezTo>
                  <a:pt x="326" y="330"/>
                  <a:pt x="328" y="330"/>
                  <a:pt x="328" y="331"/>
                </a:cubicBezTo>
                <a:cubicBezTo>
                  <a:pt x="328" y="334"/>
                  <a:pt x="328" y="336"/>
                  <a:pt x="329" y="339"/>
                </a:cubicBezTo>
                <a:cubicBezTo>
                  <a:pt x="329" y="342"/>
                  <a:pt x="330" y="345"/>
                  <a:pt x="331" y="351"/>
                </a:cubicBezTo>
                <a:close/>
                <a:moveTo>
                  <a:pt x="365" y="472"/>
                </a:moveTo>
                <a:cubicBezTo>
                  <a:pt x="365" y="462"/>
                  <a:pt x="364" y="452"/>
                  <a:pt x="363" y="442"/>
                </a:cubicBezTo>
                <a:cubicBezTo>
                  <a:pt x="363" y="439"/>
                  <a:pt x="363" y="437"/>
                  <a:pt x="363" y="434"/>
                </a:cubicBezTo>
                <a:cubicBezTo>
                  <a:pt x="364" y="433"/>
                  <a:pt x="365" y="432"/>
                  <a:pt x="366" y="431"/>
                </a:cubicBezTo>
                <a:cubicBezTo>
                  <a:pt x="367" y="431"/>
                  <a:pt x="368" y="431"/>
                  <a:pt x="369" y="432"/>
                </a:cubicBezTo>
                <a:cubicBezTo>
                  <a:pt x="371" y="437"/>
                  <a:pt x="376" y="438"/>
                  <a:pt x="380" y="439"/>
                </a:cubicBezTo>
                <a:cubicBezTo>
                  <a:pt x="383" y="440"/>
                  <a:pt x="386" y="442"/>
                  <a:pt x="390" y="443"/>
                </a:cubicBezTo>
                <a:cubicBezTo>
                  <a:pt x="393" y="445"/>
                  <a:pt x="396" y="448"/>
                  <a:pt x="396" y="453"/>
                </a:cubicBezTo>
                <a:cubicBezTo>
                  <a:pt x="396" y="458"/>
                  <a:pt x="393" y="462"/>
                  <a:pt x="388" y="465"/>
                </a:cubicBezTo>
                <a:cubicBezTo>
                  <a:pt x="386" y="466"/>
                  <a:pt x="383" y="466"/>
                  <a:pt x="381" y="466"/>
                </a:cubicBezTo>
                <a:cubicBezTo>
                  <a:pt x="372" y="467"/>
                  <a:pt x="371" y="467"/>
                  <a:pt x="371" y="475"/>
                </a:cubicBezTo>
                <a:cubicBezTo>
                  <a:pt x="371" y="480"/>
                  <a:pt x="371" y="484"/>
                  <a:pt x="372" y="489"/>
                </a:cubicBezTo>
                <a:cubicBezTo>
                  <a:pt x="373" y="492"/>
                  <a:pt x="372" y="496"/>
                  <a:pt x="370" y="499"/>
                </a:cubicBezTo>
                <a:cubicBezTo>
                  <a:pt x="369" y="499"/>
                  <a:pt x="368" y="499"/>
                  <a:pt x="367" y="499"/>
                </a:cubicBezTo>
                <a:cubicBezTo>
                  <a:pt x="366" y="499"/>
                  <a:pt x="365" y="498"/>
                  <a:pt x="365" y="498"/>
                </a:cubicBezTo>
                <a:cubicBezTo>
                  <a:pt x="364" y="495"/>
                  <a:pt x="364" y="493"/>
                  <a:pt x="364" y="490"/>
                </a:cubicBezTo>
                <a:cubicBezTo>
                  <a:pt x="364" y="484"/>
                  <a:pt x="364" y="478"/>
                  <a:pt x="364" y="472"/>
                </a:cubicBezTo>
                <a:cubicBezTo>
                  <a:pt x="365" y="472"/>
                  <a:pt x="365" y="472"/>
                  <a:pt x="365" y="472"/>
                </a:cubicBezTo>
                <a:close/>
                <a:moveTo>
                  <a:pt x="380" y="461"/>
                </a:moveTo>
                <a:cubicBezTo>
                  <a:pt x="381" y="460"/>
                  <a:pt x="384" y="459"/>
                  <a:pt x="386" y="458"/>
                </a:cubicBezTo>
                <a:cubicBezTo>
                  <a:pt x="389" y="456"/>
                  <a:pt x="389" y="452"/>
                  <a:pt x="387" y="450"/>
                </a:cubicBezTo>
                <a:cubicBezTo>
                  <a:pt x="384" y="449"/>
                  <a:pt x="381" y="448"/>
                  <a:pt x="378" y="447"/>
                </a:cubicBezTo>
                <a:cubicBezTo>
                  <a:pt x="375" y="446"/>
                  <a:pt x="372" y="449"/>
                  <a:pt x="371" y="453"/>
                </a:cubicBezTo>
                <a:cubicBezTo>
                  <a:pt x="371" y="458"/>
                  <a:pt x="374" y="461"/>
                  <a:pt x="380" y="461"/>
                </a:cubicBezTo>
                <a:close/>
                <a:moveTo>
                  <a:pt x="428" y="63"/>
                </a:moveTo>
                <a:cubicBezTo>
                  <a:pt x="426" y="65"/>
                  <a:pt x="425" y="66"/>
                  <a:pt x="424" y="68"/>
                </a:cubicBezTo>
                <a:cubicBezTo>
                  <a:pt x="411" y="101"/>
                  <a:pt x="396" y="134"/>
                  <a:pt x="387" y="169"/>
                </a:cubicBezTo>
                <a:cubicBezTo>
                  <a:pt x="385" y="179"/>
                  <a:pt x="381" y="188"/>
                  <a:pt x="387" y="198"/>
                </a:cubicBezTo>
                <a:cubicBezTo>
                  <a:pt x="387" y="199"/>
                  <a:pt x="386" y="199"/>
                  <a:pt x="386" y="200"/>
                </a:cubicBezTo>
                <a:cubicBezTo>
                  <a:pt x="387" y="201"/>
                  <a:pt x="384" y="204"/>
                  <a:pt x="382" y="203"/>
                </a:cubicBezTo>
                <a:cubicBezTo>
                  <a:pt x="379" y="201"/>
                  <a:pt x="376" y="199"/>
                  <a:pt x="374" y="197"/>
                </a:cubicBezTo>
                <a:cubicBezTo>
                  <a:pt x="368" y="193"/>
                  <a:pt x="362" y="190"/>
                  <a:pt x="355" y="192"/>
                </a:cubicBezTo>
                <a:cubicBezTo>
                  <a:pt x="353" y="193"/>
                  <a:pt x="351" y="193"/>
                  <a:pt x="349" y="191"/>
                </a:cubicBezTo>
                <a:cubicBezTo>
                  <a:pt x="346" y="189"/>
                  <a:pt x="345" y="192"/>
                  <a:pt x="345" y="194"/>
                </a:cubicBezTo>
                <a:cubicBezTo>
                  <a:pt x="345" y="196"/>
                  <a:pt x="346" y="199"/>
                  <a:pt x="347" y="200"/>
                </a:cubicBezTo>
                <a:cubicBezTo>
                  <a:pt x="358" y="210"/>
                  <a:pt x="370" y="217"/>
                  <a:pt x="383" y="223"/>
                </a:cubicBezTo>
                <a:cubicBezTo>
                  <a:pt x="386" y="225"/>
                  <a:pt x="389" y="224"/>
                  <a:pt x="389" y="220"/>
                </a:cubicBezTo>
                <a:cubicBezTo>
                  <a:pt x="392" y="208"/>
                  <a:pt x="395" y="197"/>
                  <a:pt x="398" y="185"/>
                </a:cubicBezTo>
                <a:cubicBezTo>
                  <a:pt x="408" y="146"/>
                  <a:pt x="415" y="107"/>
                  <a:pt x="428" y="69"/>
                </a:cubicBezTo>
                <a:cubicBezTo>
                  <a:pt x="428" y="67"/>
                  <a:pt x="428" y="66"/>
                  <a:pt x="428" y="63"/>
                </a:cubicBezTo>
                <a:close/>
                <a:moveTo>
                  <a:pt x="420" y="29"/>
                </a:moveTo>
                <a:cubicBezTo>
                  <a:pt x="431" y="27"/>
                  <a:pt x="431" y="27"/>
                  <a:pt x="435" y="37"/>
                </a:cubicBezTo>
                <a:cubicBezTo>
                  <a:pt x="435" y="38"/>
                  <a:pt x="436" y="38"/>
                  <a:pt x="437" y="39"/>
                </a:cubicBezTo>
                <a:cubicBezTo>
                  <a:pt x="441" y="26"/>
                  <a:pt x="442" y="24"/>
                  <a:pt x="441" y="14"/>
                </a:cubicBezTo>
                <a:cubicBezTo>
                  <a:pt x="433" y="19"/>
                  <a:pt x="427" y="24"/>
                  <a:pt x="420" y="29"/>
                </a:cubicBezTo>
                <a:close/>
                <a:moveTo>
                  <a:pt x="192" y="343"/>
                </a:moveTo>
                <a:cubicBezTo>
                  <a:pt x="187" y="349"/>
                  <a:pt x="183" y="353"/>
                  <a:pt x="184" y="361"/>
                </a:cubicBezTo>
                <a:cubicBezTo>
                  <a:pt x="188" y="355"/>
                  <a:pt x="192" y="351"/>
                  <a:pt x="192" y="343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>
            <a:off x="5304828" y="1885244"/>
            <a:ext cx="1531898" cy="2116139"/>
          </a:xfrm>
          <a:custGeom>
            <a:avLst/>
            <a:gdLst>
              <a:gd name="T0" fmla="*/ 97 w 452"/>
              <a:gd name="T1" fmla="*/ 413 h 625"/>
              <a:gd name="T2" fmla="*/ 6 w 452"/>
              <a:gd name="T3" fmla="*/ 538 h 625"/>
              <a:gd name="T4" fmla="*/ 210 w 452"/>
              <a:gd name="T5" fmla="*/ 247 h 625"/>
              <a:gd name="T6" fmla="*/ 232 w 452"/>
              <a:gd name="T7" fmla="*/ 142 h 625"/>
              <a:gd name="T8" fmla="*/ 424 w 452"/>
              <a:gd name="T9" fmla="*/ 16 h 625"/>
              <a:gd name="T10" fmla="*/ 432 w 452"/>
              <a:gd name="T11" fmla="*/ 79 h 625"/>
              <a:gd name="T12" fmla="*/ 389 w 452"/>
              <a:gd name="T13" fmla="*/ 235 h 625"/>
              <a:gd name="T14" fmla="*/ 173 w 452"/>
              <a:gd name="T15" fmla="*/ 481 h 625"/>
              <a:gd name="T16" fmla="*/ 90 w 452"/>
              <a:gd name="T17" fmla="*/ 605 h 625"/>
              <a:gd name="T18" fmla="*/ 253 w 452"/>
              <a:gd name="T19" fmla="*/ 340 h 625"/>
              <a:gd name="T20" fmla="*/ 143 w 452"/>
              <a:gd name="T21" fmla="*/ 498 h 625"/>
              <a:gd name="T22" fmla="*/ 56 w 452"/>
              <a:gd name="T23" fmla="*/ 624 h 625"/>
              <a:gd name="T24" fmla="*/ 135 w 452"/>
              <a:gd name="T25" fmla="*/ 495 h 625"/>
              <a:gd name="T26" fmla="*/ 164 w 452"/>
              <a:gd name="T27" fmla="*/ 417 h 625"/>
              <a:gd name="T28" fmla="*/ 159 w 452"/>
              <a:gd name="T29" fmla="*/ 373 h 625"/>
              <a:gd name="T30" fmla="*/ 19 w 452"/>
              <a:gd name="T31" fmla="*/ 560 h 625"/>
              <a:gd name="T32" fmla="*/ 48 w 452"/>
              <a:gd name="T33" fmla="*/ 504 h 625"/>
              <a:gd name="T34" fmla="*/ 211 w 452"/>
              <a:gd name="T35" fmla="*/ 273 h 625"/>
              <a:gd name="T36" fmla="*/ 267 w 452"/>
              <a:gd name="T37" fmla="*/ 136 h 625"/>
              <a:gd name="T38" fmla="*/ 382 w 452"/>
              <a:gd name="T39" fmla="*/ 57 h 625"/>
              <a:gd name="T40" fmla="*/ 249 w 452"/>
              <a:gd name="T41" fmla="*/ 145 h 625"/>
              <a:gd name="T42" fmla="*/ 439 w 452"/>
              <a:gd name="T43" fmla="*/ 469 h 625"/>
              <a:gd name="T44" fmla="*/ 450 w 452"/>
              <a:gd name="T45" fmla="*/ 439 h 625"/>
              <a:gd name="T46" fmla="*/ 447 w 452"/>
              <a:gd name="T47" fmla="*/ 386 h 625"/>
              <a:gd name="T48" fmla="*/ 376 w 452"/>
              <a:gd name="T49" fmla="*/ 303 h 625"/>
              <a:gd name="T50" fmla="*/ 395 w 452"/>
              <a:gd name="T51" fmla="*/ 368 h 625"/>
              <a:gd name="T52" fmla="*/ 376 w 452"/>
              <a:gd name="T53" fmla="*/ 303 h 625"/>
              <a:gd name="T54" fmla="*/ 323 w 452"/>
              <a:gd name="T55" fmla="*/ 469 h 625"/>
              <a:gd name="T56" fmla="*/ 331 w 452"/>
              <a:gd name="T57" fmla="*/ 453 h 625"/>
              <a:gd name="T58" fmla="*/ 336 w 452"/>
              <a:gd name="T59" fmla="*/ 453 h 625"/>
              <a:gd name="T60" fmla="*/ 403 w 452"/>
              <a:gd name="T61" fmla="*/ 337 h 625"/>
              <a:gd name="T62" fmla="*/ 438 w 452"/>
              <a:gd name="T63" fmla="*/ 335 h 625"/>
              <a:gd name="T64" fmla="*/ 413 w 452"/>
              <a:gd name="T65" fmla="*/ 385 h 625"/>
              <a:gd name="T66" fmla="*/ 316 w 452"/>
              <a:gd name="T67" fmla="*/ 364 h 625"/>
              <a:gd name="T68" fmla="*/ 299 w 452"/>
              <a:gd name="T69" fmla="*/ 350 h 625"/>
              <a:gd name="T70" fmla="*/ 301 w 452"/>
              <a:gd name="T71" fmla="*/ 350 h 625"/>
              <a:gd name="T72" fmla="*/ 305 w 452"/>
              <a:gd name="T73" fmla="*/ 418 h 625"/>
              <a:gd name="T74" fmla="*/ 289 w 452"/>
              <a:gd name="T75" fmla="*/ 476 h 625"/>
              <a:gd name="T76" fmla="*/ 273 w 452"/>
              <a:gd name="T77" fmla="*/ 426 h 625"/>
              <a:gd name="T78" fmla="*/ 299 w 452"/>
              <a:gd name="T79" fmla="*/ 411 h 625"/>
              <a:gd name="T80" fmla="*/ 363 w 452"/>
              <a:gd name="T81" fmla="*/ 372 h 625"/>
              <a:gd name="T82" fmla="*/ 334 w 452"/>
              <a:gd name="T83" fmla="*/ 371 h 625"/>
              <a:gd name="T84" fmla="*/ 323 w 452"/>
              <a:gd name="T85" fmla="*/ 331 h 625"/>
              <a:gd name="T86" fmla="*/ 365 w 452"/>
              <a:gd name="T87" fmla="*/ 472 h 625"/>
              <a:gd name="T88" fmla="*/ 380 w 452"/>
              <a:gd name="T89" fmla="*/ 439 h 625"/>
              <a:gd name="T90" fmla="*/ 371 w 452"/>
              <a:gd name="T91" fmla="*/ 475 h 625"/>
              <a:gd name="T92" fmla="*/ 364 w 452"/>
              <a:gd name="T93" fmla="*/ 490 h 625"/>
              <a:gd name="T94" fmla="*/ 387 w 452"/>
              <a:gd name="T95" fmla="*/ 450 h 625"/>
              <a:gd name="T96" fmla="*/ 424 w 452"/>
              <a:gd name="T97" fmla="*/ 68 h 625"/>
              <a:gd name="T98" fmla="*/ 374 w 452"/>
              <a:gd name="T99" fmla="*/ 197 h 625"/>
              <a:gd name="T100" fmla="*/ 383 w 452"/>
              <a:gd name="T101" fmla="*/ 223 h 625"/>
              <a:gd name="T102" fmla="*/ 420 w 452"/>
              <a:gd name="T103" fmla="*/ 29 h 625"/>
              <a:gd name="T104" fmla="*/ 192 w 452"/>
              <a:gd name="T105" fmla="*/ 34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2" h="625">
                <a:moveTo>
                  <a:pt x="284" y="174"/>
                </a:moveTo>
                <a:cubicBezTo>
                  <a:pt x="280" y="172"/>
                  <a:pt x="276" y="173"/>
                  <a:pt x="273" y="177"/>
                </a:cubicBezTo>
                <a:cubicBezTo>
                  <a:pt x="269" y="183"/>
                  <a:pt x="264" y="189"/>
                  <a:pt x="260" y="195"/>
                </a:cubicBezTo>
                <a:cubicBezTo>
                  <a:pt x="238" y="223"/>
                  <a:pt x="216" y="250"/>
                  <a:pt x="194" y="277"/>
                </a:cubicBezTo>
                <a:cubicBezTo>
                  <a:pt x="160" y="322"/>
                  <a:pt x="128" y="367"/>
                  <a:pt x="97" y="413"/>
                </a:cubicBezTo>
                <a:cubicBezTo>
                  <a:pt x="84" y="433"/>
                  <a:pt x="71" y="453"/>
                  <a:pt x="58" y="473"/>
                </a:cubicBezTo>
                <a:cubicBezTo>
                  <a:pt x="46" y="491"/>
                  <a:pt x="34" y="509"/>
                  <a:pt x="21" y="527"/>
                </a:cubicBezTo>
                <a:cubicBezTo>
                  <a:pt x="18" y="532"/>
                  <a:pt x="14" y="537"/>
                  <a:pt x="10" y="541"/>
                </a:cubicBezTo>
                <a:cubicBezTo>
                  <a:pt x="9" y="542"/>
                  <a:pt x="8" y="542"/>
                  <a:pt x="7" y="542"/>
                </a:cubicBezTo>
                <a:cubicBezTo>
                  <a:pt x="7" y="541"/>
                  <a:pt x="6" y="539"/>
                  <a:pt x="6" y="538"/>
                </a:cubicBezTo>
                <a:cubicBezTo>
                  <a:pt x="11" y="531"/>
                  <a:pt x="16" y="524"/>
                  <a:pt x="20" y="517"/>
                </a:cubicBezTo>
                <a:cubicBezTo>
                  <a:pt x="22" y="514"/>
                  <a:pt x="24" y="512"/>
                  <a:pt x="26" y="509"/>
                </a:cubicBezTo>
                <a:cubicBezTo>
                  <a:pt x="53" y="469"/>
                  <a:pt x="80" y="428"/>
                  <a:pt x="106" y="388"/>
                </a:cubicBezTo>
                <a:cubicBezTo>
                  <a:pt x="110" y="383"/>
                  <a:pt x="113" y="377"/>
                  <a:pt x="117" y="373"/>
                </a:cubicBezTo>
                <a:cubicBezTo>
                  <a:pt x="148" y="330"/>
                  <a:pt x="177" y="287"/>
                  <a:pt x="210" y="247"/>
                </a:cubicBezTo>
                <a:cubicBezTo>
                  <a:pt x="226" y="227"/>
                  <a:pt x="242" y="207"/>
                  <a:pt x="257" y="187"/>
                </a:cubicBezTo>
                <a:cubicBezTo>
                  <a:pt x="261" y="183"/>
                  <a:pt x="264" y="177"/>
                  <a:pt x="268" y="172"/>
                </a:cubicBezTo>
                <a:cubicBezTo>
                  <a:pt x="269" y="169"/>
                  <a:pt x="269" y="167"/>
                  <a:pt x="266" y="165"/>
                </a:cubicBezTo>
                <a:cubicBezTo>
                  <a:pt x="261" y="161"/>
                  <a:pt x="255" y="158"/>
                  <a:pt x="250" y="155"/>
                </a:cubicBezTo>
                <a:cubicBezTo>
                  <a:pt x="244" y="150"/>
                  <a:pt x="238" y="146"/>
                  <a:pt x="232" y="142"/>
                </a:cubicBezTo>
                <a:cubicBezTo>
                  <a:pt x="228" y="139"/>
                  <a:pt x="229" y="134"/>
                  <a:pt x="233" y="131"/>
                </a:cubicBezTo>
                <a:cubicBezTo>
                  <a:pt x="244" y="124"/>
                  <a:pt x="255" y="116"/>
                  <a:pt x="266" y="108"/>
                </a:cubicBezTo>
                <a:cubicBezTo>
                  <a:pt x="284" y="96"/>
                  <a:pt x="304" y="87"/>
                  <a:pt x="322" y="77"/>
                </a:cubicBezTo>
                <a:cubicBezTo>
                  <a:pt x="325" y="76"/>
                  <a:pt x="327" y="75"/>
                  <a:pt x="329" y="74"/>
                </a:cubicBezTo>
                <a:cubicBezTo>
                  <a:pt x="361" y="55"/>
                  <a:pt x="392" y="36"/>
                  <a:pt x="424" y="16"/>
                </a:cubicBezTo>
                <a:cubicBezTo>
                  <a:pt x="430" y="12"/>
                  <a:pt x="436" y="7"/>
                  <a:pt x="442" y="3"/>
                </a:cubicBezTo>
                <a:cubicBezTo>
                  <a:pt x="444" y="1"/>
                  <a:pt x="447" y="0"/>
                  <a:pt x="449" y="2"/>
                </a:cubicBezTo>
                <a:cubicBezTo>
                  <a:pt x="450" y="4"/>
                  <a:pt x="451" y="6"/>
                  <a:pt x="452" y="9"/>
                </a:cubicBezTo>
                <a:cubicBezTo>
                  <a:pt x="452" y="11"/>
                  <a:pt x="451" y="13"/>
                  <a:pt x="451" y="15"/>
                </a:cubicBezTo>
                <a:cubicBezTo>
                  <a:pt x="445" y="36"/>
                  <a:pt x="440" y="58"/>
                  <a:pt x="432" y="79"/>
                </a:cubicBezTo>
                <a:cubicBezTo>
                  <a:pt x="427" y="93"/>
                  <a:pt x="423" y="108"/>
                  <a:pt x="419" y="122"/>
                </a:cubicBezTo>
                <a:cubicBezTo>
                  <a:pt x="413" y="149"/>
                  <a:pt x="406" y="177"/>
                  <a:pt x="400" y="204"/>
                </a:cubicBezTo>
                <a:cubicBezTo>
                  <a:pt x="399" y="210"/>
                  <a:pt x="399" y="216"/>
                  <a:pt x="398" y="222"/>
                </a:cubicBezTo>
                <a:cubicBezTo>
                  <a:pt x="398" y="225"/>
                  <a:pt x="398" y="228"/>
                  <a:pt x="397" y="231"/>
                </a:cubicBezTo>
                <a:cubicBezTo>
                  <a:pt x="397" y="235"/>
                  <a:pt x="394" y="236"/>
                  <a:pt x="389" y="235"/>
                </a:cubicBezTo>
                <a:cubicBezTo>
                  <a:pt x="376" y="231"/>
                  <a:pt x="365" y="224"/>
                  <a:pt x="353" y="216"/>
                </a:cubicBezTo>
                <a:cubicBezTo>
                  <a:pt x="339" y="205"/>
                  <a:pt x="339" y="205"/>
                  <a:pt x="329" y="220"/>
                </a:cubicBezTo>
                <a:cubicBezTo>
                  <a:pt x="307" y="252"/>
                  <a:pt x="286" y="286"/>
                  <a:pt x="269" y="322"/>
                </a:cubicBezTo>
                <a:cubicBezTo>
                  <a:pt x="255" y="351"/>
                  <a:pt x="238" y="380"/>
                  <a:pt x="220" y="407"/>
                </a:cubicBezTo>
                <a:cubicBezTo>
                  <a:pt x="204" y="431"/>
                  <a:pt x="189" y="456"/>
                  <a:pt x="173" y="481"/>
                </a:cubicBezTo>
                <a:cubicBezTo>
                  <a:pt x="164" y="495"/>
                  <a:pt x="154" y="510"/>
                  <a:pt x="144" y="525"/>
                </a:cubicBezTo>
                <a:cubicBezTo>
                  <a:pt x="130" y="547"/>
                  <a:pt x="115" y="569"/>
                  <a:pt x="103" y="592"/>
                </a:cubicBezTo>
                <a:cubicBezTo>
                  <a:pt x="100" y="597"/>
                  <a:pt x="98" y="602"/>
                  <a:pt x="96" y="607"/>
                </a:cubicBezTo>
                <a:cubicBezTo>
                  <a:pt x="95" y="609"/>
                  <a:pt x="93" y="611"/>
                  <a:pt x="91" y="609"/>
                </a:cubicBezTo>
                <a:cubicBezTo>
                  <a:pt x="90" y="609"/>
                  <a:pt x="89" y="606"/>
                  <a:pt x="90" y="605"/>
                </a:cubicBezTo>
                <a:cubicBezTo>
                  <a:pt x="97" y="592"/>
                  <a:pt x="104" y="579"/>
                  <a:pt x="112" y="566"/>
                </a:cubicBezTo>
                <a:cubicBezTo>
                  <a:pt x="112" y="565"/>
                  <a:pt x="113" y="564"/>
                  <a:pt x="114" y="563"/>
                </a:cubicBezTo>
                <a:cubicBezTo>
                  <a:pt x="127" y="542"/>
                  <a:pt x="140" y="521"/>
                  <a:pt x="154" y="500"/>
                </a:cubicBezTo>
                <a:cubicBezTo>
                  <a:pt x="167" y="480"/>
                  <a:pt x="180" y="459"/>
                  <a:pt x="193" y="439"/>
                </a:cubicBezTo>
                <a:cubicBezTo>
                  <a:pt x="214" y="407"/>
                  <a:pt x="234" y="374"/>
                  <a:pt x="253" y="340"/>
                </a:cubicBezTo>
                <a:cubicBezTo>
                  <a:pt x="258" y="332"/>
                  <a:pt x="262" y="323"/>
                  <a:pt x="266" y="315"/>
                </a:cubicBezTo>
                <a:cubicBezTo>
                  <a:pt x="262" y="313"/>
                  <a:pt x="262" y="316"/>
                  <a:pt x="261" y="317"/>
                </a:cubicBezTo>
                <a:cubicBezTo>
                  <a:pt x="250" y="337"/>
                  <a:pt x="236" y="354"/>
                  <a:pt x="224" y="373"/>
                </a:cubicBezTo>
                <a:cubicBezTo>
                  <a:pt x="210" y="395"/>
                  <a:pt x="197" y="418"/>
                  <a:pt x="183" y="440"/>
                </a:cubicBezTo>
                <a:cubicBezTo>
                  <a:pt x="170" y="460"/>
                  <a:pt x="158" y="480"/>
                  <a:pt x="143" y="498"/>
                </a:cubicBezTo>
                <a:cubicBezTo>
                  <a:pt x="136" y="506"/>
                  <a:pt x="131" y="515"/>
                  <a:pt x="125" y="524"/>
                </a:cubicBezTo>
                <a:cubicBezTo>
                  <a:pt x="111" y="546"/>
                  <a:pt x="97" y="567"/>
                  <a:pt x="82" y="589"/>
                </a:cubicBezTo>
                <a:cubicBezTo>
                  <a:pt x="76" y="598"/>
                  <a:pt x="71" y="608"/>
                  <a:pt x="65" y="617"/>
                </a:cubicBezTo>
                <a:cubicBezTo>
                  <a:pt x="63" y="620"/>
                  <a:pt x="61" y="622"/>
                  <a:pt x="59" y="624"/>
                </a:cubicBezTo>
                <a:cubicBezTo>
                  <a:pt x="59" y="625"/>
                  <a:pt x="57" y="625"/>
                  <a:pt x="56" y="624"/>
                </a:cubicBezTo>
                <a:cubicBezTo>
                  <a:pt x="56" y="624"/>
                  <a:pt x="55" y="622"/>
                  <a:pt x="55" y="622"/>
                </a:cubicBezTo>
                <a:cubicBezTo>
                  <a:pt x="57" y="616"/>
                  <a:pt x="59" y="608"/>
                  <a:pt x="63" y="604"/>
                </a:cubicBezTo>
                <a:cubicBezTo>
                  <a:pt x="71" y="595"/>
                  <a:pt x="77" y="584"/>
                  <a:pt x="84" y="574"/>
                </a:cubicBezTo>
                <a:cubicBezTo>
                  <a:pt x="100" y="551"/>
                  <a:pt x="115" y="526"/>
                  <a:pt x="131" y="502"/>
                </a:cubicBezTo>
                <a:cubicBezTo>
                  <a:pt x="132" y="500"/>
                  <a:pt x="133" y="497"/>
                  <a:pt x="135" y="495"/>
                </a:cubicBezTo>
                <a:cubicBezTo>
                  <a:pt x="151" y="477"/>
                  <a:pt x="164" y="456"/>
                  <a:pt x="177" y="436"/>
                </a:cubicBezTo>
                <a:cubicBezTo>
                  <a:pt x="178" y="434"/>
                  <a:pt x="179" y="433"/>
                  <a:pt x="179" y="432"/>
                </a:cubicBezTo>
                <a:cubicBezTo>
                  <a:pt x="183" y="425"/>
                  <a:pt x="183" y="424"/>
                  <a:pt x="175" y="419"/>
                </a:cubicBezTo>
                <a:cubicBezTo>
                  <a:pt x="173" y="418"/>
                  <a:pt x="171" y="415"/>
                  <a:pt x="168" y="418"/>
                </a:cubicBezTo>
                <a:cubicBezTo>
                  <a:pt x="167" y="418"/>
                  <a:pt x="164" y="418"/>
                  <a:pt x="164" y="417"/>
                </a:cubicBezTo>
                <a:cubicBezTo>
                  <a:pt x="163" y="413"/>
                  <a:pt x="161" y="411"/>
                  <a:pt x="158" y="408"/>
                </a:cubicBezTo>
                <a:cubicBezTo>
                  <a:pt x="157" y="407"/>
                  <a:pt x="157" y="404"/>
                  <a:pt x="158" y="403"/>
                </a:cubicBezTo>
                <a:cubicBezTo>
                  <a:pt x="159" y="398"/>
                  <a:pt x="161" y="394"/>
                  <a:pt x="162" y="390"/>
                </a:cubicBezTo>
                <a:cubicBezTo>
                  <a:pt x="163" y="388"/>
                  <a:pt x="164" y="385"/>
                  <a:pt x="163" y="384"/>
                </a:cubicBezTo>
                <a:cubicBezTo>
                  <a:pt x="161" y="380"/>
                  <a:pt x="156" y="378"/>
                  <a:pt x="159" y="373"/>
                </a:cubicBezTo>
                <a:cubicBezTo>
                  <a:pt x="161" y="369"/>
                  <a:pt x="162" y="364"/>
                  <a:pt x="163" y="360"/>
                </a:cubicBezTo>
                <a:cubicBezTo>
                  <a:pt x="164" y="360"/>
                  <a:pt x="163" y="359"/>
                  <a:pt x="162" y="358"/>
                </a:cubicBezTo>
                <a:cubicBezTo>
                  <a:pt x="160" y="360"/>
                  <a:pt x="158" y="361"/>
                  <a:pt x="157" y="364"/>
                </a:cubicBezTo>
                <a:cubicBezTo>
                  <a:pt x="135" y="401"/>
                  <a:pt x="108" y="434"/>
                  <a:pt x="83" y="468"/>
                </a:cubicBezTo>
                <a:cubicBezTo>
                  <a:pt x="61" y="498"/>
                  <a:pt x="39" y="528"/>
                  <a:pt x="19" y="560"/>
                </a:cubicBezTo>
                <a:cubicBezTo>
                  <a:pt x="15" y="567"/>
                  <a:pt x="10" y="573"/>
                  <a:pt x="5" y="578"/>
                </a:cubicBezTo>
                <a:cubicBezTo>
                  <a:pt x="5" y="579"/>
                  <a:pt x="2" y="579"/>
                  <a:pt x="1" y="579"/>
                </a:cubicBezTo>
                <a:cubicBezTo>
                  <a:pt x="1" y="578"/>
                  <a:pt x="0" y="576"/>
                  <a:pt x="1" y="575"/>
                </a:cubicBezTo>
                <a:cubicBezTo>
                  <a:pt x="3" y="571"/>
                  <a:pt x="5" y="568"/>
                  <a:pt x="8" y="565"/>
                </a:cubicBezTo>
                <a:cubicBezTo>
                  <a:pt x="21" y="545"/>
                  <a:pt x="35" y="524"/>
                  <a:pt x="48" y="504"/>
                </a:cubicBezTo>
                <a:cubicBezTo>
                  <a:pt x="60" y="487"/>
                  <a:pt x="74" y="471"/>
                  <a:pt x="85" y="454"/>
                </a:cubicBezTo>
                <a:cubicBezTo>
                  <a:pt x="100" y="432"/>
                  <a:pt x="117" y="412"/>
                  <a:pt x="131" y="390"/>
                </a:cubicBezTo>
                <a:cubicBezTo>
                  <a:pt x="148" y="363"/>
                  <a:pt x="166" y="338"/>
                  <a:pt x="184" y="312"/>
                </a:cubicBezTo>
                <a:cubicBezTo>
                  <a:pt x="187" y="308"/>
                  <a:pt x="190" y="303"/>
                  <a:pt x="193" y="299"/>
                </a:cubicBezTo>
                <a:cubicBezTo>
                  <a:pt x="199" y="291"/>
                  <a:pt x="205" y="282"/>
                  <a:pt x="211" y="273"/>
                </a:cubicBezTo>
                <a:cubicBezTo>
                  <a:pt x="224" y="255"/>
                  <a:pt x="238" y="238"/>
                  <a:pt x="251" y="220"/>
                </a:cubicBezTo>
                <a:cubicBezTo>
                  <a:pt x="262" y="204"/>
                  <a:pt x="273" y="189"/>
                  <a:pt x="284" y="174"/>
                </a:cubicBezTo>
                <a:cubicBezTo>
                  <a:pt x="287" y="169"/>
                  <a:pt x="291" y="164"/>
                  <a:pt x="294" y="159"/>
                </a:cubicBezTo>
                <a:cubicBezTo>
                  <a:pt x="296" y="155"/>
                  <a:pt x="295" y="151"/>
                  <a:pt x="292" y="148"/>
                </a:cubicBezTo>
                <a:cubicBezTo>
                  <a:pt x="284" y="142"/>
                  <a:pt x="277" y="135"/>
                  <a:pt x="267" y="136"/>
                </a:cubicBezTo>
                <a:cubicBezTo>
                  <a:pt x="264" y="136"/>
                  <a:pt x="264" y="133"/>
                  <a:pt x="265" y="131"/>
                </a:cubicBezTo>
                <a:cubicBezTo>
                  <a:pt x="267" y="126"/>
                  <a:pt x="271" y="125"/>
                  <a:pt x="276" y="123"/>
                </a:cubicBezTo>
                <a:cubicBezTo>
                  <a:pt x="283" y="121"/>
                  <a:pt x="290" y="119"/>
                  <a:pt x="297" y="115"/>
                </a:cubicBezTo>
                <a:cubicBezTo>
                  <a:pt x="320" y="101"/>
                  <a:pt x="342" y="85"/>
                  <a:pt x="365" y="70"/>
                </a:cubicBezTo>
                <a:cubicBezTo>
                  <a:pt x="370" y="66"/>
                  <a:pt x="376" y="61"/>
                  <a:pt x="382" y="57"/>
                </a:cubicBezTo>
                <a:cubicBezTo>
                  <a:pt x="383" y="56"/>
                  <a:pt x="385" y="55"/>
                  <a:pt x="382" y="52"/>
                </a:cubicBezTo>
                <a:cubicBezTo>
                  <a:pt x="371" y="58"/>
                  <a:pt x="359" y="65"/>
                  <a:pt x="347" y="72"/>
                </a:cubicBezTo>
                <a:cubicBezTo>
                  <a:pt x="333" y="80"/>
                  <a:pt x="319" y="88"/>
                  <a:pt x="304" y="95"/>
                </a:cubicBezTo>
                <a:cubicBezTo>
                  <a:pt x="284" y="105"/>
                  <a:pt x="266" y="117"/>
                  <a:pt x="248" y="130"/>
                </a:cubicBezTo>
                <a:cubicBezTo>
                  <a:pt x="239" y="137"/>
                  <a:pt x="239" y="139"/>
                  <a:pt x="249" y="145"/>
                </a:cubicBezTo>
                <a:cubicBezTo>
                  <a:pt x="251" y="147"/>
                  <a:pt x="253" y="148"/>
                  <a:pt x="254" y="149"/>
                </a:cubicBezTo>
                <a:cubicBezTo>
                  <a:pt x="260" y="152"/>
                  <a:pt x="267" y="156"/>
                  <a:pt x="273" y="159"/>
                </a:cubicBezTo>
                <a:cubicBezTo>
                  <a:pt x="279" y="162"/>
                  <a:pt x="283" y="167"/>
                  <a:pt x="284" y="174"/>
                </a:cubicBezTo>
                <a:close/>
                <a:moveTo>
                  <a:pt x="446" y="475"/>
                </a:moveTo>
                <a:cubicBezTo>
                  <a:pt x="443" y="473"/>
                  <a:pt x="440" y="471"/>
                  <a:pt x="439" y="469"/>
                </a:cubicBezTo>
                <a:cubicBezTo>
                  <a:pt x="437" y="467"/>
                  <a:pt x="442" y="464"/>
                  <a:pt x="446" y="464"/>
                </a:cubicBezTo>
                <a:cubicBezTo>
                  <a:pt x="447" y="464"/>
                  <a:pt x="450" y="466"/>
                  <a:pt x="450" y="467"/>
                </a:cubicBezTo>
                <a:cubicBezTo>
                  <a:pt x="449" y="470"/>
                  <a:pt x="448" y="472"/>
                  <a:pt x="446" y="475"/>
                </a:cubicBezTo>
                <a:close/>
                <a:moveTo>
                  <a:pt x="450" y="413"/>
                </a:moveTo>
                <a:cubicBezTo>
                  <a:pt x="450" y="422"/>
                  <a:pt x="450" y="430"/>
                  <a:pt x="450" y="439"/>
                </a:cubicBezTo>
                <a:cubicBezTo>
                  <a:pt x="450" y="439"/>
                  <a:pt x="449" y="440"/>
                  <a:pt x="448" y="440"/>
                </a:cubicBezTo>
                <a:cubicBezTo>
                  <a:pt x="447" y="441"/>
                  <a:pt x="446" y="440"/>
                  <a:pt x="446" y="439"/>
                </a:cubicBezTo>
                <a:cubicBezTo>
                  <a:pt x="445" y="438"/>
                  <a:pt x="445" y="436"/>
                  <a:pt x="444" y="434"/>
                </a:cubicBezTo>
                <a:cubicBezTo>
                  <a:pt x="441" y="420"/>
                  <a:pt x="443" y="406"/>
                  <a:pt x="444" y="392"/>
                </a:cubicBezTo>
                <a:cubicBezTo>
                  <a:pt x="445" y="390"/>
                  <a:pt x="446" y="388"/>
                  <a:pt x="447" y="386"/>
                </a:cubicBezTo>
                <a:cubicBezTo>
                  <a:pt x="447" y="386"/>
                  <a:pt x="448" y="385"/>
                  <a:pt x="449" y="385"/>
                </a:cubicBezTo>
                <a:cubicBezTo>
                  <a:pt x="450" y="386"/>
                  <a:pt x="450" y="387"/>
                  <a:pt x="450" y="388"/>
                </a:cubicBezTo>
                <a:cubicBezTo>
                  <a:pt x="450" y="396"/>
                  <a:pt x="449" y="405"/>
                  <a:pt x="449" y="413"/>
                </a:cubicBezTo>
                <a:cubicBezTo>
                  <a:pt x="449" y="413"/>
                  <a:pt x="450" y="413"/>
                  <a:pt x="450" y="413"/>
                </a:cubicBezTo>
                <a:close/>
                <a:moveTo>
                  <a:pt x="376" y="303"/>
                </a:moveTo>
                <a:cubicBezTo>
                  <a:pt x="377" y="301"/>
                  <a:pt x="378" y="298"/>
                  <a:pt x="378" y="294"/>
                </a:cubicBezTo>
                <a:cubicBezTo>
                  <a:pt x="379" y="293"/>
                  <a:pt x="380" y="292"/>
                  <a:pt x="381" y="293"/>
                </a:cubicBezTo>
                <a:cubicBezTo>
                  <a:pt x="382" y="293"/>
                  <a:pt x="383" y="294"/>
                  <a:pt x="383" y="295"/>
                </a:cubicBezTo>
                <a:cubicBezTo>
                  <a:pt x="382" y="304"/>
                  <a:pt x="384" y="313"/>
                  <a:pt x="386" y="322"/>
                </a:cubicBezTo>
                <a:cubicBezTo>
                  <a:pt x="389" y="337"/>
                  <a:pt x="392" y="353"/>
                  <a:pt x="395" y="368"/>
                </a:cubicBezTo>
                <a:cubicBezTo>
                  <a:pt x="395" y="369"/>
                  <a:pt x="394" y="370"/>
                  <a:pt x="394" y="370"/>
                </a:cubicBezTo>
                <a:cubicBezTo>
                  <a:pt x="392" y="370"/>
                  <a:pt x="390" y="370"/>
                  <a:pt x="390" y="369"/>
                </a:cubicBezTo>
                <a:cubicBezTo>
                  <a:pt x="388" y="367"/>
                  <a:pt x="387" y="364"/>
                  <a:pt x="386" y="361"/>
                </a:cubicBezTo>
                <a:cubicBezTo>
                  <a:pt x="383" y="344"/>
                  <a:pt x="380" y="326"/>
                  <a:pt x="377" y="309"/>
                </a:cubicBezTo>
                <a:cubicBezTo>
                  <a:pt x="377" y="307"/>
                  <a:pt x="377" y="306"/>
                  <a:pt x="376" y="303"/>
                </a:cubicBezTo>
                <a:close/>
                <a:moveTo>
                  <a:pt x="333" y="446"/>
                </a:moveTo>
                <a:cubicBezTo>
                  <a:pt x="337" y="446"/>
                  <a:pt x="338" y="446"/>
                  <a:pt x="339" y="446"/>
                </a:cubicBezTo>
                <a:cubicBezTo>
                  <a:pt x="343" y="446"/>
                  <a:pt x="347" y="447"/>
                  <a:pt x="348" y="451"/>
                </a:cubicBezTo>
                <a:cubicBezTo>
                  <a:pt x="348" y="454"/>
                  <a:pt x="348" y="457"/>
                  <a:pt x="346" y="459"/>
                </a:cubicBezTo>
                <a:cubicBezTo>
                  <a:pt x="341" y="468"/>
                  <a:pt x="333" y="471"/>
                  <a:pt x="323" y="469"/>
                </a:cubicBezTo>
                <a:cubicBezTo>
                  <a:pt x="319" y="469"/>
                  <a:pt x="315" y="470"/>
                  <a:pt x="313" y="464"/>
                </a:cubicBezTo>
                <a:cubicBezTo>
                  <a:pt x="312" y="457"/>
                  <a:pt x="313" y="452"/>
                  <a:pt x="319" y="450"/>
                </a:cubicBezTo>
                <a:cubicBezTo>
                  <a:pt x="324" y="448"/>
                  <a:pt x="330" y="447"/>
                  <a:pt x="333" y="446"/>
                </a:cubicBezTo>
                <a:close/>
                <a:moveTo>
                  <a:pt x="336" y="453"/>
                </a:moveTo>
                <a:cubicBezTo>
                  <a:pt x="334" y="453"/>
                  <a:pt x="332" y="453"/>
                  <a:pt x="331" y="453"/>
                </a:cubicBezTo>
                <a:cubicBezTo>
                  <a:pt x="326" y="454"/>
                  <a:pt x="323" y="456"/>
                  <a:pt x="324" y="459"/>
                </a:cubicBezTo>
                <a:cubicBezTo>
                  <a:pt x="326" y="462"/>
                  <a:pt x="329" y="463"/>
                  <a:pt x="333" y="462"/>
                </a:cubicBezTo>
                <a:cubicBezTo>
                  <a:pt x="335" y="461"/>
                  <a:pt x="336" y="461"/>
                  <a:pt x="337" y="460"/>
                </a:cubicBezTo>
                <a:cubicBezTo>
                  <a:pt x="338" y="459"/>
                  <a:pt x="340" y="457"/>
                  <a:pt x="339" y="456"/>
                </a:cubicBezTo>
                <a:cubicBezTo>
                  <a:pt x="339" y="455"/>
                  <a:pt x="337" y="453"/>
                  <a:pt x="336" y="453"/>
                </a:cubicBezTo>
                <a:close/>
                <a:moveTo>
                  <a:pt x="420" y="361"/>
                </a:moveTo>
                <a:cubicBezTo>
                  <a:pt x="418" y="360"/>
                  <a:pt x="417" y="358"/>
                  <a:pt x="415" y="357"/>
                </a:cubicBezTo>
                <a:cubicBezTo>
                  <a:pt x="410" y="355"/>
                  <a:pt x="406" y="350"/>
                  <a:pt x="403" y="345"/>
                </a:cubicBezTo>
                <a:cubicBezTo>
                  <a:pt x="402" y="343"/>
                  <a:pt x="402" y="341"/>
                  <a:pt x="402" y="339"/>
                </a:cubicBezTo>
                <a:cubicBezTo>
                  <a:pt x="402" y="338"/>
                  <a:pt x="402" y="337"/>
                  <a:pt x="403" y="337"/>
                </a:cubicBezTo>
                <a:cubicBezTo>
                  <a:pt x="404" y="336"/>
                  <a:pt x="405" y="336"/>
                  <a:pt x="406" y="337"/>
                </a:cubicBezTo>
                <a:cubicBezTo>
                  <a:pt x="408" y="340"/>
                  <a:pt x="410" y="343"/>
                  <a:pt x="412" y="345"/>
                </a:cubicBezTo>
                <a:cubicBezTo>
                  <a:pt x="417" y="350"/>
                  <a:pt x="422" y="351"/>
                  <a:pt x="426" y="346"/>
                </a:cubicBezTo>
                <a:cubicBezTo>
                  <a:pt x="430" y="343"/>
                  <a:pt x="432" y="339"/>
                  <a:pt x="435" y="336"/>
                </a:cubicBezTo>
                <a:cubicBezTo>
                  <a:pt x="436" y="335"/>
                  <a:pt x="438" y="335"/>
                  <a:pt x="438" y="335"/>
                </a:cubicBezTo>
                <a:cubicBezTo>
                  <a:pt x="439" y="336"/>
                  <a:pt x="440" y="338"/>
                  <a:pt x="440" y="339"/>
                </a:cubicBezTo>
                <a:cubicBezTo>
                  <a:pt x="439" y="341"/>
                  <a:pt x="438" y="343"/>
                  <a:pt x="437" y="344"/>
                </a:cubicBezTo>
                <a:cubicBezTo>
                  <a:pt x="429" y="358"/>
                  <a:pt x="422" y="372"/>
                  <a:pt x="417" y="387"/>
                </a:cubicBezTo>
                <a:cubicBezTo>
                  <a:pt x="417" y="388"/>
                  <a:pt x="415" y="390"/>
                  <a:pt x="415" y="389"/>
                </a:cubicBezTo>
                <a:cubicBezTo>
                  <a:pt x="412" y="389"/>
                  <a:pt x="412" y="387"/>
                  <a:pt x="413" y="385"/>
                </a:cubicBezTo>
                <a:cubicBezTo>
                  <a:pt x="414" y="379"/>
                  <a:pt x="416" y="373"/>
                  <a:pt x="418" y="368"/>
                </a:cubicBezTo>
                <a:cubicBezTo>
                  <a:pt x="418" y="366"/>
                  <a:pt x="419" y="364"/>
                  <a:pt x="420" y="361"/>
                </a:cubicBezTo>
                <a:close/>
                <a:moveTo>
                  <a:pt x="297" y="343"/>
                </a:moveTo>
                <a:cubicBezTo>
                  <a:pt x="300" y="343"/>
                  <a:pt x="305" y="344"/>
                  <a:pt x="309" y="346"/>
                </a:cubicBezTo>
                <a:cubicBezTo>
                  <a:pt x="317" y="349"/>
                  <a:pt x="320" y="357"/>
                  <a:pt x="316" y="364"/>
                </a:cubicBezTo>
                <a:cubicBezTo>
                  <a:pt x="315" y="367"/>
                  <a:pt x="313" y="370"/>
                  <a:pt x="311" y="372"/>
                </a:cubicBezTo>
                <a:cubicBezTo>
                  <a:pt x="305" y="377"/>
                  <a:pt x="299" y="380"/>
                  <a:pt x="292" y="377"/>
                </a:cubicBezTo>
                <a:cubicBezTo>
                  <a:pt x="284" y="374"/>
                  <a:pt x="281" y="368"/>
                  <a:pt x="279" y="361"/>
                </a:cubicBezTo>
                <a:cubicBezTo>
                  <a:pt x="277" y="352"/>
                  <a:pt x="285" y="343"/>
                  <a:pt x="297" y="343"/>
                </a:cubicBezTo>
                <a:close/>
                <a:moveTo>
                  <a:pt x="299" y="350"/>
                </a:moveTo>
                <a:cubicBezTo>
                  <a:pt x="294" y="349"/>
                  <a:pt x="289" y="351"/>
                  <a:pt x="287" y="355"/>
                </a:cubicBezTo>
                <a:cubicBezTo>
                  <a:pt x="286" y="359"/>
                  <a:pt x="288" y="363"/>
                  <a:pt x="290" y="366"/>
                </a:cubicBezTo>
                <a:cubicBezTo>
                  <a:pt x="293" y="369"/>
                  <a:pt x="296" y="371"/>
                  <a:pt x="301" y="370"/>
                </a:cubicBezTo>
                <a:cubicBezTo>
                  <a:pt x="306" y="369"/>
                  <a:pt x="311" y="363"/>
                  <a:pt x="310" y="358"/>
                </a:cubicBezTo>
                <a:cubicBezTo>
                  <a:pt x="310" y="354"/>
                  <a:pt x="306" y="351"/>
                  <a:pt x="301" y="350"/>
                </a:cubicBezTo>
                <a:cubicBezTo>
                  <a:pt x="300" y="350"/>
                  <a:pt x="300" y="350"/>
                  <a:pt x="299" y="350"/>
                </a:cubicBezTo>
                <a:close/>
                <a:moveTo>
                  <a:pt x="303" y="411"/>
                </a:moveTo>
                <a:cubicBezTo>
                  <a:pt x="304" y="412"/>
                  <a:pt x="307" y="412"/>
                  <a:pt x="309" y="414"/>
                </a:cubicBezTo>
                <a:cubicBezTo>
                  <a:pt x="309" y="414"/>
                  <a:pt x="309" y="416"/>
                  <a:pt x="309" y="416"/>
                </a:cubicBezTo>
                <a:cubicBezTo>
                  <a:pt x="308" y="417"/>
                  <a:pt x="306" y="417"/>
                  <a:pt x="305" y="418"/>
                </a:cubicBezTo>
                <a:cubicBezTo>
                  <a:pt x="301" y="419"/>
                  <a:pt x="298" y="419"/>
                  <a:pt x="294" y="420"/>
                </a:cubicBezTo>
                <a:cubicBezTo>
                  <a:pt x="287" y="422"/>
                  <a:pt x="285" y="424"/>
                  <a:pt x="285" y="431"/>
                </a:cubicBezTo>
                <a:cubicBezTo>
                  <a:pt x="286" y="438"/>
                  <a:pt x="286" y="444"/>
                  <a:pt x="287" y="450"/>
                </a:cubicBezTo>
                <a:cubicBezTo>
                  <a:pt x="288" y="457"/>
                  <a:pt x="290" y="465"/>
                  <a:pt x="292" y="473"/>
                </a:cubicBezTo>
                <a:cubicBezTo>
                  <a:pt x="292" y="474"/>
                  <a:pt x="290" y="476"/>
                  <a:pt x="289" y="476"/>
                </a:cubicBezTo>
                <a:cubicBezTo>
                  <a:pt x="288" y="477"/>
                  <a:pt x="286" y="476"/>
                  <a:pt x="286" y="475"/>
                </a:cubicBezTo>
                <a:cubicBezTo>
                  <a:pt x="284" y="473"/>
                  <a:pt x="283" y="471"/>
                  <a:pt x="283" y="468"/>
                </a:cubicBezTo>
                <a:cubicBezTo>
                  <a:pt x="282" y="458"/>
                  <a:pt x="281" y="447"/>
                  <a:pt x="279" y="437"/>
                </a:cubicBezTo>
                <a:cubicBezTo>
                  <a:pt x="279" y="434"/>
                  <a:pt x="279" y="432"/>
                  <a:pt x="278" y="429"/>
                </a:cubicBezTo>
                <a:cubicBezTo>
                  <a:pt x="278" y="427"/>
                  <a:pt x="275" y="425"/>
                  <a:pt x="273" y="426"/>
                </a:cubicBezTo>
                <a:cubicBezTo>
                  <a:pt x="268" y="426"/>
                  <a:pt x="263" y="427"/>
                  <a:pt x="258" y="428"/>
                </a:cubicBezTo>
                <a:cubicBezTo>
                  <a:pt x="257" y="428"/>
                  <a:pt x="256" y="426"/>
                  <a:pt x="255" y="425"/>
                </a:cubicBezTo>
                <a:cubicBezTo>
                  <a:pt x="255" y="424"/>
                  <a:pt x="256" y="423"/>
                  <a:pt x="257" y="422"/>
                </a:cubicBezTo>
                <a:cubicBezTo>
                  <a:pt x="257" y="422"/>
                  <a:pt x="258" y="421"/>
                  <a:pt x="259" y="421"/>
                </a:cubicBezTo>
                <a:cubicBezTo>
                  <a:pt x="272" y="418"/>
                  <a:pt x="286" y="415"/>
                  <a:pt x="299" y="411"/>
                </a:cubicBezTo>
                <a:cubicBezTo>
                  <a:pt x="300" y="411"/>
                  <a:pt x="301" y="411"/>
                  <a:pt x="303" y="411"/>
                </a:cubicBezTo>
                <a:close/>
                <a:moveTo>
                  <a:pt x="331" y="351"/>
                </a:moveTo>
                <a:cubicBezTo>
                  <a:pt x="342" y="337"/>
                  <a:pt x="346" y="337"/>
                  <a:pt x="355" y="348"/>
                </a:cubicBezTo>
                <a:cubicBezTo>
                  <a:pt x="361" y="354"/>
                  <a:pt x="364" y="361"/>
                  <a:pt x="365" y="368"/>
                </a:cubicBezTo>
                <a:cubicBezTo>
                  <a:pt x="365" y="369"/>
                  <a:pt x="364" y="371"/>
                  <a:pt x="363" y="372"/>
                </a:cubicBezTo>
                <a:cubicBezTo>
                  <a:pt x="362" y="372"/>
                  <a:pt x="360" y="371"/>
                  <a:pt x="359" y="370"/>
                </a:cubicBezTo>
                <a:cubicBezTo>
                  <a:pt x="357" y="367"/>
                  <a:pt x="356" y="363"/>
                  <a:pt x="354" y="359"/>
                </a:cubicBezTo>
                <a:cubicBezTo>
                  <a:pt x="353" y="357"/>
                  <a:pt x="350" y="354"/>
                  <a:pt x="348" y="352"/>
                </a:cubicBezTo>
                <a:cubicBezTo>
                  <a:pt x="345" y="349"/>
                  <a:pt x="342" y="349"/>
                  <a:pt x="340" y="354"/>
                </a:cubicBezTo>
                <a:cubicBezTo>
                  <a:pt x="338" y="359"/>
                  <a:pt x="336" y="365"/>
                  <a:pt x="334" y="371"/>
                </a:cubicBezTo>
                <a:cubicBezTo>
                  <a:pt x="334" y="373"/>
                  <a:pt x="333" y="376"/>
                  <a:pt x="331" y="378"/>
                </a:cubicBezTo>
                <a:cubicBezTo>
                  <a:pt x="330" y="379"/>
                  <a:pt x="327" y="379"/>
                  <a:pt x="326" y="377"/>
                </a:cubicBezTo>
                <a:cubicBezTo>
                  <a:pt x="326" y="376"/>
                  <a:pt x="325" y="375"/>
                  <a:pt x="325" y="374"/>
                </a:cubicBezTo>
                <a:cubicBezTo>
                  <a:pt x="324" y="362"/>
                  <a:pt x="323" y="349"/>
                  <a:pt x="322" y="337"/>
                </a:cubicBezTo>
                <a:cubicBezTo>
                  <a:pt x="322" y="335"/>
                  <a:pt x="323" y="333"/>
                  <a:pt x="323" y="331"/>
                </a:cubicBezTo>
                <a:cubicBezTo>
                  <a:pt x="323" y="330"/>
                  <a:pt x="325" y="329"/>
                  <a:pt x="326" y="330"/>
                </a:cubicBezTo>
                <a:cubicBezTo>
                  <a:pt x="326" y="330"/>
                  <a:pt x="328" y="330"/>
                  <a:pt x="328" y="331"/>
                </a:cubicBezTo>
                <a:cubicBezTo>
                  <a:pt x="328" y="334"/>
                  <a:pt x="328" y="336"/>
                  <a:pt x="329" y="339"/>
                </a:cubicBezTo>
                <a:cubicBezTo>
                  <a:pt x="329" y="342"/>
                  <a:pt x="330" y="345"/>
                  <a:pt x="331" y="351"/>
                </a:cubicBezTo>
                <a:close/>
                <a:moveTo>
                  <a:pt x="365" y="472"/>
                </a:moveTo>
                <a:cubicBezTo>
                  <a:pt x="365" y="462"/>
                  <a:pt x="364" y="452"/>
                  <a:pt x="363" y="442"/>
                </a:cubicBezTo>
                <a:cubicBezTo>
                  <a:pt x="363" y="439"/>
                  <a:pt x="363" y="437"/>
                  <a:pt x="363" y="434"/>
                </a:cubicBezTo>
                <a:cubicBezTo>
                  <a:pt x="364" y="433"/>
                  <a:pt x="365" y="432"/>
                  <a:pt x="366" y="431"/>
                </a:cubicBezTo>
                <a:cubicBezTo>
                  <a:pt x="367" y="431"/>
                  <a:pt x="368" y="431"/>
                  <a:pt x="369" y="432"/>
                </a:cubicBezTo>
                <a:cubicBezTo>
                  <a:pt x="371" y="437"/>
                  <a:pt x="376" y="438"/>
                  <a:pt x="380" y="439"/>
                </a:cubicBezTo>
                <a:cubicBezTo>
                  <a:pt x="383" y="440"/>
                  <a:pt x="386" y="442"/>
                  <a:pt x="390" y="443"/>
                </a:cubicBezTo>
                <a:cubicBezTo>
                  <a:pt x="393" y="445"/>
                  <a:pt x="396" y="448"/>
                  <a:pt x="396" y="453"/>
                </a:cubicBezTo>
                <a:cubicBezTo>
                  <a:pt x="396" y="458"/>
                  <a:pt x="393" y="462"/>
                  <a:pt x="388" y="465"/>
                </a:cubicBezTo>
                <a:cubicBezTo>
                  <a:pt x="386" y="466"/>
                  <a:pt x="383" y="466"/>
                  <a:pt x="381" y="466"/>
                </a:cubicBezTo>
                <a:cubicBezTo>
                  <a:pt x="372" y="467"/>
                  <a:pt x="371" y="467"/>
                  <a:pt x="371" y="475"/>
                </a:cubicBezTo>
                <a:cubicBezTo>
                  <a:pt x="371" y="480"/>
                  <a:pt x="371" y="484"/>
                  <a:pt x="372" y="489"/>
                </a:cubicBezTo>
                <a:cubicBezTo>
                  <a:pt x="373" y="492"/>
                  <a:pt x="372" y="496"/>
                  <a:pt x="370" y="499"/>
                </a:cubicBezTo>
                <a:cubicBezTo>
                  <a:pt x="369" y="499"/>
                  <a:pt x="368" y="499"/>
                  <a:pt x="367" y="499"/>
                </a:cubicBezTo>
                <a:cubicBezTo>
                  <a:pt x="366" y="499"/>
                  <a:pt x="365" y="498"/>
                  <a:pt x="365" y="498"/>
                </a:cubicBezTo>
                <a:cubicBezTo>
                  <a:pt x="364" y="495"/>
                  <a:pt x="364" y="493"/>
                  <a:pt x="364" y="490"/>
                </a:cubicBezTo>
                <a:cubicBezTo>
                  <a:pt x="364" y="484"/>
                  <a:pt x="364" y="478"/>
                  <a:pt x="364" y="472"/>
                </a:cubicBezTo>
                <a:cubicBezTo>
                  <a:pt x="365" y="472"/>
                  <a:pt x="365" y="472"/>
                  <a:pt x="365" y="472"/>
                </a:cubicBezTo>
                <a:close/>
                <a:moveTo>
                  <a:pt x="380" y="461"/>
                </a:moveTo>
                <a:cubicBezTo>
                  <a:pt x="381" y="460"/>
                  <a:pt x="384" y="459"/>
                  <a:pt x="386" y="458"/>
                </a:cubicBezTo>
                <a:cubicBezTo>
                  <a:pt x="389" y="456"/>
                  <a:pt x="389" y="452"/>
                  <a:pt x="387" y="450"/>
                </a:cubicBezTo>
                <a:cubicBezTo>
                  <a:pt x="384" y="449"/>
                  <a:pt x="381" y="448"/>
                  <a:pt x="378" y="447"/>
                </a:cubicBezTo>
                <a:cubicBezTo>
                  <a:pt x="375" y="446"/>
                  <a:pt x="372" y="449"/>
                  <a:pt x="371" y="453"/>
                </a:cubicBezTo>
                <a:cubicBezTo>
                  <a:pt x="371" y="458"/>
                  <a:pt x="374" y="461"/>
                  <a:pt x="380" y="461"/>
                </a:cubicBezTo>
                <a:close/>
                <a:moveTo>
                  <a:pt x="428" y="63"/>
                </a:moveTo>
                <a:cubicBezTo>
                  <a:pt x="426" y="65"/>
                  <a:pt x="425" y="66"/>
                  <a:pt x="424" y="68"/>
                </a:cubicBezTo>
                <a:cubicBezTo>
                  <a:pt x="411" y="101"/>
                  <a:pt x="396" y="134"/>
                  <a:pt x="387" y="169"/>
                </a:cubicBezTo>
                <a:cubicBezTo>
                  <a:pt x="385" y="179"/>
                  <a:pt x="381" y="188"/>
                  <a:pt x="387" y="198"/>
                </a:cubicBezTo>
                <a:cubicBezTo>
                  <a:pt x="387" y="199"/>
                  <a:pt x="386" y="199"/>
                  <a:pt x="386" y="200"/>
                </a:cubicBezTo>
                <a:cubicBezTo>
                  <a:pt x="387" y="201"/>
                  <a:pt x="384" y="204"/>
                  <a:pt x="382" y="203"/>
                </a:cubicBezTo>
                <a:cubicBezTo>
                  <a:pt x="379" y="201"/>
                  <a:pt x="376" y="199"/>
                  <a:pt x="374" y="197"/>
                </a:cubicBezTo>
                <a:cubicBezTo>
                  <a:pt x="368" y="193"/>
                  <a:pt x="362" y="190"/>
                  <a:pt x="355" y="192"/>
                </a:cubicBezTo>
                <a:cubicBezTo>
                  <a:pt x="353" y="193"/>
                  <a:pt x="351" y="193"/>
                  <a:pt x="349" y="191"/>
                </a:cubicBezTo>
                <a:cubicBezTo>
                  <a:pt x="346" y="189"/>
                  <a:pt x="345" y="192"/>
                  <a:pt x="345" y="194"/>
                </a:cubicBezTo>
                <a:cubicBezTo>
                  <a:pt x="345" y="196"/>
                  <a:pt x="346" y="199"/>
                  <a:pt x="347" y="200"/>
                </a:cubicBezTo>
                <a:cubicBezTo>
                  <a:pt x="358" y="210"/>
                  <a:pt x="370" y="217"/>
                  <a:pt x="383" y="223"/>
                </a:cubicBezTo>
                <a:cubicBezTo>
                  <a:pt x="386" y="225"/>
                  <a:pt x="389" y="224"/>
                  <a:pt x="389" y="220"/>
                </a:cubicBezTo>
                <a:cubicBezTo>
                  <a:pt x="392" y="208"/>
                  <a:pt x="395" y="197"/>
                  <a:pt x="398" y="185"/>
                </a:cubicBezTo>
                <a:cubicBezTo>
                  <a:pt x="408" y="146"/>
                  <a:pt x="415" y="107"/>
                  <a:pt x="428" y="69"/>
                </a:cubicBezTo>
                <a:cubicBezTo>
                  <a:pt x="428" y="67"/>
                  <a:pt x="428" y="66"/>
                  <a:pt x="428" y="63"/>
                </a:cubicBezTo>
                <a:close/>
                <a:moveTo>
                  <a:pt x="420" y="29"/>
                </a:moveTo>
                <a:cubicBezTo>
                  <a:pt x="431" y="27"/>
                  <a:pt x="431" y="27"/>
                  <a:pt x="435" y="37"/>
                </a:cubicBezTo>
                <a:cubicBezTo>
                  <a:pt x="435" y="38"/>
                  <a:pt x="436" y="38"/>
                  <a:pt x="437" y="39"/>
                </a:cubicBezTo>
                <a:cubicBezTo>
                  <a:pt x="441" y="26"/>
                  <a:pt x="442" y="24"/>
                  <a:pt x="441" y="14"/>
                </a:cubicBezTo>
                <a:cubicBezTo>
                  <a:pt x="433" y="19"/>
                  <a:pt x="427" y="24"/>
                  <a:pt x="420" y="29"/>
                </a:cubicBezTo>
                <a:close/>
                <a:moveTo>
                  <a:pt x="192" y="343"/>
                </a:moveTo>
                <a:cubicBezTo>
                  <a:pt x="187" y="349"/>
                  <a:pt x="183" y="353"/>
                  <a:pt x="184" y="361"/>
                </a:cubicBezTo>
                <a:cubicBezTo>
                  <a:pt x="188" y="355"/>
                  <a:pt x="192" y="351"/>
                  <a:pt x="192" y="343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8606828" y="1885244"/>
            <a:ext cx="1531898" cy="2116139"/>
          </a:xfrm>
          <a:custGeom>
            <a:avLst/>
            <a:gdLst>
              <a:gd name="T0" fmla="*/ 97 w 452"/>
              <a:gd name="T1" fmla="*/ 413 h 625"/>
              <a:gd name="T2" fmla="*/ 6 w 452"/>
              <a:gd name="T3" fmla="*/ 538 h 625"/>
              <a:gd name="T4" fmla="*/ 210 w 452"/>
              <a:gd name="T5" fmla="*/ 247 h 625"/>
              <a:gd name="T6" fmla="*/ 232 w 452"/>
              <a:gd name="T7" fmla="*/ 142 h 625"/>
              <a:gd name="T8" fmla="*/ 424 w 452"/>
              <a:gd name="T9" fmla="*/ 16 h 625"/>
              <a:gd name="T10" fmla="*/ 432 w 452"/>
              <a:gd name="T11" fmla="*/ 79 h 625"/>
              <a:gd name="T12" fmla="*/ 389 w 452"/>
              <a:gd name="T13" fmla="*/ 235 h 625"/>
              <a:gd name="T14" fmla="*/ 173 w 452"/>
              <a:gd name="T15" fmla="*/ 481 h 625"/>
              <a:gd name="T16" fmla="*/ 90 w 452"/>
              <a:gd name="T17" fmla="*/ 605 h 625"/>
              <a:gd name="T18" fmla="*/ 253 w 452"/>
              <a:gd name="T19" fmla="*/ 340 h 625"/>
              <a:gd name="T20" fmla="*/ 143 w 452"/>
              <a:gd name="T21" fmla="*/ 498 h 625"/>
              <a:gd name="T22" fmla="*/ 56 w 452"/>
              <a:gd name="T23" fmla="*/ 624 h 625"/>
              <a:gd name="T24" fmla="*/ 135 w 452"/>
              <a:gd name="T25" fmla="*/ 495 h 625"/>
              <a:gd name="T26" fmla="*/ 164 w 452"/>
              <a:gd name="T27" fmla="*/ 417 h 625"/>
              <a:gd name="T28" fmla="*/ 159 w 452"/>
              <a:gd name="T29" fmla="*/ 373 h 625"/>
              <a:gd name="T30" fmla="*/ 19 w 452"/>
              <a:gd name="T31" fmla="*/ 560 h 625"/>
              <a:gd name="T32" fmla="*/ 48 w 452"/>
              <a:gd name="T33" fmla="*/ 504 h 625"/>
              <a:gd name="T34" fmla="*/ 211 w 452"/>
              <a:gd name="T35" fmla="*/ 273 h 625"/>
              <a:gd name="T36" fmla="*/ 267 w 452"/>
              <a:gd name="T37" fmla="*/ 136 h 625"/>
              <a:gd name="T38" fmla="*/ 382 w 452"/>
              <a:gd name="T39" fmla="*/ 57 h 625"/>
              <a:gd name="T40" fmla="*/ 249 w 452"/>
              <a:gd name="T41" fmla="*/ 145 h 625"/>
              <a:gd name="T42" fmla="*/ 439 w 452"/>
              <a:gd name="T43" fmla="*/ 469 h 625"/>
              <a:gd name="T44" fmla="*/ 450 w 452"/>
              <a:gd name="T45" fmla="*/ 439 h 625"/>
              <a:gd name="T46" fmla="*/ 447 w 452"/>
              <a:gd name="T47" fmla="*/ 386 h 625"/>
              <a:gd name="T48" fmla="*/ 376 w 452"/>
              <a:gd name="T49" fmla="*/ 303 h 625"/>
              <a:gd name="T50" fmla="*/ 395 w 452"/>
              <a:gd name="T51" fmla="*/ 368 h 625"/>
              <a:gd name="T52" fmla="*/ 376 w 452"/>
              <a:gd name="T53" fmla="*/ 303 h 625"/>
              <a:gd name="T54" fmla="*/ 323 w 452"/>
              <a:gd name="T55" fmla="*/ 469 h 625"/>
              <a:gd name="T56" fmla="*/ 331 w 452"/>
              <a:gd name="T57" fmla="*/ 453 h 625"/>
              <a:gd name="T58" fmla="*/ 336 w 452"/>
              <a:gd name="T59" fmla="*/ 453 h 625"/>
              <a:gd name="T60" fmla="*/ 403 w 452"/>
              <a:gd name="T61" fmla="*/ 337 h 625"/>
              <a:gd name="T62" fmla="*/ 438 w 452"/>
              <a:gd name="T63" fmla="*/ 335 h 625"/>
              <a:gd name="T64" fmla="*/ 413 w 452"/>
              <a:gd name="T65" fmla="*/ 385 h 625"/>
              <a:gd name="T66" fmla="*/ 316 w 452"/>
              <a:gd name="T67" fmla="*/ 364 h 625"/>
              <a:gd name="T68" fmla="*/ 299 w 452"/>
              <a:gd name="T69" fmla="*/ 350 h 625"/>
              <a:gd name="T70" fmla="*/ 301 w 452"/>
              <a:gd name="T71" fmla="*/ 350 h 625"/>
              <a:gd name="T72" fmla="*/ 305 w 452"/>
              <a:gd name="T73" fmla="*/ 418 h 625"/>
              <a:gd name="T74" fmla="*/ 289 w 452"/>
              <a:gd name="T75" fmla="*/ 476 h 625"/>
              <a:gd name="T76" fmla="*/ 273 w 452"/>
              <a:gd name="T77" fmla="*/ 426 h 625"/>
              <a:gd name="T78" fmla="*/ 299 w 452"/>
              <a:gd name="T79" fmla="*/ 411 h 625"/>
              <a:gd name="T80" fmla="*/ 363 w 452"/>
              <a:gd name="T81" fmla="*/ 372 h 625"/>
              <a:gd name="T82" fmla="*/ 334 w 452"/>
              <a:gd name="T83" fmla="*/ 371 h 625"/>
              <a:gd name="T84" fmla="*/ 323 w 452"/>
              <a:gd name="T85" fmla="*/ 331 h 625"/>
              <a:gd name="T86" fmla="*/ 365 w 452"/>
              <a:gd name="T87" fmla="*/ 472 h 625"/>
              <a:gd name="T88" fmla="*/ 380 w 452"/>
              <a:gd name="T89" fmla="*/ 439 h 625"/>
              <a:gd name="T90" fmla="*/ 371 w 452"/>
              <a:gd name="T91" fmla="*/ 475 h 625"/>
              <a:gd name="T92" fmla="*/ 364 w 452"/>
              <a:gd name="T93" fmla="*/ 490 h 625"/>
              <a:gd name="T94" fmla="*/ 387 w 452"/>
              <a:gd name="T95" fmla="*/ 450 h 625"/>
              <a:gd name="T96" fmla="*/ 424 w 452"/>
              <a:gd name="T97" fmla="*/ 68 h 625"/>
              <a:gd name="T98" fmla="*/ 374 w 452"/>
              <a:gd name="T99" fmla="*/ 197 h 625"/>
              <a:gd name="T100" fmla="*/ 383 w 452"/>
              <a:gd name="T101" fmla="*/ 223 h 625"/>
              <a:gd name="T102" fmla="*/ 420 w 452"/>
              <a:gd name="T103" fmla="*/ 29 h 625"/>
              <a:gd name="T104" fmla="*/ 192 w 452"/>
              <a:gd name="T105" fmla="*/ 34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2" h="625">
                <a:moveTo>
                  <a:pt x="284" y="174"/>
                </a:moveTo>
                <a:cubicBezTo>
                  <a:pt x="280" y="172"/>
                  <a:pt x="276" y="173"/>
                  <a:pt x="273" y="177"/>
                </a:cubicBezTo>
                <a:cubicBezTo>
                  <a:pt x="269" y="183"/>
                  <a:pt x="264" y="189"/>
                  <a:pt x="260" y="195"/>
                </a:cubicBezTo>
                <a:cubicBezTo>
                  <a:pt x="238" y="223"/>
                  <a:pt x="216" y="250"/>
                  <a:pt x="194" y="277"/>
                </a:cubicBezTo>
                <a:cubicBezTo>
                  <a:pt x="160" y="322"/>
                  <a:pt x="128" y="367"/>
                  <a:pt x="97" y="413"/>
                </a:cubicBezTo>
                <a:cubicBezTo>
                  <a:pt x="84" y="433"/>
                  <a:pt x="71" y="453"/>
                  <a:pt x="58" y="473"/>
                </a:cubicBezTo>
                <a:cubicBezTo>
                  <a:pt x="46" y="491"/>
                  <a:pt x="34" y="509"/>
                  <a:pt x="21" y="527"/>
                </a:cubicBezTo>
                <a:cubicBezTo>
                  <a:pt x="18" y="532"/>
                  <a:pt x="14" y="537"/>
                  <a:pt x="10" y="541"/>
                </a:cubicBezTo>
                <a:cubicBezTo>
                  <a:pt x="9" y="542"/>
                  <a:pt x="8" y="542"/>
                  <a:pt x="7" y="542"/>
                </a:cubicBezTo>
                <a:cubicBezTo>
                  <a:pt x="7" y="541"/>
                  <a:pt x="6" y="539"/>
                  <a:pt x="6" y="538"/>
                </a:cubicBezTo>
                <a:cubicBezTo>
                  <a:pt x="11" y="531"/>
                  <a:pt x="16" y="524"/>
                  <a:pt x="20" y="517"/>
                </a:cubicBezTo>
                <a:cubicBezTo>
                  <a:pt x="22" y="514"/>
                  <a:pt x="24" y="512"/>
                  <a:pt x="26" y="509"/>
                </a:cubicBezTo>
                <a:cubicBezTo>
                  <a:pt x="53" y="469"/>
                  <a:pt x="80" y="428"/>
                  <a:pt x="106" y="388"/>
                </a:cubicBezTo>
                <a:cubicBezTo>
                  <a:pt x="110" y="383"/>
                  <a:pt x="113" y="377"/>
                  <a:pt x="117" y="373"/>
                </a:cubicBezTo>
                <a:cubicBezTo>
                  <a:pt x="148" y="330"/>
                  <a:pt x="177" y="287"/>
                  <a:pt x="210" y="247"/>
                </a:cubicBezTo>
                <a:cubicBezTo>
                  <a:pt x="226" y="227"/>
                  <a:pt x="242" y="207"/>
                  <a:pt x="257" y="187"/>
                </a:cubicBezTo>
                <a:cubicBezTo>
                  <a:pt x="261" y="183"/>
                  <a:pt x="264" y="177"/>
                  <a:pt x="268" y="172"/>
                </a:cubicBezTo>
                <a:cubicBezTo>
                  <a:pt x="269" y="169"/>
                  <a:pt x="269" y="167"/>
                  <a:pt x="266" y="165"/>
                </a:cubicBezTo>
                <a:cubicBezTo>
                  <a:pt x="261" y="161"/>
                  <a:pt x="255" y="158"/>
                  <a:pt x="250" y="155"/>
                </a:cubicBezTo>
                <a:cubicBezTo>
                  <a:pt x="244" y="150"/>
                  <a:pt x="238" y="146"/>
                  <a:pt x="232" y="142"/>
                </a:cubicBezTo>
                <a:cubicBezTo>
                  <a:pt x="228" y="139"/>
                  <a:pt x="229" y="134"/>
                  <a:pt x="233" y="131"/>
                </a:cubicBezTo>
                <a:cubicBezTo>
                  <a:pt x="244" y="124"/>
                  <a:pt x="255" y="116"/>
                  <a:pt x="266" y="108"/>
                </a:cubicBezTo>
                <a:cubicBezTo>
                  <a:pt x="284" y="96"/>
                  <a:pt x="304" y="87"/>
                  <a:pt x="322" y="77"/>
                </a:cubicBezTo>
                <a:cubicBezTo>
                  <a:pt x="325" y="76"/>
                  <a:pt x="327" y="75"/>
                  <a:pt x="329" y="74"/>
                </a:cubicBezTo>
                <a:cubicBezTo>
                  <a:pt x="361" y="55"/>
                  <a:pt x="392" y="36"/>
                  <a:pt x="424" y="16"/>
                </a:cubicBezTo>
                <a:cubicBezTo>
                  <a:pt x="430" y="12"/>
                  <a:pt x="436" y="7"/>
                  <a:pt x="442" y="3"/>
                </a:cubicBezTo>
                <a:cubicBezTo>
                  <a:pt x="444" y="1"/>
                  <a:pt x="447" y="0"/>
                  <a:pt x="449" y="2"/>
                </a:cubicBezTo>
                <a:cubicBezTo>
                  <a:pt x="450" y="4"/>
                  <a:pt x="451" y="6"/>
                  <a:pt x="452" y="9"/>
                </a:cubicBezTo>
                <a:cubicBezTo>
                  <a:pt x="452" y="11"/>
                  <a:pt x="451" y="13"/>
                  <a:pt x="451" y="15"/>
                </a:cubicBezTo>
                <a:cubicBezTo>
                  <a:pt x="445" y="36"/>
                  <a:pt x="440" y="58"/>
                  <a:pt x="432" y="79"/>
                </a:cubicBezTo>
                <a:cubicBezTo>
                  <a:pt x="427" y="93"/>
                  <a:pt x="423" y="108"/>
                  <a:pt x="419" y="122"/>
                </a:cubicBezTo>
                <a:cubicBezTo>
                  <a:pt x="413" y="149"/>
                  <a:pt x="406" y="177"/>
                  <a:pt x="400" y="204"/>
                </a:cubicBezTo>
                <a:cubicBezTo>
                  <a:pt x="399" y="210"/>
                  <a:pt x="399" y="216"/>
                  <a:pt x="398" y="222"/>
                </a:cubicBezTo>
                <a:cubicBezTo>
                  <a:pt x="398" y="225"/>
                  <a:pt x="398" y="228"/>
                  <a:pt x="397" y="231"/>
                </a:cubicBezTo>
                <a:cubicBezTo>
                  <a:pt x="397" y="235"/>
                  <a:pt x="394" y="236"/>
                  <a:pt x="389" y="235"/>
                </a:cubicBezTo>
                <a:cubicBezTo>
                  <a:pt x="376" y="231"/>
                  <a:pt x="365" y="224"/>
                  <a:pt x="353" y="216"/>
                </a:cubicBezTo>
                <a:cubicBezTo>
                  <a:pt x="339" y="205"/>
                  <a:pt x="339" y="205"/>
                  <a:pt x="329" y="220"/>
                </a:cubicBezTo>
                <a:cubicBezTo>
                  <a:pt x="307" y="252"/>
                  <a:pt x="286" y="286"/>
                  <a:pt x="269" y="322"/>
                </a:cubicBezTo>
                <a:cubicBezTo>
                  <a:pt x="255" y="351"/>
                  <a:pt x="238" y="380"/>
                  <a:pt x="220" y="407"/>
                </a:cubicBezTo>
                <a:cubicBezTo>
                  <a:pt x="204" y="431"/>
                  <a:pt x="189" y="456"/>
                  <a:pt x="173" y="481"/>
                </a:cubicBezTo>
                <a:cubicBezTo>
                  <a:pt x="164" y="495"/>
                  <a:pt x="154" y="510"/>
                  <a:pt x="144" y="525"/>
                </a:cubicBezTo>
                <a:cubicBezTo>
                  <a:pt x="130" y="547"/>
                  <a:pt x="115" y="569"/>
                  <a:pt x="103" y="592"/>
                </a:cubicBezTo>
                <a:cubicBezTo>
                  <a:pt x="100" y="597"/>
                  <a:pt x="98" y="602"/>
                  <a:pt x="96" y="607"/>
                </a:cubicBezTo>
                <a:cubicBezTo>
                  <a:pt x="95" y="609"/>
                  <a:pt x="93" y="611"/>
                  <a:pt x="91" y="609"/>
                </a:cubicBezTo>
                <a:cubicBezTo>
                  <a:pt x="90" y="609"/>
                  <a:pt x="89" y="606"/>
                  <a:pt x="90" y="605"/>
                </a:cubicBezTo>
                <a:cubicBezTo>
                  <a:pt x="97" y="592"/>
                  <a:pt x="104" y="579"/>
                  <a:pt x="112" y="566"/>
                </a:cubicBezTo>
                <a:cubicBezTo>
                  <a:pt x="112" y="565"/>
                  <a:pt x="113" y="564"/>
                  <a:pt x="114" y="563"/>
                </a:cubicBezTo>
                <a:cubicBezTo>
                  <a:pt x="127" y="542"/>
                  <a:pt x="140" y="521"/>
                  <a:pt x="154" y="500"/>
                </a:cubicBezTo>
                <a:cubicBezTo>
                  <a:pt x="167" y="480"/>
                  <a:pt x="180" y="459"/>
                  <a:pt x="193" y="439"/>
                </a:cubicBezTo>
                <a:cubicBezTo>
                  <a:pt x="214" y="407"/>
                  <a:pt x="234" y="374"/>
                  <a:pt x="253" y="340"/>
                </a:cubicBezTo>
                <a:cubicBezTo>
                  <a:pt x="258" y="332"/>
                  <a:pt x="262" y="323"/>
                  <a:pt x="266" y="315"/>
                </a:cubicBezTo>
                <a:cubicBezTo>
                  <a:pt x="262" y="313"/>
                  <a:pt x="262" y="316"/>
                  <a:pt x="261" y="317"/>
                </a:cubicBezTo>
                <a:cubicBezTo>
                  <a:pt x="250" y="337"/>
                  <a:pt x="236" y="354"/>
                  <a:pt x="224" y="373"/>
                </a:cubicBezTo>
                <a:cubicBezTo>
                  <a:pt x="210" y="395"/>
                  <a:pt x="197" y="418"/>
                  <a:pt x="183" y="440"/>
                </a:cubicBezTo>
                <a:cubicBezTo>
                  <a:pt x="170" y="460"/>
                  <a:pt x="158" y="480"/>
                  <a:pt x="143" y="498"/>
                </a:cubicBezTo>
                <a:cubicBezTo>
                  <a:pt x="136" y="506"/>
                  <a:pt x="131" y="515"/>
                  <a:pt x="125" y="524"/>
                </a:cubicBezTo>
                <a:cubicBezTo>
                  <a:pt x="111" y="546"/>
                  <a:pt x="97" y="567"/>
                  <a:pt x="82" y="589"/>
                </a:cubicBezTo>
                <a:cubicBezTo>
                  <a:pt x="76" y="598"/>
                  <a:pt x="71" y="608"/>
                  <a:pt x="65" y="617"/>
                </a:cubicBezTo>
                <a:cubicBezTo>
                  <a:pt x="63" y="620"/>
                  <a:pt x="61" y="622"/>
                  <a:pt x="59" y="624"/>
                </a:cubicBezTo>
                <a:cubicBezTo>
                  <a:pt x="59" y="625"/>
                  <a:pt x="57" y="625"/>
                  <a:pt x="56" y="624"/>
                </a:cubicBezTo>
                <a:cubicBezTo>
                  <a:pt x="56" y="624"/>
                  <a:pt x="55" y="622"/>
                  <a:pt x="55" y="622"/>
                </a:cubicBezTo>
                <a:cubicBezTo>
                  <a:pt x="57" y="616"/>
                  <a:pt x="59" y="608"/>
                  <a:pt x="63" y="604"/>
                </a:cubicBezTo>
                <a:cubicBezTo>
                  <a:pt x="71" y="595"/>
                  <a:pt x="77" y="584"/>
                  <a:pt x="84" y="574"/>
                </a:cubicBezTo>
                <a:cubicBezTo>
                  <a:pt x="100" y="551"/>
                  <a:pt x="115" y="526"/>
                  <a:pt x="131" y="502"/>
                </a:cubicBezTo>
                <a:cubicBezTo>
                  <a:pt x="132" y="500"/>
                  <a:pt x="133" y="497"/>
                  <a:pt x="135" y="495"/>
                </a:cubicBezTo>
                <a:cubicBezTo>
                  <a:pt x="151" y="477"/>
                  <a:pt x="164" y="456"/>
                  <a:pt x="177" y="436"/>
                </a:cubicBezTo>
                <a:cubicBezTo>
                  <a:pt x="178" y="434"/>
                  <a:pt x="179" y="433"/>
                  <a:pt x="179" y="432"/>
                </a:cubicBezTo>
                <a:cubicBezTo>
                  <a:pt x="183" y="425"/>
                  <a:pt x="183" y="424"/>
                  <a:pt x="175" y="419"/>
                </a:cubicBezTo>
                <a:cubicBezTo>
                  <a:pt x="173" y="418"/>
                  <a:pt x="171" y="415"/>
                  <a:pt x="168" y="418"/>
                </a:cubicBezTo>
                <a:cubicBezTo>
                  <a:pt x="167" y="418"/>
                  <a:pt x="164" y="418"/>
                  <a:pt x="164" y="417"/>
                </a:cubicBezTo>
                <a:cubicBezTo>
                  <a:pt x="163" y="413"/>
                  <a:pt x="161" y="411"/>
                  <a:pt x="158" y="408"/>
                </a:cubicBezTo>
                <a:cubicBezTo>
                  <a:pt x="157" y="407"/>
                  <a:pt x="157" y="404"/>
                  <a:pt x="158" y="403"/>
                </a:cubicBezTo>
                <a:cubicBezTo>
                  <a:pt x="159" y="398"/>
                  <a:pt x="161" y="394"/>
                  <a:pt x="162" y="390"/>
                </a:cubicBezTo>
                <a:cubicBezTo>
                  <a:pt x="163" y="388"/>
                  <a:pt x="164" y="385"/>
                  <a:pt x="163" y="384"/>
                </a:cubicBezTo>
                <a:cubicBezTo>
                  <a:pt x="161" y="380"/>
                  <a:pt x="156" y="378"/>
                  <a:pt x="159" y="373"/>
                </a:cubicBezTo>
                <a:cubicBezTo>
                  <a:pt x="161" y="369"/>
                  <a:pt x="162" y="364"/>
                  <a:pt x="163" y="360"/>
                </a:cubicBezTo>
                <a:cubicBezTo>
                  <a:pt x="164" y="360"/>
                  <a:pt x="163" y="359"/>
                  <a:pt x="162" y="358"/>
                </a:cubicBezTo>
                <a:cubicBezTo>
                  <a:pt x="160" y="360"/>
                  <a:pt x="158" y="361"/>
                  <a:pt x="157" y="364"/>
                </a:cubicBezTo>
                <a:cubicBezTo>
                  <a:pt x="135" y="401"/>
                  <a:pt x="108" y="434"/>
                  <a:pt x="83" y="468"/>
                </a:cubicBezTo>
                <a:cubicBezTo>
                  <a:pt x="61" y="498"/>
                  <a:pt x="39" y="528"/>
                  <a:pt x="19" y="560"/>
                </a:cubicBezTo>
                <a:cubicBezTo>
                  <a:pt x="15" y="567"/>
                  <a:pt x="10" y="573"/>
                  <a:pt x="5" y="578"/>
                </a:cubicBezTo>
                <a:cubicBezTo>
                  <a:pt x="5" y="579"/>
                  <a:pt x="2" y="579"/>
                  <a:pt x="1" y="579"/>
                </a:cubicBezTo>
                <a:cubicBezTo>
                  <a:pt x="1" y="578"/>
                  <a:pt x="0" y="576"/>
                  <a:pt x="1" y="575"/>
                </a:cubicBezTo>
                <a:cubicBezTo>
                  <a:pt x="3" y="571"/>
                  <a:pt x="5" y="568"/>
                  <a:pt x="8" y="565"/>
                </a:cubicBezTo>
                <a:cubicBezTo>
                  <a:pt x="21" y="545"/>
                  <a:pt x="35" y="524"/>
                  <a:pt x="48" y="504"/>
                </a:cubicBezTo>
                <a:cubicBezTo>
                  <a:pt x="60" y="487"/>
                  <a:pt x="74" y="471"/>
                  <a:pt x="85" y="454"/>
                </a:cubicBezTo>
                <a:cubicBezTo>
                  <a:pt x="100" y="432"/>
                  <a:pt x="117" y="412"/>
                  <a:pt x="131" y="390"/>
                </a:cubicBezTo>
                <a:cubicBezTo>
                  <a:pt x="148" y="363"/>
                  <a:pt x="166" y="338"/>
                  <a:pt x="184" y="312"/>
                </a:cubicBezTo>
                <a:cubicBezTo>
                  <a:pt x="187" y="308"/>
                  <a:pt x="190" y="303"/>
                  <a:pt x="193" y="299"/>
                </a:cubicBezTo>
                <a:cubicBezTo>
                  <a:pt x="199" y="291"/>
                  <a:pt x="205" y="282"/>
                  <a:pt x="211" y="273"/>
                </a:cubicBezTo>
                <a:cubicBezTo>
                  <a:pt x="224" y="255"/>
                  <a:pt x="238" y="238"/>
                  <a:pt x="251" y="220"/>
                </a:cubicBezTo>
                <a:cubicBezTo>
                  <a:pt x="262" y="204"/>
                  <a:pt x="273" y="189"/>
                  <a:pt x="284" y="174"/>
                </a:cubicBezTo>
                <a:cubicBezTo>
                  <a:pt x="287" y="169"/>
                  <a:pt x="291" y="164"/>
                  <a:pt x="294" y="159"/>
                </a:cubicBezTo>
                <a:cubicBezTo>
                  <a:pt x="296" y="155"/>
                  <a:pt x="295" y="151"/>
                  <a:pt x="292" y="148"/>
                </a:cubicBezTo>
                <a:cubicBezTo>
                  <a:pt x="284" y="142"/>
                  <a:pt x="277" y="135"/>
                  <a:pt x="267" y="136"/>
                </a:cubicBezTo>
                <a:cubicBezTo>
                  <a:pt x="264" y="136"/>
                  <a:pt x="264" y="133"/>
                  <a:pt x="265" y="131"/>
                </a:cubicBezTo>
                <a:cubicBezTo>
                  <a:pt x="267" y="126"/>
                  <a:pt x="271" y="125"/>
                  <a:pt x="276" y="123"/>
                </a:cubicBezTo>
                <a:cubicBezTo>
                  <a:pt x="283" y="121"/>
                  <a:pt x="290" y="119"/>
                  <a:pt x="297" y="115"/>
                </a:cubicBezTo>
                <a:cubicBezTo>
                  <a:pt x="320" y="101"/>
                  <a:pt x="342" y="85"/>
                  <a:pt x="365" y="70"/>
                </a:cubicBezTo>
                <a:cubicBezTo>
                  <a:pt x="370" y="66"/>
                  <a:pt x="376" y="61"/>
                  <a:pt x="382" y="57"/>
                </a:cubicBezTo>
                <a:cubicBezTo>
                  <a:pt x="383" y="56"/>
                  <a:pt x="385" y="55"/>
                  <a:pt x="382" y="52"/>
                </a:cubicBezTo>
                <a:cubicBezTo>
                  <a:pt x="371" y="58"/>
                  <a:pt x="359" y="65"/>
                  <a:pt x="347" y="72"/>
                </a:cubicBezTo>
                <a:cubicBezTo>
                  <a:pt x="333" y="80"/>
                  <a:pt x="319" y="88"/>
                  <a:pt x="304" y="95"/>
                </a:cubicBezTo>
                <a:cubicBezTo>
                  <a:pt x="284" y="105"/>
                  <a:pt x="266" y="117"/>
                  <a:pt x="248" y="130"/>
                </a:cubicBezTo>
                <a:cubicBezTo>
                  <a:pt x="239" y="137"/>
                  <a:pt x="239" y="139"/>
                  <a:pt x="249" y="145"/>
                </a:cubicBezTo>
                <a:cubicBezTo>
                  <a:pt x="251" y="147"/>
                  <a:pt x="253" y="148"/>
                  <a:pt x="254" y="149"/>
                </a:cubicBezTo>
                <a:cubicBezTo>
                  <a:pt x="260" y="152"/>
                  <a:pt x="267" y="156"/>
                  <a:pt x="273" y="159"/>
                </a:cubicBezTo>
                <a:cubicBezTo>
                  <a:pt x="279" y="162"/>
                  <a:pt x="283" y="167"/>
                  <a:pt x="284" y="174"/>
                </a:cubicBezTo>
                <a:close/>
                <a:moveTo>
                  <a:pt x="446" y="475"/>
                </a:moveTo>
                <a:cubicBezTo>
                  <a:pt x="443" y="473"/>
                  <a:pt x="440" y="471"/>
                  <a:pt x="439" y="469"/>
                </a:cubicBezTo>
                <a:cubicBezTo>
                  <a:pt x="437" y="467"/>
                  <a:pt x="442" y="464"/>
                  <a:pt x="446" y="464"/>
                </a:cubicBezTo>
                <a:cubicBezTo>
                  <a:pt x="447" y="464"/>
                  <a:pt x="450" y="466"/>
                  <a:pt x="450" y="467"/>
                </a:cubicBezTo>
                <a:cubicBezTo>
                  <a:pt x="449" y="470"/>
                  <a:pt x="448" y="472"/>
                  <a:pt x="446" y="475"/>
                </a:cubicBezTo>
                <a:close/>
                <a:moveTo>
                  <a:pt x="450" y="413"/>
                </a:moveTo>
                <a:cubicBezTo>
                  <a:pt x="450" y="422"/>
                  <a:pt x="450" y="430"/>
                  <a:pt x="450" y="439"/>
                </a:cubicBezTo>
                <a:cubicBezTo>
                  <a:pt x="450" y="439"/>
                  <a:pt x="449" y="440"/>
                  <a:pt x="448" y="440"/>
                </a:cubicBezTo>
                <a:cubicBezTo>
                  <a:pt x="447" y="441"/>
                  <a:pt x="446" y="440"/>
                  <a:pt x="446" y="439"/>
                </a:cubicBezTo>
                <a:cubicBezTo>
                  <a:pt x="445" y="438"/>
                  <a:pt x="445" y="436"/>
                  <a:pt x="444" y="434"/>
                </a:cubicBezTo>
                <a:cubicBezTo>
                  <a:pt x="441" y="420"/>
                  <a:pt x="443" y="406"/>
                  <a:pt x="444" y="392"/>
                </a:cubicBezTo>
                <a:cubicBezTo>
                  <a:pt x="445" y="390"/>
                  <a:pt x="446" y="388"/>
                  <a:pt x="447" y="386"/>
                </a:cubicBezTo>
                <a:cubicBezTo>
                  <a:pt x="447" y="386"/>
                  <a:pt x="448" y="385"/>
                  <a:pt x="449" y="385"/>
                </a:cubicBezTo>
                <a:cubicBezTo>
                  <a:pt x="450" y="386"/>
                  <a:pt x="450" y="387"/>
                  <a:pt x="450" y="388"/>
                </a:cubicBezTo>
                <a:cubicBezTo>
                  <a:pt x="450" y="396"/>
                  <a:pt x="449" y="405"/>
                  <a:pt x="449" y="413"/>
                </a:cubicBezTo>
                <a:cubicBezTo>
                  <a:pt x="449" y="413"/>
                  <a:pt x="450" y="413"/>
                  <a:pt x="450" y="413"/>
                </a:cubicBezTo>
                <a:close/>
                <a:moveTo>
                  <a:pt x="376" y="303"/>
                </a:moveTo>
                <a:cubicBezTo>
                  <a:pt x="377" y="301"/>
                  <a:pt x="378" y="298"/>
                  <a:pt x="378" y="294"/>
                </a:cubicBezTo>
                <a:cubicBezTo>
                  <a:pt x="379" y="293"/>
                  <a:pt x="380" y="292"/>
                  <a:pt x="381" y="293"/>
                </a:cubicBezTo>
                <a:cubicBezTo>
                  <a:pt x="382" y="293"/>
                  <a:pt x="383" y="294"/>
                  <a:pt x="383" y="295"/>
                </a:cubicBezTo>
                <a:cubicBezTo>
                  <a:pt x="382" y="304"/>
                  <a:pt x="384" y="313"/>
                  <a:pt x="386" y="322"/>
                </a:cubicBezTo>
                <a:cubicBezTo>
                  <a:pt x="389" y="337"/>
                  <a:pt x="392" y="353"/>
                  <a:pt x="395" y="368"/>
                </a:cubicBezTo>
                <a:cubicBezTo>
                  <a:pt x="395" y="369"/>
                  <a:pt x="394" y="370"/>
                  <a:pt x="394" y="370"/>
                </a:cubicBezTo>
                <a:cubicBezTo>
                  <a:pt x="392" y="370"/>
                  <a:pt x="390" y="370"/>
                  <a:pt x="390" y="369"/>
                </a:cubicBezTo>
                <a:cubicBezTo>
                  <a:pt x="388" y="367"/>
                  <a:pt x="387" y="364"/>
                  <a:pt x="386" y="361"/>
                </a:cubicBezTo>
                <a:cubicBezTo>
                  <a:pt x="383" y="344"/>
                  <a:pt x="380" y="326"/>
                  <a:pt x="377" y="309"/>
                </a:cubicBezTo>
                <a:cubicBezTo>
                  <a:pt x="377" y="307"/>
                  <a:pt x="377" y="306"/>
                  <a:pt x="376" y="303"/>
                </a:cubicBezTo>
                <a:close/>
                <a:moveTo>
                  <a:pt x="333" y="446"/>
                </a:moveTo>
                <a:cubicBezTo>
                  <a:pt x="337" y="446"/>
                  <a:pt x="338" y="446"/>
                  <a:pt x="339" y="446"/>
                </a:cubicBezTo>
                <a:cubicBezTo>
                  <a:pt x="343" y="446"/>
                  <a:pt x="347" y="447"/>
                  <a:pt x="348" y="451"/>
                </a:cubicBezTo>
                <a:cubicBezTo>
                  <a:pt x="348" y="454"/>
                  <a:pt x="348" y="457"/>
                  <a:pt x="346" y="459"/>
                </a:cubicBezTo>
                <a:cubicBezTo>
                  <a:pt x="341" y="468"/>
                  <a:pt x="333" y="471"/>
                  <a:pt x="323" y="469"/>
                </a:cubicBezTo>
                <a:cubicBezTo>
                  <a:pt x="319" y="469"/>
                  <a:pt x="315" y="470"/>
                  <a:pt x="313" y="464"/>
                </a:cubicBezTo>
                <a:cubicBezTo>
                  <a:pt x="312" y="457"/>
                  <a:pt x="313" y="452"/>
                  <a:pt x="319" y="450"/>
                </a:cubicBezTo>
                <a:cubicBezTo>
                  <a:pt x="324" y="448"/>
                  <a:pt x="330" y="447"/>
                  <a:pt x="333" y="446"/>
                </a:cubicBezTo>
                <a:close/>
                <a:moveTo>
                  <a:pt x="336" y="453"/>
                </a:moveTo>
                <a:cubicBezTo>
                  <a:pt x="334" y="453"/>
                  <a:pt x="332" y="453"/>
                  <a:pt x="331" y="453"/>
                </a:cubicBezTo>
                <a:cubicBezTo>
                  <a:pt x="326" y="454"/>
                  <a:pt x="323" y="456"/>
                  <a:pt x="324" y="459"/>
                </a:cubicBezTo>
                <a:cubicBezTo>
                  <a:pt x="326" y="462"/>
                  <a:pt x="329" y="463"/>
                  <a:pt x="333" y="462"/>
                </a:cubicBezTo>
                <a:cubicBezTo>
                  <a:pt x="335" y="461"/>
                  <a:pt x="336" y="461"/>
                  <a:pt x="337" y="460"/>
                </a:cubicBezTo>
                <a:cubicBezTo>
                  <a:pt x="338" y="459"/>
                  <a:pt x="340" y="457"/>
                  <a:pt x="339" y="456"/>
                </a:cubicBezTo>
                <a:cubicBezTo>
                  <a:pt x="339" y="455"/>
                  <a:pt x="337" y="453"/>
                  <a:pt x="336" y="453"/>
                </a:cubicBezTo>
                <a:close/>
                <a:moveTo>
                  <a:pt x="420" y="361"/>
                </a:moveTo>
                <a:cubicBezTo>
                  <a:pt x="418" y="360"/>
                  <a:pt x="417" y="358"/>
                  <a:pt x="415" y="357"/>
                </a:cubicBezTo>
                <a:cubicBezTo>
                  <a:pt x="410" y="355"/>
                  <a:pt x="406" y="350"/>
                  <a:pt x="403" y="345"/>
                </a:cubicBezTo>
                <a:cubicBezTo>
                  <a:pt x="402" y="343"/>
                  <a:pt x="402" y="341"/>
                  <a:pt x="402" y="339"/>
                </a:cubicBezTo>
                <a:cubicBezTo>
                  <a:pt x="402" y="338"/>
                  <a:pt x="402" y="337"/>
                  <a:pt x="403" y="337"/>
                </a:cubicBezTo>
                <a:cubicBezTo>
                  <a:pt x="404" y="336"/>
                  <a:pt x="405" y="336"/>
                  <a:pt x="406" y="337"/>
                </a:cubicBezTo>
                <a:cubicBezTo>
                  <a:pt x="408" y="340"/>
                  <a:pt x="410" y="343"/>
                  <a:pt x="412" y="345"/>
                </a:cubicBezTo>
                <a:cubicBezTo>
                  <a:pt x="417" y="350"/>
                  <a:pt x="422" y="351"/>
                  <a:pt x="426" y="346"/>
                </a:cubicBezTo>
                <a:cubicBezTo>
                  <a:pt x="430" y="343"/>
                  <a:pt x="432" y="339"/>
                  <a:pt x="435" y="336"/>
                </a:cubicBezTo>
                <a:cubicBezTo>
                  <a:pt x="436" y="335"/>
                  <a:pt x="438" y="335"/>
                  <a:pt x="438" y="335"/>
                </a:cubicBezTo>
                <a:cubicBezTo>
                  <a:pt x="439" y="336"/>
                  <a:pt x="440" y="338"/>
                  <a:pt x="440" y="339"/>
                </a:cubicBezTo>
                <a:cubicBezTo>
                  <a:pt x="439" y="341"/>
                  <a:pt x="438" y="343"/>
                  <a:pt x="437" y="344"/>
                </a:cubicBezTo>
                <a:cubicBezTo>
                  <a:pt x="429" y="358"/>
                  <a:pt x="422" y="372"/>
                  <a:pt x="417" y="387"/>
                </a:cubicBezTo>
                <a:cubicBezTo>
                  <a:pt x="417" y="388"/>
                  <a:pt x="415" y="390"/>
                  <a:pt x="415" y="389"/>
                </a:cubicBezTo>
                <a:cubicBezTo>
                  <a:pt x="412" y="389"/>
                  <a:pt x="412" y="387"/>
                  <a:pt x="413" y="385"/>
                </a:cubicBezTo>
                <a:cubicBezTo>
                  <a:pt x="414" y="379"/>
                  <a:pt x="416" y="373"/>
                  <a:pt x="418" y="368"/>
                </a:cubicBezTo>
                <a:cubicBezTo>
                  <a:pt x="418" y="366"/>
                  <a:pt x="419" y="364"/>
                  <a:pt x="420" y="361"/>
                </a:cubicBezTo>
                <a:close/>
                <a:moveTo>
                  <a:pt x="297" y="343"/>
                </a:moveTo>
                <a:cubicBezTo>
                  <a:pt x="300" y="343"/>
                  <a:pt x="305" y="344"/>
                  <a:pt x="309" y="346"/>
                </a:cubicBezTo>
                <a:cubicBezTo>
                  <a:pt x="317" y="349"/>
                  <a:pt x="320" y="357"/>
                  <a:pt x="316" y="364"/>
                </a:cubicBezTo>
                <a:cubicBezTo>
                  <a:pt x="315" y="367"/>
                  <a:pt x="313" y="370"/>
                  <a:pt x="311" y="372"/>
                </a:cubicBezTo>
                <a:cubicBezTo>
                  <a:pt x="305" y="377"/>
                  <a:pt x="299" y="380"/>
                  <a:pt x="292" y="377"/>
                </a:cubicBezTo>
                <a:cubicBezTo>
                  <a:pt x="284" y="374"/>
                  <a:pt x="281" y="368"/>
                  <a:pt x="279" y="361"/>
                </a:cubicBezTo>
                <a:cubicBezTo>
                  <a:pt x="277" y="352"/>
                  <a:pt x="285" y="343"/>
                  <a:pt x="297" y="343"/>
                </a:cubicBezTo>
                <a:close/>
                <a:moveTo>
                  <a:pt x="299" y="350"/>
                </a:moveTo>
                <a:cubicBezTo>
                  <a:pt x="294" y="349"/>
                  <a:pt x="289" y="351"/>
                  <a:pt x="287" y="355"/>
                </a:cubicBezTo>
                <a:cubicBezTo>
                  <a:pt x="286" y="359"/>
                  <a:pt x="288" y="363"/>
                  <a:pt x="290" y="366"/>
                </a:cubicBezTo>
                <a:cubicBezTo>
                  <a:pt x="293" y="369"/>
                  <a:pt x="296" y="371"/>
                  <a:pt x="301" y="370"/>
                </a:cubicBezTo>
                <a:cubicBezTo>
                  <a:pt x="306" y="369"/>
                  <a:pt x="311" y="363"/>
                  <a:pt x="310" y="358"/>
                </a:cubicBezTo>
                <a:cubicBezTo>
                  <a:pt x="310" y="354"/>
                  <a:pt x="306" y="351"/>
                  <a:pt x="301" y="350"/>
                </a:cubicBezTo>
                <a:cubicBezTo>
                  <a:pt x="300" y="350"/>
                  <a:pt x="300" y="350"/>
                  <a:pt x="299" y="350"/>
                </a:cubicBezTo>
                <a:close/>
                <a:moveTo>
                  <a:pt x="303" y="411"/>
                </a:moveTo>
                <a:cubicBezTo>
                  <a:pt x="304" y="412"/>
                  <a:pt x="307" y="412"/>
                  <a:pt x="309" y="414"/>
                </a:cubicBezTo>
                <a:cubicBezTo>
                  <a:pt x="309" y="414"/>
                  <a:pt x="309" y="416"/>
                  <a:pt x="309" y="416"/>
                </a:cubicBezTo>
                <a:cubicBezTo>
                  <a:pt x="308" y="417"/>
                  <a:pt x="306" y="417"/>
                  <a:pt x="305" y="418"/>
                </a:cubicBezTo>
                <a:cubicBezTo>
                  <a:pt x="301" y="419"/>
                  <a:pt x="298" y="419"/>
                  <a:pt x="294" y="420"/>
                </a:cubicBezTo>
                <a:cubicBezTo>
                  <a:pt x="287" y="422"/>
                  <a:pt x="285" y="424"/>
                  <a:pt x="285" y="431"/>
                </a:cubicBezTo>
                <a:cubicBezTo>
                  <a:pt x="286" y="438"/>
                  <a:pt x="286" y="444"/>
                  <a:pt x="287" y="450"/>
                </a:cubicBezTo>
                <a:cubicBezTo>
                  <a:pt x="288" y="457"/>
                  <a:pt x="290" y="465"/>
                  <a:pt x="292" y="473"/>
                </a:cubicBezTo>
                <a:cubicBezTo>
                  <a:pt x="292" y="474"/>
                  <a:pt x="290" y="476"/>
                  <a:pt x="289" y="476"/>
                </a:cubicBezTo>
                <a:cubicBezTo>
                  <a:pt x="288" y="477"/>
                  <a:pt x="286" y="476"/>
                  <a:pt x="286" y="475"/>
                </a:cubicBezTo>
                <a:cubicBezTo>
                  <a:pt x="284" y="473"/>
                  <a:pt x="283" y="471"/>
                  <a:pt x="283" y="468"/>
                </a:cubicBezTo>
                <a:cubicBezTo>
                  <a:pt x="282" y="458"/>
                  <a:pt x="281" y="447"/>
                  <a:pt x="279" y="437"/>
                </a:cubicBezTo>
                <a:cubicBezTo>
                  <a:pt x="279" y="434"/>
                  <a:pt x="279" y="432"/>
                  <a:pt x="278" y="429"/>
                </a:cubicBezTo>
                <a:cubicBezTo>
                  <a:pt x="278" y="427"/>
                  <a:pt x="275" y="425"/>
                  <a:pt x="273" y="426"/>
                </a:cubicBezTo>
                <a:cubicBezTo>
                  <a:pt x="268" y="426"/>
                  <a:pt x="263" y="427"/>
                  <a:pt x="258" y="428"/>
                </a:cubicBezTo>
                <a:cubicBezTo>
                  <a:pt x="257" y="428"/>
                  <a:pt x="256" y="426"/>
                  <a:pt x="255" y="425"/>
                </a:cubicBezTo>
                <a:cubicBezTo>
                  <a:pt x="255" y="424"/>
                  <a:pt x="256" y="423"/>
                  <a:pt x="257" y="422"/>
                </a:cubicBezTo>
                <a:cubicBezTo>
                  <a:pt x="257" y="422"/>
                  <a:pt x="258" y="421"/>
                  <a:pt x="259" y="421"/>
                </a:cubicBezTo>
                <a:cubicBezTo>
                  <a:pt x="272" y="418"/>
                  <a:pt x="286" y="415"/>
                  <a:pt x="299" y="411"/>
                </a:cubicBezTo>
                <a:cubicBezTo>
                  <a:pt x="300" y="411"/>
                  <a:pt x="301" y="411"/>
                  <a:pt x="303" y="411"/>
                </a:cubicBezTo>
                <a:close/>
                <a:moveTo>
                  <a:pt x="331" y="351"/>
                </a:moveTo>
                <a:cubicBezTo>
                  <a:pt x="342" y="337"/>
                  <a:pt x="346" y="337"/>
                  <a:pt x="355" y="348"/>
                </a:cubicBezTo>
                <a:cubicBezTo>
                  <a:pt x="361" y="354"/>
                  <a:pt x="364" y="361"/>
                  <a:pt x="365" y="368"/>
                </a:cubicBezTo>
                <a:cubicBezTo>
                  <a:pt x="365" y="369"/>
                  <a:pt x="364" y="371"/>
                  <a:pt x="363" y="372"/>
                </a:cubicBezTo>
                <a:cubicBezTo>
                  <a:pt x="362" y="372"/>
                  <a:pt x="360" y="371"/>
                  <a:pt x="359" y="370"/>
                </a:cubicBezTo>
                <a:cubicBezTo>
                  <a:pt x="357" y="367"/>
                  <a:pt x="356" y="363"/>
                  <a:pt x="354" y="359"/>
                </a:cubicBezTo>
                <a:cubicBezTo>
                  <a:pt x="353" y="357"/>
                  <a:pt x="350" y="354"/>
                  <a:pt x="348" y="352"/>
                </a:cubicBezTo>
                <a:cubicBezTo>
                  <a:pt x="345" y="349"/>
                  <a:pt x="342" y="349"/>
                  <a:pt x="340" y="354"/>
                </a:cubicBezTo>
                <a:cubicBezTo>
                  <a:pt x="338" y="359"/>
                  <a:pt x="336" y="365"/>
                  <a:pt x="334" y="371"/>
                </a:cubicBezTo>
                <a:cubicBezTo>
                  <a:pt x="334" y="373"/>
                  <a:pt x="333" y="376"/>
                  <a:pt x="331" y="378"/>
                </a:cubicBezTo>
                <a:cubicBezTo>
                  <a:pt x="330" y="379"/>
                  <a:pt x="327" y="379"/>
                  <a:pt x="326" y="377"/>
                </a:cubicBezTo>
                <a:cubicBezTo>
                  <a:pt x="326" y="376"/>
                  <a:pt x="325" y="375"/>
                  <a:pt x="325" y="374"/>
                </a:cubicBezTo>
                <a:cubicBezTo>
                  <a:pt x="324" y="362"/>
                  <a:pt x="323" y="349"/>
                  <a:pt x="322" y="337"/>
                </a:cubicBezTo>
                <a:cubicBezTo>
                  <a:pt x="322" y="335"/>
                  <a:pt x="323" y="333"/>
                  <a:pt x="323" y="331"/>
                </a:cubicBezTo>
                <a:cubicBezTo>
                  <a:pt x="323" y="330"/>
                  <a:pt x="325" y="329"/>
                  <a:pt x="326" y="330"/>
                </a:cubicBezTo>
                <a:cubicBezTo>
                  <a:pt x="326" y="330"/>
                  <a:pt x="328" y="330"/>
                  <a:pt x="328" y="331"/>
                </a:cubicBezTo>
                <a:cubicBezTo>
                  <a:pt x="328" y="334"/>
                  <a:pt x="328" y="336"/>
                  <a:pt x="329" y="339"/>
                </a:cubicBezTo>
                <a:cubicBezTo>
                  <a:pt x="329" y="342"/>
                  <a:pt x="330" y="345"/>
                  <a:pt x="331" y="351"/>
                </a:cubicBezTo>
                <a:close/>
                <a:moveTo>
                  <a:pt x="365" y="472"/>
                </a:moveTo>
                <a:cubicBezTo>
                  <a:pt x="365" y="462"/>
                  <a:pt x="364" y="452"/>
                  <a:pt x="363" y="442"/>
                </a:cubicBezTo>
                <a:cubicBezTo>
                  <a:pt x="363" y="439"/>
                  <a:pt x="363" y="437"/>
                  <a:pt x="363" y="434"/>
                </a:cubicBezTo>
                <a:cubicBezTo>
                  <a:pt x="364" y="433"/>
                  <a:pt x="365" y="432"/>
                  <a:pt x="366" y="431"/>
                </a:cubicBezTo>
                <a:cubicBezTo>
                  <a:pt x="367" y="431"/>
                  <a:pt x="368" y="431"/>
                  <a:pt x="369" y="432"/>
                </a:cubicBezTo>
                <a:cubicBezTo>
                  <a:pt x="371" y="437"/>
                  <a:pt x="376" y="438"/>
                  <a:pt x="380" y="439"/>
                </a:cubicBezTo>
                <a:cubicBezTo>
                  <a:pt x="383" y="440"/>
                  <a:pt x="386" y="442"/>
                  <a:pt x="390" y="443"/>
                </a:cubicBezTo>
                <a:cubicBezTo>
                  <a:pt x="393" y="445"/>
                  <a:pt x="396" y="448"/>
                  <a:pt x="396" y="453"/>
                </a:cubicBezTo>
                <a:cubicBezTo>
                  <a:pt x="396" y="458"/>
                  <a:pt x="393" y="462"/>
                  <a:pt x="388" y="465"/>
                </a:cubicBezTo>
                <a:cubicBezTo>
                  <a:pt x="386" y="466"/>
                  <a:pt x="383" y="466"/>
                  <a:pt x="381" y="466"/>
                </a:cubicBezTo>
                <a:cubicBezTo>
                  <a:pt x="372" y="467"/>
                  <a:pt x="371" y="467"/>
                  <a:pt x="371" y="475"/>
                </a:cubicBezTo>
                <a:cubicBezTo>
                  <a:pt x="371" y="480"/>
                  <a:pt x="371" y="484"/>
                  <a:pt x="372" y="489"/>
                </a:cubicBezTo>
                <a:cubicBezTo>
                  <a:pt x="373" y="492"/>
                  <a:pt x="372" y="496"/>
                  <a:pt x="370" y="499"/>
                </a:cubicBezTo>
                <a:cubicBezTo>
                  <a:pt x="369" y="499"/>
                  <a:pt x="368" y="499"/>
                  <a:pt x="367" y="499"/>
                </a:cubicBezTo>
                <a:cubicBezTo>
                  <a:pt x="366" y="499"/>
                  <a:pt x="365" y="498"/>
                  <a:pt x="365" y="498"/>
                </a:cubicBezTo>
                <a:cubicBezTo>
                  <a:pt x="364" y="495"/>
                  <a:pt x="364" y="493"/>
                  <a:pt x="364" y="490"/>
                </a:cubicBezTo>
                <a:cubicBezTo>
                  <a:pt x="364" y="484"/>
                  <a:pt x="364" y="478"/>
                  <a:pt x="364" y="472"/>
                </a:cubicBezTo>
                <a:cubicBezTo>
                  <a:pt x="365" y="472"/>
                  <a:pt x="365" y="472"/>
                  <a:pt x="365" y="472"/>
                </a:cubicBezTo>
                <a:close/>
                <a:moveTo>
                  <a:pt x="380" y="461"/>
                </a:moveTo>
                <a:cubicBezTo>
                  <a:pt x="381" y="460"/>
                  <a:pt x="384" y="459"/>
                  <a:pt x="386" y="458"/>
                </a:cubicBezTo>
                <a:cubicBezTo>
                  <a:pt x="389" y="456"/>
                  <a:pt x="389" y="452"/>
                  <a:pt x="387" y="450"/>
                </a:cubicBezTo>
                <a:cubicBezTo>
                  <a:pt x="384" y="449"/>
                  <a:pt x="381" y="448"/>
                  <a:pt x="378" y="447"/>
                </a:cubicBezTo>
                <a:cubicBezTo>
                  <a:pt x="375" y="446"/>
                  <a:pt x="372" y="449"/>
                  <a:pt x="371" y="453"/>
                </a:cubicBezTo>
                <a:cubicBezTo>
                  <a:pt x="371" y="458"/>
                  <a:pt x="374" y="461"/>
                  <a:pt x="380" y="461"/>
                </a:cubicBezTo>
                <a:close/>
                <a:moveTo>
                  <a:pt x="428" y="63"/>
                </a:moveTo>
                <a:cubicBezTo>
                  <a:pt x="426" y="65"/>
                  <a:pt x="425" y="66"/>
                  <a:pt x="424" y="68"/>
                </a:cubicBezTo>
                <a:cubicBezTo>
                  <a:pt x="411" y="101"/>
                  <a:pt x="396" y="134"/>
                  <a:pt x="387" y="169"/>
                </a:cubicBezTo>
                <a:cubicBezTo>
                  <a:pt x="385" y="179"/>
                  <a:pt x="381" y="188"/>
                  <a:pt x="387" y="198"/>
                </a:cubicBezTo>
                <a:cubicBezTo>
                  <a:pt x="387" y="199"/>
                  <a:pt x="386" y="199"/>
                  <a:pt x="386" y="200"/>
                </a:cubicBezTo>
                <a:cubicBezTo>
                  <a:pt x="387" y="201"/>
                  <a:pt x="384" y="204"/>
                  <a:pt x="382" y="203"/>
                </a:cubicBezTo>
                <a:cubicBezTo>
                  <a:pt x="379" y="201"/>
                  <a:pt x="376" y="199"/>
                  <a:pt x="374" y="197"/>
                </a:cubicBezTo>
                <a:cubicBezTo>
                  <a:pt x="368" y="193"/>
                  <a:pt x="362" y="190"/>
                  <a:pt x="355" y="192"/>
                </a:cubicBezTo>
                <a:cubicBezTo>
                  <a:pt x="353" y="193"/>
                  <a:pt x="351" y="193"/>
                  <a:pt x="349" y="191"/>
                </a:cubicBezTo>
                <a:cubicBezTo>
                  <a:pt x="346" y="189"/>
                  <a:pt x="345" y="192"/>
                  <a:pt x="345" y="194"/>
                </a:cubicBezTo>
                <a:cubicBezTo>
                  <a:pt x="345" y="196"/>
                  <a:pt x="346" y="199"/>
                  <a:pt x="347" y="200"/>
                </a:cubicBezTo>
                <a:cubicBezTo>
                  <a:pt x="358" y="210"/>
                  <a:pt x="370" y="217"/>
                  <a:pt x="383" y="223"/>
                </a:cubicBezTo>
                <a:cubicBezTo>
                  <a:pt x="386" y="225"/>
                  <a:pt x="389" y="224"/>
                  <a:pt x="389" y="220"/>
                </a:cubicBezTo>
                <a:cubicBezTo>
                  <a:pt x="392" y="208"/>
                  <a:pt x="395" y="197"/>
                  <a:pt x="398" y="185"/>
                </a:cubicBezTo>
                <a:cubicBezTo>
                  <a:pt x="408" y="146"/>
                  <a:pt x="415" y="107"/>
                  <a:pt x="428" y="69"/>
                </a:cubicBezTo>
                <a:cubicBezTo>
                  <a:pt x="428" y="67"/>
                  <a:pt x="428" y="66"/>
                  <a:pt x="428" y="63"/>
                </a:cubicBezTo>
                <a:close/>
                <a:moveTo>
                  <a:pt x="420" y="29"/>
                </a:moveTo>
                <a:cubicBezTo>
                  <a:pt x="431" y="27"/>
                  <a:pt x="431" y="27"/>
                  <a:pt x="435" y="37"/>
                </a:cubicBezTo>
                <a:cubicBezTo>
                  <a:pt x="435" y="38"/>
                  <a:pt x="436" y="38"/>
                  <a:pt x="437" y="39"/>
                </a:cubicBezTo>
                <a:cubicBezTo>
                  <a:pt x="441" y="26"/>
                  <a:pt x="442" y="24"/>
                  <a:pt x="441" y="14"/>
                </a:cubicBezTo>
                <a:cubicBezTo>
                  <a:pt x="433" y="19"/>
                  <a:pt x="427" y="24"/>
                  <a:pt x="420" y="29"/>
                </a:cubicBezTo>
                <a:close/>
                <a:moveTo>
                  <a:pt x="192" y="343"/>
                </a:moveTo>
                <a:cubicBezTo>
                  <a:pt x="187" y="349"/>
                  <a:pt x="183" y="353"/>
                  <a:pt x="184" y="361"/>
                </a:cubicBezTo>
                <a:cubicBezTo>
                  <a:pt x="188" y="355"/>
                  <a:pt x="192" y="351"/>
                  <a:pt x="192" y="343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453840" y="429955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78"/>
          <p:cNvSpPr txBox="1"/>
          <p:nvPr/>
        </p:nvSpPr>
        <p:spPr>
          <a:xfrm>
            <a:off x="1002940" y="4701148"/>
            <a:ext cx="313831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952958" y="429955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78"/>
          <p:cNvSpPr txBox="1"/>
          <p:nvPr/>
        </p:nvSpPr>
        <p:spPr>
          <a:xfrm>
            <a:off x="4502058" y="4701148"/>
            <a:ext cx="313831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452077" y="429955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78"/>
          <p:cNvSpPr txBox="1"/>
          <p:nvPr/>
        </p:nvSpPr>
        <p:spPr>
          <a:xfrm>
            <a:off x="8001177" y="4701148"/>
            <a:ext cx="313831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540604" y="2126511"/>
            <a:ext cx="3037768" cy="3386702"/>
          </a:xfrm>
          <a:custGeom>
            <a:avLst/>
            <a:gdLst>
              <a:gd name="T0" fmla="*/ 461 w 497"/>
              <a:gd name="T1" fmla="*/ 318 h 553"/>
              <a:gd name="T2" fmla="*/ 432 w 497"/>
              <a:gd name="T3" fmla="*/ 318 h 553"/>
              <a:gd name="T4" fmla="*/ 429 w 497"/>
              <a:gd name="T5" fmla="*/ 306 h 553"/>
              <a:gd name="T6" fmla="*/ 423 w 497"/>
              <a:gd name="T7" fmla="*/ 232 h 553"/>
              <a:gd name="T8" fmla="*/ 443 w 497"/>
              <a:gd name="T9" fmla="*/ 117 h 553"/>
              <a:gd name="T10" fmla="*/ 481 w 497"/>
              <a:gd name="T11" fmla="*/ 187 h 553"/>
              <a:gd name="T12" fmla="*/ 452 w 497"/>
              <a:gd name="T13" fmla="*/ 190 h 553"/>
              <a:gd name="T14" fmla="*/ 359 w 497"/>
              <a:gd name="T15" fmla="*/ 418 h 553"/>
              <a:gd name="T16" fmla="*/ 310 w 497"/>
              <a:gd name="T17" fmla="*/ 479 h 553"/>
              <a:gd name="T18" fmla="*/ 346 w 497"/>
              <a:gd name="T19" fmla="*/ 407 h 553"/>
              <a:gd name="T20" fmla="*/ 402 w 497"/>
              <a:gd name="T21" fmla="*/ 357 h 553"/>
              <a:gd name="T22" fmla="*/ 323 w 497"/>
              <a:gd name="T23" fmla="*/ 104 h 553"/>
              <a:gd name="T24" fmla="*/ 337 w 497"/>
              <a:gd name="T25" fmla="*/ 99 h 553"/>
              <a:gd name="T26" fmla="*/ 314 w 497"/>
              <a:gd name="T27" fmla="*/ 113 h 553"/>
              <a:gd name="T28" fmla="*/ 80 w 497"/>
              <a:gd name="T29" fmla="*/ 371 h 553"/>
              <a:gd name="T30" fmla="*/ 161 w 497"/>
              <a:gd name="T31" fmla="*/ 418 h 553"/>
              <a:gd name="T32" fmla="*/ 200 w 497"/>
              <a:gd name="T33" fmla="*/ 463 h 553"/>
              <a:gd name="T34" fmla="*/ 139 w 497"/>
              <a:gd name="T35" fmla="*/ 428 h 553"/>
              <a:gd name="T36" fmla="*/ 132 w 497"/>
              <a:gd name="T37" fmla="*/ 435 h 553"/>
              <a:gd name="T38" fmla="*/ 104 w 497"/>
              <a:gd name="T39" fmla="*/ 239 h 553"/>
              <a:gd name="T40" fmla="*/ 122 w 497"/>
              <a:gd name="T41" fmla="*/ 198 h 553"/>
              <a:gd name="T42" fmla="*/ 178 w 497"/>
              <a:gd name="T43" fmla="*/ 124 h 553"/>
              <a:gd name="T44" fmla="*/ 144 w 497"/>
              <a:gd name="T45" fmla="*/ 207 h 553"/>
              <a:gd name="T46" fmla="*/ 244 w 497"/>
              <a:gd name="T47" fmla="*/ 524 h 553"/>
              <a:gd name="T48" fmla="*/ 239 w 497"/>
              <a:gd name="T49" fmla="*/ 498 h 553"/>
              <a:gd name="T50" fmla="*/ 222 w 497"/>
              <a:gd name="T51" fmla="*/ 413 h 553"/>
              <a:gd name="T52" fmla="*/ 306 w 497"/>
              <a:gd name="T53" fmla="*/ 415 h 553"/>
              <a:gd name="T54" fmla="*/ 271 w 497"/>
              <a:gd name="T55" fmla="*/ 497 h 553"/>
              <a:gd name="T56" fmla="*/ 257 w 497"/>
              <a:gd name="T57" fmla="*/ 543 h 553"/>
              <a:gd name="T58" fmla="*/ 91 w 497"/>
              <a:gd name="T59" fmla="*/ 272 h 553"/>
              <a:gd name="T60" fmla="*/ 32 w 497"/>
              <a:gd name="T61" fmla="*/ 349 h 553"/>
              <a:gd name="T62" fmla="*/ 24 w 497"/>
              <a:gd name="T63" fmla="*/ 388 h 553"/>
              <a:gd name="T64" fmla="*/ 10 w 497"/>
              <a:gd name="T65" fmla="*/ 364 h 553"/>
              <a:gd name="T66" fmla="*/ 9 w 497"/>
              <a:gd name="T67" fmla="*/ 340 h 553"/>
              <a:gd name="T68" fmla="*/ 37 w 497"/>
              <a:gd name="T69" fmla="*/ 259 h 553"/>
              <a:gd name="T70" fmla="*/ 87 w 497"/>
              <a:gd name="T71" fmla="*/ 295 h 553"/>
              <a:gd name="T72" fmla="*/ 243 w 497"/>
              <a:gd name="T73" fmla="*/ 20 h 553"/>
              <a:gd name="T74" fmla="*/ 218 w 497"/>
              <a:gd name="T75" fmla="*/ 54 h 553"/>
              <a:gd name="T76" fmla="*/ 229 w 497"/>
              <a:gd name="T77" fmla="*/ 94 h 553"/>
              <a:gd name="T78" fmla="*/ 263 w 497"/>
              <a:gd name="T79" fmla="*/ 120 h 553"/>
              <a:gd name="T80" fmla="*/ 172 w 497"/>
              <a:gd name="T81" fmla="*/ 92 h 553"/>
              <a:gd name="T82" fmla="*/ 187 w 497"/>
              <a:gd name="T83" fmla="*/ 54 h 553"/>
              <a:gd name="T84" fmla="*/ 221 w 497"/>
              <a:gd name="T85" fmla="*/ 10 h 553"/>
              <a:gd name="T86" fmla="*/ 199 w 497"/>
              <a:gd name="T87" fmla="*/ 268 h 553"/>
              <a:gd name="T88" fmla="*/ 232 w 497"/>
              <a:gd name="T89" fmla="*/ 243 h 553"/>
              <a:gd name="T90" fmla="*/ 249 w 497"/>
              <a:gd name="T91" fmla="*/ 172 h 553"/>
              <a:gd name="T92" fmla="*/ 252 w 497"/>
              <a:gd name="T93" fmla="*/ 229 h 553"/>
              <a:gd name="T94" fmla="*/ 300 w 497"/>
              <a:gd name="T95" fmla="*/ 249 h 553"/>
              <a:gd name="T96" fmla="*/ 381 w 497"/>
              <a:gd name="T97" fmla="*/ 240 h 553"/>
              <a:gd name="T98" fmla="*/ 310 w 497"/>
              <a:gd name="T99" fmla="*/ 271 h 553"/>
              <a:gd name="T100" fmla="*/ 257 w 497"/>
              <a:gd name="T101" fmla="*/ 269 h 553"/>
              <a:gd name="T102" fmla="*/ 263 w 497"/>
              <a:gd name="T103" fmla="*/ 311 h 553"/>
              <a:gd name="T104" fmla="*/ 246 w 497"/>
              <a:gd name="T105" fmla="*/ 386 h 553"/>
              <a:gd name="T106" fmla="*/ 234 w 497"/>
              <a:gd name="T107" fmla="*/ 272 h 553"/>
              <a:gd name="T108" fmla="*/ 201 w 497"/>
              <a:gd name="T109" fmla="*/ 290 h 553"/>
              <a:gd name="T110" fmla="*/ 125 w 497"/>
              <a:gd name="T111" fmla="*/ 275 h 553"/>
              <a:gd name="T112" fmla="*/ 453 w 497"/>
              <a:gd name="T113" fmla="*/ 270 h 553"/>
              <a:gd name="T114" fmla="*/ 453 w 497"/>
              <a:gd name="T115" fmla="*/ 248 h 553"/>
              <a:gd name="T116" fmla="*/ 413 w 497"/>
              <a:gd name="T117" fmla="*/ 194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7" h="553">
                <a:moveTo>
                  <a:pt x="451" y="190"/>
                </a:moveTo>
                <a:cubicBezTo>
                  <a:pt x="451" y="200"/>
                  <a:pt x="451" y="210"/>
                  <a:pt x="451" y="220"/>
                </a:cubicBezTo>
                <a:cubicBezTo>
                  <a:pt x="451" y="225"/>
                  <a:pt x="454" y="227"/>
                  <a:pt x="458" y="229"/>
                </a:cubicBezTo>
                <a:cubicBezTo>
                  <a:pt x="465" y="233"/>
                  <a:pt x="471" y="236"/>
                  <a:pt x="478" y="240"/>
                </a:cubicBezTo>
                <a:cubicBezTo>
                  <a:pt x="490" y="247"/>
                  <a:pt x="493" y="259"/>
                  <a:pt x="492" y="271"/>
                </a:cubicBezTo>
                <a:cubicBezTo>
                  <a:pt x="491" y="292"/>
                  <a:pt x="482" y="309"/>
                  <a:pt x="461" y="318"/>
                </a:cubicBezTo>
                <a:cubicBezTo>
                  <a:pt x="457" y="319"/>
                  <a:pt x="455" y="322"/>
                  <a:pt x="455" y="327"/>
                </a:cubicBezTo>
                <a:cubicBezTo>
                  <a:pt x="454" y="332"/>
                  <a:pt x="454" y="337"/>
                  <a:pt x="454" y="342"/>
                </a:cubicBezTo>
                <a:cubicBezTo>
                  <a:pt x="453" y="345"/>
                  <a:pt x="451" y="347"/>
                  <a:pt x="448" y="347"/>
                </a:cubicBezTo>
                <a:cubicBezTo>
                  <a:pt x="443" y="347"/>
                  <a:pt x="440" y="346"/>
                  <a:pt x="440" y="342"/>
                </a:cubicBezTo>
                <a:cubicBezTo>
                  <a:pt x="439" y="337"/>
                  <a:pt x="438" y="331"/>
                  <a:pt x="438" y="326"/>
                </a:cubicBezTo>
                <a:cubicBezTo>
                  <a:pt x="438" y="322"/>
                  <a:pt x="436" y="319"/>
                  <a:pt x="432" y="318"/>
                </a:cubicBezTo>
                <a:cubicBezTo>
                  <a:pt x="425" y="318"/>
                  <a:pt x="420" y="314"/>
                  <a:pt x="414" y="310"/>
                </a:cubicBezTo>
                <a:cubicBezTo>
                  <a:pt x="410" y="307"/>
                  <a:pt x="409" y="302"/>
                  <a:pt x="411" y="297"/>
                </a:cubicBezTo>
                <a:cubicBezTo>
                  <a:pt x="412" y="295"/>
                  <a:pt x="414" y="293"/>
                  <a:pt x="416" y="292"/>
                </a:cubicBezTo>
                <a:cubicBezTo>
                  <a:pt x="419" y="291"/>
                  <a:pt x="422" y="292"/>
                  <a:pt x="424" y="295"/>
                </a:cubicBezTo>
                <a:cubicBezTo>
                  <a:pt x="425" y="297"/>
                  <a:pt x="426" y="299"/>
                  <a:pt x="426" y="301"/>
                </a:cubicBezTo>
                <a:cubicBezTo>
                  <a:pt x="427" y="302"/>
                  <a:pt x="428" y="305"/>
                  <a:pt x="429" y="306"/>
                </a:cubicBezTo>
                <a:cubicBezTo>
                  <a:pt x="430" y="307"/>
                  <a:pt x="432" y="308"/>
                  <a:pt x="434" y="308"/>
                </a:cubicBezTo>
                <a:cubicBezTo>
                  <a:pt x="436" y="308"/>
                  <a:pt x="438" y="306"/>
                  <a:pt x="438" y="304"/>
                </a:cubicBezTo>
                <a:cubicBezTo>
                  <a:pt x="439" y="295"/>
                  <a:pt x="440" y="286"/>
                  <a:pt x="440" y="277"/>
                </a:cubicBezTo>
                <a:cubicBezTo>
                  <a:pt x="440" y="266"/>
                  <a:pt x="439" y="256"/>
                  <a:pt x="439" y="245"/>
                </a:cubicBezTo>
                <a:cubicBezTo>
                  <a:pt x="438" y="241"/>
                  <a:pt x="436" y="239"/>
                  <a:pt x="433" y="237"/>
                </a:cubicBezTo>
                <a:cubicBezTo>
                  <a:pt x="429" y="236"/>
                  <a:pt x="426" y="234"/>
                  <a:pt x="423" y="232"/>
                </a:cubicBezTo>
                <a:cubicBezTo>
                  <a:pt x="409" y="223"/>
                  <a:pt x="402" y="210"/>
                  <a:pt x="404" y="194"/>
                </a:cubicBezTo>
                <a:cubicBezTo>
                  <a:pt x="405" y="177"/>
                  <a:pt x="412" y="163"/>
                  <a:pt x="426" y="152"/>
                </a:cubicBezTo>
                <a:cubicBezTo>
                  <a:pt x="428" y="150"/>
                  <a:pt x="430" y="149"/>
                  <a:pt x="432" y="148"/>
                </a:cubicBezTo>
                <a:cubicBezTo>
                  <a:pt x="436" y="145"/>
                  <a:pt x="438" y="142"/>
                  <a:pt x="438" y="138"/>
                </a:cubicBezTo>
                <a:cubicBezTo>
                  <a:pt x="438" y="133"/>
                  <a:pt x="438" y="129"/>
                  <a:pt x="438" y="124"/>
                </a:cubicBezTo>
                <a:cubicBezTo>
                  <a:pt x="439" y="121"/>
                  <a:pt x="440" y="118"/>
                  <a:pt x="443" y="117"/>
                </a:cubicBezTo>
                <a:cubicBezTo>
                  <a:pt x="446" y="116"/>
                  <a:pt x="452" y="119"/>
                  <a:pt x="453" y="123"/>
                </a:cubicBezTo>
                <a:cubicBezTo>
                  <a:pt x="453" y="127"/>
                  <a:pt x="453" y="131"/>
                  <a:pt x="454" y="135"/>
                </a:cubicBezTo>
                <a:cubicBezTo>
                  <a:pt x="454" y="139"/>
                  <a:pt x="456" y="141"/>
                  <a:pt x="460" y="142"/>
                </a:cubicBezTo>
                <a:cubicBezTo>
                  <a:pt x="466" y="143"/>
                  <a:pt x="471" y="145"/>
                  <a:pt x="476" y="147"/>
                </a:cubicBezTo>
                <a:cubicBezTo>
                  <a:pt x="492" y="152"/>
                  <a:pt x="497" y="170"/>
                  <a:pt x="488" y="184"/>
                </a:cubicBezTo>
                <a:cubicBezTo>
                  <a:pt x="487" y="187"/>
                  <a:pt x="483" y="188"/>
                  <a:pt x="481" y="187"/>
                </a:cubicBezTo>
                <a:cubicBezTo>
                  <a:pt x="479" y="186"/>
                  <a:pt x="476" y="184"/>
                  <a:pt x="476" y="181"/>
                </a:cubicBezTo>
                <a:cubicBezTo>
                  <a:pt x="476" y="178"/>
                  <a:pt x="477" y="175"/>
                  <a:pt x="477" y="171"/>
                </a:cubicBezTo>
                <a:cubicBezTo>
                  <a:pt x="478" y="162"/>
                  <a:pt x="475" y="158"/>
                  <a:pt x="467" y="155"/>
                </a:cubicBezTo>
                <a:cubicBezTo>
                  <a:pt x="465" y="154"/>
                  <a:pt x="463" y="154"/>
                  <a:pt x="461" y="153"/>
                </a:cubicBezTo>
                <a:cubicBezTo>
                  <a:pt x="455" y="152"/>
                  <a:pt x="453" y="154"/>
                  <a:pt x="453" y="160"/>
                </a:cubicBezTo>
                <a:cubicBezTo>
                  <a:pt x="452" y="170"/>
                  <a:pt x="452" y="180"/>
                  <a:pt x="452" y="190"/>
                </a:cubicBezTo>
                <a:cubicBezTo>
                  <a:pt x="452" y="190"/>
                  <a:pt x="451" y="190"/>
                  <a:pt x="451" y="190"/>
                </a:cubicBezTo>
                <a:close/>
                <a:moveTo>
                  <a:pt x="402" y="357"/>
                </a:moveTo>
                <a:cubicBezTo>
                  <a:pt x="401" y="359"/>
                  <a:pt x="400" y="361"/>
                  <a:pt x="398" y="363"/>
                </a:cubicBezTo>
                <a:cubicBezTo>
                  <a:pt x="389" y="375"/>
                  <a:pt x="379" y="387"/>
                  <a:pt x="370" y="399"/>
                </a:cubicBezTo>
                <a:cubicBezTo>
                  <a:pt x="366" y="403"/>
                  <a:pt x="362" y="408"/>
                  <a:pt x="359" y="413"/>
                </a:cubicBezTo>
                <a:cubicBezTo>
                  <a:pt x="358" y="414"/>
                  <a:pt x="359" y="417"/>
                  <a:pt x="359" y="418"/>
                </a:cubicBezTo>
                <a:cubicBezTo>
                  <a:pt x="361" y="418"/>
                  <a:pt x="363" y="419"/>
                  <a:pt x="365" y="418"/>
                </a:cubicBezTo>
                <a:cubicBezTo>
                  <a:pt x="368" y="416"/>
                  <a:pt x="370" y="413"/>
                  <a:pt x="373" y="411"/>
                </a:cubicBezTo>
                <a:cubicBezTo>
                  <a:pt x="374" y="410"/>
                  <a:pt x="376" y="411"/>
                  <a:pt x="377" y="412"/>
                </a:cubicBezTo>
                <a:cubicBezTo>
                  <a:pt x="377" y="412"/>
                  <a:pt x="377" y="414"/>
                  <a:pt x="377" y="415"/>
                </a:cubicBezTo>
                <a:cubicBezTo>
                  <a:pt x="375" y="417"/>
                  <a:pt x="373" y="419"/>
                  <a:pt x="371" y="422"/>
                </a:cubicBezTo>
                <a:cubicBezTo>
                  <a:pt x="351" y="441"/>
                  <a:pt x="331" y="460"/>
                  <a:pt x="310" y="479"/>
                </a:cubicBezTo>
                <a:cubicBezTo>
                  <a:pt x="310" y="479"/>
                  <a:pt x="309" y="480"/>
                  <a:pt x="308" y="481"/>
                </a:cubicBezTo>
                <a:cubicBezTo>
                  <a:pt x="306" y="481"/>
                  <a:pt x="304" y="482"/>
                  <a:pt x="302" y="481"/>
                </a:cubicBezTo>
                <a:cubicBezTo>
                  <a:pt x="301" y="481"/>
                  <a:pt x="301" y="477"/>
                  <a:pt x="303" y="475"/>
                </a:cubicBezTo>
                <a:cubicBezTo>
                  <a:pt x="304" y="472"/>
                  <a:pt x="306" y="470"/>
                  <a:pt x="308" y="468"/>
                </a:cubicBezTo>
                <a:cubicBezTo>
                  <a:pt x="318" y="457"/>
                  <a:pt x="326" y="444"/>
                  <a:pt x="332" y="431"/>
                </a:cubicBezTo>
                <a:cubicBezTo>
                  <a:pt x="336" y="423"/>
                  <a:pt x="341" y="415"/>
                  <a:pt x="346" y="407"/>
                </a:cubicBezTo>
                <a:cubicBezTo>
                  <a:pt x="347" y="406"/>
                  <a:pt x="350" y="404"/>
                  <a:pt x="351" y="404"/>
                </a:cubicBezTo>
                <a:cubicBezTo>
                  <a:pt x="358" y="408"/>
                  <a:pt x="361" y="402"/>
                  <a:pt x="364" y="398"/>
                </a:cubicBezTo>
                <a:cubicBezTo>
                  <a:pt x="375" y="384"/>
                  <a:pt x="386" y="371"/>
                  <a:pt x="397" y="358"/>
                </a:cubicBezTo>
                <a:cubicBezTo>
                  <a:pt x="398" y="357"/>
                  <a:pt x="399" y="356"/>
                  <a:pt x="400" y="355"/>
                </a:cubicBezTo>
                <a:cubicBezTo>
                  <a:pt x="400" y="355"/>
                  <a:pt x="401" y="355"/>
                  <a:pt x="401" y="355"/>
                </a:cubicBezTo>
                <a:cubicBezTo>
                  <a:pt x="401" y="355"/>
                  <a:pt x="401" y="356"/>
                  <a:pt x="402" y="357"/>
                </a:cubicBezTo>
                <a:close/>
                <a:moveTo>
                  <a:pt x="273" y="73"/>
                </a:moveTo>
                <a:cubicBezTo>
                  <a:pt x="273" y="72"/>
                  <a:pt x="273" y="72"/>
                  <a:pt x="273" y="72"/>
                </a:cubicBezTo>
                <a:cubicBezTo>
                  <a:pt x="274" y="71"/>
                  <a:pt x="274" y="71"/>
                  <a:pt x="275" y="71"/>
                </a:cubicBezTo>
                <a:cubicBezTo>
                  <a:pt x="277" y="72"/>
                  <a:pt x="279" y="73"/>
                  <a:pt x="281" y="74"/>
                </a:cubicBezTo>
                <a:cubicBezTo>
                  <a:pt x="294" y="84"/>
                  <a:pt x="307" y="93"/>
                  <a:pt x="319" y="102"/>
                </a:cubicBezTo>
                <a:cubicBezTo>
                  <a:pt x="320" y="103"/>
                  <a:pt x="322" y="104"/>
                  <a:pt x="323" y="104"/>
                </a:cubicBezTo>
                <a:cubicBezTo>
                  <a:pt x="325" y="104"/>
                  <a:pt x="326" y="104"/>
                  <a:pt x="327" y="103"/>
                </a:cubicBezTo>
                <a:cubicBezTo>
                  <a:pt x="328" y="102"/>
                  <a:pt x="328" y="101"/>
                  <a:pt x="327" y="100"/>
                </a:cubicBezTo>
                <a:cubicBezTo>
                  <a:pt x="327" y="99"/>
                  <a:pt x="326" y="98"/>
                  <a:pt x="326" y="98"/>
                </a:cubicBezTo>
                <a:cubicBezTo>
                  <a:pt x="324" y="96"/>
                  <a:pt x="322" y="93"/>
                  <a:pt x="325" y="91"/>
                </a:cubicBezTo>
                <a:cubicBezTo>
                  <a:pt x="326" y="91"/>
                  <a:pt x="329" y="92"/>
                  <a:pt x="330" y="93"/>
                </a:cubicBezTo>
                <a:cubicBezTo>
                  <a:pt x="333" y="94"/>
                  <a:pt x="335" y="97"/>
                  <a:pt x="337" y="99"/>
                </a:cubicBezTo>
                <a:cubicBezTo>
                  <a:pt x="353" y="114"/>
                  <a:pt x="369" y="129"/>
                  <a:pt x="386" y="145"/>
                </a:cubicBezTo>
                <a:cubicBezTo>
                  <a:pt x="389" y="148"/>
                  <a:pt x="395" y="151"/>
                  <a:pt x="394" y="158"/>
                </a:cubicBezTo>
                <a:cubicBezTo>
                  <a:pt x="394" y="161"/>
                  <a:pt x="387" y="160"/>
                  <a:pt x="379" y="153"/>
                </a:cubicBezTo>
                <a:cubicBezTo>
                  <a:pt x="362" y="139"/>
                  <a:pt x="341" y="132"/>
                  <a:pt x="322" y="122"/>
                </a:cubicBezTo>
                <a:cubicBezTo>
                  <a:pt x="319" y="121"/>
                  <a:pt x="317" y="120"/>
                  <a:pt x="315" y="119"/>
                </a:cubicBezTo>
                <a:cubicBezTo>
                  <a:pt x="313" y="117"/>
                  <a:pt x="312" y="115"/>
                  <a:pt x="314" y="113"/>
                </a:cubicBezTo>
                <a:cubicBezTo>
                  <a:pt x="317" y="109"/>
                  <a:pt x="316" y="106"/>
                  <a:pt x="312" y="103"/>
                </a:cubicBezTo>
                <a:cubicBezTo>
                  <a:pt x="306" y="100"/>
                  <a:pt x="301" y="96"/>
                  <a:pt x="296" y="92"/>
                </a:cubicBezTo>
                <a:cubicBezTo>
                  <a:pt x="289" y="87"/>
                  <a:pt x="282" y="82"/>
                  <a:pt x="275" y="77"/>
                </a:cubicBezTo>
                <a:cubicBezTo>
                  <a:pt x="274" y="76"/>
                  <a:pt x="273" y="74"/>
                  <a:pt x="273" y="73"/>
                </a:cubicBezTo>
                <a:close/>
                <a:moveTo>
                  <a:pt x="77" y="373"/>
                </a:moveTo>
                <a:cubicBezTo>
                  <a:pt x="78" y="372"/>
                  <a:pt x="79" y="371"/>
                  <a:pt x="80" y="371"/>
                </a:cubicBezTo>
                <a:cubicBezTo>
                  <a:pt x="81" y="370"/>
                  <a:pt x="83" y="370"/>
                  <a:pt x="84" y="371"/>
                </a:cubicBezTo>
                <a:cubicBezTo>
                  <a:pt x="87" y="372"/>
                  <a:pt x="90" y="374"/>
                  <a:pt x="92" y="376"/>
                </a:cubicBezTo>
                <a:cubicBezTo>
                  <a:pt x="112" y="390"/>
                  <a:pt x="133" y="402"/>
                  <a:pt x="156" y="410"/>
                </a:cubicBezTo>
                <a:cubicBezTo>
                  <a:pt x="158" y="411"/>
                  <a:pt x="161" y="413"/>
                  <a:pt x="163" y="414"/>
                </a:cubicBezTo>
                <a:cubicBezTo>
                  <a:pt x="163" y="415"/>
                  <a:pt x="164" y="416"/>
                  <a:pt x="163" y="417"/>
                </a:cubicBezTo>
                <a:cubicBezTo>
                  <a:pt x="163" y="418"/>
                  <a:pt x="162" y="418"/>
                  <a:pt x="161" y="418"/>
                </a:cubicBezTo>
                <a:cubicBezTo>
                  <a:pt x="158" y="418"/>
                  <a:pt x="154" y="417"/>
                  <a:pt x="151" y="417"/>
                </a:cubicBezTo>
                <a:cubicBezTo>
                  <a:pt x="150" y="417"/>
                  <a:pt x="148" y="418"/>
                  <a:pt x="148" y="419"/>
                </a:cubicBezTo>
                <a:cubicBezTo>
                  <a:pt x="147" y="420"/>
                  <a:pt x="148" y="421"/>
                  <a:pt x="148" y="422"/>
                </a:cubicBezTo>
                <a:cubicBezTo>
                  <a:pt x="148" y="423"/>
                  <a:pt x="149" y="423"/>
                  <a:pt x="150" y="424"/>
                </a:cubicBezTo>
                <a:cubicBezTo>
                  <a:pt x="159" y="431"/>
                  <a:pt x="168" y="439"/>
                  <a:pt x="177" y="446"/>
                </a:cubicBezTo>
                <a:cubicBezTo>
                  <a:pt x="185" y="452"/>
                  <a:pt x="193" y="458"/>
                  <a:pt x="200" y="463"/>
                </a:cubicBezTo>
                <a:cubicBezTo>
                  <a:pt x="202" y="464"/>
                  <a:pt x="203" y="465"/>
                  <a:pt x="204" y="467"/>
                </a:cubicBezTo>
                <a:cubicBezTo>
                  <a:pt x="204" y="467"/>
                  <a:pt x="204" y="469"/>
                  <a:pt x="204" y="469"/>
                </a:cubicBezTo>
                <a:cubicBezTo>
                  <a:pt x="204" y="470"/>
                  <a:pt x="202" y="470"/>
                  <a:pt x="202" y="470"/>
                </a:cubicBezTo>
                <a:cubicBezTo>
                  <a:pt x="192" y="463"/>
                  <a:pt x="182" y="456"/>
                  <a:pt x="172" y="449"/>
                </a:cubicBezTo>
                <a:cubicBezTo>
                  <a:pt x="162" y="442"/>
                  <a:pt x="152" y="434"/>
                  <a:pt x="143" y="427"/>
                </a:cubicBezTo>
                <a:cubicBezTo>
                  <a:pt x="142" y="427"/>
                  <a:pt x="140" y="428"/>
                  <a:pt x="139" y="428"/>
                </a:cubicBezTo>
                <a:cubicBezTo>
                  <a:pt x="138" y="429"/>
                  <a:pt x="138" y="430"/>
                  <a:pt x="138" y="431"/>
                </a:cubicBezTo>
                <a:cubicBezTo>
                  <a:pt x="139" y="433"/>
                  <a:pt x="140" y="434"/>
                  <a:pt x="141" y="435"/>
                </a:cubicBezTo>
                <a:cubicBezTo>
                  <a:pt x="141" y="437"/>
                  <a:pt x="142" y="438"/>
                  <a:pt x="142" y="439"/>
                </a:cubicBezTo>
                <a:cubicBezTo>
                  <a:pt x="142" y="440"/>
                  <a:pt x="142" y="441"/>
                  <a:pt x="141" y="442"/>
                </a:cubicBezTo>
                <a:cubicBezTo>
                  <a:pt x="140" y="442"/>
                  <a:pt x="139" y="442"/>
                  <a:pt x="138" y="442"/>
                </a:cubicBezTo>
                <a:cubicBezTo>
                  <a:pt x="136" y="440"/>
                  <a:pt x="134" y="438"/>
                  <a:pt x="132" y="435"/>
                </a:cubicBezTo>
                <a:cubicBezTo>
                  <a:pt x="122" y="418"/>
                  <a:pt x="108" y="403"/>
                  <a:pt x="92" y="390"/>
                </a:cubicBezTo>
                <a:cubicBezTo>
                  <a:pt x="87" y="386"/>
                  <a:pt x="83" y="382"/>
                  <a:pt x="79" y="378"/>
                </a:cubicBezTo>
                <a:cubicBezTo>
                  <a:pt x="78" y="377"/>
                  <a:pt x="78" y="375"/>
                  <a:pt x="77" y="373"/>
                </a:cubicBezTo>
                <a:close/>
                <a:moveTo>
                  <a:pt x="105" y="241"/>
                </a:moveTo>
                <a:cubicBezTo>
                  <a:pt x="105" y="241"/>
                  <a:pt x="104" y="241"/>
                  <a:pt x="104" y="240"/>
                </a:cubicBezTo>
                <a:cubicBezTo>
                  <a:pt x="104" y="240"/>
                  <a:pt x="103" y="239"/>
                  <a:pt x="104" y="239"/>
                </a:cubicBezTo>
                <a:cubicBezTo>
                  <a:pt x="105" y="237"/>
                  <a:pt x="105" y="234"/>
                  <a:pt x="107" y="232"/>
                </a:cubicBezTo>
                <a:cubicBezTo>
                  <a:pt x="113" y="224"/>
                  <a:pt x="119" y="215"/>
                  <a:pt x="125" y="206"/>
                </a:cubicBezTo>
                <a:cubicBezTo>
                  <a:pt x="127" y="204"/>
                  <a:pt x="128" y="202"/>
                  <a:pt x="130" y="200"/>
                </a:cubicBezTo>
                <a:cubicBezTo>
                  <a:pt x="130" y="198"/>
                  <a:pt x="130" y="196"/>
                  <a:pt x="131" y="195"/>
                </a:cubicBezTo>
                <a:cubicBezTo>
                  <a:pt x="129" y="195"/>
                  <a:pt x="127" y="195"/>
                  <a:pt x="125" y="196"/>
                </a:cubicBezTo>
                <a:cubicBezTo>
                  <a:pt x="124" y="196"/>
                  <a:pt x="123" y="198"/>
                  <a:pt x="122" y="198"/>
                </a:cubicBezTo>
                <a:cubicBezTo>
                  <a:pt x="121" y="199"/>
                  <a:pt x="120" y="198"/>
                  <a:pt x="119" y="198"/>
                </a:cubicBezTo>
                <a:cubicBezTo>
                  <a:pt x="119" y="197"/>
                  <a:pt x="118" y="196"/>
                  <a:pt x="119" y="195"/>
                </a:cubicBezTo>
                <a:cubicBezTo>
                  <a:pt x="120" y="192"/>
                  <a:pt x="121" y="190"/>
                  <a:pt x="123" y="187"/>
                </a:cubicBezTo>
                <a:cubicBezTo>
                  <a:pt x="132" y="176"/>
                  <a:pt x="141" y="166"/>
                  <a:pt x="150" y="155"/>
                </a:cubicBezTo>
                <a:cubicBezTo>
                  <a:pt x="157" y="146"/>
                  <a:pt x="164" y="137"/>
                  <a:pt x="171" y="129"/>
                </a:cubicBezTo>
                <a:cubicBezTo>
                  <a:pt x="173" y="127"/>
                  <a:pt x="176" y="125"/>
                  <a:pt x="178" y="124"/>
                </a:cubicBezTo>
                <a:cubicBezTo>
                  <a:pt x="180" y="124"/>
                  <a:pt x="181" y="129"/>
                  <a:pt x="179" y="134"/>
                </a:cubicBezTo>
                <a:cubicBezTo>
                  <a:pt x="166" y="158"/>
                  <a:pt x="158" y="185"/>
                  <a:pt x="149" y="211"/>
                </a:cubicBezTo>
                <a:cubicBezTo>
                  <a:pt x="148" y="214"/>
                  <a:pt x="148" y="216"/>
                  <a:pt x="147" y="219"/>
                </a:cubicBezTo>
                <a:cubicBezTo>
                  <a:pt x="146" y="220"/>
                  <a:pt x="144" y="221"/>
                  <a:pt x="143" y="222"/>
                </a:cubicBezTo>
                <a:cubicBezTo>
                  <a:pt x="142" y="221"/>
                  <a:pt x="141" y="219"/>
                  <a:pt x="141" y="217"/>
                </a:cubicBezTo>
                <a:cubicBezTo>
                  <a:pt x="142" y="214"/>
                  <a:pt x="144" y="210"/>
                  <a:pt x="144" y="207"/>
                </a:cubicBezTo>
                <a:cubicBezTo>
                  <a:pt x="145" y="206"/>
                  <a:pt x="144" y="203"/>
                  <a:pt x="143" y="202"/>
                </a:cubicBezTo>
                <a:cubicBezTo>
                  <a:pt x="141" y="200"/>
                  <a:pt x="138" y="200"/>
                  <a:pt x="136" y="202"/>
                </a:cubicBezTo>
                <a:cubicBezTo>
                  <a:pt x="132" y="206"/>
                  <a:pt x="129" y="210"/>
                  <a:pt x="126" y="214"/>
                </a:cubicBezTo>
                <a:cubicBezTo>
                  <a:pt x="120" y="222"/>
                  <a:pt x="115" y="230"/>
                  <a:pt x="109" y="238"/>
                </a:cubicBezTo>
                <a:cubicBezTo>
                  <a:pt x="108" y="240"/>
                  <a:pt x="106" y="240"/>
                  <a:pt x="105" y="241"/>
                </a:cubicBezTo>
                <a:close/>
                <a:moveTo>
                  <a:pt x="244" y="524"/>
                </a:moveTo>
                <a:cubicBezTo>
                  <a:pt x="244" y="522"/>
                  <a:pt x="244" y="521"/>
                  <a:pt x="244" y="520"/>
                </a:cubicBezTo>
                <a:cubicBezTo>
                  <a:pt x="244" y="512"/>
                  <a:pt x="243" y="511"/>
                  <a:pt x="235" y="513"/>
                </a:cubicBezTo>
                <a:cubicBezTo>
                  <a:pt x="233" y="513"/>
                  <a:pt x="231" y="514"/>
                  <a:pt x="229" y="514"/>
                </a:cubicBezTo>
                <a:cubicBezTo>
                  <a:pt x="225" y="514"/>
                  <a:pt x="223" y="512"/>
                  <a:pt x="221" y="508"/>
                </a:cubicBezTo>
                <a:cubicBezTo>
                  <a:pt x="220" y="505"/>
                  <a:pt x="222" y="501"/>
                  <a:pt x="225" y="500"/>
                </a:cubicBezTo>
                <a:cubicBezTo>
                  <a:pt x="230" y="499"/>
                  <a:pt x="234" y="499"/>
                  <a:pt x="239" y="498"/>
                </a:cubicBezTo>
                <a:cubicBezTo>
                  <a:pt x="242" y="498"/>
                  <a:pt x="244" y="495"/>
                  <a:pt x="244" y="492"/>
                </a:cubicBezTo>
                <a:cubicBezTo>
                  <a:pt x="246" y="480"/>
                  <a:pt x="241" y="469"/>
                  <a:pt x="236" y="459"/>
                </a:cubicBezTo>
                <a:cubicBezTo>
                  <a:pt x="229" y="447"/>
                  <a:pt x="223" y="435"/>
                  <a:pt x="216" y="423"/>
                </a:cubicBezTo>
                <a:cubicBezTo>
                  <a:pt x="215" y="421"/>
                  <a:pt x="214" y="419"/>
                  <a:pt x="214" y="416"/>
                </a:cubicBezTo>
                <a:cubicBezTo>
                  <a:pt x="213" y="414"/>
                  <a:pt x="214" y="411"/>
                  <a:pt x="215" y="409"/>
                </a:cubicBezTo>
                <a:cubicBezTo>
                  <a:pt x="216" y="407"/>
                  <a:pt x="220" y="409"/>
                  <a:pt x="222" y="413"/>
                </a:cubicBezTo>
                <a:cubicBezTo>
                  <a:pt x="231" y="429"/>
                  <a:pt x="243" y="443"/>
                  <a:pt x="250" y="460"/>
                </a:cubicBezTo>
                <a:cubicBezTo>
                  <a:pt x="251" y="461"/>
                  <a:pt x="252" y="463"/>
                  <a:pt x="254" y="464"/>
                </a:cubicBezTo>
                <a:cubicBezTo>
                  <a:pt x="255" y="465"/>
                  <a:pt x="258" y="466"/>
                  <a:pt x="259" y="465"/>
                </a:cubicBezTo>
                <a:cubicBezTo>
                  <a:pt x="274" y="452"/>
                  <a:pt x="289" y="440"/>
                  <a:pt x="297" y="421"/>
                </a:cubicBezTo>
                <a:cubicBezTo>
                  <a:pt x="297" y="420"/>
                  <a:pt x="298" y="420"/>
                  <a:pt x="298" y="420"/>
                </a:cubicBezTo>
                <a:cubicBezTo>
                  <a:pt x="300" y="415"/>
                  <a:pt x="304" y="413"/>
                  <a:pt x="306" y="415"/>
                </a:cubicBezTo>
                <a:cubicBezTo>
                  <a:pt x="309" y="418"/>
                  <a:pt x="308" y="422"/>
                  <a:pt x="307" y="425"/>
                </a:cubicBezTo>
                <a:cubicBezTo>
                  <a:pt x="305" y="428"/>
                  <a:pt x="302" y="432"/>
                  <a:pt x="300" y="435"/>
                </a:cubicBezTo>
                <a:cubicBezTo>
                  <a:pt x="289" y="450"/>
                  <a:pt x="277" y="464"/>
                  <a:pt x="263" y="477"/>
                </a:cubicBezTo>
                <a:cubicBezTo>
                  <a:pt x="260" y="481"/>
                  <a:pt x="257" y="484"/>
                  <a:pt x="256" y="488"/>
                </a:cubicBezTo>
                <a:cubicBezTo>
                  <a:pt x="255" y="495"/>
                  <a:pt x="257" y="498"/>
                  <a:pt x="263" y="498"/>
                </a:cubicBezTo>
                <a:cubicBezTo>
                  <a:pt x="266" y="498"/>
                  <a:pt x="268" y="498"/>
                  <a:pt x="271" y="497"/>
                </a:cubicBezTo>
                <a:cubicBezTo>
                  <a:pt x="273" y="497"/>
                  <a:pt x="276" y="497"/>
                  <a:pt x="277" y="500"/>
                </a:cubicBezTo>
                <a:cubicBezTo>
                  <a:pt x="279" y="504"/>
                  <a:pt x="278" y="510"/>
                  <a:pt x="276" y="511"/>
                </a:cubicBezTo>
                <a:cubicBezTo>
                  <a:pt x="275" y="512"/>
                  <a:pt x="273" y="513"/>
                  <a:pt x="272" y="512"/>
                </a:cubicBezTo>
                <a:cubicBezTo>
                  <a:pt x="269" y="512"/>
                  <a:pt x="266" y="511"/>
                  <a:pt x="263" y="510"/>
                </a:cubicBezTo>
                <a:cubicBezTo>
                  <a:pt x="258" y="510"/>
                  <a:pt x="255" y="512"/>
                  <a:pt x="255" y="517"/>
                </a:cubicBezTo>
                <a:cubicBezTo>
                  <a:pt x="255" y="526"/>
                  <a:pt x="256" y="534"/>
                  <a:pt x="257" y="543"/>
                </a:cubicBezTo>
                <a:cubicBezTo>
                  <a:pt x="257" y="546"/>
                  <a:pt x="257" y="549"/>
                  <a:pt x="254" y="551"/>
                </a:cubicBezTo>
                <a:cubicBezTo>
                  <a:pt x="251" y="553"/>
                  <a:pt x="248" y="553"/>
                  <a:pt x="245" y="551"/>
                </a:cubicBezTo>
                <a:cubicBezTo>
                  <a:pt x="244" y="549"/>
                  <a:pt x="242" y="547"/>
                  <a:pt x="242" y="544"/>
                </a:cubicBezTo>
                <a:cubicBezTo>
                  <a:pt x="243" y="537"/>
                  <a:pt x="244" y="530"/>
                  <a:pt x="244" y="524"/>
                </a:cubicBezTo>
                <a:close/>
                <a:moveTo>
                  <a:pt x="56" y="257"/>
                </a:moveTo>
                <a:cubicBezTo>
                  <a:pt x="68" y="258"/>
                  <a:pt x="82" y="260"/>
                  <a:pt x="91" y="272"/>
                </a:cubicBezTo>
                <a:cubicBezTo>
                  <a:pt x="95" y="276"/>
                  <a:pt x="97" y="281"/>
                  <a:pt x="97" y="287"/>
                </a:cubicBezTo>
                <a:cubicBezTo>
                  <a:pt x="96" y="303"/>
                  <a:pt x="89" y="316"/>
                  <a:pt x="78" y="327"/>
                </a:cubicBezTo>
                <a:cubicBezTo>
                  <a:pt x="74" y="330"/>
                  <a:pt x="68" y="332"/>
                  <a:pt x="62" y="333"/>
                </a:cubicBezTo>
                <a:cubicBezTo>
                  <a:pt x="54" y="335"/>
                  <a:pt x="44" y="336"/>
                  <a:pt x="35" y="338"/>
                </a:cubicBezTo>
                <a:cubicBezTo>
                  <a:pt x="32" y="338"/>
                  <a:pt x="30" y="340"/>
                  <a:pt x="29" y="343"/>
                </a:cubicBezTo>
                <a:cubicBezTo>
                  <a:pt x="28" y="346"/>
                  <a:pt x="30" y="349"/>
                  <a:pt x="32" y="349"/>
                </a:cubicBezTo>
                <a:cubicBezTo>
                  <a:pt x="37" y="349"/>
                  <a:pt x="41" y="349"/>
                  <a:pt x="46" y="349"/>
                </a:cubicBezTo>
                <a:cubicBezTo>
                  <a:pt x="47" y="350"/>
                  <a:pt x="49" y="352"/>
                  <a:pt x="49" y="353"/>
                </a:cubicBezTo>
                <a:cubicBezTo>
                  <a:pt x="50" y="356"/>
                  <a:pt x="49" y="359"/>
                  <a:pt x="46" y="360"/>
                </a:cubicBezTo>
                <a:cubicBezTo>
                  <a:pt x="43" y="360"/>
                  <a:pt x="39" y="360"/>
                  <a:pt x="36" y="361"/>
                </a:cubicBezTo>
                <a:cubicBezTo>
                  <a:pt x="28" y="362"/>
                  <a:pt x="27" y="363"/>
                  <a:pt x="26" y="370"/>
                </a:cubicBezTo>
                <a:cubicBezTo>
                  <a:pt x="25" y="376"/>
                  <a:pt x="24" y="382"/>
                  <a:pt x="24" y="388"/>
                </a:cubicBezTo>
                <a:cubicBezTo>
                  <a:pt x="23" y="392"/>
                  <a:pt x="22" y="396"/>
                  <a:pt x="21" y="400"/>
                </a:cubicBezTo>
                <a:cubicBezTo>
                  <a:pt x="21" y="403"/>
                  <a:pt x="18" y="405"/>
                  <a:pt x="16" y="404"/>
                </a:cubicBezTo>
                <a:cubicBezTo>
                  <a:pt x="15" y="403"/>
                  <a:pt x="14" y="401"/>
                  <a:pt x="13" y="399"/>
                </a:cubicBezTo>
                <a:cubicBezTo>
                  <a:pt x="13" y="397"/>
                  <a:pt x="13" y="396"/>
                  <a:pt x="14" y="394"/>
                </a:cubicBezTo>
                <a:cubicBezTo>
                  <a:pt x="15" y="387"/>
                  <a:pt x="16" y="380"/>
                  <a:pt x="17" y="373"/>
                </a:cubicBezTo>
                <a:cubicBezTo>
                  <a:pt x="18" y="366"/>
                  <a:pt x="18" y="365"/>
                  <a:pt x="10" y="364"/>
                </a:cubicBezTo>
                <a:cubicBezTo>
                  <a:pt x="6" y="363"/>
                  <a:pt x="2" y="363"/>
                  <a:pt x="1" y="358"/>
                </a:cubicBezTo>
                <a:cubicBezTo>
                  <a:pt x="0" y="355"/>
                  <a:pt x="3" y="351"/>
                  <a:pt x="9" y="349"/>
                </a:cubicBezTo>
                <a:cubicBezTo>
                  <a:pt x="11" y="349"/>
                  <a:pt x="14" y="349"/>
                  <a:pt x="15" y="348"/>
                </a:cubicBezTo>
                <a:cubicBezTo>
                  <a:pt x="17" y="347"/>
                  <a:pt x="18" y="345"/>
                  <a:pt x="18" y="344"/>
                </a:cubicBezTo>
                <a:cubicBezTo>
                  <a:pt x="18" y="342"/>
                  <a:pt x="16" y="340"/>
                  <a:pt x="15" y="340"/>
                </a:cubicBezTo>
                <a:cubicBezTo>
                  <a:pt x="13" y="339"/>
                  <a:pt x="11" y="340"/>
                  <a:pt x="9" y="340"/>
                </a:cubicBezTo>
                <a:cubicBezTo>
                  <a:pt x="6" y="340"/>
                  <a:pt x="3" y="340"/>
                  <a:pt x="2" y="336"/>
                </a:cubicBezTo>
                <a:cubicBezTo>
                  <a:pt x="0" y="331"/>
                  <a:pt x="2" y="327"/>
                  <a:pt x="7" y="325"/>
                </a:cubicBezTo>
                <a:cubicBezTo>
                  <a:pt x="9" y="324"/>
                  <a:pt x="11" y="324"/>
                  <a:pt x="14" y="323"/>
                </a:cubicBezTo>
                <a:cubicBezTo>
                  <a:pt x="20" y="321"/>
                  <a:pt x="20" y="321"/>
                  <a:pt x="21" y="315"/>
                </a:cubicBezTo>
                <a:cubicBezTo>
                  <a:pt x="22" y="300"/>
                  <a:pt x="23" y="286"/>
                  <a:pt x="25" y="271"/>
                </a:cubicBezTo>
                <a:cubicBezTo>
                  <a:pt x="26" y="262"/>
                  <a:pt x="27" y="260"/>
                  <a:pt x="37" y="259"/>
                </a:cubicBezTo>
                <a:cubicBezTo>
                  <a:pt x="43" y="258"/>
                  <a:pt x="49" y="257"/>
                  <a:pt x="56" y="257"/>
                </a:cubicBezTo>
                <a:close/>
                <a:moveTo>
                  <a:pt x="30" y="309"/>
                </a:moveTo>
                <a:cubicBezTo>
                  <a:pt x="29" y="323"/>
                  <a:pt x="28" y="322"/>
                  <a:pt x="42" y="323"/>
                </a:cubicBezTo>
                <a:cubicBezTo>
                  <a:pt x="46" y="324"/>
                  <a:pt x="51" y="324"/>
                  <a:pt x="55" y="324"/>
                </a:cubicBezTo>
                <a:cubicBezTo>
                  <a:pt x="67" y="325"/>
                  <a:pt x="75" y="318"/>
                  <a:pt x="81" y="309"/>
                </a:cubicBezTo>
                <a:cubicBezTo>
                  <a:pt x="84" y="305"/>
                  <a:pt x="86" y="300"/>
                  <a:pt x="87" y="295"/>
                </a:cubicBezTo>
                <a:cubicBezTo>
                  <a:pt x="91" y="285"/>
                  <a:pt x="86" y="276"/>
                  <a:pt x="75" y="273"/>
                </a:cubicBezTo>
                <a:cubicBezTo>
                  <a:pt x="67" y="271"/>
                  <a:pt x="59" y="271"/>
                  <a:pt x="51" y="270"/>
                </a:cubicBezTo>
                <a:cubicBezTo>
                  <a:pt x="41" y="270"/>
                  <a:pt x="37" y="272"/>
                  <a:pt x="35" y="282"/>
                </a:cubicBezTo>
                <a:cubicBezTo>
                  <a:pt x="32" y="291"/>
                  <a:pt x="31" y="300"/>
                  <a:pt x="30" y="309"/>
                </a:cubicBezTo>
                <a:close/>
                <a:moveTo>
                  <a:pt x="252" y="20"/>
                </a:moveTo>
                <a:cubicBezTo>
                  <a:pt x="249" y="20"/>
                  <a:pt x="246" y="20"/>
                  <a:pt x="243" y="20"/>
                </a:cubicBezTo>
                <a:cubicBezTo>
                  <a:pt x="231" y="20"/>
                  <a:pt x="223" y="27"/>
                  <a:pt x="218" y="37"/>
                </a:cubicBezTo>
                <a:cubicBezTo>
                  <a:pt x="217" y="40"/>
                  <a:pt x="218" y="41"/>
                  <a:pt x="220" y="42"/>
                </a:cubicBezTo>
                <a:cubicBezTo>
                  <a:pt x="225" y="43"/>
                  <a:pt x="229" y="43"/>
                  <a:pt x="234" y="44"/>
                </a:cubicBezTo>
                <a:cubicBezTo>
                  <a:pt x="238" y="45"/>
                  <a:pt x="240" y="48"/>
                  <a:pt x="239" y="52"/>
                </a:cubicBezTo>
                <a:cubicBezTo>
                  <a:pt x="237" y="55"/>
                  <a:pt x="235" y="57"/>
                  <a:pt x="232" y="56"/>
                </a:cubicBezTo>
                <a:cubicBezTo>
                  <a:pt x="227" y="56"/>
                  <a:pt x="223" y="55"/>
                  <a:pt x="218" y="54"/>
                </a:cubicBezTo>
                <a:cubicBezTo>
                  <a:pt x="210" y="54"/>
                  <a:pt x="208" y="56"/>
                  <a:pt x="207" y="63"/>
                </a:cubicBezTo>
                <a:cubicBezTo>
                  <a:pt x="207" y="66"/>
                  <a:pt x="207" y="68"/>
                  <a:pt x="207" y="71"/>
                </a:cubicBezTo>
                <a:cubicBezTo>
                  <a:pt x="208" y="76"/>
                  <a:pt x="209" y="77"/>
                  <a:pt x="214" y="78"/>
                </a:cubicBezTo>
                <a:cubicBezTo>
                  <a:pt x="218" y="79"/>
                  <a:pt x="224" y="79"/>
                  <a:pt x="229" y="80"/>
                </a:cubicBezTo>
                <a:cubicBezTo>
                  <a:pt x="232" y="81"/>
                  <a:pt x="234" y="83"/>
                  <a:pt x="234" y="86"/>
                </a:cubicBezTo>
                <a:cubicBezTo>
                  <a:pt x="235" y="90"/>
                  <a:pt x="233" y="93"/>
                  <a:pt x="229" y="94"/>
                </a:cubicBezTo>
                <a:cubicBezTo>
                  <a:pt x="227" y="94"/>
                  <a:pt x="225" y="94"/>
                  <a:pt x="223" y="94"/>
                </a:cubicBezTo>
                <a:cubicBezTo>
                  <a:pt x="221" y="94"/>
                  <a:pt x="217" y="93"/>
                  <a:pt x="217" y="96"/>
                </a:cubicBezTo>
                <a:cubicBezTo>
                  <a:pt x="216" y="98"/>
                  <a:pt x="218" y="101"/>
                  <a:pt x="219" y="103"/>
                </a:cubicBezTo>
                <a:cubicBezTo>
                  <a:pt x="223" y="111"/>
                  <a:pt x="230" y="114"/>
                  <a:pt x="239" y="114"/>
                </a:cubicBezTo>
                <a:cubicBezTo>
                  <a:pt x="245" y="115"/>
                  <a:pt x="252" y="114"/>
                  <a:pt x="258" y="115"/>
                </a:cubicBezTo>
                <a:cubicBezTo>
                  <a:pt x="260" y="115"/>
                  <a:pt x="263" y="118"/>
                  <a:pt x="263" y="120"/>
                </a:cubicBezTo>
                <a:cubicBezTo>
                  <a:pt x="265" y="123"/>
                  <a:pt x="263" y="127"/>
                  <a:pt x="260" y="128"/>
                </a:cubicBezTo>
                <a:cubicBezTo>
                  <a:pt x="257" y="129"/>
                  <a:pt x="253" y="130"/>
                  <a:pt x="250" y="130"/>
                </a:cubicBezTo>
                <a:cubicBezTo>
                  <a:pt x="242" y="128"/>
                  <a:pt x="234" y="126"/>
                  <a:pt x="227" y="124"/>
                </a:cubicBezTo>
                <a:cubicBezTo>
                  <a:pt x="218" y="122"/>
                  <a:pt x="212" y="116"/>
                  <a:pt x="209" y="108"/>
                </a:cubicBezTo>
                <a:cubicBezTo>
                  <a:pt x="204" y="94"/>
                  <a:pt x="194" y="92"/>
                  <a:pt x="182" y="93"/>
                </a:cubicBezTo>
                <a:cubicBezTo>
                  <a:pt x="178" y="94"/>
                  <a:pt x="175" y="93"/>
                  <a:pt x="172" y="92"/>
                </a:cubicBezTo>
                <a:cubicBezTo>
                  <a:pt x="169" y="91"/>
                  <a:pt x="167" y="87"/>
                  <a:pt x="168" y="84"/>
                </a:cubicBezTo>
                <a:cubicBezTo>
                  <a:pt x="169" y="82"/>
                  <a:pt x="171" y="80"/>
                  <a:pt x="173" y="80"/>
                </a:cubicBezTo>
                <a:cubicBezTo>
                  <a:pt x="179" y="79"/>
                  <a:pt x="184" y="79"/>
                  <a:pt x="190" y="79"/>
                </a:cubicBezTo>
                <a:cubicBezTo>
                  <a:pt x="193" y="78"/>
                  <a:pt x="195" y="76"/>
                  <a:pt x="196" y="73"/>
                </a:cubicBezTo>
                <a:cubicBezTo>
                  <a:pt x="196" y="69"/>
                  <a:pt x="195" y="65"/>
                  <a:pt x="195" y="61"/>
                </a:cubicBezTo>
                <a:cubicBezTo>
                  <a:pt x="195" y="55"/>
                  <a:pt x="193" y="54"/>
                  <a:pt x="187" y="54"/>
                </a:cubicBezTo>
                <a:cubicBezTo>
                  <a:pt x="185" y="54"/>
                  <a:pt x="183" y="55"/>
                  <a:pt x="181" y="55"/>
                </a:cubicBezTo>
                <a:cubicBezTo>
                  <a:pt x="177" y="55"/>
                  <a:pt x="174" y="52"/>
                  <a:pt x="174" y="48"/>
                </a:cubicBezTo>
                <a:cubicBezTo>
                  <a:pt x="174" y="45"/>
                  <a:pt x="177" y="43"/>
                  <a:pt x="180" y="42"/>
                </a:cubicBezTo>
                <a:cubicBezTo>
                  <a:pt x="183" y="42"/>
                  <a:pt x="187" y="42"/>
                  <a:pt x="191" y="42"/>
                </a:cubicBezTo>
                <a:cubicBezTo>
                  <a:pt x="196" y="42"/>
                  <a:pt x="199" y="40"/>
                  <a:pt x="201" y="35"/>
                </a:cubicBezTo>
                <a:cubicBezTo>
                  <a:pt x="205" y="25"/>
                  <a:pt x="212" y="17"/>
                  <a:pt x="221" y="10"/>
                </a:cubicBezTo>
                <a:cubicBezTo>
                  <a:pt x="231" y="2"/>
                  <a:pt x="243" y="0"/>
                  <a:pt x="257" y="2"/>
                </a:cubicBezTo>
                <a:cubicBezTo>
                  <a:pt x="262" y="3"/>
                  <a:pt x="266" y="5"/>
                  <a:pt x="269" y="9"/>
                </a:cubicBezTo>
                <a:cubicBezTo>
                  <a:pt x="272" y="14"/>
                  <a:pt x="270" y="20"/>
                  <a:pt x="264" y="21"/>
                </a:cubicBezTo>
                <a:cubicBezTo>
                  <a:pt x="260" y="21"/>
                  <a:pt x="256" y="21"/>
                  <a:pt x="252" y="21"/>
                </a:cubicBezTo>
                <a:cubicBezTo>
                  <a:pt x="252" y="21"/>
                  <a:pt x="252" y="20"/>
                  <a:pt x="252" y="20"/>
                </a:cubicBezTo>
                <a:close/>
                <a:moveTo>
                  <a:pt x="199" y="268"/>
                </a:moveTo>
                <a:cubicBezTo>
                  <a:pt x="200" y="269"/>
                  <a:pt x="200" y="269"/>
                  <a:pt x="201" y="269"/>
                </a:cubicBezTo>
                <a:cubicBezTo>
                  <a:pt x="213" y="268"/>
                  <a:pt x="226" y="266"/>
                  <a:pt x="238" y="264"/>
                </a:cubicBezTo>
                <a:cubicBezTo>
                  <a:pt x="241" y="264"/>
                  <a:pt x="243" y="263"/>
                  <a:pt x="243" y="260"/>
                </a:cubicBezTo>
                <a:cubicBezTo>
                  <a:pt x="243" y="250"/>
                  <a:pt x="245" y="240"/>
                  <a:pt x="241" y="230"/>
                </a:cubicBezTo>
                <a:cubicBezTo>
                  <a:pt x="236" y="232"/>
                  <a:pt x="237" y="236"/>
                  <a:pt x="236" y="239"/>
                </a:cubicBezTo>
                <a:cubicBezTo>
                  <a:pt x="235" y="241"/>
                  <a:pt x="235" y="244"/>
                  <a:pt x="232" y="243"/>
                </a:cubicBezTo>
                <a:cubicBezTo>
                  <a:pt x="231" y="242"/>
                  <a:pt x="230" y="239"/>
                  <a:pt x="230" y="238"/>
                </a:cubicBezTo>
                <a:cubicBezTo>
                  <a:pt x="233" y="215"/>
                  <a:pt x="236" y="192"/>
                  <a:pt x="239" y="170"/>
                </a:cubicBezTo>
                <a:cubicBezTo>
                  <a:pt x="239" y="167"/>
                  <a:pt x="240" y="165"/>
                  <a:pt x="241" y="163"/>
                </a:cubicBezTo>
                <a:cubicBezTo>
                  <a:pt x="241" y="162"/>
                  <a:pt x="243" y="161"/>
                  <a:pt x="243" y="161"/>
                </a:cubicBezTo>
                <a:cubicBezTo>
                  <a:pt x="244" y="161"/>
                  <a:pt x="246" y="162"/>
                  <a:pt x="246" y="162"/>
                </a:cubicBezTo>
                <a:cubicBezTo>
                  <a:pt x="247" y="166"/>
                  <a:pt x="249" y="169"/>
                  <a:pt x="249" y="172"/>
                </a:cubicBezTo>
                <a:cubicBezTo>
                  <a:pt x="250" y="193"/>
                  <a:pt x="255" y="212"/>
                  <a:pt x="262" y="231"/>
                </a:cubicBezTo>
                <a:cubicBezTo>
                  <a:pt x="263" y="233"/>
                  <a:pt x="264" y="234"/>
                  <a:pt x="263" y="236"/>
                </a:cubicBezTo>
                <a:cubicBezTo>
                  <a:pt x="263" y="237"/>
                  <a:pt x="262" y="238"/>
                  <a:pt x="261" y="239"/>
                </a:cubicBezTo>
                <a:cubicBezTo>
                  <a:pt x="261" y="239"/>
                  <a:pt x="259" y="239"/>
                  <a:pt x="258" y="238"/>
                </a:cubicBezTo>
                <a:cubicBezTo>
                  <a:pt x="257" y="236"/>
                  <a:pt x="256" y="233"/>
                  <a:pt x="254" y="230"/>
                </a:cubicBezTo>
                <a:cubicBezTo>
                  <a:pt x="254" y="230"/>
                  <a:pt x="252" y="229"/>
                  <a:pt x="252" y="229"/>
                </a:cubicBezTo>
                <a:cubicBezTo>
                  <a:pt x="250" y="230"/>
                  <a:pt x="248" y="231"/>
                  <a:pt x="249" y="232"/>
                </a:cubicBezTo>
                <a:cubicBezTo>
                  <a:pt x="249" y="241"/>
                  <a:pt x="250" y="250"/>
                  <a:pt x="251" y="259"/>
                </a:cubicBezTo>
                <a:cubicBezTo>
                  <a:pt x="251" y="260"/>
                  <a:pt x="253" y="262"/>
                  <a:pt x="255" y="262"/>
                </a:cubicBezTo>
                <a:cubicBezTo>
                  <a:pt x="271" y="262"/>
                  <a:pt x="286" y="260"/>
                  <a:pt x="301" y="255"/>
                </a:cubicBezTo>
                <a:cubicBezTo>
                  <a:pt x="302" y="255"/>
                  <a:pt x="304" y="253"/>
                  <a:pt x="303" y="252"/>
                </a:cubicBezTo>
                <a:cubicBezTo>
                  <a:pt x="303" y="251"/>
                  <a:pt x="302" y="250"/>
                  <a:pt x="300" y="249"/>
                </a:cubicBezTo>
                <a:cubicBezTo>
                  <a:pt x="298" y="249"/>
                  <a:pt x="295" y="248"/>
                  <a:pt x="293" y="247"/>
                </a:cubicBezTo>
                <a:cubicBezTo>
                  <a:pt x="292" y="247"/>
                  <a:pt x="291" y="245"/>
                  <a:pt x="291" y="244"/>
                </a:cubicBezTo>
                <a:cubicBezTo>
                  <a:pt x="292" y="243"/>
                  <a:pt x="293" y="242"/>
                  <a:pt x="294" y="241"/>
                </a:cubicBezTo>
                <a:cubicBezTo>
                  <a:pt x="297" y="241"/>
                  <a:pt x="299" y="241"/>
                  <a:pt x="302" y="241"/>
                </a:cubicBezTo>
                <a:cubicBezTo>
                  <a:pt x="316" y="241"/>
                  <a:pt x="329" y="241"/>
                  <a:pt x="343" y="241"/>
                </a:cubicBezTo>
                <a:cubicBezTo>
                  <a:pt x="356" y="241"/>
                  <a:pt x="368" y="240"/>
                  <a:pt x="381" y="240"/>
                </a:cubicBezTo>
                <a:cubicBezTo>
                  <a:pt x="382" y="240"/>
                  <a:pt x="383" y="240"/>
                  <a:pt x="384" y="241"/>
                </a:cubicBezTo>
                <a:cubicBezTo>
                  <a:pt x="385" y="241"/>
                  <a:pt x="385" y="242"/>
                  <a:pt x="385" y="243"/>
                </a:cubicBezTo>
                <a:cubicBezTo>
                  <a:pt x="386" y="244"/>
                  <a:pt x="385" y="245"/>
                  <a:pt x="385" y="246"/>
                </a:cubicBezTo>
                <a:cubicBezTo>
                  <a:pt x="383" y="247"/>
                  <a:pt x="380" y="249"/>
                  <a:pt x="378" y="250"/>
                </a:cubicBezTo>
                <a:cubicBezTo>
                  <a:pt x="372" y="252"/>
                  <a:pt x="366" y="254"/>
                  <a:pt x="359" y="255"/>
                </a:cubicBezTo>
                <a:cubicBezTo>
                  <a:pt x="342" y="258"/>
                  <a:pt x="326" y="263"/>
                  <a:pt x="310" y="271"/>
                </a:cubicBezTo>
                <a:cubicBezTo>
                  <a:pt x="308" y="271"/>
                  <a:pt x="306" y="272"/>
                  <a:pt x="304" y="273"/>
                </a:cubicBezTo>
                <a:cubicBezTo>
                  <a:pt x="302" y="274"/>
                  <a:pt x="299" y="274"/>
                  <a:pt x="298" y="271"/>
                </a:cubicBezTo>
                <a:cubicBezTo>
                  <a:pt x="297" y="268"/>
                  <a:pt x="299" y="267"/>
                  <a:pt x="301" y="266"/>
                </a:cubicBezTo>
                <a:cubicBezTo>
                  <a:pt x="302" y="266"/>
                  <a:pt x="302" y="265"/>
                  <a:pt x="303" y="264"/>
                </a:cubicBezTo>
                <a:cubicBezTo>
                  <a:pt x="302" y="263"/>
                  <a:pt x="300" y="262"/>
                  <a:pt x="299" y="262"/>
                </a:cubicBezTo>
                <a:cubicBezTo>
                  <a:pt x="285" y="264"/>
                  <a:pt x="271" y="267"/>
                  <a:pt x="257" y="269"/>
                </a:cubicBezTo>
                <a:cubicBezTo>
                  <a:pt x="252" y="270"/>
                  <a:pt x="250" y="272"/>
                  <a:pt x="250" y="277"/>
                </a:cubicBezTo>
                <a:cubicBezTo>
                  <a:pt x="251" y="290"/>
                  <a:pt x="252" y="304"/>
                  <a:pt x="253" y="317"/>
                </a:cubicBezTo>
                <a:cubicBezTo>
                  <a:pt x="253" y="317"/>
                  <a:pt x="255" y="318"/>
                  <a:pt x="255" y="318"/>
                </a:cubicBezTo>
                <a:cubicBezTo>
                  <a:pt x="256" y="318"/>
                  <a:pt x="257" y="317"/>
                  <a:pt x="257" y="317"/>
                </a:cubicBezTo>
                <a:cubicBezTo>
                  <a:pt x="258" y="315"/>
                  <a:pt x="258" y="313"/>
                  <a:pt x="259" y="312"/>
                </a:cubicBezTo>
                <a:cubicBezTo>
                  <a:pt x="260" y="312"/>
                  <a:pt x="262" y="311"/>
                  <a:pt x="263" y="311"/>
                </a:cubicBezTo>
                <a:cubicBezTo>
                  <a:pt x="264" y="311"/>
                  <a:pt x="265" y="312"/>
                  <a:pt x="265" y="313"/>
                </a:cubicBezTo>
                <a:cubicBezTo>
                  <a:pt x="265" y="315"/>
                  <a:pt x="265" y="316"/>
                  <a:pt x="265" y="318"/>
                </a:cubicBezTo>
                <a:cubicBezTo>
                  <a:pt x="262" y="338"/>
                  <a:pt x="259" y="359"/>
                  <a:pt x="256" y="379"/>
                </a:cubicBezTo>
                <a:cubicBezTo>
                  <a:pt x="256" y="381"/>
                  <a:pt x="256" y="383"/>
                  <a:pt x="255" y="385"/>
                </a:cubicBezTo>
                <a:cubicBezTo>
                  <a:pt x="255" y="388"/>
                  <a:pt x="254" y="392"/>
                  <a:pt x="251" y="392"/>
                </a:cubicBezTo>
                <a:cubicBezTo>
                  <a:pt x="247" y="393"/>
                  <a:pt x="247" y="389"/>
                  <a:pt x="246" y="386"/>
                </a:cubicBezTo>
                <a:cubicBezTo>
                  <a:pt x="245" y="372"/>
                  <a:pt x="243" y="359"/>
                  <a:pt x="241" y="345"/>
                </a:cubicBezTo>
                <a:cubicBezTo>
                  <a:pt x="240" y="337"/>
                  <a:pt x="239" y="329"/>
                  <a:pt x="238" y="321"/>
                </a:cubicBezTo>
                <a:cubicBezTo>
                  <a:pt x="238" y="319"/>
                  <a:pt x="239" y="316"/>
                  <a:pt x="240" y="316"/>
                </a:cubicBezTo>
                <a:cubicBezTo>
                  <a:pt x="249" y="315"/>
                  <a:pt x="247" y="309"/>
                  <a:pt x="247" y="304"/>
                </a:cubicBezTo>
                <a:cubicBezTo>
                  <a:pt x="246" y="297"/>
                  <a:pt x="246" y="290"/>
                  <a:pt x="246" y="283"/>
                </a:cubicBezTo>
                <a:cubicBezTo>
                  <a:pt x="245" y="272"/>
                  <a:pt x="244" y="271"/>
                  <a:pt x="234" y="272"/>
                </a:cubicBezTo>
                <a:cubicBezTo>
                  <a:pt x="222" y="273"/>
                  <a:pt x="210" y="275"/>
                  <a:pt x="199" y="276"/>
                </a:cubicBezTo>
                <a:cubicBezTo>
                  <a:pt x="198" y="276"/>
                  <a:pt x="196" y="277"/>
                  <a:pt x="195" y="278"/>
                </a:cubicBezTo>
                <a:cubicBezTo>
                  <a:pt x="194" y="281"/>
                  <a:pt x="197" y="281"/>
                  <a:pt x="199" y="282"/>
                </a:cubicBezTo>
                <a:cubicBezTo>
                  <a:pt x="200" y="282"/>
                  <a:pt x="202" y="282"/>
                  <a:pt x="203" y="283"/>
                </a:cubicBezTo>
                <a:cubicBezTo>
                  <a:pt x="206" y="283"/>
                  <a:pt x="209" y="284"/>
                  <a:pt x="208" y="287"/>
                </a:cubicBezTo>
                <a:cubicBezTo>
                  <a:pt x="207" y="289"/>
                  <a:pt x="203" y="290"/>
                  <a:pt x="201" y="290"/>
                </a:cubicBezTo>
                <a:cubicBezTo>
                  <a:pt x="190" y="289"/>
                  <a:pt x="178" y="286"/>
                  <a:pt x="167" y="285"/>
                </a:cubicBezTo>
                <a:cubicBezTo>
                  <a:pt x="156" y="284"/>
                  <a:pt x="146" y="284"/>
                  <a:pt x="135" y="283"/>
                </a:cubicBezTo>
                <a:cubicBezTo>
                  <a:pt x="131" y="283"/>
                  <a:pt x="127" y="283"/>
                  <a:pt x="123" y="283"/>
                </a:cubicBezTo>
                <a:cubicBezTo>
                  <a:pt x="121" y="283"/>
                  <a:pt x="119" y="281"/>
                  <a:pt x="119" y="279"/>
                </a:cubicBezTo>
                <a:cubicBezTo>
                  <a:pt x="120" y="277"/>
                  <a:pt x="122" y="276"/>
                  <a:pt x="123" y="275"/>
                </a:cubicBezTo>
                <a:cubicBezTo>
                  <a:pt x="124" y="275"/>
                  <a:pt x="124" y="275"/>
                  <a:pt x="125" y="275"/>
                </a:cubicBezTo>
                <a:cubicBezTo>
                  <a:pt x="143" y="273"/>
                  <a:pt x="161" y="267"/>
                  <a:pt x="179" y="262"/>
                </a:cubicBezTo>
                <a:cubicBezTo>
                  <a:pt x="189" y="260"/>
                  <a:pt x="198" y="258"/>
                  <a:pt x="208" y="256"/>
                </a:cubicBezTo>
                <a:cubicBezTo>
                  <a:pt x="209" y="256"/>
                  <a:pt x="211" y="257"/>
                  <a:pt x="211" y="258"/>
                </a:cubicBezTo>
                <a:cubicBezTo>
                  <a:pt x="211" y="259"/>
                  <a:pt x="210" y="261"/>
                  <a:pt x="209" y="262"/>
                </a:cubicBezTo>
                <a:cubicBezTo>
                  <a:pt x="206" y="264"/>
                  <a:pt x="203" y="266"/>
                  <a:pt x="199" y="268"/>
                </a:cubicBezTo>
                <a:close/>
                <a:moveTo>
                  <a:pt x="453" y="270"/>
                </a:moveTo>
                <a:cubicBezTo>
                  <a:pt x="454" y="279"/>
                  <a:pt x="455" y="291"/>
                  <a:pt x="456" y="303"/>
                </a:cubicBezTo>
                <a:cubicBezTo>
                  <a:pt x="457" y="307"/>
                  <a:pt x="459" y="308"/>
                  <a:pt x="464" y="307"/>
                </a:cubicBezTo>
                <a:cubicBezTo>
                  <a:pt x="465" y="306"/>
                  <a:pt x="467" y="305"/>
                  <a:pt x="469" y="304"/>
                </a:cubicBezTo>
                <a:cubicBezTo>
                  <a:pt x="481" y="294"/>
                  <a:pt x="486" y="280"/>
                  <a:pt x="484" y="265"/>
                </a:cubicBezTo>
                <a:cubicBezTo>
                  <a:pt x="482" y="252"/>
                  <a:pt x="473" y="244"/>
                  <a:pt x="461" y="242"/>
                </a:cubicBezTo>
                <a:cubicBezTo>
                  <a:pt x="455" y="241"/>
                  <a:pt x="453" y="243"/>
                  <a:pt x="453" y="248"/>
                </a:cubicBezTo>
                <a:cubicBezTo>
                  <a:pt x="453" y="255"/>
                  <a:pt x="453" y="261"/>
                  <a:pt x="453" y="270"/>
                </a:cubicBezTo>
                <a:close/>
                <a:moveTo>
                  <a:pt x="438" y="195"/>
                </a:moveTo>
                <a:cubicBezTo>
                  <a:pt x="438" y="187"/>
                  <a:pt x="438" y="180"/>
                  <a:pt x="437" y="173"/>
                </a:cubicBezTo>
                <a:cubicBezTo>
                  <a:pt x="437" y="169"/>
                  <a:pt x="439" y="165"/>
                  <a:pt x="434" y="162"/>
                </a:cubicBezTo>
                <a:cubicBezTo>
                  <a:pt x="431" y="165"/>
                  <a:pt x="429" y="167"/>
                  <a:pt x="426" y="169"/>
                </a:cubicBezTo>
                <a:cubicBezTo>
                  <a:pt x="420" y="177"/>
                  <a:pt x="416" y="185"/>
                  <a:pt x="413" y="194"/>
                </a:cubicBezTo>
                <a:cubicBezTo>
                  <a:pt x="412" y="201"/>
                  <a:pt x="413" y="207"/>
                  <a:pt x="417" y="211"/>
                </a:cubicBezTo>
                <a:cubicBezTo>
                  <a:pt x="421" y="215"/>
                  <a:pt x="426" y="219"/>
                  <a:pt x="431" y="222"/>
                </a:cubicBezTo>
                <a:cubicBezTo>
                  <a:pt x="435" y="225"/>
                  <a:pt x="438" y="222"/>
                  <a:pt x="438" y="218"/>
                </a:cubicBezTo>
                <a:cubicBezTo>
                  <a:pt x="438" y="210"/>
                  <a:pt x="438" y="202"/>
                  <a:pt x="438" y="195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第一节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33434" y="203049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8"/>
          <p:cNvSpPr txBox="1"/>
          <p:nvPr/>
        </p:nvSpPr>
        <p:spPr>
          <a:xfrm>
            <a:off x="936978" y="2432082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33434" y="41753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/>
          <p:cNvSpPr txBox="1"/>
          <p:nvPr/>
        </p:nvSpPr>
        <p:spPr>
          <a:xfrm>
            <a:off x="936978" y="4576970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988990" y="2030491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8"/>
          <p:cNvSpPr txBox="1"/>
          <p:nvPr/>
        </p:nvSpPr>
        <p:spPr>
          <a:xfrm>
            <a:off x="7992534" y="2432082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88990" y="41753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0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78"/>
          <p:cNvSpPr txBox="1"/>
          <p:nvPr/>
        </p:nvSpPr>
        <p:spPr>
          <a:xfrm>
            <a:off x="7992534" y="4576970"/>
            <a:ext cx="316089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07912" y="184924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第一节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 rot="10800000">
            <a:off x="895527" y="3392488"/>
            <a:ext cx="293495" cy="1287110"/>
          </a:xfrm>
          <a:custGeom>
            <a:avLst/>
            <a:gdLst>
              <a:gd name="T0" fmla="*/ 199 w 203"/>
              <a:gd name="T1" fmla="*/ 588 h 900"/>
              <a:gd name="T2" fmla="*/ 110 w 203"/>
              <a:gd name="T3" fmla="*/ 869 h 900"/>
              <a:gd name="T4" fmla="*/ 7 w 203"/>
              <a:gd name="T5" fmla="*/ 531 h 900"/>
              <a:gd name="T6" fmla="*/ 33 w 203"/>
              <a:gd name="T7" fmla="*/ 29 h 900"/>
              <a:gd name="T8" fmla="*/ 53 w 203"/>
              <a:gd name="T9" fmla="*/ 686 h 900"/>
              <a:gd name="T10" fmla="*/ 44 w 203"/>
              <a:gd name="T11" fmla="*/ 639 h 900"/>
              <a:gd name="T12" fmla="*/ 163 w 203"/>
              <a:gd name="T13" fmla="*/ 625 h 900"/>
              <a:gd name="T14" fmla="*/ 160 w 203"/>
              <a:gd name="T15" fmla="*/ 45 h 900"/>
              <a:gd name="T16" fmla="*/ 70 w 203"/>
              <a:gd name="T17" fmla="*/ 589 h 900"/>
              <a:gd name="T18" fmla="*/ 73 w 203"/>
              <a:gd name="T19" fmla="*/ 567 h 900"/>
              <a:gd name="T20" fmla="*/ 68 w 203"/>
              <a:gd name="T21" fmla="*/ 495 h 900"/>
              <a:gd name="T22" fmla="*/ 10 w 203"/>
              <a:gd name="T23" fmla="*/ 375 h 900"/>
              <a:gd name="T24" fmla="*/ 11 w 203"/>
              <a:gd name="T25" fmla="*/ 382 h 900"/>
              <a:gd name="T26" fmla="*/ 100 w 203"/>
              <a:gd name="T27" fmla="*/ 521 h 900"/>
              <a:gd name="T28" fmla="*/ 100 w 203"/>
              <a:gd name="T29" fmla="*/ 512 h 900"/>
              <a:gd name="T30" fmla="*/ 10 w 203"/>
              <a:gd name="T31" fmla="*/ 345 h 900"/>
              <a:gd name="T32" fmla="*/ 12 w 203"/>
              <a:gd name="T33" fmla="*/ 353 h 900"/>
              <a:gd name="T34" fmla="*/ 138 w 203"/>
              <a:gd name="T35" fmla="*/ 480 h 900"/>
              <a:gd name="T36" fmla="*/ 147 w 203"/>
              <a:gd name="T37" fmla="*/ 267 h 900"/>
              <a:gd name="T38" fmla="*/ 102 w 203"/>
              <a:gd name="T39" fmla="*/ 163 h 900"/>
              <a:gd name="T40" fmla="*/ 54 w 203"/>
              <a:gd name="T41" fmla="*/ 206 h 900"/>
              <a:gd name="T42" fmla="*/ 120 w 203"/>
              <a:gd name="T43" fmla="*/ 331 h 900"/>
              <a:gd name="T44" fmla="*/ 157 w 203"/>
              <a:gd name="T45" fmla="*/ 515 h 900"/>
              <a:gd name="T46" fmla="*/ 25 w 203"/>
              <a:gd name="T47" fmla="*/ 187 h 900"/>
              <a:gd name="T48" fmla="*/ 7 w 203"/>
              <a:gd name="T49" fmla="*/ 118 h 900"/>
              <a:gd name="T50" fmla="*/ 8 w 203"/>
              <a:gd name="T51" fmla="*/ 112 h 900"/>
              <a:gd name="T52" fmla="*/ 76 w 203"/>
              <a:gd name="T53" fmla="*/ 140 h 900"/>
              <a:gd name="T54" fmla="*/ 162 w 203"/>
              <a:gd name="T55" fmla="*/ 158 h 900"/>
              <a:gd name="T56" fmla="*/ 130 w 203"/>
              <a:gd name="T57" fmla="*/ 29 h 900"/>
              <a:gd name="T58" fmla="*/ 139 w 203"/>
              <a:gd name="T59" fmla="*/ 86 h 900"/>
              <a:gd name="T60" fmla="*/ 154 w 203"/>
              <a:gd name="T61" fmla="*/ 16 h 900"/>
              <a:gd name="T62" fmla="*/ 101 w 203"/>
              <a:gd name="T63" fmla="*/ 23 h 900"/>
              <a:gd name="T64" fmla="*/ 161 w 203"/>
              <a:gd name="T65" fmla="*/ 133 h 900"/>
              <a:gd name="T66" fmla="*/ 184 w 203"/>
              <a:gd name="T67" fmla="*/ 311 h 900"/>
              <a:gd name="T68" fmla="*/ 96 w 203"/>
              <a:gd name="T69" fmla="*/ 575 h 900"/>
              <a:gd name="T70" fmla="*/ 37 w 203"/>
              <a:gd name="T71" fmla="*/ 535 h 900"/>
              <a:gd name="T72" fmla="*/ 36 w 203"/>
              <a:gd name="T73" fmla="*/ 518 h 900"/>
              <a:gd name="T74" fmla="*/ 20 w 203"/>
              <a:gd name="T75" fmla="*/ 204 h 900"/>
              <a:gd name="T76" fmla="*/ 79 w 203"/>
              <a:gd name="T77" fmla="*/ 68 h 900"/>
              <a:gd name="T78" fmla="*/ 151 w 203"/>
              <a:gd name="T79" fmla="*/ 157 h 900"/>
              <a:gd name="T80" fmla="*/ 136 w 203"/>
              <a:gd name="T81" fmla="*/ 160 h 900"/>
              <a:gd name="T82" fmla="*/ 12 w 203"/>
              <a:gd name="T83" fmla="*/ 240 h 900"/>
              <a:gd name="T84" fmla="*/ 9 w 203"/>
              <a:gd name="T85" fmla="*/ 172 h 900"/>
              <a:gd name="T86" fmla="*/ 48 w 203"/>
              <a:gd name="T87" fmla="*/ 38 h 900"/>
              <a:gd name="T88" fmla="*/ 35 w 203"/>
              <a:gd name="T89" fmla="*/ 48 h 900"/>
              <a:gd name="T90" fmla="*/ 121 w 203"/>
              <a:gd name="T91" fmla="*/ 775 h 900"/>
              <a:gd name="T92" fmla="*/ 134 w 203"/>
              <a:gd name="T93" fmla="*/ 744 h 900"/>
              <a:gd name="T94" fmla="*/ 141 w 203"/>
              <a:gd name="T95" fmla="*/ 697 h 900"/>
              <a:gd name="T96" fmla="*/ 170 w 203"/>
              <a:gd name="T97" fmla="*/ 669 h 900"/>
              <a:gd name="T98" fmla="*/ 180 w 203"/>
              <a:gd name="T99" fmla="*/ 642 h 900"/>
              <a:gd name="T100" fmla="*/ 127 w 203"/>
              <a:gd name="T101" fmla="*/ 612 h 900"/>
              <a:gd name="T102" fmla="*/ 34 w 203"/>
              <a:gd name="T103" fmla="*/ 593 h 900"/>
              <a:gd name="T104" fmla="*/ 66 w 203"/>
              <a:gd name="T105" fmla="*/ 851 h 900"/>
              <a:gd name="T106" fmla="*/ 27 w 203"/>
              <a:gd name="T107" fmla="*/ 495 h 900"/>
              <a:gd name="T108" fmla="*/ 70 w 203"/>
              <a:gd name="T109" fmla="*/ 20 h 900"/>
              <a:gd name="T110" fmla="*/ 185 w 203"/>
              <a:gd name="T111" fmla="*/ 23 h 900"/>
              <a:gd name="T112" fmla="*/ 108 w 203"/>
              <a:gd name="T113" fmla="*/ 586 h 900"/>
              <a:gd name="T114" fmla="*/ 86 w 203"/>
              <a:gd name="T115" fmla="*/ 884 h 900"/>
              <a:gd name="T116" fmla="*/ 162 w 203"/>
              <a:gd name="T117" fmla="*/ 17 h 900"/>
              <a:gd name="T118" fmla="*/ 126 w 203"/>
              <a:gd name="T119" fmla="*/ 259 h 900"/>
              <a:gd name="T120" fmla="*/ 165 w 203"/>
              <a:gd name="T121" fmla="*/ 210 h 900"/>
              <a:gd name="T122" fmla="*/ 43 w 203"/>
              <a:gd name="T123" fmla="*/ 463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3" h="900">
                <a:moveTo>
                  <a:pt x="191" y="8"/>
                </a:moveTo>
                <a:cubicBezTo>
                  <a:pt x="190" y="27"/>
                  <a:pt x="189" y="44"/>
                  <a:pt x="189" y="61"/>
                </a:cubicBezTo>
                <a:cubicBezTo>
                  <a:pt x="188" y="75"/>
                  <a:pt x="188" y="90"/>
                  <a:pt x="188" y="104"/>
                </a:cubicBezTo>
                <a:cubicBezTo>
                  <a:pt x="188" y="149"/>
                  <a:pt x="190" y="195"/>
                  <a:pt x="192" y="240"/>
                </a:cubicBezTo>
                <a:cubicBezTo>
                  <a:pt x="193" y="277"/>
                  <a:pt x="194" y="314"/>
                  <a:pt x="192" y="351"/>
                </a:cubicBezTo>
                <a:cubicBezTo>
                  <a:pt x="191" y="380"/>
                  <a:pt x="191" y="408"/>
                  <a:pt x="192" y="436"/>
                </a:cubicBezTo>
                <a:cubicBezTo>
                  <a:pt x="193" y="487"/>
                  <a:pt x="194" y="538"/>
                  <a:pt x="199" y="588"/>
                </a:cubicBezTo>
                <a:cubicBezTo>
                  <a:pt x="200" y="598"/>
                  <a:pt x="202" y="608"/>
                  <a:pt x="203" y="618"/>
                </a:cubicBezTo>
                <a:cubicBezTo>
                  <a:pt x="195" y="629"/>
                  <a:pt x="190" y="642"/>
                  <a:pt x="184" y="654"/>
                </a:cubicBezTo>
                <a:cubicBezTo>
                  <a:pt x="173" y="679"/>
                  <a:pt x="162" y="704"/>
                  <a:pt x="150" y="729"/>
                </a:cubicBezTo>
                <a:cubicBezTo>
                  <a:pt x="148" y="734"/>
                  <a:pt x="146" y="739"/>
                  <a:pt x="144" y="743"/>
                </a:cubicBezTo>
                <a:cubicBezTo>
                  <a:pt x="137" y="758"/>
                  <a:pt x="131" y="773"/>
                  <a:pt x="124" y="787"/>
                </a:cubicBezTo>
                <a:cubicBezTo>
                  <a:pt x="118" y="799"/>
                  <a:pt x="114" y="811"/>
                  <a:pt x="114" y="825"/>
                </a:cubicBezTo>
                <a:cubicBezTo>
                  <a:pt x="114" y="839"/>
                  <a:pt x="113" y="854"/>
                  <a:pt x="110" y="869"/>
                </a:cubicBezTo>
                <a:cubicBezTo>
                  <a:pt x="109" y="880"/>
                  <a:pt x="105" y="892"/>
                  <a:pt x="94" y="898"/>
                </a:cubicBezTo>
                <a:cubicBezTo>
                  <a:pt x="83" y="900"/>
                  <a:pt x="77" y="894"/>
                  <a:pt x="72" y="886"/>
                </a:cubicBezTo>
                <a:cubicBezTo>
                  <a:pt x="64" y="871"/>
                  <a:pt x="59" y="856"/>
                  <a:pt x="60" y="839"/>
                </a:cubicBezTo>
                <a:cubicBezTo>
                  <a:pt x="61" y="824"/>
                  <a:pt x="59" y="810"/>
                  <a:pt x="55" y="796"/>
                </a:cubicBezTo>
                <a:cubicBezTo>
                  <a:pt x="46" y="765"/>
                  <a:pt x="38" y="734"/>
                  <a:pt x="30" y="703"/>
                </a:cubicBezTo>
                <a:cubicBezTo>
                  <a:pt x="23" y="677"/>
                  <a:pt x="17" y="650"/>
                  <a:pt x="13" y="623"/>
                </a:cubicBezTo>
                <a:cubicBezTo>
                  <a:pt x="9" y="592"/>
                  <a:pt x="8" y="562"/>
                  <a:pt x="7" y="531"/>
                </a:cubicBezTo>
                <a:cubicBezTo>
                  <a:pt x="7" y="495"/>
                  <a:pt x="6" y="460"/>
                  <a:pt x="5" y="425"/>
                </a:cubicBezTo>
                <a:cubicBezTo>
                  <a:pt x="4" y="387"/>
                  <a:pt x="4" y="349"/>
                  <a:pt x="3" y="311"/>
                </a:cubicBezTo>
                <a:cubicBezTo>
                  <a:pt x="3" y="285"/>
                  <a:pt x="2" y="259"/>
                  <a:pt x="2" y="233"/>
                </a:cubicBezTo>
                <a:cubicBezTo>
                  <a:pt x="1" y="182"/>
                  <a:pt x="0" y="131"/>
                  <a:pt x="4" y="80"/>
                </a:cubicBezTo>
                <a:cubicBezTo>
                  <a:pt x="4" y="71"/>
                  <a:pt x="5" y="62"/>
                  <a:pt x="5" y="54"/>
                </a:cubicBezTo>
                <a:cubicBezTo>
                  <a:pt x="11" y="44"/>
                  <a:pt x="18" y="37"/>
                  <a:pt x="27" y="33"/>
                </a:cubicBezTo>
                <a:cubicBezTo>
                  <a:pt x="29" y="32"/>
                  <a:pt x="31" y="30"/>
                  <a:pt x="33" y="29"/>
                </a:cubicBezTo>
                <a:cubicBezTo>
                  <a:pt x="59" y="9"/>
                  <a:pt x="88" y="2"/>
                  <a:pt x="120" y="0"/>
                </a:cubicBezTo>
                <a:cubicBezTo>
                  <a:pt x="130" y="0"/>
                  <a:pt x="140" y="0"/>
                  <a:pt x="150" y="2"/>
                </a:cubicBezTo>
                <a:cubicBezTo>
                  <a:pt x="159" y="4"/>
                  <a:pt x="169" y="4"/>
                  <a:pt x="179" y="5"/>
                </a:cubicBezTo>
                <a:cubicBezTo>
                  <a:pt x="182" y="6"/>
                  <a:pt x="186" y="7"/>
                  <a:pt x="191" y="8"/>
                </a:cubicBezTo>
                <a:close/>
                <a:moveTo>
                  <a:pt x="53" y="686"/>
                </a:moveTo>
                <a:cubicBezTo>
                  <a:pt x="48" y="680"/>
                  <a:pt x="52" y="677"/>
                  <a:pt x="54" y="673"/>
                </a:cubicBezTo>
                <a:cubicBezTo>
                  <a:pt x="59" y="678"/>
                  <a:pt x="57" y="682"/>
                  <a:pt x="53" y="686"/>
                </a:cubicBezTo>
                <a:close/>
                <a:moveTo>
                  <a:pt x="50" y="649"/>
                </a:moveTo>
                <a:cubicBezTo>
                  <a:pt x="54" y="656"/>
                  <a:pt x="50" y="658"/>
                  <a:pt x="46" y="661"/>
                </a:cubicBezTo>
                <a:cubicBezTo>
                  <a:pt x="43" y="656"/>
                  <a:pt x="43" y="656"/>
                  <a:pt x="50" y="649"/>
                </a:cubicBezTo>
                <a:close/>
                <a:moveTo>
                  <a:pt x="147" y="655"/>
                </a:moveTo>
                <a:cubicBezTo>
                  <a:pt x="140" y="654"/>
                  <a:pt x="137" y="650"/>
                  <a:pt x="138" y="644"/>
                </a:cubicBezTo>
                <a:cubicBezTo>
                  <a:pt x="144" y="645"/>
                  <a:pt x="147" y="648"/>
                  <a:pt x="147" y="655"/>
                </a:cubicBezTo>
                <a:close/>
                <a:moveTo>
                  <a:pt x="44" y="639"/>
                </a:moveTo>
                <a:cubicBezTo>
                  <a:pt x="42" y="644"/>
                  <a:pt x="40" y="649"/>
                  <a:pt x="38" y="653"/>
                </a:cubicBezTo>
                <a:cubicBezTo>
                  <a:pt x="35" y="653"/>
                  <a:pt x="34" y="651"/>
                  <a:pt x="34" y="649"/>
                </a:cubicBezTo>
                <a:cubicBezTo>
                  <a:pt x="34" y="644"/>
                  <a:pt x="36" y="640"/>
                  <a:pt x="40" y="637"/>
                </a:cubicBezTo>
                <a:cubicBezTo>
                  <a:pt x="41" y="638"/>
                  <a:pt x="42" y="638"/>
                  <a:pt x="44" y="639"/>
                </a:cubicBezTo>
                <a:close/>
                <a:moveTo>
                  <a:pt x="163" y="625"/>
                </a:moveTo>
                <a:cubicBezTo>
                  <a:pt x="153" y="621"/>
                  <a:pt x="152" y="618"/>
                  <a:pt x="152" y="610"/>
                </a:cubicBezTo>
                <a:cubicBezTo>
                  <a:pt x="160" y="615"/>
                  <a:pt x="160" y="615"/>
                  <a:pt x="163" y="625"/>
                </a:cubicBezTo>
                <a:close/>
                <a:moveTo>
                  <a:pt x="157" y="648"/>
                </a:moveTo>
                <a:cubicBezTo>
                  <a:pt x="146" y="638"/>
                  <a:pt x="146" y="638"/>
                  <a:pt x="146" y="629"/>
                </a:cubicBezTo>
                <a:cubicBezTo>
                  <a:pt x="152" y="631"/>
                  <a:pt x="154" y="637"/>
                  <a:pt x="160" y="640"/>
                </a:cubicBezTo>
                <a:cubicBezTo>
                  <a:pt x="159" y="642"/>
                  <a:pt x="158" y="644"/>
                  <a:pt x="157" y="648"/>
                </a:cubicBezTo>
                <a:close/>
                <a:moveTo>
                  <a:pt x="160" y="45"/>
                </a:moveTo>
                <a:cubicBezTo>
                  <a:pt x="160" y="46"/>
                  <a:pt x="161" y="46"/>
                  <a:pt x="161" y="46"/>
                </a:cubicBezTo>
                <a:cubicBezTo>
                  <a:pt x="161" y="46"/>
                  <a:pt x="160" y="45"/>
                  <a:pt x="160" y="45"/>
                </a:cubicBezTo>
                <a:cubicBezTo>
                  <a:pt x="160" y="45"/>
                  <a:pt x="160" y="45"/>
                  <a:pt x="160" y="45"/>
                </a:cubicBezTo>
                <a:close/>
                <a:moveTo>
                  <a:pt x="67" y="516"/>
                </a:moveTo>
                <a:cubicBezTo>
                  <a:pt x="68" y="518"/>
                  <a:pt x="68" y="521"/>
                  <a:pt x="68" y="523"/>
                </a:cubicBezTo>
                <a:cubicBezTo>
                  <a:pt x="67" y="527"/>
                  <a:pt x="68" y="530"/>
                  <a:pt x="71" y="533"/>
                </a:cubicBezTo>
                <a:cubicBezTo>
                  <a:pt x="66" y="539"/>
                  <a:pt x="66" y="544"/>
                  <a:pt x="71" y="549"/>
                </a:cubicBezTo>
                <a:cubicBezTo>
                  <a:pt x="66" y="556"/>
                  <a:pt x="68" y="563"/>
                  <a:pt x="69" y="570"/>
                </a:cubicBezTo>
                <a:cubicBezTo>
                  <a:pt x="69" y="576"/>
                  <a:pt x="70" y="583"/>
                  <a:pt x="70" y="589"/>
                </a:cubicBezTo>
                <a:cubicBezTo>
                  <a:pt x="70" y="591"/>
                  <a:pt x="68" y="593"/>
                  <a:pt x="68" y="596"/>
                </a:cubicBezTo>
                <a:cubicBezTo>
                  <a:pt x="61" y="594"/>
                  <a:pt x="64" y="588"/>
                  <a:pt x="61" y="586"/>
                </a:cubicBezTo>
                <a:cubicBezTo>
                  <a:pt x="60" y="585"/>
                  <a:pt x="59" y="585"/>
                  <a:pt x="57" y="584"/>
                </a:cubicBezTo>
                <a:cubicBezTo>
                  <a:pt x="57" y="587"/>
                  <a:pt x="57" y="589"/>
                  <a:pt x="57" y="591"/>
                </a:cubicBezTo>
                <a:cubicBezTo>
                  <a:pt x="60" y="595"/>
                  <a:pt x="63" y="600"/>
                  <a:pt x="67" y="605"/>
                </a:cubicBezTo>
                <a:cubicBezTo>
                  <a:pt x="71" y="602"/>
                  <a:pt x="75" y="599"/>
                  <a:pt x="78" y="598"/>
                </a:cubicBezTo>
                <a:cubicBezTo>
                  <a:pt x="76" y="587"/>
                  <a:pt x="74" y="577"/>
                  <a:pt x="73" y="567"/>
                </a:cubicBezTo>
                <a:cubicBezTo>
                  <a:pt x="72" y="561"/>
                  <a:pt x="71" y="555"/>
                  <a:pt x="70" y="549"/>
                </a:cubicBezTo>
                <a:cubicBezTo>
                  <a:pt x="70" y="544"/>
                  <a:pt x="70" y="539"/>
                  <a:pt x="70" y="533"/>
                </a:cubicBezTo>
                <a:cubicBezTo>
                  <a:pt x="69" y="530"/>
                  <a:pt x="69" y="526"/>
                  <a:pt x="68" y="523"/>
                </a:cubicBezTo>
                <a:cubicBezTo>
                  <a:pt x="70" y="520"/>
                  <a:pt x="69" y="518"/>
                  <a:pt x="67" y="515"/>
                </a:cubicBezTo>
                <a:cubicBezTo>
                  <a:pt x="69" y="513"/>
                  <a:pt x="69" y="511"/>
                  <a:pt x="68" y="509"/>
                </a:cubicBezTo>
                <a:cubicBezTo>
                  <a:pt x="68" y="506"/>
                  <a:pt x="68" y="504"/>
                  <a:pt x="67" y="502"/>
                </a:cubicBezTo>
                <a:cubicBezTo>
                  <a:pt x="68" y="499"/>
                  <a:pt x="68" y="497"/>
                  <a:pt x="68" y="495"/>
                </a:cubicBezTo>
                <a:cubicBezTo>
                  <a:pt x="68" y="495"/>
                  <a:pt x="68" y="494"/>
                  <a:pt x="68" y="494"/>
                </a:cubicBezTo>
                <a:cubicBezTo>
                  <a:pt x="68" y="494"/>
                  <a:pt x="68" y="494"/>
                  <a:pt x="68" y="494"/>
                </a:cubicBezTo>
                <a:cubicBezTo>
                  <a:pt x="68" y="495"/>
                  <a:pt x="68" y="495"/>
                  <a:pt x="68" y="495"/>
                </a:cubicBezTo>
                <a:cubicBezTo>
                  <a:pt x="68" y="497"/>
                  <a:pt x="68" y="500"/>
                  <a:pt x="68" y="502"/>
                </a:cubicBezTo>
                <a:cubicBezTo>
                  <a:pt x="68" y="504"/>
                  <a:pt x="68" y="507"/>
                  <a:pt x="68" y="509"/>
                </a:cubicBezTo>
                <a:cubicBezTo>
                  <a:pt x="68" y="511"/>
                  <a:pt x="67" y="513"/>
                  <a:pt x="67" y="516"/>
                </a:cubicBezTo>
                <a:close/>
                <a:moveTo>
                  <a:pt x="10" y="375"/>
                </a:moveTo>
                <a:cubicBezTo>
                  <a:pt x="11" y="377"/>
                  <a:pt x="11" y="380"/>
                  <a:pt x="11" y="382"/>
                </a:cubicBezTo>
                <a:cubicBezTo>
                  <a:pt x="10" y="386"/>
                  <a:pt x="10" y="390"/>
                  <a:pt x="9" y="394"/>
                </a:cubicBezTo>
                <a:cubicBezTo>
                  <a:pt x="9" y="399"/>
                  <a:pt x="9" y="405"/>
                  <a:pt x="9" y="411"/>
                </a:cubicBezTo>
                <a:cubicBezTo>
                  <a:pt x="9" y="412"/>
                  <a:pt x="10" y="412"/>
                  <a:pt x="10" y="413"/>
                </a:cubicBezTo>
                <a:cubicBezTo>
                  <a:pt x="10" y="412"/>
                  <a:pt x="9" y="411"/>
                  <a:pt x="9" y="411"/>
                </a:cubicBezTo>
                <a:cubicBezTo>
                  <a:pt x="15" y="406"/>
                  <a:pt x="12" y="399"/>
                  <a:pt x="16" y="393"/>
                </a:cubicBezTo>
                <a:cubicBezTo>
                  <a:pt x="14" y="389"/>
                  <a:pt x="12" y="386"/>
                  <a:pt x="11" y="382"/>
                </a:cubicBezTo>
                <a:cubicBezTo>
                  <a:pt x="10" y="380"/>
                  <a:pt x="10" y="377"/>
                  <a:pt x="10" y="375"/>
                </a:cubicBezTo>
                <a:cubicBezTo>
                  <a:pt x="10" y="374"/>
                  <a:pt x="10" y="374"/>
                  <a:pt x="10" y="373"/>
                </a:cubicBezTo>
                <a:cubicBezTo>
                  <a:pt x="10" y="374"/>
                  <a:pt x="10" y="374"/>
                  <a:pt x="10" y="375"/>
                </a:cubicBezTo>
                <a:close/>
                <a:moveTo>
                  <a:pt x="100" y="528"/>
                </a:moveTo>
                <a:cubicBezTo>
                  <a:pt x="100" y="529"/>
                  <a:pt x="100" y="529"/>
                  <a:pt x="100" y="530"/>
                </a:cubicBezTo>
                <a:cubicBezTo>
                  <a:pt x="100" y="529"/>
                  <a:pt x="100" y="528"/>
                  <a:pt x="99" y="528"/>
                </a:cubicBezTo>
                <a:cubicBezTo>
                  <a:pt x="100" y="525"/>
                  <a:pt x="100" y="523"/>
                  <a:pt x="100" y="521"/>
                </a:cubicBezTo>
                <a:cubicBezTo>
                  <a:pt x="100" y="518"/>
                  <a:pt x="100" y="515"/>
                  <a:pt x="100" y="512"/>
                </a:cubicBezTo>
                <a:cubicBezTo>
                  <a:pt x="100" y="510"/>
                  <a:pt x="99" y="507"/>
                  <a:pt x="99" y="505"/>
                </a:cubicBezTo>
                <a:cubicBezTo>
                  <a:pt x="101" y="502"/>
                  <a:pt x="101" y="500"/>
                  <a:pt x="99" y="498"/>
                </a:cubicBezTo>
                <a:cubicBezTo>
                  <a:pt x="100" y="497"/>
                  <a:pt x="100" y="496"/>
                  <a:pt x="100" y="497"/>
                </a:cubicBezTo>
                <a:cubicBezTo>
                  <a:pt x="100" y="496"/>
                  <a:pt x="100" y="497"/>
                  <a:pt x="100" y="498"/>
                </a:cubicBezTo>
                <a:cubicBezTo>
                  <a:pt x="100" y="500"/>
                  <a:pt x="100" y="502"/>
                  <a:pt x="99" y="505"/>
                </a:cubicBezTo>
                <a:cubicBezTo>
                  <a:pt x="100" y="507"/>
                  <a:pt x="100" y="510"/>
                  <a:pt x="100" y="512"/>
                </a:cubicBezTo>
                <a:cubicBezTo>
                  <a:pt x="98" y="515"/>
                  <a:pt x="100" y="518"/>
                  <a:pt x="100" y="521"/>
                </a:cubicBezTo>
                <a:cubicBezTo>
                  <a:pt x="100" y="523"/>
                  <a:pt x="100" y="526"/>
                  <a:pt x="100" y="528"/>
                </a:cubicBezTo>
                <a:close/>
                <a:moveTo>
                  <a:pt x="9" y="358"/>
                </a:moveTo>
                <a:cubicBezTo>
                  <a:pt x="9" y="359"/>
                  <a:pt x="9" y="359"/>
                  <a:pt x="9" y="358"/>
                </a:cubicBezTo>
                <a:cubicBezTo>
                  <a:pt x="9" y="359"/>
                  <a:pt x="9" y="358"/>
                  <a:pt x="8" y="358"/>
                </a:cubicBezTo>
                <a:cubicBezTo>
                  <a:pt x="9" y="356"/>
                  <a:pt x="10" y="354"/>
                  <a:pt x="11" y="352"/>
                </a:cubicBezTo>
                <a:cubicBezTo>
                  <a:pt x="11" y="350"/>
                  <a:pt x="10" y="347"/>
                  <a:pt x="10" y="345"/>
                </a:cubicBezTo>
                <a:cubicBezTo>
                  <a:pt x="13" y="335"/>
                  <a:pt x="13" y="325"/>
                  <a:pt x="10" y="315"/>
                </a:cubicBezTo>
                <a:cubicBezTo>
                  <a:pt x="10" y="313"/>
                  <a:pt x="10" y="310"/>
                  <a:pt x="10" y="308"/>
                </a:cubicBezTo>
                <a:cubicBezTo>
                  <a:pt x="10" y="307"/>
                  <a:pt x="10" y="306"/>
                  <a:pt x="10" y="307"/>
                </a:cubicBezTo>
                <a:cubicBezTo>
                  <a:pt x="10" y="306"/>
                  <a:pt x="10" y="307"/>
                  <a:pt x="10" y="308"/>
                </a:cubicBezTo>
                <a:cubicBezTo>
                  <a:pt x="9" y="311"/>
                  <a:pt x="9" y="313"/>
                  <a:pt x="11" y="315"/>
                </a:cubicBezTo>
                <a:cubicBezTo>
                  <a:pt x="7" y="325"/>
                  <a:pt x="9" y="335"/>
                  <a:pt x="10" y="345"/>
                </a:cubicBezTo>
                <a:cubicBezTo>
                  <a:pt x="11" y="347"/>
                  <a:pt x="11" y="350"/>
                  <a:pt x="12" y="353"/>
                </a:cubicBezTo>
                <a:cubicBezTo>
                  <a:pt x="11" y="354"/>
                  <a:pt x="9" y="356"/>
                  <a:pt x="9" y="358"/>
                </a:cubicBezTo>
                <a:close/>
                <a:moveTo>
                  <a:pt x="158" y="561"/>
                </a:moveTo>
                <a:cubicBezTo>
                  <a:pt x="158" y="562"/>
                  <a:pt x="158" y="563"/>
                  <a:pt x="159" y="563"/>
                </a:cubicBezTo>
                <a:cubicBezTo>
                  <a:pt x="158" y="563"/>
                  <a:pt x="158" y="562"/>
                  <a:pt x="158" y="561"/>
                </a:cubicBezTo>
                <a:cubicBezTo>
                  <a:pt x="158" y="561"/>
                  <a:pt x="158" y="560"/>
                  <a:pt x="158" y="560"/>
                </a:cubicBezTo>
                <a:cubicBezTo>
                  <a:pt x="158" y="560"/>
                  <a:pt x="158" y="561"/>
                  <a:pt x="158" y="561"/>
                </a:cubicBezTo>
                <a:close/>
                <a:moveTo>
                  <a:pt x="138" y="480"/>
                </a:moveTo>
                <a:cubicBezTo>
                  <a:pt x="138" y="481"/>
                  <a:pt x="138" y="482"/>
                  <a:pt x="138" y="482"/>
                </a:cubicBezTo>
                <a:cubicBezTo>
                  <a:pt x="138" y="481"/>
                  <a:pt x="138" y="481"/>
                  <a:pt x="138" y="480"/>
                </a:cubicBezTo>
                <a:cubicBezTo>
                  <a:pt x="138" y="478"/>
                  <a:pt x="138" y="475"/>
                  <a:pt x="138" y="473"/>
                </a:cubicBezTo>
                <a:cubicBezTo>
                  <a:pt x="139" y="470"/>
                  <a:pt x="140" y="466"/>
                  <a:pt x="140" y="463"/>
                </a:cubicBezTo>
                <a:cubicBezTo>
                  <a:pt x="141" y="433"/>
                  <a:pt x="142" y="404"/>
                  <a:pt x="143" y="375"/>
                </a:cubicBezTo>
                <a:cubicBezTo>
                  <a:pt x="143" y="355"/>
                  <a:pt x="143" y="336"/>
                  <a:pt x="143" y="316"/>
                </a:cubicBezTo>
                <a:cubicBezTo>
                  <a:pt x="148" y="305"/>
                  <a:pt x="150" y="280"/>
                  <a:pt x="147" y="267"/>
                </a:cubicBezTo>
                <a:cubicBezTo>
                  <a:pt x="143" y="266"/>
                  <a:pt x="141" y="269"/>
                  <a:pt x="138" y="271"/>
                </a:cubicBezTo>
                <a:cubicBezTo>
                  <a:pt x="130" y="280"/>
                  <a:pt x="122" y="289"/>
                  <a:pt x="113" y="298"/>
                </a:cubicBezTo>
                <a:cubicBezTo>
                  <a:pt x="110" y="301"/>
                  <a:pt x="108" y="304"/>
                  <a:pt x="104" y="306"/>
                </a:cubicBezTo>
                <a:cubicBezTo>
                  <a:pt x="100" y="307"/>
                  <a:pt x="100" y="314"/>
                  <a:pt x="93" y="313"/>
                </a:cubicBezTo>
                <a:cubicBezTo>
                  <a:pt x="91" y="306"/>
                  <a:pt x="90" y="299"/>
                  <a:pt x="91" y="291"/>
                </a:cubicBezTo>
                <a:cubicBezTo>
                  <a:pt x="92" y="278"/>
                  <a:pt x="93" y="265"/>
                  <a:pt x="94" y="252"/>
                </a:cubicBezTo>
                <a:cubicBezTo>
                  <a:pt x="98" y="222"/>
                  <a:pt x="101" y="192"/>
                  <a:pt x="102" y="163"/>
                </a:cubicBezTo>
                <a:cubicBezTo>
                  <a:pt x="102" y="159"/>
                  <a:pt x="104" y="155"/>
                  <a:pt x="100" y="150"/>
                </a:cubicBezTo>
                <a:cubicBezTo>
                  <a:pt x="98" y="155"/>
                  <a:pt x="96" y="159"/>
                  <a:pt x="94" y="163"/>
                </a:cubicBezTo>
                <a:cubicBezTo>
                  <a:pt x="93" y="164"/>
                  <a:pt x="91" y="164"/>
                  <a:pt x="90" y="164"/>
                </a:cubicBezTo>
                <a:cubicBezTo>
                  <a:pt x="88" y="162"/>
                  <a:pt x="85" y="159"/>
                  <a:pt x="83" y="157"/>
                </a:cubicBezTo>
                <a:cubicBezTo>
                  <a:pt x="77" y="158"/>
                  <a:pt x="72" y="160"/>
                  <a:pt x="69" y="165"/>
                </a:cubicBezTo>
                <a:cubicBezTo>
                  <a:pt x="68" y="167"/>
                  <a:pt x="65" y="169"/>
                  <a:pt x="61" y="171"/>
                </a:cubicBezTo>
                <a:cubicBezTo>
                  <a:pt x="55" y="181"/>
                  <a:pt x="53" y="193"/>
                  <a:pt x="54" y="206"/>
                </a:cubicBezTo>
                <a:cubicBezTo>
                  <a:pt x="55" y="220"/>
                  <a:pt x="56" y="233"/>
                  <a:pt x="56" y="247"/>
                </a:cubicBezTo>
                <a:cubicBezTo>
                  <a:pt x="56" y="279"/>
                  <a:pt x="56" y="311"/>
                  <a:pt x="56" y="343"/>
                </a:cubicBezTo>
                <a:cubicBezTo>
                  <a:pt x="56" y="355"/>
                  <a:pt x="57" y="367"/>
                  <a:pt x="58" y="379"/>
                </a:cubicBezTo>
                <a:cubicBezTo>
                  <a:pt x="58" y="382"/>
                  <a:pt x="58" y="384"/>
                  <a:pt x="63" y="385"/>
                </a:cubicBezTo>
                <a:cubicBezTo>
                  <a:pt x="70" y="378"/>
                  <a:pt x="80" y="372"/>
                  <a:pt x="85" y="362"/>
                </a:cubicBezTo>
                <a:cubicBezTo>
                  <a:pt x="90" y="352"/>
                  <a:pt x="100" y="347"/>
                  <a:pt x="103" y="338"/>
                </a:cubicBezTo>
                <a:cubicBezTo>
                  <a:pt x="110" y="335"/>
                  <a:pt x="114" y="334"/>
                  <a:pt x="120" y="331"/>
                </a:cubicBezTo>
                <a:cubicBezTo>
                  <a:pt x="121" y="334"/>
                  <a:pt x="123" y="337"/>
                  <a:pt x="124" y="341"/>
                </a:cubicBezTo>
                <a:cubicBezTo>
                  <a:pt x="125" y="347"/>
                  <a:pt x="125" y="354"/>
                  <a:pt x="126" y="360"/>
                </a:cubicBezTo>
                <a:cubicBezTo>
                  <a:pt x="127" y="374"/>
                  <a:pt x="127" y="388"/>
                  <a:pt x="128" y="401"/>
                </a:cubicBezTo>
                <a:cubicBezTo>
                  <a:pt x="131" y="425"/>
                  <a:pt x="132" y="450"/>
                  <a:pt x="139" y="473"/>
                </a:cubicBezTo>
                <a:cubicBezTo>
                  <a:pt x="138" y="476"/>
                  <a:pt x="138" y="478"/>
                  <a:pt x="138" y="480"/>
                </a:cubicBezTo>
                <a:close/>
                <a:moveTo>
                  <a:pt x="157" y="515"/>
                </a:moveTo>
                <a:cubicBezTo>
                  <a:pt x="157" y="515"/>
                  <a:pt x="157" y="515"/>
                  <a:pt x="157" y="515"/>
                </a:cubicBezTo>
                <a:cubicBezTo>
                  <a:pt x="157" y="515"/>
                  <a:pt x="157" y="515"/>
                  <a:pt x="157" y="514"/>
                </a:cubicBezTo>
                <a:cubicBezTo>
                  <a:pt x="157" y="514"/>
                  <a:pt x="156" y="514"/>
                  <a:pt x="157" y="515"/>
                </a:cubicBezTo>
                <a:close/>
                <a:moveTo>
                  <a:pt x="25" y="164"/>
                </a:moveTo>
                <a:cubicBezTo>
                  <a:pt x="24" y="167"/>
                  <a:pt x="24" y="169"/>
                  <a:pt x="26" y="172"/>
                </a:cubicBezTo>
                <a:cubicBezTo>
                  <a:pt x="22" y="177"/>
                  <a:pt x="24" y="182"/>
                  <a:pt x="25" y="187"/>
                </a:cubicBezTo>
                <a:cubicBezTo>
                  <a:pt x="25" y="188"/>
                  <a:pt x="25" y="189"/>
                  <a:pt x="25" y="188"/>
                </a:cubicBezTo>
                <a:cubicBezTo>
                  <a:pt x="25" y="189"/>
                  <a:pt x="25" y="188"/>
                  <a:pt x="25" y="187"/>
                </a:cubicBezTo>
                <a:cubicBezTo>
                  <a:pt x="28" y="182"/>
                  <a:pt x="28" y="177"/>
                  <a:pt x="25" y="172"/>
                </a:cubicBezTo>
                <a:cubicBezTo>
                  <a:pt x="27" y="169"/>
                  <a:pt x="26" y="167"/>
                  <a:pt x="25" y="164"/>
                </a:cubicBezTo>
                <a:cubicBezTo>
                  <a:pt x="25" y="164"/>
                  <a:pt x="25" y="163"/>
                  <a:pt x="25" y="163"/>
                </a:cubicBezTo>
                <a:cubicBezTo>
                  <a:pt x="25" y="163"/>
                  <a:pt x="25" y="164"/>
                  <a:pt x="25" y="164"/>
                </a:cubicBezTo>
                <a:close/>
                <a:moveTo>
                  <a:pt x="7" y="118"/>
                </a:moveTo>
                <a:cubicBezTo>
                  <a:pt x="7" y="119"/>
                  <a:pt x="7" y="119"/>
                  <a:pt x="7" y="119"/>
                </a:cubicBezTo>
                <a:cubicBezTo>
                  <a:pt x="7" y="119"/>
                  <a:pt x="7" y="119"/>
                  <a:pt x="7" y="118"/>
                </a:cubicBezTo>
                <a:cubicBezTo>
                  <a:pt x="7" y="116"/>
                  <a:pt x="7" y="114"/>
                  <a:pt x="7" y="112"/>
                </a:cubicBezTo>
                <a:cubicBezTo>
                  <a:pt x="7" y="109"/>
                  <a:pt x="7" y="107"/>
                  <a:pt x="7" y="105"/>
                </a:cubicBezTo>
                <a:cubicBezTo>
                  <a:pt x="10" y="102"/>
                  <a:pt x="9" y="100"/>
                  <a:pt x="7" y="98"/>
                </a:cubicBezTo>
                <a:cubicBezTo>
                  <a:pt x="8" y="97"/>
                  <a:pt x="8" y="97"/>
                  <a:pt x="9" y="97"/>
                </a:cubicBezTo>
                <a:cubicBezTo>
                  <a:pt x="9" y="97"/>
                  <a:pt x="8" y="98"/>
                  <a:pt x="8" y="98"/>
                </a:cubicBezTo>
                <a:cubicBezTo>
                  <a:pt x="8" y="100"/>
                  <a:pt x="8" y="103"/>
                  <a:pt x="8" y="105"/>
                </a:cubicBezTo>
                <a:cubicBezTo>
                  <a:pt x="8" y="107"/>
                  <a:pt x="8" y="110"/>
                  <a:pt x="8" y="112"/>
                </a:cubicBezTo>
                <a:cubicBezTo>
                  <a:pt x="7" y="114"/>
                  <a:pt x="7" y="116"/>
                  <a:pt x="7" y="118"/>
                </a:cubicBezTo>
                <a:close/>
                <a:moveTo>
                  <a:pt x="76" y="140"/>
                </a:moveTo>
                <a:cubicBezTo>
                  <a:pt x="77" y="141"/>
                  <a:pt x="77" y="141"/>
                  <a:pt x="78" y="142"/>
                </a:cubicBezTo>
                <a:cubicBezTo>
                  <a:pt x="77" y="141"/>
                  <a:pt x="77" y="140"/>
                  <a:pt x="76" y="140"/>
                </a:cubicBezTo>
                <a:cubicBezTo>
                  <a:pt x="76" y="139"/>
                  <a:pt x="76" y="139"/>
                  <a:pt x="76" y="138"/>
                </a:cubicBezTo>
                <a:cubicBezTo>
                  <a:pt x="77" y="139"/>
                  <a:pt x="77" y="139"/>
                  <a:pt x="77" y="139"/>
                </a:cubicBezTo>
                <a:cubicBezTo>
                  <a:pt x="77" y="139"/>
                  <a:pt x="77" y="139"/>
                  <a:pt x="76" y="140"/>
                </a:cubicBezTo>
                <a:close/>
                <a:moveTo>
                  <a:pt x="163" y="166"/>
                </a:moveTo>
                <a:cubicBezTo>
                  <a:pt x="163" y="166"/>
                  <a:pt x="162" y="167"/>
                  <a:pt x="163" y="166"/>
                </a:cubicBezTo>
                <a:cubicBezTo>
                  <a:pt x="163" y="167"/>
                  <a:pt x="163" y="166"/>
                  <a:pt x="162" y="165"/>
                </a:cubicBezTo>
                <a:cubicBezTo>
                  <a:pt x="162" y="163"/>
                  <a:pt x="162" y="160"/>
                  <a:pt x="162" y="158"/>
                </a:cubicBezTo>
                <a:cubicBezTo>
                  <a:pt x="162" y="158"/>
                  <a:pt x="162" y="157"/>
                  <a:pt x="162" y="157"/>
                </a:cubicBezTo>
                <a:cubicBezTo>
                  <a:pt x="162" y="157"/>
                  <a:pt x="162" y="157"/>
                  <a:pt x="163" y="157"/>
                </a:cubicBezTo>
                <a:cubicBezTo>
                  <a:pt x="163" y="158"/>
                  <a:pt x="162" y="158"/>
                  <a:pt x="162" y="158"/>
                </a:cubicBezTo>
                <a:cubicBezTo>
                  <a:pt x="162" y="161"/>
                  <a:pt x="163" y="163"/>
                  <a:pt x="163" y="166"/>
                </a:cubicBezTo>
                <a:close/>
                <a:moveTo>
                  <a:pt x="110" y="38"/>
                </a:moveTo>
                <a:cubicBezTo>
                  <a:pt x="111" y="38"/>
                  <a:pt x="111" y="39"/>
                  <a:pt x="111" y="39"/>
                </a:cubicBezTo>
                <a:cubicBezTo>
                  <a:pt x="111" y="39"/>
                  <a:pt x="111" y="38"/>
                  <a:pt x="110" y="37"/>
                </a:cubicBezTo>
                <a:cubicBezTo>
                  <a:pt x="111" y="35"/>
                  <a:pt x="111" y="33"/>
                  <a:pt x="111" y="31"/>
                </a:cubicBezTo>
                <a:cubicBezTo>
                  <a:pt x="113" y="27"/>
                  <a:pt x="116" y="23"/>
                  <a:pt x="118" y="19"/>
                </a:cubicBezTo>
                <a:cubicBezTo>
                  <a:pt x="124" y="20"/>
                  <a:pt x="127" y="24"/>
                  <a:pt x="130" y="29"/>
                </a:cubicBezTo>
                <a:cubicBezTo>
                  <a:pt x="134" y="28"/>
                  <a:pt x="132" y="21"/>
                  <a:pt x="137" y="23"/>
                </a:cubicBezTo>
                <a:cubicBezTo>
                  <a:pt x="138" y="24"/>
                  <a:pt x="139" y="25"/>
                  <a:pt x="139" y="26"/>
                </a:cubicBezTo>
                <a:cubicBezTo>
                  <a:pt x="139" y="30"/>
                  <a:pt x="139" y="35"/>
                  <a:pt x="139" y="39"/>
                </a:cubicBezTo>
                <a:cubicBezTo>
                  <a:pt x="139" y="50"/>
                  <a:pt x="140" y="61"/>
                  <a:pt x="140" y="72"/>
                </a:cubicBezTo>
                <a:cubicBezTo>
                  <a:pt x="140" y="74"/>
                  <a:pt x="140" y="77"/>
                  <a:pt x="140" y="79"/>
                </a:cubicBezTo>
                <a:cubicBezTo>
                  <a:pt x="139" y="81"/>
                  <a:pt x="139" y="83"/>
                  <a:pt x="139" y="85"/>
                </a:cubicBezTo>
                <a:cubicBezTo>
                  <a:pt x="139" y="86"/>
                  <a:pt x="139" y="86"/>
                  <a:pt x="139" y="86"/>
                </a:cubicBezTo>
                <a:cubicBezTo>
                  <a:pt x="139" y="86"/>
                  <a:pt x="139" y="85"/>
                  <a:pt x="138" y="85"/>
                </a:cubicBezTo>
                <a:cubicBezTo>
                  <a:pt x="140" y="83"/>
                  <a:pt x="141" y="81"/>
                  <a:pt x="139" y="79"/>
                </a:cubicBezTo>
                <a:cubicBezTo>
                  <a:pt x="142" y="77"/>
                  <a:pt x="141" y="74"/>
                  <a:pt x="140" y="72"/>
                </a:cubicBezTo>
                <a:cubicBezTo>
                  <a:pt x="141" y="69"/>
                  <a:pt x="142" y="67"/>
                  <a:pt x="143" y="64"/>
                </a:cubicBezTo>
                <a:cubicBezTo>
                  <a:pt x="144" y="56"/>
                  <a:pt x="144" y="48"/>
                  <a:pt x="144" y="40"/>
                </a:cubicBezTo>
                <a:cubicBezTo>
                  <a:pt x="145" y="33"/>
                  <a:pt x="145" y="26"/>
                  <a:pt x="146" y="19"/>
                </a:cubicBezTo>
                <a:cubicBezTo>
                  <a:pt x="149" y="18"/>
                  <a:pt x="151" y="17"/>
                  <a:pt x="154" y="16"/>
                </a:cubicBezTo>
                <a:cubicBezTo>
                  <a:pt x="154" y="15"/>
                  <a:pt x="154" y="13"/>
                  <a:pt x="154" y="10"/>
                </a:cubicBezTo>
                <a:cubicBezTo>
                  <a:pt x="127" y="4"/>
                  <a:pt x="102" y="7"/>
                  <a:pt x="76" y="15"/>
                </a:cubicBezTo>
                <a:cubicBezTo>
                  <a:pt x="76" y="19"/>
                  <a:pt x="77" y="23"/>
                  <a:pt x="77" y="27"/>
                </a:cubicBezTo>
                <a:cubicBezTo>
                  <a:pt x="80" y="23"/>
                  <a:pt x="83" y="21"/>
                  <a:pt x="86" y="17"/>
                </a:cubicBezTo>
                <a:cubicBezTo>
                  <a:pt x="88" y="23"/>
                  <a:pt x="89" y="27"/>
                  <a:pt x="91" y="32"/>
                </a:cubicBezTo>
                <a:cubicBezTo>
                  <a:pt x="93" y="29"/>
                  <a:pt x="94" y="26"/>
                  <a:pt x="96" y="24"/>
                </a:cubicBezTo>
                <a:cubicBezTo>
                  <a:pt x="98" y="23"/>
                  <a:pt x="100" y="23"/>
                  <a:pt x="101" y="23"/>
                </a:cubicBezTo>
                <a:cubicBezTo>
                  <a:pt x="104" y="21"/>
                  <a:pt x="103" y="16"/>
                  <a:pt x="109" y="19"/>
                </a:cubicBezTo>
                <a:cubicBezTo>
                  <a:pt x="109" y="23"/>
                  <a:pt x="110" y="27"/>
                  <a:pt x="112" y="31"/>
                </a:cubicBezTo>
                <a:cubicBezTo>
                  <a:pt x="111" y="33"/>
                  <a:pt x="111" y="36"/>
                  <a:pt x="110" y="38"/>
                </a:cubicBezTo>
                <a:close/>
                <a:moveTo>
                  <a:pt x="161" y="126"/>
                </a:moveTo>
                <a:cubicBezTo>
                  <a:pt x="160" y="128"/>
                  <a:pt x="160" y="131"/>
                  <a:pt x="162" y="133"/>
                </a:cubicBezTo>
                <a:cubicBezTo>
                  <a:pt x="158" y="137"/>
                  <a:pt x="159" y="140"/>
                  <a:pt x="162" y="146"/>
                </a:cubicBezTo>
                <a:cubicBezTo>
                  <a:pt x="164" y="140"/>
                  <a:pt x="163" y="137"/>
                  <a:pt x="161" y="133"/>
                </a:cubicBezTo>
                <a:cubicBezTo>
                  <a:pt x="163" y="131"/>
                  <a:pt x="162" y="128"/>
                  <a:pt x="161" y="126"/>
                </a:cubicBezTo>
                <a:cubicBezTo>
                  <a:pt x="161" y="125"/>
                  <a:pt x="161" y="124"/>
                  <a:pt x="161" y="123"/>
                </a:cubicBezTo>
                <a:cubicBezTo>
                  <a:pt x="161" y="124"/>
                  <a:pt x="161" y="125"/>
                  <a:pt x="161" y="126"/>
                </a:cubicBezTo>
                <a:close/>
                <a:moveTo>
                  <a:pt x="184" y="311"/>
                </a:moveTo>
                <a:cubicBezTo>
                  <a:pt x="185" y="312"/>
                  <a:pt x="185" y="312"/>
                  <a:pt x="185" y="312"/>
                </a:cubicBezTo>
                <a:cubicBezTo>
                  <a:pt x="185" y="312"/>
                  <a:pt x="185" y="312"/>
                  <a:pt x="184" y="311"/>
                </a:cubicBezTo>
                <a:cubicBezTo>
                  <a:pt x="184" y="311"/>
                  <a:pt x="184" y="311"/>
                  <a:pt x="184" y="311"/>
                </a:cubicBezTo>
                <a:close/>
                <a:moveTo>
                  <a:pt x="96" y="575"/>
                </a:moveTo>
                <a:cubicBezTo>
                  <a:pt x="95" y="574"/>
                  <a:pt x="95" y="573"/>
                  <a:pt x="94" y="572"/>
                </a:cubicBezTo>
                <a:cubicBezTo>
                  <a:pt x="95" y="574"/>
                  <a:pt x="96" y="574"/>
                  <a:pt x="96" y="575"/>
                </a:cubicBezTo>
                <a:cubicBezTo>
                  <a:pt x="93" y="578"/>
                  <a:pt x="94" y="581"/>
                  <a:pt x="96" y="584"/>
                </a:cubicBezTo>
                <a:cubicBezTo>
                  <a:pt x="95" y="589"/>
                  <a:pt x="95" y="589"/>
                  <a:pt x="100" y="594"/>
                </a:cubicBezTo>
                <a:cubicBezTo>
                  <a:pt x="98" y="589"/>
                  <a:pt x="97" y="587"/>
                  <a:pt x="96" y="584"/>
                </a:cubicBezTo>
                <a:cubicBezTo>
                  <a:pt x="96" y="581"/>
                  <a:pt x="96" y="578"/>
                  <a:pt x="96" y="575"/>
                </a:cubicBezTo>
                <a:close/>
                <a:moveTo>
                  <a:pt x="142" y="576"/>
                </a:moveTo>
                <a:cubicBezTo>
                  <a:pt x="143" y="575"/>
                  <a:pt x="143" y="574"/>
                  <a:pt x="143" y="575"/>
                </a:cubicBezTo>
                <a:cubicBezTo>
                  <a:pt x="142" y="575"/>
                  <a:pt x="143" y="576"/>
                  <a:pt x="143" y="576"/>
                </a:cubicBezTo>
                <a:cubicBezTo>
                  <a:pt x="141" y="579"/>
                  <a:pt x="139" y="581"/>
                  <a:pt x="144" y="584"/>
                </a:cubicBezTo>
                <a:cubicBezTo>
                  <a:pt x="144" y="581"/>
                  <a:pt x="143" y="578"/>
                  <a:pt x="142" y="576"/>
                </a:cubicBezTo>
                <a:close/>
                <a:moveTo>
                  <a:pt x="35" y="526"/>
                </a:moveTo>
                <a:cubicBezTo>
                  <a:pt x="36" y="529"/>
                  <a:pt x="36" y="532"/>
                  <a:pt x="37" y="535"/>
                </a:cubicBezTo>
                <a:cubicBezTo>
                  <a:pt x="36" y="540"/>
                  <a:pt x="36" y="545"/>
                  <a:pt x="36" y="550"/>
                </a:cubicBezTo>
                <a:cubicBezTo>
                  <a:pt x="36" y="550"/>
                  <a:pt x="36" y="551"/>
                  <a:pt x="36" y="550"/>
                </a:cubicBezTo>
                <a:cubicBezTo>
                  <a:pt x="36" y="551"/>
                  <a:pt x="36" y="550"/>
                  <a:pt x="35" y="549"/>
                </a:cubicBezTo>
                <a:cubicBezTo>
                  <a:pt x="39" y="545"/>
                  <a:pt x="37" y="539"/>
                  <a:pt x="36" y="534"/>
                </a:cubicBezTo>
                <a:cubicBezTo>
                  <a:pt x="36" y="532"/>
                  <a:pt x="35" y="529"/>
                  <a:pt x="35" y="526"/>
                </a:cubicBezTo>
                <a:cubicBezTo>
                  <a:pt x="36" y="524"/>
                  <a:pt x="36" y="521"/>
                  <a:pt x="37" y="519"/>
                </a:cubicBezTo>
                <a:cubicBezTo>
                  <a:pt x="37" y="519"/>
                  <a:pt x="36" y="518"/>
                  <a:pt x="36" y="518"/>
                </a:cubicBezTo>
                <a:cubicBezTo>
                  <a:pt x="35" y="521"/>
                  <a:pt x="35" y="524"/>
                  <a:pt x="35" y="526"/>
                </a:cubicBezTo>
                <a:close/>
                <a:moveTo>
                  <a:pt x="131" y="581"/>
                </a:moveTo>
                <a:cubicBezTo>
                  <a:pt x="131" y="580"/>
                  <a:pt x="131" y="580"/>
                  <a:pt x="131" y="579"/>
                </a:cubicBezTo>
                <a:cubicBezTo>
                  <a:pt x="131" y="580"/>
                  <a:pt x="131" y="581"/>
                  <a:pt x="132" y="581"/>
                </a:cubicBezTo>
                <a:cubicBezTo>
                  <a:pt x="129" y="584"/>
                  <a:pt x="129" y="587"/>
                  <a:pt x="131" y="591"/>
                </a:cubicBezTo>
                <a:cubicBezTo>
                  <a:pt x="135" y="587"/>
                  <a:pt x="132" y="584"/>
                  <a:pt x="131" y="581"/>
                </a:cubicBezTo>
                <a:close/>
                <a:moveTo>
                  <a:pt x="20" y="204"/>
                </a:moveTo>
                <a:cubicBezTo>
                  <a:pt x="20" y="203"/>
                  <a:pt x="20" y="203"/>
                  <a:pt x="20" y="203"/>
                </a:cubicBezTo>
                <a:cubicBezTo>
                  <a:pt x="20" y="203"/>
                  <a:pt x="20" y="204"/>
                  <a:pt x="21" y="204"/>
                </a:cubicBezTo>
                <a:cubicBezTo>
                  <a:pt x="18" y="210"/>
                  <a:pt x="18" y="215"/>
                  <a:pt x="21" y="220"/>
                </a:cubicBezTo>
                <a:cubicBezTo>
                  <a:pt x="18" y="227"/>
                  <a:pt x="19" y="233"/>
                  <a:pt x="21" y="239"/>
                </a:cubicBezTo>
                <a:cubicBezTo>
                  <a:pt x="24" y="233"/>
                  <a:pt x="24" y="226"/>
                  <a:pt x="21" y="220"/>
                </a:cubicBezTo>
                <a:cubicBezTo>
                  <a:pt x="23" y="215"/>
                  <a:pt x="21" y="210"/>
                  <a:pt x="20" y="204"/>
                </a:cubicBezTo>
                <a:close/>
                <a:moveTo>
                  <a:pt x="79" y="68"/>
                </a:moveTo>
                <a:cubicBezTo>
                  <a:pt x="79" y="67"/>
                  <a:pt x="79" y="66"/>
                  <a:pt x="79" y="67"/>
                </a:cubicBezTo>
                <a:cubicBezTo>
                  <a:pt x="78" y="66"/>
                  <a:pt x="79" y="67"/>
                  <a:pt x="79" y="68"/>
                </a:cubicBezTo>
                <a:cubicBezTo>
                  <a:pt x="75" y="73"/>
                  <a:pt x="75" y="73"/>
                  <a:pt x="77" y="79"/>
                </a:cubicBezTo>
                <a:cubicBezTo>
                  <a:pt x="78" y="74"/>
                  <a:pt x="78" y="71"/>
                  <a:pt x="79" y="68"/>
                </a:cubicBezTo>
                <a:close/>
                <a:moveTo>
                  <a:pt x="152" y="157"/>
                </a:moveTo>
                <a:cubicBezTo>
                  <a:pt x="152" y="158"/>
                  <a:pt x="152" y="159"/>
                  <a:pt x="152" y="158"/>
                </a:cubicBezTo>
                <a:cubicBezTo>
                  <a:pt x="152" y="158"/>
                  <a:pt x="151" y="157"/>
                  <a:pt x="151" y="157"/>
                </a:cubicBezTo>
                <a:cubicBezTo>
                  <a:pt x="155" y="152"/>
                  <a:pt x="155" y="152"/>
                  <a:pt x="151" y="147"/>
                </a:cubicBezTo>
                <a:cubicBezTo>
                  <a:pt x="151" y="151"/>
                  <a:pt x="151" y="154"/>
                  <a:pt x="152" y="157"/>
                </a:cubicBezTo>
                <a:close/>
                <a:moveTo>
                  <a:pt x="136" y="160"/>
                </a:moveTo>
                <a:cubicBezTo>
                  <a:pt x="136" y="161"/>
                  <a:pt x="136" y="162"/>
                  <a:pt x="136" y="161"/>
                </a:cubicBezTo>
                <a:cubicBezTo>
                  <a:pt x="137" y="162"/>
                  <a:pt x="136" y="161"/>
                  <a:pt x="136" y="160"/>
                </a:cubicBezTo>
                <a:cubicBezTo>
                  <a:pt x="141" y="154"/>
                  <a:pt x="141" y="154"/>
                  <a:pt x="139" y="146"/>
                </a:cubicBezTo>
                <a:cubicBezTo>
                  <a:pt x="135" y="151"/>
                  <a:pt x="136" y="155"/>
                  <a:pt x="136" y="160"/>
                </a:cubicBezTo>
                <a:close/>
                <a:moveTo>
                  <a:pt x="143" y="202"/>
                </a:moveTo>
                <a:cubicBezTo>
                  <a:pt x="143" y="201"/>
                  <a:pt x="143" y="200"/>
                  <a:pt x="143" y="201"/>
                </a:cubicBezTo>
                <a:cubicBezTo>
                  <a:pt x="143" y="200"/>
                  <a:pt x="143" y="201"/>
                  <a:pt x="144" y="202"/>
                </a:cubicBezTo>
                <a:cubicBezTo>
                  <a:pt x="140" y="208"/>
                  <a:pt x="140" y="208"/>
                  <a:pt x="143" y="216"/>
                </a:cubicBezTo>
                <a:cubicBezTo>
                  <a:pt x="143" y="211"/>
                  <a:pt x="143" y="207"/>
                  <a:pt x="143" y="202"/>
                </a:cubicBezTo>
                <a:close/>
                <a:moveTo>
                  <a:pt x="12" y="245"/>
                </a:moveTo>
                <a:cubicBezTo>
                  <a:pt x="12" y="243"/>
                  <a:pt x="12" y="242"/>
                  <a:pt x="12" y="240"/>
                </a:cubicBezTo>
                <a:cubicBezTo>
                  <a:pt x="11" y="240"/>
                  <a:pt x="11" y="241"/>
                  <a:pt x="10" y="241"/>
                </a:cubicBezTo>
                <a:cubicBezTo>
                  <a:pt x="11" y="242"/>
                  <a:pt x="12" y="244"/>
                  <a:pt x="13" y="245"/>
                </a:cubicBezTo>
                <a:cubicBezTo>
                  <a:pt x="10" y="254"/>
                  <a:pt x="10" y="254"/>
                  <a:pt x="13" y="263"/>
                </a:cubicBezTo>
                <a:cubicBezTo>
                  <a:pt x="15" y="256"/>
                  <a:pt x="13" y="251"/>
                  <a:pt x="12" y="245"/>
                </a:cubicBezTo>
                <a:close/>
                <a:moveTo>
                  <a:pt x="9" y="172"/>
                </a:moveTo>
                <a:cubicBezTo>
                  <a:pt x="11" y="169"/>
                  <a:pt x="10" y="165"/>
                  <a:pt x="9" y="161"/>
                </a:cubicBezTo>
                <a:cubicBezTo>
                  <a:pt x="6" y="165"/>
                  <a:pt x="7" y="169"/>
                  <a:pt x="9" y="172"/>
                </a:cubicBezTo>
                <a:cubicBezTo>
                  <a:pt x="5" y="186"/>
                  <a:pt x="5" y="205"/>
                  <a:pt x="9" y="212"/>
                </a:cubicBezTo>
                <a:cubicBezTo>
                  <a:pt x="12" y="203"/>
                  <a:pt x="11" y="184"/>
                  <a:pt x="9" y="172"/>
                </a:cubicBezTo>
                <a:close/>
                <a:moveTo>
                  <a:pt x="35" y="48"/>
                </a:moveTo>
                <a:cubicBezTo>
                  <a:pt x="35" y="49"/>
                  <a:pt x="35" y="49"/>
                  <a:pt x="35" y="50"/>
                </a:cubicBezTo>
                <a:cubicBezTo>
                  <a:pt x="35" y="49"/>
                  <a:pt x="35" y="49"/>
                  <a:pt x="35" y="48"/>
                </a:cubicBezTo>
                <a:cubicBezTo>
                  <a:pt x="37" y="46"/>
                  <a:pt x="38" y="44"/>
                  <a:pt x="41" y="42"/>
                </a:cubicBezTo>
                <a:cubicBezTo>
                  <a:pt x="43" y="40"/>
                  <a:pt x="46" y="39"/>
                  <a:pt x="48" y="38"/>
                </a:cubicBezTo>
                <a:cubicBezTo>
                  <a:pt x="49" y="34"/>
                  <a:pt x="51" y="32"/>
                  <a:pt x="47" y="28"/>
                </a:cubicBezTo>
                <a:cubicBezTo>
                  <a:pt x="34" y="35"/>
                  <a:pt x="21" y="43"/>
                  <a:pt x="12" y="56"/>
                </a:cubicBezTo>
                <a:cubicBezTo>
                  <a:pt x="9" y="70"/>
                  <a:pt x="8" y="75"/>
                  <a:pt x="11" y="83"/>
                </a:cubicBezTo>
                <a:cubicBezTo>
                  <a:pt x="15" y="74"/>
                  <a:pt x="12" y="63"/>
                  <a:pt x="20" y="55"/>
                </a:cubicBezTo>
                <a:cubicBezTo>
                  <a:pt x="22" y="55"/>
                  <a:pt x="24" y="56"/>
                  <a:pt x="26" y="57"/>
                </a:cubicBezTo>
                <a:cubicBezTo>
                  <a:pt x="27" y="53"/>
                  <a:pt x="29" y="49"/>
                  <a:pt x="32" y="44"/>
                </a:cubicBezTo>
                <a:cubicBezTo>
                  <a:pt x="33" y="46"/>
                  <a:pt x="34" y="47"/>
                  <a:pt x="35" y="48"/>
                </a:cubicBezTo>
                <a:close/>
                <a:moveTo>
                  <a:pt x="64" y="803"/>
                </a:moveTo>
                <a:cubicBezTo>
                  <a:pt x="69" y="793"/>
                  <a:pt x="73" y="788"/>
                  <a:pt x="80" y="785"/>
                </a:cubicBezTo>
                <a:cubicBezTo>
                  <a:pt x="83" y="785"/>
                  <a:pt x="85" y="785"/>
                  <a:pt x="87" y="785"/>
                </a:cubicBezTo>
                <a:cubicBezTo>
                  <a:pt x="92" y="780"/>
                  <a:pt x="96" y="773"/>
                  <a:pt x="105" y="775"/>
                </a:cubicBezTo>
                <a:cubicBezTo>
                  <a:pt x="107" y="778"/>
                  <a:pt x="109" y="780"/>
                  <a:pt x="111" y="783"/>
                </a:cubicBezTo>
                <a:cubicBezTo>
                  <a:pt x="112" y="784"/>
                  <a:pt x="114" y="785"/>
                  <a:pt x="115" y="786"/>
                </a:cubicBezTo>
                <a:cubicBezTo>
                  <a:pt x="118" y="781"/>
                  <a:pt x="120" y="778"/>
                  <a:pt x="121" y="775"/>
                </a:cubicBezTo>
                <a:cubicBezTo>
                  <a:pt x="121" y="768"/>
                  <a:pt x="113" y="763"/>
                  <a:pt x="117" y="755"/>
                </a:cubicBezTo>
                <a:cubicBezTo>
                  <a:pt x="120" y="758"/>
                  <a:pt x="123" y="760"/>
                  <a:pt x="126" y="763"/>
                </a:cubicBezTo>
                <a:cubicBezTo>
                  <a:pt x="127" y="761"/>
                  <a:pt x="128" y="760"/>
                  <a:pt x="129" y="758"/>
                </a:cubicBezTo>
                <a:cubicBezTo>
                  <a:pt x="127" y="752"/>
                  <a:pt x="124" y="746"/>
                  <a:pt x="121" y="740"/>
                </a:cubicBezTo>
                <a:cubicBezTo>
                  <a:pt x="120" y="738"/>
                  <a:pt x="119" y="735"/>
                  <a:pt x="123" y="733"/>
                </a:cubicBezTo>
                <a:cubicBezTo>
                  <a:pt x="125" y="737"/>
                  <a:pt x="127" y="740"/>
                  <a:pt x="129" y="743"/>
                </a:cubicBezTo>
                <a:cubicBezTo>
                  <a:pt x="131" y="745"/>
                  <a:pt x="132" y="746"/>
                  <a:pt x="134" y="744"/>
                </a:cubicBezTo>
                <a:cubicBezTo>
                  <a:pt x="135" y="736"/>
                  <a:pt x="126" y="730"/>
                  <a:pt x="129" y="720"/>
                </a:cubicBezTo>
                <a:cubicBezTo>
                  <a:pt x="132" y="723"/>
                  <a:pt x="134" y="726"/>
                  <a:pt x="136" y="729"/>
                </a:cubicBezTo>
                <a:cubicBezTo>
                  <a:pt x="137" y="730"/>
                  <a:pt x="139" y="731"/>
                  <a:pt x="141" y="729"/>
                </a:cubicBezTo>
                <a:cubicBezTo>
                  <a:pt x="141" y="722"/>
                  <a:pt x="132" y="717"/>
                  <a:pt x="134" y="708"/>
                </a:cubicBezTo>
                <a:cubicBezTo>
                  <a:pt x="140" y="709"/>
                  <a:pt x="140" y="717"/>
                  <a:pt x="146" y="717"/>
                </a:cubicBezTo>
                <a:cubicBezTo>
                  <a:pt x="150" y="715"/>
                  <a:pt x="149" y="712"/>
                  <a:pt x="148" y="709"/>
                </a:cubicBezTo>
                <a:cubicBezTo>
                  <a:pt x="145" y="705"/>
                  <a:pt x="143" y="701"/>
                  <a:pt x="141" y="697"/>
                </a:cubicBezTo>
                <a:cubicBezTo>
                  <a:pt x="140" y="696"/>
                  <a:pt x="138" y="694"/>
                  <a:pt x="142" y="692"/>
                </a:cubicBezTo>
                <a:cubicBezTo>
                  <a:pt x="146" y="695"/>
                  <a:pt x="149" y="698"/>
                  <a:pt x="153" y="702"/>
                </a:cubicBezTo>
                <a:cubicBezTo>
                  <a:pt x="155" y="699"/>
                  <a:pt x="157" y="696"/>
                  <a:pt x="159" y="693"/>
                </a:cubicBezTo>
                <a:cubicBezTo>
                  <a:pt x="156" y="688"/>
                  <a:pt x="152" y="684"/>
                  <a:pt x="150" y="679"/>
                </a:cubicBezTo>
                <a:cubicBezTo>
                  <a:pt x="148" y="677"/>
                  <a:pt x="149" y="675"/>
                  <a:pt x="151" y="674"/>
                </a:cubicBezTo>
                <a:cubicBezTo>
                  <a:pt x="156" y="676"/>
                  <a:pt x="158" y="682"/>
                  <a:pt x="164" y="682"/>
                </a:cubicBezTo>
                <a:cubicBezTo>
                  <a:pt x="166" y="678"/>
                  <a:pt x="168" y="674"/>
                  <a:pt x="170" y="669"/>
                </a:cubicBezTo>
                <a:cubicBezTo>
                  <a:pt x="166" y="666"/>
                  <a:pt x="164" y="663"/>
                  <a:pt x="161" y="660"/>
                </a:cubicBezTo>
                <a:cubicBezTo>
                  <a:pt x="162" y="658"/>
                  <a:pt x="162" y="657"/>
                  <a:pt x="162" y="655"/>
                </a:cubicBezTo>
                <a:cubicBezTo>
                  <a:pt x="166" y="656"/>
                  <a:pt x="170" y="657"/>
                  <a:pt x="175" y="658"/>
                </a:cubicBezTo>
                <a:cubicBezTo>
                  <a:pt x="175" y="655"/>
                  <a:pt x="175" y="653"/>
                  <a:pt x="175" y="651"/>
                </a:cubicBezTo>
                <a:cubicBezTo>
                  <a:pt x="174" y="649"/>
                  <a:pt x="173" y="647"/>
                  <a:pt x="172" y="644"/>
                </a:cubicBezTo>
                <a:cubicBezTo>
                  <a:pt x="171" y="643"/>
                  <a:pt x="172" y="641"/>
                  <a:pt x="173" y="640"/>
                </a:cubicBezTo>
                <a:cubicBezTo>
                  <a:pt x="175" y="641"/>
                  <a:pt x="178" y="641"/>
                  <a:pt x="180" y="642"/>
                </a:cubicBezTo>
                <a:cubicBezTo>
                  <a:pt x="183" y="636"/>
                  <a:pt x="178" y="633"/>
                  <a:pt x="177" y="629"/>
                </a:cubicBezTo>
                <a:cubicBezTo>
                  <a:pt x="175" y="627"/>
                  <a:pt x="175" y="624"/>
                  <a:pt x="178" y="622"/>
                </a:cubicBezTo>
                <a:cubicBezTo>
                  <a:pt x="181" y="624"/>
                  <a:pt x="184" y="626"/>
                  <a:pt x="188" y="628"/>
                </a:cubicBezTo>
                <a:cubicBezTo>
                  <a:pt x="189" y="622"/>
                  <a:pt x="191" y="618"/>
                  <a:pt x="192" y="614"/>
                </a:cubicBezTo>
                <a:cubicBezTo>
                  <a:pt x="189" y="604"/>
                  <a:pt x="184" y="598"/>
                  <a:pt x="176" y="594"/>
                </a:cubicBezTo>
                <a:cubicBezTo>
                  <a:pt x="173" y="594"/>
                  <a:pt x="169" y="594"/>
                  <a:pt x="166" y="593"/>
                </a:cubicBezTo>
                <a:cubicBezTo>
                  <a:pt x="149" y="590"/>
                  <a:pt x="134" y="597"/>
                  <a:pt x="127" y="612"/>
                </a:cubicBezTo>
                <a:cubicBezTo>
                  <a:pt x="125" y="615"/>
                  <a:pt x="124" y="619"/>
                  <a:pt x="123" y="623"/>
                </a:cubicBezTo>
                <a:cubicBezTo>
                  <a:pt x="122" y="626"/>
                  <a:pt x="120" y="627"/>
                  <a:pt x="116" y="626"/>
                </a:cubicBezTo>
                <a:cubicBezTo>
                  <a:pt x="112" y="616"/>
                  <a:pt x="107" y="606"/>
                  <a:pt x="95" y="602"/>
                </a:cubicBezTo>
                <a:cubicBezTo>
                  <a:pt x="86" y="603"/>
                  <a:pt x="78" y="606"/>
                  <a:pt x="72" y="614"/>
                </a:cubicBezTo>
                <a:cubicBezTo>
                  <a:pt x="70" y="616"/>
                  <a:pt x="68" y="617"/>
                  <a:pt x="65" y="619"/>
                </a:cubicBezTo>
                <a:cubicBezTo>
                  <a:pt x="60" y="610"/>
                  <a:pt x="57" y="600"/>
                  <a:pt x="46" y="595"/>
                </a:cubicBezTo>
                <a:cubicBezTo>
                  <a:pt x="43" y="594"/>
                  <a:pt x="38" y="594"/>
                  <a:pt x="34" y="593"/>
                </a:cubicBezTo>
                <a:cubicBezTo>
                  <a:pt x="30" y="596"/>
                  <a:pt x="27" y="599"/>
                  <a:pt x="24" y="600"/>
                </a:cubicBezTo>
                <a:cubicBezTo>
                  <a:pt x="22" y="605"/>
                  <a:pt x="20" y="610"/>
                  <a:pt x="18" y="613"/>
                </a:cubicBezTo>
                <a:cubicBezTo>
                  <a:pt x="20" y="643"/>
                  <a:pt x="27" y="672"/>
                  <a:pt x="35" y="700"/>
                </a:cubicBezTo>
                <a:cubicBezTo>
                  <a:pt x="42" y="729"/>
                  <a:pt x="51" y="758"/>
                  <a:pt x="59" y="787"/>
                </a:cubicBezTo>
                <a:cubicBezTo>
                  <a:pt x="60" y="791"/>
                  <a:pt x="61" y="795"/>
                  <a:pt x="64" y="803"/>
                </a:cubicBezTo>
                <a:close/>
                <a:moveTo>
                  <a:pt x="74" y="802"/>
                </a:moveTo>
                <a:cubicBezTo>
                  <a:pt x="67" y="819"/>
                  <a:pt x="65" y="834"/>
                  <a:pt x="66" y="851"/>
                </a:cubicBezTo>
                <a:cubicBezTo>
                  <a:pt x="67" y="858"/>
                  <a:pt x="68" y="865"/>
                  <a:pt x="73" y="870"/>
                </a:cubicBezTo>
                <a:cubicBezTo>
                  <a:pt x="73" y="870"/>
                  <a:pt x="74" y="870"/>
                  <a:pt x="74" y="869"/>
                </a:cubicBezTo>
                <a:cubicBezTo>
                  <a:pt x="75" y="848"/>
                  <a:pt x="76" y="827"/>
                  <a:pt x="76" y="806"/>
                </a:cubicBezTo>
                <a:cubicBezTo>
                  <a:pt x="76" y="805"/>
                  <a:pt x="75" y="804"/>
                  <a:pt x="74" y="802"/>
                </a:cubicBezTo>
                <a:close/>
                <a:moveTo>
                  <a:pt x="31" y="582"/>
                </a:moveTo>
                <a:cubicBezTo>
                  <a:pt x="31" y="581"/>
                  <a:pt x="32" y="579"/>
                  <a:pt x="31" y="577"/>
                </a:cubicBezTo>
                <a:cubicBezTo>
                  <a:pt x="30" y="549"/>
                  <a:pt x="29" y="522"/>
                  <a:pt x="27" y="495"/>
                </a:cubicBezTo>
                <a:cubicBezTo>
                  <a:pt x="27" y="494"/>
                  <a:pt x="26" y="493"/>
                  <a:pt x="24" y="491"/>
                </a:cubicBezTo>
                <a:cubicBezTo>
                  <a:pt x="20" y="504"/>
                  <a:pt x="24" y="515"/>
                  <a:pt x="24" y="527"/>
                </a:cubicBezTo>
                <a:cubicBezTo>
                  <a:pt x="25" y="545"/>
                  <a:pt x="24" y="564"/>
                  <a:pt x="31" y="582"/>
                </a:cubicBezTo>
                <a:close/>
                <a:moveTo>
                  <a:pt x="70" y="20"/>
                </a:moveTo>
                <a:cubicBezTo>
                  <a:pt x="65" y="18"/>
                  <a:pt x="65" y="18"/>
                  <a:pt x="59" y="22"/>
                </a:cubicBezTo>
                <a:cubicBezTo>
                  <a:pt x="59" y="25"/>
                  <a:pt x="59" y="28"/>
                  <a:pt x="60" y="31"/>
                </a:cubicBezTo>
                <a:cubicBezTo>
                  <a:pt x="64" y="27"/>
                  <a:pt x="67" y="23"/>
                  <a:pt x="70" y="20"/>
                </a:cubicBezTo>
                <a:close/>
                <a:moveTo>
                  <a:pt x="21" y="593"/>
                </a:moveTo>
                <a:cubicBezTo>
                  <a:pt x="20" y="585"/>
                  <a:pt x="20" y="580"/>
                  <a:pt x="16" y="575"/>
                </a:cubicBezTo>
                <a:cubicBezTo>
                  <a:pt x="15" y="587"/>
                  <a:pt x="15" y="587"/>
                  <a:pt x="21" y="593"/>
                </a:cubicBezTo>
                <a:close/>
                <a:moveTo>
                  <a:pt x="185" y="23"/>
                </a:moveTo>
                <a:cubicBezTo>
                  <a:pt x="184" y="19"/>
                  <a:pt x="184" y="17"/>
                  <a:pt x="184" y="16"/>
                </a:cubicBezTo>
                <a:cubicBezTo>
                  <a:pt x="180" y="14"/>
                  <a:pt x="176" y="12"/>
                  <a:pt x="172" y="16"/>
                </a:cubicBezTo>
                <a:cubicBezTo>
                  <a:pt x="176" y="18"/>
                  <a:pt x="180" y="20"/>
                  <a:pt x="185" y="23"/>
                </a:cubicBezTo>
                <a:close/>
                <a:moveTo>
                  <a:pt x="120" y="234"/>
                </a:moveTo>
                <a:cubicBezTo>
                  <a:pt x="119" y="240"/>
                  <a:pt x="119" y="244"/>
                  <a:pt x="118" y="247"/>
                </a:cubicBezTo>
                <a:cubicBezTo>
                  <a:pt x="118" y="248"/>
                  <a:pt x="119" y="248"/>
                  <a:pt x="121" y="250"/>
                </a:cubicBezTo>
                <a:cubicBezTo>
                  <a:pt x="122" y="246"/>
                  <a:pt x="124" y="243"/>
                  <a:pt x="126" y="239"/>
                </a:cubicBezTo>
                <a:cubicBezTo>
                  <a:pt x="124" y="238"/>
                  <a:pt x="123" y="237"/>
                  <a:pt x="120" y="234"/>
                </a:cubicBezTo>
                <a:close/>
                <a:moveTo>
                  <a:pt x="110" y="599"/>
                </a:moveTo>
                <a:cubicBezTo>
                  <a:pt x="111" y="594"/>
                  <a:pt x="111" y="591"/>
                  <a:pt x="108" y="586"/>
                </a:cubicBezTo>
                <a:cubicBezTo>
                  <a:pt x="107" y="591"/>
                  <a:pt x="106" y="595"/>
                  <a:pt x="105" y="598"/>
                </a:cubicBezTo>
                <a:cubicBezTo>
                  <a:pt x="107" y="599"/>
                  <a:pt x="108" y="599"/>
                  <a:pt x="110" y="599"/>
                </a:cubicBezTo>
                <a:close/>
                <a:moveTo>
                  <a:pt x="98" y="875"/>
                </a:moveTo>
                <a:cubicBezTo>
                  <a:pt x="95" y="882"/>
                  <a:pt x="95" y="882"/>
                  <a:pt x="96" y="887"/>
                </a:cubicBezTo>
                <a:cubicBezTo>
                  <a:pt x="97" y="885"/>
                  <a:pt x="98" y="884"/>
                  <a:pt x="99" y="882"/>
                </a:cubicBezTo>
                <a:cubicBezTo>
                  <a:pt x="99" y="881"/>
                  <a:pt x="99" y="879"/>
                  <a:pt x="98" y="875"/>
                </a:cubicBezTo>
                <a:close/>
                <a:moveTo>
                  <a:pt x="86" y="884"/>
                </a:moveTo>
                <a:cubicBezTo>
                  <a:pt x="82" y="881"/>
                  <a:pt x="80" y="880"/>
                  <a:pt x="78" y="879"/>
                </a:cubicBezTo>
                <a:cubicBezTo>
                  <a:pt x="78" y="883"/>
                  <a:pt x="79" y="886"/>
                  <a:pt x="86" y="884"/>
                </a:cubicBezTo>
                <a:close/>
                <a:moveTo>
                  <a:pt x="160" y="575"/>
                </a:moveTo>
                <a:cubicBezTo>
                  <a:pt x="160" y="576"/>
                  <a:pt x="159" y="577"/>
                  <a:pt x="159" y="578"/>
                </a:cubicBezTo>
                <a:cubicBezTo>
                  <a:pt x="160" y="579"/>
                  <a:pt x="160" y="580"/>
                  <a:pt x="161" y="581"/>
                </a:cubicBezTo>
                <a:cubicBezTo>
                  <a:pt x="163" y="578"/>
                  <a:pt x="162" y="577"/>
                  <a:pt x="160" y="575"/>
                </a:cubicBezTo>
                <a:close/>
                <a:moveTo>
                  <a:pt x="162" y="17"/>
                </a:moveTo>
                <a:cubicBezTo>
                  <a:pt x="166" y="17"/>
                  <a:pt x="168" y="15"/>
                  <a:pt x="163" y="13"/>
                </a:cubicBezTo>
                <a:cubicBezTo>
                  <a:pt x="163" y="14"/>
                  <a:pt x="162" y="16"/>
                  <a:pt x="162" y="17"/>
                </a:cubicBezTo>
                <a:close/>
                <a:moveTo>
                  <a:pt x="120" y="604"/>
                </a:moveTo>
                <a:cubicBezTo>
                  <a:pt x="122" y="602"/>
                  <a:pt x="124" y="601"/>
                  <a:pt x="120" y="599"/>
                </a:cubicBezTo>
                <a:cubicBezTo>
                  <a:pt x="120" y="601"/>
                  <a:pt x="120" y="602"/>
                  <a:pt x="120" y="604"/>
                </a:cubicBezTo>
                <a:close/>
                <a:moveTo>
                  <a:pt x="127" y="261"/>
                </a:moveTo>
                <a:cubicBezTo>
                  <a:pt x="126" y="259"/>
                  <a:pt x="126" y="259"/>
                  <a:pt x="126" y="259"/>
                </a:cubicBezTo>
                <a:cubicBezTo>
                  <a:pt x="126" y="260"/>
                  <a:pt x="126" y="260"/>
                  <a:pt x="126" y="260"/>
                </a:cubicBezTo>
                <a:lnTo>
                  <a:pt x="127" y="261"/>
                </a:lnTo>
                <a:close/>
                <a:moveTo>
                  <a:pt x="177" y="140"/>
                </a:moveTo>
                <a:cubicBezTo>
                  <a:pt x="176" y="140"/>
                  <a:pt x="176" y="140"/>
                  <a:pt x="176" y="140"/>
                </a:cubicBezTo>
                <a:cubicBezTo>
                  <a:pt x="176" y="141"/>
                  <a:pt x="176" y="141"/>
                  <a:pt x="176" y="141"/>
                </a:cubicBezTo>
                <a:lnTo>
                  <a:pt x="177" y="140"/>
                </a:lnTo>
                <a:close/>
                <a:moveTo>
                  <a:pt x="165" y="210"/>
                </a:moveTo>
                <a:cubicBezTo>
                  <a:pt x="165" y="209"/>
                  <a:pt x="165" y="209"/>
                  <a:pt x="165" y="209"/>
                </a:cubicBezTo>
                <a:cubicBezTo>
                  <a:pt x="164" y="209"/>
                  <a:pt x="164" y="209"/>
                  <a:pt x="164" y="209"/>
                </a:cubicBezTo>
                <a:lnTo>
                  <a:pt x="165" y="210"/>
                </a:lnTo>
                <a:close/>
                <a:moveTo>
                  <a:pt x="43" y="463"/>
                </a:moveTo>
                <a:cubicBezTo>
                  <a:pt x="42" y="464"/>
                  <a:pt x="42" y="464"/>
                  <a:pt x="42" y="464"/>
                </a:cubicBezTo>
                <a:cubicBezTo>
                  <a:pt x="43" y="464"/>
                  <a:pt x="43" y="464"/>
                  <a:pt x="43" y="464"/>
                </a:cubicBezTo>
                <a:lnTo>
                  <a:pt x="43" y="463"/>
                </a:ln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26" name="直接箭头连接符 25"/>
          <p:cNvCxnSpPr/>
          <p:nvPr/>
        </p:nvCxnSpPr>
        <p:spPr>
          <a:xfrm>
            <a:off x="1049867" y="3392488"/>
            <a:ext cx="9381066" cy="0"/>
          </a:xfrm>
          <a:prstGeom prst="straightConnector1">
            <a:avLst/>
          </a:prstGeom>
          <a:ln w="38100">
            <a:solidFill>
              <a:srgbClr val="5B9BD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9"/>
          <p:cNvSpPr>
            <a:spLocks noEditPoints="1"/>
          </p:cNvSpPr>
          <p:nvPr/>
        </p:nvSpPr>
        <p:spPr bwMode="auto">
          <a:xfrm>
            <a:off x="10295113" y="2624332"/>
            <a:ext cx="1388887" cy="824601"/>
          </a:xfrm>
          <a:custGeom>
            <a:avLst/>
            <a:gdLst>
              <a:gd name="T0" fmla="*/ 93 w 642"/>
              <a:gd name="T1" fmla="*/ 344 h 379"/>
              <a:gd name="T2" fmla="*/ 77 w 642"/>
              <a:gd name="T3" fmla="*/ 375 h 379"/>
              <a:gd name="T4" fmla="*/ 20 w 642"/>
              <a:gd name="T5" fmla="*/ 345 h 379"/>
              <a:gd name="T6" fmla="*/ 49 w 642"/>
              <a:gd name="T7" fmla="*/ 76 h 379"/>
              <a:gd name="T8" fmla="*/ 56 w 642"/>
              <a:gd name="T9" fmla="*/ 28 h 379"/>
              <a:gd name="T10" fmla="*/ 253 w 642"/>
              <a:gd name="T11" fmla="*/ 47 h 379"/>
              <a:gd name="T12" fmla="*/ 606 w 642"/>
              <a:gd name="T13" fmla="*/ 30 h 379"/>
              <a:gd name="T14" fmla="*/ 603 w 642"/>
              <a:gd name="T15" fmla="*/ 123 h 379"/>
              <a:gd name="T16" fmla="*/ 540 w 642"/>
              <a:gd name="T17" fmla="*/ 169 h 379"/>
              <a:gd name="T18" fmla="*/ 177 w 642"/>
              <a:gd name="T19" fmla="*/ 203 h 379"/>
              <a:gd name="T20" fmla="*/ 285 w 642"/>
              <a:gd name="T21" fmla="*/ 148 h 379"/>
              <a:gd name="T22" fmla="*/ 304 w 642"/>
              <a:gd name="T23" fmla="*/ 169 h 379"/>
              <a:gd name="T24" fmla="*/ 321 w 642"/>
              <a:gd name="T25" fmla="*/ 90 h 379"/>
              <a:gd name="T26" fmla="*/ 234 w 642"/>
              <a:gd name="T27" fmla="*/ 88 h 379"/>
              <a:gd name="T28" fmla="*/ 234 w 642"/>
              <a:gd name="T29" fmla="*/ 96 h 379"/>
              <a:gd name="T30" fmla="*/ 264 w 642"/>
              <a:gd name="T31" fmla="*/ 160 h 379"/>
              <a:gd name="T32" fmla="*/ 203 w 642"/>
              <a:gd name="T33" fmla="*/ 123 h 379"/>
              <a:gd name="T34" fmla="*/ 152 w 642"/>
              <a:gd name="T35" fmla="*/ 92 h 379"/>
              <a:gd name="T36" fmla="*/ 181 w 642"/>
              <a:gd name="T37" fmla="*/ 164 h 379"/>
              <a:gd name="T38" fmla="*/ 201 w 642"/>
              <a:gd name="T39" fmla="*/ 104 h 379"/>
              <a:gd name="T40" fmla="*/ 456 w 642"/>
              <a:gd name="T41" fmla="*/ 141 h 379"/>
              <a:gd name="T42" fmla="*/ 419 w 642"/>
              <a:gd name="T43" fmla="*/ 150 h 379"/>
              <a:gd name="T44" fmla="*/ 425 w 642"/>
              <a:gd name="T45" fmla="*/ 114 h 379"/>
              <a:gd name="T46" fmla="*/ 438 w 642"/>
              <a:gd name="T47" fmla="*/ 68 h 379"/>
              <a:gd name="T48" fmla="*/ 512 w 642"/>
              <a:gd name="T49" fmla="*/ 117 h 379"/>
              <a:gd name="T50" fmla="*/ 517 w 642"/>
              <a:gd name="T51" fmla="*/ 70 h 379"/>
              <a:gd name="T52" fmla="*/ 495 w 642"/>
              <a:gd name="T53" fmla="*/ 104 h 379"/>
              <a:gd name="T54" fmla="*/ 477 w 642"/>
              <a:gd name="T55" fmla="*/ 136 h 379"/>
              <a:gd name="T56" fmla="*/ 344 w 642"/>
              <a:gd name="T57" fmla="*/ 120 h 379"/>
              <a:gd name="T58" fmla="*/ 379 w 642"/>
              <a:gd name="T59" fmla="*/ 76 h 379"/>
              <a:gd name="T60" fmla="*/ 383 w 642"/>
              <a:gd name="T61" fmla="*/ 108 h 379"/>
              <a:gd name="T62" fmla="*/ 386 w 642"/>
              <a:gd name="T63" fmla="*/ 137 h 379"/>
              <a:gd name="T64" fmla="*/ 344 w 642"/>
              <a:gd name="T65" fmla="*/ 120 h 379"/>
              <a:gd name="T66" fmla="*/ 89 w 642"/>
              <a:gd name="T67" fmla="*/ 153 h 379"/>
              <a:gd name="T68" fmla="*/ 111 w 642"/>
              <a:gd name="T69" fmla="*/ 142 h 379"/>
              <a:gd name="T70" fmla="*/ 132 w 642"/>
              <a:gd name="T71" fmla="*/ 105 h 379"/>
              <a:gd name="T72" fmla="*/ 112 w 642"/>
              <a:gd name="T73" fmla="*/ 134 h 379"/>
              <a:gd name="T74" fmla="*/ 600 w 642"/>
              <a:gd name="T75" fmla="*/ 130 h 379"/>
              <a:gd name="T76" fmla="*/ 587 w 642"/>
              <a:gd name="T77" fmla="*/ 39 h 379"/>
              <a:gd name="T78" fmla="*/ 573 w 642"/>
              <a:gd name="T79" fmla="*/ 38 h 379"/>
              <a:gd name="T80" fmla="*/ 558 w 642"/>
              <a:gd name="T81" fmla="*/ 39 h 379"/>
              <a:gd name="T82" fmla="*/ 546 w 642"/>
              <a:gd name="T83" fmla="*/ 38 h 379"/>
              <a:gd name="T84" fmla="*/ 481 w 642"/>
              <a:gd name="T85" fmla="*/ 38 h 379"/>
              <a:gd name="T86" fmla="*/ 88 w 642"/>
              <a:gd name="T87" fmla="*/ 71 h 379"/>
              <a:gd name="T88" fmla="*/ 71 w 642"/>
              <a:gd name="T89" fmla="*/ 83 h 379"/>
              <a:gd name="T90" fmla="*/ 59 w 642"/>
              <a:gd name="T91" fmla="*/ 106 h 379"/>
              <a:gd name="T92" fmla="*/ 57 w 642"/>
              <a:gd name="T93" fmla="*/ 120 h 379"/>
              <a:gd name="T94" fmla="*/ 64 w 642"/>
              <a:gd name="T95" fmla="*/ 138 h 379"/>
              <a:gd name="T96" fmla="*/ 58 w 642"/>
              <a:gd name="T97" fmla="*/ 168 h 379"/>
              <a:gd name="T98" fmla="*/ 245 w 642"/>
              <a:gd name="T99" fmla="*/ 190 h 379"/>
              <a:gd name="T100" fmla="*/ 544 w 642"/>
              <a:gd name="T101" fmla="*/ 157 h 379"/>
              <a:gd name="T102" fmla="*/ 557 w 642"/>
              <a:gd name="T103" fmla="*/ 158 h 379"/>
              <a:gd name="T104" fmla="*/ 569 w 642"/>
              <a:gd name="T105" fmla="*/ 159 h 379"/>
              <a:gd name="T106" fmla="*/ 584 w 642"/>
              <a:gd name="T107" fmla="*/ 157 h 379"/>
              <a:gd name="T108" fmla="*/ 601 w 642"/>
              <a:gd name="T109" fmla="*/ 148 h 379"/>
              <a:gd name="T110" fmla="*/ 628 w 642"/>
              <a:gd name="T111" fmla="*/ 155 h 379"/>
              <a:gd name="T112" fmla="*/ 105 w 642"/>
              <a:gd name="T113" fmla="*/ 366 h 379"/>
              <a:gd name="T114" fmla="*/ 12 w 642"/>
              <a:gd name="T115" fmla="*/ 364 h 379"/>
              <a:gd name="T116" fmla="*/ 44 w 642"/>
              <a:gd name="T117" fmla="*/ 32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42" h="379">
                <a:moveTo>
                  <a:pt x="56" y="254"/>
                </a:moveTo>
                <a:cubicBezTo>
                  <a:pt x="56" y="264"/>
                  <a:pt x="55" y="274"/>
                  <a:pt x="56" y="284"/>
                </a:cubicBezTo>
                <a:cubicBezTo>
                  <a:pt x="56" y="288"/>
                  <a:pt x="57" y="292"/>
                  <a:pt x="57" y="296"/>
                </a:cubicBezTo>
                <a:cubicBezTo>
                  <a:pt x="58" y="303"/>
                  <a:pt x="60" y="307"/>
                  <a:pt x="68" y="310"/>
                </a:cubicBezTo>
                <a:cubicBezTo>
                  <a:pt x="82" y="314"/>
                  <a:pt x="90" y="324"/>
                  <a:pt x="92" y="338"/>
                </a:cubicBezTo>
                <a:cubicBezTo>
                  <a:pt x="93" y="340"/>
                  <a:pt x="93" y="342"/>
                  <a:pt x="93" y="344"/>
                </a:cubicBezTo>
                <a:cubicBezTo>
                  <a:pt x="94" y="350"/>
                  <a:pt x="97" y="352"/>
                  <a:pt x="102" y="353"/>
                </a:cubicBezTo>
                <a:cubicBezTo>
                  <a:pt x="106" y="353"/>
                  <a:pt x="109" y="353"/>
                  <a:pt x="113" y="354"/>
                </a:cubicBezTo>
                <a:cubicBezTo>
                  <a:pt x="116" y="355"/>
                  <a:pt x="119" y="358"/>
                  <a:pt x="119" y="362"/>
                </a:cubicBezTo>
                <a:cubicBezTo>
                  <a:pt x="119" y="365"/>
                  <a:pt x="117" y="368"/>
                  <a:pt x="114" y="369"/>
                </a:cubicBezTo>
                <a:cubicBezTo>
                  <a:pt x="110" y="370"/>
                  <a:pt x="106" y="371"/>
                  <a:pt x="102" y="372"/>
                </a:cubicBezTo>
                <a:cubicBezTo>
                  <a:pt x="94" y="373"/>
                  <a:pt x="85" y="374"/>
                  <a:pt x="77" y="375"/>
                </a:cubicBezTo>
                <a:cubicBezTo>
                  <a:pt x="57" y="376"/>
                  <a:pt x="37" y="377"/>
                  <a:pt x="18" y="378"/>
                </a:cubicBezTo>
                <a:cubicBezTo>
                  <a:pt x="16" y="378"/>
                  <a:pt x="14" y="379"/>
                  <a:pt x="12" y="378"/>
                </a:cubicBezTo>
                <a:cubicBezTo>
                  <a:pt x="4" y="378"/>
                  <a:pt x="1" y="375"/>
                  <a:pt x="1" y="367"/>
                </a:cubicBezTo>
                <a:cubicBezTo>
                  <a:pt x="0" y="363"/>
                  <a:pt x="2" y="360"/>
                  <a:pt x="6" y="359"/>
                </a:cubicBezTo>
                <a:cubicBezTo>
                  <a:pt x="7" y="359"/>
                  <a:pt x="8" y="358"/>
                  <a:pt x="9" y="358"/>
                </a:cubicBezTo>
                <a:cubicBezTo>
                  <a:pt x="16" y="357"/>
                  <a:pt x="19" y="352"/>
                  <a:pt x="20" y="345"/>
                </a:cubicBezTo>
                <a:cubicBezTo>
                  <a:pt x="20" y="335"/>
                  <a:pt x="24" y="327"/>
                  <a:pt x="32" y="320"/>
                </a:cubicBezTo>
                <a:cubicBezTo>
                  <a:pt x="36" y="317"/>
                  <a:pt x="40" y="314"/>
                  <a:pt x="45" y="313"/>
                </a:cubicBezTo>
                <a:cubicBezTo>
                  <a:pt x="50" y="311"/>
                  <a:pt x="52" y="307"/>
                  <a:pt x="52" y="302"/>
                </a:cubicBezTo>
                <a:cubicBezTo>
                  <a:pt x="52" y="299"/>
                  <a:pt x="52" y="296"/>
                  <a:pt x="52" y="293"/>
                </a:cubicBezTo>
                <a:cubicBezTo>
                  <a:pt x="52" y="259"/>
                  <a:pt x="52" y="225"/>
                  <a:pt x="52" y="191"/>
                </a:cubicBezTo>
                <a:cubicBezTo>
                  <a:pt x="51" y="153"/>
                  <a:pt x="50" y="114"/>
                  <a:pt x="49" y="76"/>
                </a:cubicBezTo>
                <a:cubicBezTo>
                  <a:pt x="49" y="64"/>
                  <a:pt x="48" y="52"/>
                  <a:pt x="47" y="40"/>
                </a:cubicBezTo>
                <a:cubicBezTo>
                  <a:pt x="46" y="34"/>
                  <a:pt x="45" y="30"/>
                  <a:pt x="40" y="27"/>
                </a:cubicBezTo>
                <a:cubicBezTo>
                  <a:pt x="33" y="20"/>
                  <a:pt x="33" y="16"/>
                  <a:pt x="37" y="8"/>
                </a:cubicBezTo>
                <a:cubicBezTo>
                  <a:pt x="41" y="2"/>
                  <a:pt x="45" y="0"/>
                  <a:pt x="51" y="2"/>
                </a:cubicBezTo>
                <a:cubicBezTo>
                  <a:pt x="58" y="5"/>
                  <a:pt x="62" y="10"/>
                  <a:pt x="62" y="17"/>
                </a:cubicBezTo>
                <a:cubicBezTo>
                  <a:pt x="61" y="21"/>
                  <a:pt x="60" y="25"/>
                  <a:pt x="56" y="28"/>
                </a:cubicBezTo>
                <a:cubicBezTo>
                  <a:pt x="52" y="30"/>
                  <a:pt x="52" y="34"/>
                  <a:pt x="52" y="38"/>
                </a:cubicBezTo>
                <a:cubicBezTo>
                  <a:pt x="52" y="47"/>
                  <a:pt x="52" y="55"/>
                  <a:pt x="53" y="64"/>
                </a:cubicBezTo>
                <a:cubicBezTo>
                  <a:pt x="54" y="69"/>
                  <a:pt x="57" y="71"/>
                  <a:pt x="62" y="70"/>
                </a:cubicBezTo>
                <a:cubicBezTo>
                  <a:pt x="76" y="68"/>
                  <a:pt x="90" y="67"/>
                  <a:pt x="104" y="64"/>
                </a:cubicBezTo>
                <a:cubicBezTo>
                  <a:pt x="129" y="59"/>
                  <a:pt x="155" y="57"/>
                  <a:pt x="180" y="54"/>
                </a:cubicBezTo>
                <a:cubicBezTo>
                  <a:pt x="205" y="51"/>
                  <a:pt x="229" y="48"/>
                  <a:pt x="253" y="47"/>
                </a:cubicBezTo>
                <a:cubicBezTo>
                  <a:pt x="278" y="46"/>
                  <a:pt x="303" y="44"/>
                  <a:pt x="327" y="42"/>
                </a:cubicBezTo>
                <a:cubicBezTo>
                  <a:pt x="334" y="42"/>
                  <a:pt x="340" y="41"/>
                  <a:pt x="347" y="41"/>
                </a:cubicBezTo>
                <a:cubicBezTo>
                  <a:pt x="375" y="39"/>
                  <a:pt x="404" y="37"/>
                  <a:pt x="432" y="36"/>
                </a:cubicBezTo>
                <a:cubicBezTo>
                  <a:pt x="467" y="34"/>
                  <a:pt x="503" y="33"/>
                  <a:pt x="538" y="32"/>
                </a:cubicBezTo>
                <a:cubicBezTo>
                  <a:pt x="554" y="31"/>
                  <a:pt x="571" y="32"/>
                  <a:pt x="587" y="32"/>
                </a:cubicBezTo>
                <a:cubicBezTo>
                  <a:pt x="593" y="32"/>
                  <a:pt x="600" y="30"/>
                  <a:pt x="606" y="30"/>
                </a:cubicBezTo>
                <a:cubicBezTo>
                  <a:pt x="608" y="30"/>
                  <a:pt x="610" y="30"/>
                  <a:pt x="612" y="32"/>
                </a:cubicBezTo>
                <a:cubicBezTo>
                  <a:pt x="614" y="34"/>
                  <a:pt x="613" y="36"/>
                  <a:pt x="611" y="38"/>
                </a:cubicBezTo>
                <a:cubicBezTo>
                  <a:pt x="609" y="41"/>
                  <a:pt x="607" y="44"/>
                  <a:pt x="605" y="47"/>
                </a:cubicBezTo>
                <a:cubicBezTo>
                  <a:pt x="594" y="58"/>
                  <a:pt x="583" y="70"/>
                  <a:pt x="572" y="81"/>
                </a:cubicBezTo>
                <a:cubicBezTo>
                  <a:pt x="566" y="88"/>
                  <a:pt x="566" y="89"/>
                  <a:pt x="572" y="97"/>
                </a:cubicBezTo>
                <a:cubicBezTo>
                  <a:pt x="580" y="108"/>
                  <a:pt x="591" y="116"/>
                  <a:pt x="603" y="123"/>
                </a:cubicBezTo>
                <a:cubicBezTo>
                  <a:pt x="615" y="131"/>
                  <a:pt x="625" y="140"/>
                  <a:pt x="636" y="150"/>
                </a:cubicBezTo>
                <a:cubicBezTo>
                  <a:pt x="637" y="151"/>
                  <a:pt x="638" y="152"/>
                  <a:pt x="639" y="153"/>
                </a:cubicBezTo>
                <a:cubicBezTo>
                  <a:pt x="642" y="157"/>
                  <a:pt x="640" y="162"/>
                  <a:pt x="636" y="163"/>
                </a:cubicBezTo>
                <a:cubicBezTo>
                  <a:pt x="632" y="163"/>
                  <a:pt x="628" y="164"/>
                  <a:pt x="624" y="164"/>
                </a:cubicBezTo>
                <a:cubicBezTo>
                  <a:pt x="614" y="162"/>
                  <a:pt x="605" y="163"/>
                  <a:pt x="595" y="164"/>
                </a:cubicBezTo>
                <a:cubicBezTo>
                  <a:pt x="577" y="166"/>
                  <a:pt x="559" y="167"/>
                  <a:pt x="540" y="169"/>
                </a:cubicBezTo>
                <a:cubicBezTo>
                  <a:pt x="526" y="170"/>
                  <a:pt x="512" y="171"/>
                  <a:pt x="498" y="172"/>
                </a:cubicBezTo>
                <a:cubicBezTo>
                  <a:pt x="486" y="173"/>
                  <a:pt x="475" y="174"/>
                  <a:pt x="463" y="175"/>
                </a:cubicBezTo>
                <a:cubicBezTo>
                  <a:pt x="452" y="175"/>
                  <a:pt x="441" y="176"/>
                  <a:pt x="430" y="178"/>
                </a:cubicBezTo>
                <a:cubicBezTo>
                  <a:pt x="375" y="183"/>
                  <a:pt x="320" y="191"/>
                  <a:pt x="265" y="194"/>
                </a:cubicBezTo>
                <a:cubicBezTo>
                  <a:pt x="251" y="195"/>
                  <a:pt x="237" y="197"/>
                  <a:pt x="223" y="198"/>
                </a:cubicBezTo>
                <a:cubicBezTo>
                  <a:pt x="208" y="200"/>
                  <a:pt x="193" y="201"/>
                  <a:pt x="177" y="203"/>
                </a:cubicBezTo>
                <a:cubicBezTo>
                  <a:pt x="148" y="205"/>
                  <a:pt x="119" y="207"/>
                  <a:pt x="90" y="209"/>
                </a:cubicBezTo>
                <a:cubicBezTo>
                  <a:pt x="81" y="210"/>
                  <a:pt x="71" y="211"/>
                  <a:pt x="62" y="212"/>
                </a:cubicBezTo>
                <a:cubicBezTo>
                  <a:pt x="57" y="213"/>
                  <a:pt x="56" y="215"/>
                  <a:pt x="55" y="220"/>
                </a:cubicBezTo>
                <a:cubicBezTo>
                  <a:pt x="55" y="231"/>
                  <a:pt x="55" y="243"/>
                  <a:pt x="56" y="254"/>
                </a:cubicBezTo>
                <a:close/>
                <a:moveTo>
                  <a:pt x="282" y="131"/>
                </a:moveTo>
                <a:cubicBezTo>
                  <a:pt x="283" y="137"/>
                  <a:pt x="283" y="142"/>
                  <a:pt x="285" y="148"/>
                </a:cubicBezTo>
                <a:cubicBezTo>
                  <a:pt x="288" y="164"/>
                  <a:pt x="309" y="166"/>
                  <a:pt x="318" y="155"/>
                </a:cubicBezTo>
                <a:cubicBezTo>
                  <a:pt x="321" y="153"/>
                  <a:pt x="322" y="150"/>
                  <a:pt x="324" y="147"/>
                </a:cubicBezTo>
                <a:cubicBezTo>
                  <a:pt x="325" y="146"/>
                  <a:pt x="326" y="146"/>
                  <a:pt x="327" y="146"/>
                </a:cubicBezTo>
                <a:cubicBezTo>
                  <a:pt x="328" y="146"/>
                  <a:pt x="328" y="148"/>
                  <a:pt x="328" y="149"/>
                </a:cubicBezTo>
                <a:cubicBezTo>
                  <a:pt x="329" y="149"/>
                  <a:pt x="329" y="151"/>
                  <a:pt x="328" y="151"/>
                </a:cubicBezTo>
                <a:cubicBezTo>
                  <a:pt x="323" y="162"/>
                  <a:pt x="316" y="169"/>
                  <a:pt x="304" y="169"/>
                </a:cubicBezTo>
                <a:cubicBezTo>
                  <a:pt x="290" y="170"/>
                  <a:pt x="283" y="165"/>
                  <a:pt x="279" y="152"/>
                </a:cubicBezTo>
                <a:cubicBezTo>
                  <a:pt x="273" y="128"/>
                  <a:pt x="277" y="105"/>
                  <a:pt x="294" y="85"/>
                </a:cubicBezTo>
                <a:cubicBezTo>
                  <a:pt x="302" y="78"/>
                  <a:pt x="311" y="75"/>
                  <a:pt x="321" y="79"/>
                </a:cubicBezTo>
                <a:cubicBezTo>
                  <a:pt x="324" y="80"/>
                  <a:pt x="326" y="82"/>
                  <a:pt x="326" y="85"/>
                </a:cubicBezTo>
                <a:cubicBezTo>
                  <a:pt x="326" y="87"/>
                  <a:pt x="326" y="88"/>
                  <a:pt x="325" y="89"/>
                </a:cubicBezTo>
                <a:cubicBezTo>
                  <a:pt x="324" y="90"/>
                  <a:pt x="322" y="90"/>
                  <a:pt x="321" y="90"/>
                </a:cubicBezTo>
                <a:cubicBezTo>
                  <a:pt x="320" y="90"/>
                  <a:pt x="320" y="89"/>
                  <a:pt x="319" y="89"/>
                </a:cubicBezTo>
                <a:cubicBezTo>
                  <a:pt x="316" y="86"/>
                  <a:pt x="312" y="83"/>
                  <a:pt x="307" y="85"/>
                </a:cubicBezTo>
                <a:cubicBezTo>
                  <a:pt x="302" y="86"/>
                  <a:pt x="298" y="89"/>
                  <a:pt x="295" y="93"/>
                </a:cubicBezTo>
                <a:cubicBezTo>
                  <a:pt x="286" y="104"/>
                  <a:pt x="283" y="117"/>
                  <a:pt x="282" y="131"/>
                </a:cubicBezTo>
                <a:close/>
                <a:moveTo>
                  <a:pt x="214" y="141"/>
                </a:moveTo>
                <a:cubicBezTo>
                  <a:pt x="215" y="121"/>
                  <a:pt x="220" y="103"/>
                  <a:pt x="234" y="88"/>
                </a:cubicBezTo>
                <a:cubicBezTo>
                  <a:pt x="241" y="80"/>
                  <a:pt x="249" y="79"/>
                  <a:pt x="259" y="82"/>
                </a:cubicBezTo>
                <a:cubicBezTo>
                  <a:pt x="262" y="83"/>
                  <a:pt x="264" y="85"/>
                  <a:pt x="264" y="89"/>
                </a:cubicBezTo>
                <a:cubicBezTo>
                  <a:pt x="264" y="90"/>
                  <a:pt x="264" y="92"/>
                  <a:pt x="263" y="93"/>
                </a:cubicBezTo>
                <a:cubicBezTo>
                  <a:pt x="262" y="93"/>
                  <a:pt x="261" y="93"/>
                  <a:pt x="259" y="93"/>
                </a:cubicBezTo>
                <a:cubicBezTo>
                  <a:pt x="259" y="93"/>
                  <a:pt x="258" y="93"/>
                  <a:pt x="258" y="92"/>
                </a:cubicBezTo>
                <a:cubicBezTo>
                  <a:pt x="246" y="85"/>
                  <a:pt x="242" y="85"/>
                  <a:pt x="234" y="96"/>
                </a:cubicBezTo>
                <a:cubicBezTo>
                  <a:pt x="223" y="110"/>
                  <a:pt x="219" y="126"/>
                  <a:pt x="220" y="143"/>
                </a:cubicBezTo>
                <a:cubicBezTo>
                  <a:pt x="221" y="157"/>
                  <a:pt x="234" y="167"/>
                  <a:pt x="248" y="164"/>
                </a:cubicBezTo>
                <a:cubicBezTo>
                  <a:pt x="251" y="164"/>
                  <a:pt x="253" y="162"/>
                  <a:pt x="256" y="160"/>
                </a:cubicBezTo>
                <a:cubicBezTo>
                  <a:pt x="257" y="159"/>
                  <a:pt x="258" y="157"/>
                  <a:pt x="260" y="156"/>
                </a:cubicBezTo>
                <a:cubicBezTo>
                  <a:pt x="261" y="155"/>
                  <a:pt x="262" y="155"/>
                  <a:pt x="264" y="155"/>
                </a:cubicBezTo>
                <a:cubicBezTo>
                  <a:pt x="264" y="156"/>
                  <a:pt x="265" y="159"/>
                  <a:pt x="264" y="160"/>
                </a:cubicBezTo>
                <a:cubicBezTo>
                  <a:pt x="261" y="165"/>
                  <a:pt x="257" y="169"/>
                  <a:pt x="252" y="171"/>
                </a:cubicBezTo>
                <a:cubicBezTo>
                  <a:pt x="241" y="174"/>
                  <a:pt x="231" y="170"/>
                  <a:pt x="222" y="164"/>
                </a:cubicBezTo>
                <a:cubicBezTo>
                  <a:pt x="219" y="162"/>
                  <a:pt x="217" y="158"/>
                  <a:pt x="216" y="154"/>
                </a:cubicBezTo>
                <a:cubicBezTo>
                  <a:pt x="214" y="150"/>
                  <a:pt x="214" y="145"/>
                  <a:pt x="214" y="141"/>
                </a:cubicBezTo>
                <a:close/>
                <a:moveTo>
                  <a:pt x="201" y="104"/>
                </a:moveTo>
                <a:cubicBezTo>
                  <a:pt x="201" y="109"/>
                  <a:pt x="202" y="116"/>
                  <a:pt x="203" y="123"/>
                </a:cubicBezTo>
                <a:cubicBezTo>
                  <a:pt x="204" y="143"/>
                  <a:pt x="197" y="160"/>
                  <a:pt x="180" y="172"/>
                </a:cubicBezTo>
                <a:cubicBezTo>
                  <a:pt x="174" y="176"/>
                  <a:pt x="168" y="177"/>
                  <a:pt x="160" y="176"/>
                </a:cubicBezTo>
                <a:cubicBezTo>
                  <a:pt x="155" y="174"/>
                  <a:pt x="151" y="171"/>
                  <a:pt x="150" y="166"/>
                </a:cubicBezTo>
                <a:cubicBezTo>
                  <a:pt x="149" y="159"/>
                  <a:pt x="148" y="152"/>
                  <a:pt x="148" y="145"/>
                </a:cubicBezTo>
                <a:cubicBezTo>
                  <a:pt x="148" y="132"/>
                  <a:pt x="149" y="120"/>
                  <a:pt x="150" y="107"/>
                </a:cubicBezTo>
                <a:cubicBezTo>
                  <a:pt x="150" y="102"/>
                  <a:pt x="151" y="97"/>
                  <a:pt x="152" y="92"/>
                </a:cubicBezTo>
                <a:cubicBezTo>
                  <a:pt x="152" y="89"/>
                  <a:pt x="152" y="85"/>
                  <a:pt x="157" y="86"/>
                </a:cubicBezTo>
                <a:cubicBezTo>
                  <a:pt x="160" y="87"/>
                  <a:pt x="159" y="91"/>
                  <a:pt x="158" y="94"/>
                </a:cubicBezTo>
                <a:cubicBezTo>
                  <a:pt x="157" y="108"/>
                  <a:pt x="155" y="122"/>
                  <a:pt x="154" y="136"/>
                </a:cubicBezTo>
                <a:cubicBezTo>
                  <a:pt x="153" y="144"/>
                  <a:pt x="154" y="152"/>
                  <a:pt x="155" y="160"/>
                </a:cubicBezTo>
                <a:cubicBezTo>
                  <a:pt x="156" y="166"/>
                  <a:pt x="159" y="168"/>
                  <a:pt x="166" y="169"/>
                </a:cubicBezTo>
                <a:cubicBezTo>
                  <a:pt x="171" y="169"/>
                  <a:pt x="176" y="167"/>
                  <a:pt x="181" y="164"/>
                </a:cubicBezTo>
                <a:cubicBezTo>
                  <a:pt x="192" y="155"/>
                  <a:pt x="197" y="143"/>
                  <a:pt x="198" y="129"/>
                </a:cubicBezTo>
                <a:cubicBezTo>
                  <a:pt x="198" y="124"/>
                  <a:pt x="197" y="118"/>
                  <a:pt x="196" y="113"/>
                </a:cubicBezTo>
                <a:cubicBezTo>
                  <a:pt x="196" y="106"/>
                  <a:pt x="194" y="99"/>
                  <a:pt x="198" y="92"/>
                </a:cubicBezTo>
                <a:cubicBezTo>
                  <a:pt x="199" y="91"/>
                  <a:pt x="200" y="91"/>
                  <a:pt x="201" y="91"/>
                </a:cubicBezTo>
                <a:cubicBezTo>
                  <a:pt x="201" y="91"/>
                  <a:pt x="202" y="92"/>
                  <a:pt x="202" y="93"/>
                </a:cubicBezTo>
                <a:cubicBezTo>
                  <a:pt x="202" y="96"/>
                  <a:pt x="201" y="99"/>
                  <a:pt x="201" y="104"/>
                </a:cubicBezTo>
                <a:close/>
                <a:moveTo>
                  <a:pt x="411" y="91"/>
                </a:moveTo>
                <a:cubicBezTo>
                  <a:pt x="411" y="100"/>
                  <a:pt x="415" y="104"/>
                  <a:pt x="422" y="106"/>
                </a:cubicBezTo>
                <a:cubicBezTo>
                  <a:pt x="425" y="106"/>
                  <a:pt x="429" y="106"/>
                  <a:pt x="432" y="106"/>
                </a:cubicBezTo>
                <a:cubicBezTo>
                  <a:pt x="437" y="107"/>
                  <a:pt x="442" y="108"/>
                  <a:pt x="447" y="109"/>
                </a:cubicBezTo>
                <a:cubicBezTo>
                  <a:pt x="456" y="112"/>
                  <a:pt x="460" y="119"/>
                  <a:pt x="459" y="129"/>
                </a:cubicBezTo>
                <a:cubicBezTo>
                  <a:pt x="458" y="133"/>
                  <a:pt x="457" y="137"/>
                  <a:pt x="456" y="141"/>
                </a:cubicBezTo>
                <a:cubicBezTo>
                  <a:pt x="451" y="154"/>
                  <a:pt x="442" y="159"/>
                  <a:pt x="429" y="158"/>
                </a:cubicBezTo>
                <a:cubicBezTo>
                  <a:pt x="424" y="158"/>
                  <a:pt x="420" y="157"/>
                  <a:pt x="416" y="155"/>
                </a:cubicBezTo>
                <a:cubicBezTo>
                  <a:pt x="410" y="154"/>
                  <a:pt x="408" y="149"/>
                  <a:pt x="408" y="143"/>
                </a:cubicBezTo>
                <a:cubicBezTo>
                  <a:pt x="409" y="140"/>
                  <a:pt x="411" y="138"/>
                  <a:pt x="415" y="138"/>
                </a:cubicBezTo>
                <a:cubicBezTo>
                  <a:pt x="418" y="139"/>
                  <a:pt x="419" y="141"/>
                  <a:pt x="417" y="144"/>
                </a:cubicBezTo>
                <a:cubicBezTo>
                  <a:pt x="416" y="147"/>
                  <a:pt x="417" y="149"/>
                  <a:pt x="419" y="150"/>
                </a:cubicBezTo>
                <a:cubicBezTo>
                  <a:pt x="426" y="154"/>
                  <a:pt x="432" y="154"/>
                  <a:pt x="440" y="152"/>
                </a:cubicBezTo>
                <a:cubicBezTo>
                  <a:pt x="444" y="150"/>
                  <a:pt x="448" y="148"/>
                  <a:pt x="449" y="143"/>
                </a:cubicBezTo>
                <a:cubicBezTo>
                  <a:pt x="451" y="140"/>
                  <a:pt x="452" y="137"/>
                  <a:pt x="453" y="133"/>
                </a:cubicBezTo>
                <a:cubicBezTo>
                  <a:pt x="455" y="124"/>
                  <a:pt x="452" y="119"/>
                  <a:pt x="442" y="116"/>
                </a:cubicBezTo>
                <a:cubicBezTo>
                  <a:pt x="439" y="115"/>
                  <a:pt x="436" y="115"/>
                  <a:pt x="432" y="114"/>
                </a:cubicBezTo>
                <a:cubicBezTo>
                  <a:pt x="430" y="114"/>
                  <a:pt x="427" y="114"/>
                  <a:pt x="425" y="114"/>
                </a:cubicBezTo>
                <a:cubicBezTo>
                  <a:pt x="409" y="112"/>
                  <a:pt x="402" y="103"/>
                  <a:pt x="406" y="88"/>
                </a:cubicBezTo>
                <a:cubicBezTo>
                  <a:pt x="408" y="81"/>
                  <a:pt x="411" y="74"/>
                  <a:pt x="416" y="69"/>
                </a:cubicBezTo>
                <a:cubicBezTo>
                  <a:pt x="422" y="62"/>
                  <a:pt x="430" y="57"/>
                  <a:pt x="440" y="61"/>
                </a:cubicBezTo>
                <a:cubicBezTo>
                  <a:pt x="443" y="62"/>
                  <a:pt x="445" y="64"/>
                  <a:pt x="444" y="67"/>
                </a:cubicBezTo>
                <a:cubicBezTo>
                  <a:pt x="444" y="69"/>
                  <a:pt x="443" y="70"/>
                  <a:pt x="442" y="70"/>
                </a:cubicBezTo>
                <a:cubicBezTo>
                  <a:pt x="440" y="70"/>
                  <a:pt x="439" y="69"/>
                  <a:pt x="438" y="68"/>
                </a:cubicBezTo>
                <a:cubicBezTo>
                  <a:pt x="430" y="65"/>
                  <a:pt x="427" y="66"/>
                  <a:pt x="422" y="71"/>
                </a:cubicBezTo>
                <a:cubicBezTo>
                  <a:pt x="416" y="77"/>
                  <a:pt x="412" y="84"/>
                  <a:pt x="411" y="91"/>
                </a:cubicBezTo>
                <a:close/>
                <a:moveTo>
                  <a:pt x="493" y="147"/>
                </a:moveTo>
                <a:cubicBezTo>
                  <a:pt x="497" y="146"/>
                  <a:pt x="502" y="146"/>
                  <a:pt x="508" y="145"/>
                </a:cubicBezTo>
                <a:cubicBezTo>
                  <a:pt x="515" y="143"/>
                  <a:pt x="518" y="139"/>
                  <a:pt x="519" y="132"/>
                </a:cubicBezTo>
                <a:cubicBezTo>
                  <a:pt x="520" y="126"/>
                  <a:pt x="518" y="120"/>
                  <a:pt x="512" y="117"/>
                </a:cubicBezTo>
                <a:cubicBezTo>
                  <a:pt x="508" y="114"/>
                  <a:pt x="504" y="113"/>
                  <a:pt x="499" y="112"/>
                </a:cubicBezTo>
                <a:cubicBezTo>
                  <a:pt x="497" y="111"/>
                  <a:pt x="494" y="111"/>
                  <a:pt x="492" y="111"/>
                </a:cubicBezTo>
                <a:cubicBezTo>
                  <a:pt x="483" y="109"/>
                  <a:pt x="476" y="103"/>
                  <a:pt x="475" y="93"/>
                </a:cubicBezTo>
                <a:cubicBezTo>
                  <a:pt x="474" y="82"/>
                  <a:pt x="477" y="71"/>
                  <a:pt x="487" y="64"/>
                </a:cubicBezTo>
                <a:cubicBezTo>
                  <a:pt x="494" y="58"/>
                  <a:pt x="502" y="58"/>
                  <a:pt x="510" y="61"/>
                </a:cubicBezTo>
                <a:cubicBezTo>
                  <a:pt x="514" y="63"/>
                  <a:pt x="517" y="65"/>
                  <a:pt x="517" y="70"/>
                </a:cubicBezTo>
                <a:cubicBezTo>
                  <a:pt x="518" y="71"/>
                  <a:pt x="517" y="72"/>
                  <a:pt x="516" y="74"/>
                </a:cubicBezTo>
                <a:cubicBezTo>
                  <a:pt x="516" y="74"/>
                  <a:pt x="514" y="74"/>
                  <a:pt x="514" y="73"/>
                </a:cubicBezTo>
                <a:cubicBezTo>
                  <a:pt x="512" y="72"/>
                  <a:pt x="512" y="71"/>
                  <a:pt x="511" y="70"/>
                </a:cubicBezTo>
                <a:cubicBezTo>
                  <a:pt x="504" y="63"/>
                  <a:pt x="497" y="63"/>
                  <a:pt x="491" y="68"/>
                </a:cubicBezTo>
                <a:cubicBezTo>
                  <a:pt x="484" y="73"/>
                  <a:pt x="481" y="80"/>
                  <a:pt x="481" y="88"/>
                </a:cubicBezTo>
                <a:cubicBezTo>
                  <a:pt x="482" y="97"/>
                  <a:pt x="486" y="102"/>
                  <a:pt x="495" y="104"/>
                </a:cubicBezTo>
                <a:cubicBezTo>
                  <a:pt x="501" y="105"/>
                  <a:pt x="507" y="106"/>
                  <a:pt x="512" y="108"/>
                </a:cubicBezTo>
                <a:cubicBezTo>
                  <a:pt x="523" y="113"/>
                  <a:pt x="527" y="121"/>
                  <a:pt x="525" y="131"/>
                </a:cubicBezTo>
                <a:cubicBezTo>
                  <a:pt x="524" y="142"/>
                  <a:pt x="517" y="149"/>
                  <a:pt x="507" y="150"/>
                </a:cubicBezTo>
                <a:cubicBezTo>
                  <a:pt x="500" y="151"/>
                  <a:pt x="493" y="153"/>
                  <a:pt x="486" y="153"/>
                </a:cubicBezTo>
                <a:cubicBezTo>
                  <a:pt x="478" y="153"/>
                  <a:pt x="474" y="147"/>
                  <a:pt x="475" y="140"/>
                </a:cubicBezTo>
                <a:cubicBezTo>
                  <a:pt x="475" y="138"/>
                  <a:pt x="476" y="137"/>
                  <a:pt x="477" y="136"/>
                </a:cubicBezTo>
                <a:cubicBezTo>
                  <a:pt x="478" y="135"/>
                  <a:pt x="479" y="134"/>
                  <a:pt x="481" y="135"/>
                </a:cubicBezTo>
                <a:cubicBezTo>
                  <a:pt x="482" y="135"/>
                  <a:pt x="482" y="136"/>
                  <a:pt x="483" y="138"/>
                </a:cubicBezTo>
                <a:cubicBezTo>
                  <a:pt x="483" y="138"/>
                  <a:pt x="483" y="138"/>
                  <a:pt x="483" y="139"/>
                </a:cubicBezTo>
                <a:cubicBezTo>
                  <a:pt x="483" y="145"/>
                  <a:pt x="484" y="147"/>
                  <a:pt x="488" y="147"/>
                </a:cubicBezTo>
                <a:cubicBezTo>
                  <a:pt x="489" y="147"/>
                  <a:pt x="490" y="147"/>
                  <a:pt x="493" y="147"/>
                </a:cubicBezTo>
                <a:close/>
                <a:moveTo>
                  <a:pt x="344" y="120"/>
                </a:moveTo>
                <a:cubicBezTo>
                  <a:pt x="345" y="107"/>
                  <a:pt x="346" y="94"/>
                  <a:pt x="347" y="81"/>
                </a:cubicBezTo>
                <a:cubicBezTo>
                  <a:pt x="348" y="74"/>
                  <a:pt x="350" y="73"/>
                  <a:pt x="357" y="71"/>
                </a:cubicBezTo>
                <a:cubicBezTo>
                  <a:pt x="362" y="70"/>
                  <a:pt x="367" y="69"/>
                  <a:pt x="373" y="68"/>
                </a:cubicBezTo>
                <a:cubicBezTo>
                  <a:pt x="375" y="68"/>
                  <a:pt x="378" y="68"/>
                  <a:pt x="380" y="69"/>
                </a:cubicBezTo>
                <a:cubicBezTo>
                  <a:pt x="381" y="70"/>
                  <a:pt x="382" y="72"/>
                  <a:pt x="382" y="74"/>
                </a:cubicBezTo>
                <a:cubicBezTo>
                  <a:pt x="382" y="75"/>
                  <a:pt x="380" y="76"/>
                  <a:pt x="379" y="76"/>
                </a:cubicBezTo>
                <a:cubicBezTo>
                  <a:pt x="372" y="74"/>
                  <a:pt x="366" y="77"/>
                  <a:pt x="360" y="78"/>
                </a:cubicBezTo>
                <a:cubicBezTo>
                  <a:pt x="356" y="79"/>
                  <a:pt x="354" y="81"/>
                  <a:pt x="354" y="85"/>
                </a:cubicBezTo>
                <a:cubicBezTo>
                  <a:pt x="351" y="108"/>
                  <a:pt x="345" y="107"/>
                  <a:pt x="373" y="105"/>
                </a:cubicBezTo>
                <a:cubicBezTo>
                  <a:pt x="375" y="105"/>
                  <a:pt x="378" y="104"/>
                  <a:pt x="380" y="103"/>
                </a:cubicBezTo>
                <a:cubicBezTo>
                  <a:pt x="382" y="103"/>
                  <a:pt x="385" y="100"/>
                  <a:pt x="386" y="104"/>
                </a:cubicBezTo>
                <a:cubicBezTo>
                  <a:pt x="387" y="105"/>
                  <a:pt x="384" y="107"/>
                  <a:pt x="383" y="108"/>
                </a:cubicBezTo>
                <a:cubicBezTo>
                  <a:pt x="379" y="112"/>
                  <a:pt x="374" y="113"/>
                  <a:pt x="369" y="114"/>
                </a:cubicBezTo>
                <a:cubicBezTo>
                  <a:pt x="365" y="114"/>
                  <a:pt x="362" y="114"/>
                  <a:pt x="358" y="114"/>
                </a:cubicBezTo>
                <a:cubicBezTo>
                  <a:pt x="353" y="115"/>
                  <a:pt x="351" y="117"/>
                  <a:pt x="350" y="122"/>
                </a:cubicBezTo>
                <a:cubicBezTo>
                  <a:pt x="350" y="128"/>
                  <a:pt x="350" y="135"/>
                  <a:pt x="350" y="141"/>
                </a:cubicBezTo>
                <a:cubicBezTo>
                  <a:pt x="351" y="147"/>
                  <a:pt x="356" y="150"/>
                  <a:pt x="362" y="148"/>
                </a:cubicBezTo>
                <a:cubicBezTo>
                  <a:pt x="370" y="146"/>
                  <a:pt x="379" y="144"/>
                  <a:pt x="386" y="137"/>
                </a:cubicBezTo>
                <a:cubicBezTo>
                  <a:pt x="386" y="136"/>
                  <a:pt x="388" y="137"/>
                  <a:pt x="390" y="137"/>
                </a:cubicBezTo>
                <a:cubicBezTo>
                  <a:pt x="389" y="138"/>
                  <a:pt x="390" y="140"/>
                  <a:pt x="389" y="141"/>
                </a:cubicBezTo>
                <a:cubicBezTo>
                  <a:pt x="385" y="144"/>
                  <a:pt x="381" y="148"/>
                  <a:pt x="377" y="150"/>
                </a:cubicBezTo>
                <a:cubicBezTo>
                  <a:pt x="372" y="153"/>
                  <a:pt x="367" y="154"/>
                  <a:pt x="362" y="156"/>
                </a:cubicBezTo>
                <a:cubicBezTo>
                  <a:pt x="353" y="159"/>
                  <a:pt x="345" y="154"/>
                  <a:pt x="344" y="145"/>
                </a:cubicBezTo>
                <a:cubicBezTo>
                  <a:pt x="344" y="136"/>
                  <a:pt x="344" y="128"/>
                  <a:pt x="344" y="120"/>
                </a:cubicBezTo>
                <a:cubicBezTo>
                  <a:pt x="344" y="120"/>
                  <a:pt x="344" y="120"/>
                  <a:pt x="344" y="120"/>
                </a:cubicBezTo>
                <a:close/>
                <a:moveTo>
                  <a:pt x="107" y="183"/>
                </a:moveTo>
                <a:cubicBezTo>
                  <a:pt x="94" y="183"/>
                  <a:pt x="86" y="178"/>
                  <a:pt x="82" y="168"/>
                </a:cubicBezTo>
                <a:cubicBezTo>
                  <a:pt x="80" y="163"/>
                  <a:pt x="81" y="157"/>
                  <a:pt x="84" y="152"/>
                </a:cubicBezTo>
                <a:cubicBezTo>
                  <a:pt x="84" y="152"/>
                  <a:pt x="86" y="151"/>
                  <a:pt x="86" y="152"/>
                </a:cubicBezTo>
                <a:cubicBezTo>
                  <a:pt x="87" y="152"/>
                  <a:pt x="88" y="153"/>
                  <a:pt x="89" y="153"/>
                </a:cubicBezTo>
                <a:cubicBezTo>
                  <a:pt x="89" y="155"/>
                  <a:pt x="89" y="157"/>
                  <a:pt x="89" y="159"/>
                </a:cubicBezTo>
                <a:cubicBezTo>
                  <a:pt x="88" y="169"/>
                  <a:pt x="91" y="175"/>
                  <a:pt x="100" y="177"/>
                </a:cubicBezTo>
                <a:cubicBezTo>
                  <a:pt x="113" y="181"/>
                  <a:pt x="123" y="177"/>
                  <a:pt x="132" y="168"/>
                </a:cubicBezTo>
                <a:cubicBezTo>
                  <a:pt x="136" y="165"/>
                  <a:pt x="137" y="161"/>
                  <a:pt x="137" y="156"/>
                </a:cubicBezTo>
                <a:cubicBezTo>
                  <a:pt x="137" y="149"/>
                  <a:pt x="134" y="143"/>
                  <a:pt x="126" y="142"/>
                </a:cubicBezTo>
                <a:cubicBezTo>
                  <a:pt x="121" y="141"/>
                  <a:pt x="116" y="141"/>
                  <a:pt x="111" y="142"/>
                </a:cubicBezTo>
                <a:cubicBezTo>
                  <a:pt x="108" y="142"/>
                  <a:pt x="104" y="143"/>
                  <a:pt x="101" y="144"/>
                </a:cubicBezTo>
                <a:cubicBezTo>
                  <a:pt x="93" y="145"/>
                  <a:pt x="88" y="143"/>
                  <a:pt x="86" y="135"/>
                </a:cubicBezTo>
                <a:cubicBezTo>
                  <a:pt x="84" y="122"/>
                  <a:pt x="87" y="109"/>
                  <a:pt x="94" y="99"/>
                </a:cubicBezTo>
                <a:cubicBezTo>
                  <a:pt x="102" y="87"/>
                  <a:pt x="123" y="88"/>
                  <a:pt x="131" y="100"/>
                </a:cubicBezTo>
                <a:cubicBezTo>
                  <a:pt x="132" y="100"/>
                  <a:pt x="132" y="102"/>
                  <a:pt x="132" y="103"/>
                </a:cubicBezTo>
                <a:cubicBezTo>
                  <a:pt x="132" y="103"/>
                  <a:pt x="132" y="105"/>
                  <a:pt x="132" y="105"/>
                </a:cubicBezTo>
                <a:cubicBezTo>
                  <a:pt x="131" y="106"/>
                  <a:pt x="130" y="106"/>
                  <a:pt x="129" y="106"/>
                </a:cubicBezTo>
                <a:cubicBezTo>
                  <a:pt x="128" y="105"/>
                  <a:pt x="127" y="103"/>
                  <a:pt x="126" y="102"/>
                </a:cubicBezTo>
                <a:cubicBezTo>
                  <a:pt x="112" y="91"/>
                  <a:pt x="95" y="97"/>
                  <a:pt x="92" y="115"/>
                </a:cubicBezTo>
                <a:cubicBezTo>
                  <a:pt x="91" y="120"/>
                  <a:pt x="92" y="125"/>
                  <a:pt x="93" y="130"/>
                </a:cubicBezTo>
                <a:cubicBezTo>
                  <a:pt x="94" y="135"/>
                  <a:pt x="97" y="137"/>
                  <a:pt x="102" y="136"/>
                </a:cubicBezTo>
                <a:cubicBezTo>
                  <a:pt x="105" y="136"/>
                  <a:pt x="109" y="135"/>
                  <a:pt x="112" y="134"/>
                </a:cubicBezTo>
                <a:cubicBezTo>
                  <a:pt x="117" y="134"/>
                  <a:pt x="121" y="133"/>
                  <a:pt x="126" y="134"/>
                </a:cubicBezTo>
                <a:cubicBezTo>
                  <a:pt x="137" y="135"/>
                  <a:pt x="145" y="145"/>
                  <a:pt x="143" y="156"/>
                </a:cubicBezTo>
                <a:cubicBezTo>
                  <a:pt x="142" y="164"/>
                  <a:pt x="139" y="171"/>
                  <a:pt x="132" y="175"/>
                </a:cubicBezTo>
                <a:cubicBezTo>
                  <a:pt x="124" y="180"/>
                  <a:pt x="116" y="184"/>
                  <a:pt x="107" y="183"/>
                </a:cubicBezTo>
                <a:close/>
                <a:moveTo>
                  <a:pt x="618" y="144"/>
                </a:moveTo>
                <a:cubicBezTo>
                  <a:pt x="612" y="139"/>
                  <a:pt x="607" y="134"/>
                  <a:pt x="600" y="130"/>
                </a:cubicBezTo>
                <a:cubicBezTo>
                  <a:pt x="586" y="119"/>
                  <a:pt x="571" y="109"/>
                  <a:pt x="560" y="94"/>
                </a:cubicBezTo>
                <a:cubicBezTo>
                  <a:pt x="557" y="89"/>
                  <a:pt x="557" y="87"/>
                  <a:pt x="560" y="83"/>
                </a:cubicBezTo>
                <a:cubicBezTo>
                  <a:pt x="566" y="77"/>
                  <a:pt x="572" y="72"/>
                  <a:pt x="578" y="66"/>
                </a:cubicBezTo>
                <a:cubicBezTo>
                  <a:pt x="585" y="60"/>
                  <a:pt x="589" y="52"/>
                  <a:pt x="593" y="44"/>
                </a:cubicBezTo>
                <a:cubicBezTo>
                  <a:pt x="594" y="42"/>
                  <a:pt x="593" y="40"/>
                  <a:pt x="593" y="38"/>
                </a:cubicBezTo>
                <a:cubicBezTo>
                  <a:pt x="591" y="39"/>
                  <a:pt x="588" y="38"/>
                  <a:pt x="587" y="39"/>
                </a:cubicBezTo>
                <a:cubicBezTo>
                  <a:pt x="584" y="43"/>
                  <a:pt x="582" y="47"/>
                  <a:pt x="579" y="50"/>
                </a:cubicBezTo>
                <a:cubicBezTo>
                  <a:pt x="576" y="54"/>
                  <a:pt x="576" y="59"/>
                  <a:pt x="571" y="61"/>
                </a:cubicBezTo>
                <a:cubicBezTo>
                  <a:pt x="567" y="55"/>
                  <a:pt x="572" y="51"/>
                  <a:pt x="574" y="47"/>
                </a:cubicBezTo>
                <a:cubicBezTo>
                  <a:pt x="575" y="45"/>
                  <a:pt x="576" y="44"/>
                  <a:pt x="577" y="42"/>
                </a:cubicBezTo>
                <a:cubicBezTo>
                  <a:pt x="577" y="41"/>
                  <a:pt x="577" y="39"/>
                  <a:pt x="577" y="39"/>
                </a:cubicBezTo>
                <a:cubicBezTo>
                  <a:pt x="576" y="38"/>
                  <a:pt x="574" y="37"/>
                  <a:pt x="573" y="38"/>
                </a:cubicBezTo>
                <a:cubicBezTo>
                  <a:pt x="570" y="39"/>
                  <a:pt x="568" y="41"/>
                  <a:pt x="566" y="43"/>
                </a:cubicBezTo>
                <a:cubicBezTo>
                  <a:pt x="563" y="48"/>
                  <a:pt x="560" y="54"/>
                  <a:pt x="556" y="58"/>
                </a:cubicBezTo>
                <a:cubicBezTo>
                  <a:pt x="556" y="59"/>
                  <a:pt x="554" y="59"/>
                  <a:pt x="554" y="59"/>
                </a:cubicBezTo>
                <a:cubicBezTo>
                  <a:pt x="553" y="58"/>
                  <a:pt x="553" y="57"/>
                  <a:pt x="553" y="56"/>
                </a:cubicBezTo>
                <a:cubicBezTo>
                  <a:pt x="553" y="56"/>
                  <a:pt x="553" y="55"/>
                  <a:pt x="553" y="55"/>
                </a:cubicBezTo>
                <a:cubicBezTo>
                  <a:pt x="555" y="49"/>
                  <a:pt x="562" y="46"/>
                  <a:pt x="558" y="39"/>
                </a:cubicBezTo>
                <a:cubicBezTo>
                  <a:pt x="552" y="41"/>
                  <a:pt x="552" y="48"/>
                  <a:pt x="548" y="52"/>
                </a:cubicBezTo>
                <a:cubicBezTo>
                  <a:pt x="548" y="52"/>
                  <a:pt x="547" y="54"/>
                  <a:pt x="546" y="54"/>
                </a:cubicBezTo>
                <a:cubicBezTo>
                  <a:pt x="545" y="55"/>
                  <a:pt x="543" y="56"/>
                  <a:pt x="541" y="57"/>
                </a:cubicBezTo>
                <a:cubicBezTo>
                  <a:pt x="541" y="55"/>
                  <a:pt x="540" y="53"/>
                  <a:pt x="541" y="51"/>
                </a:cubicBezTo>
                <a:cubicBezTo>
                  <a:pt x="543" y="48"/>
                  <a:pt x="545" y="45"/>
                  <a:pt x="547" y="42"/>
                </a:cubicBezTo>
                <a:cubicBezTo>
                  <a:pt x="547" y="41"/>
                  <a:pt x="546" y="39"/>
                  <a:pt x="546" y="38"/>
                </a:cubicBezTo>
                <a:cubicBezTo>
                  <a:pt x="545" y="38"/>
                  <a:pt x="542" y="37"/>
                  <a:pt x="541" y="38"/>
                </a:cubicBezTo>
                <a:cubicBezTo>
                  <a:pt x="539" y="41"/>
                  <a:pt x="536" y="44"/>
                  <a:pt x="533" y="47"/>
                </a:cubicBezTo>
                <a:cubicBezTo>
                  <a:pt x="533" y="48"/>
                  <a:pt x="531" y="48"/>
                  <a:pt x="531" y="48"/>
                </a:cubicBezTo>
                <a:cubicBezTo>
                  <a:pt x="530" y="47"/>
                  <a:pt x="529" y="46"/>
                  <a:pt x="529" y="45"/>
                </a:cubicBezTo>
                <a:cubicBezTo>
                  <a:pt x="530" y="37"/>
                  <a:pt x="530" y="37"/>
                  <a:pt x="525" y="37"/>
                </a:cubicBezTo>
                <a:cubicBezTo>
                  <a:pt x="510" y="38"/>
                  <a:pt x="495" y="38"/>
                  <a:pt x="481" y="38"/>
                </a:cubicBezTo>
                <a:cubicBezTo>
                  <a:pt x="456" y="40"/>
                  <a:pt x="432" y="42"/>
                  <a:pt x="408" y="43"/>
                </a:cubicBezTo>
                <a:cubicBezTo>
                  <a:pt x="381" y="45"/>
                  <a:pt x="353" y="46"/>
                  <a:pt x="326" y="47"/>
                </a:cubicBezTo>
                <a:cubicBezTo>
                  <a:pt x="302" y="49"/>
                  <a:pt x="279" y="52"/>
                  <a:pt x="255" y="53"/>
                </a:cubicBezTo>
                <a:cubicBezTo>
                  <a:pt x="231" y="54"/>
                  <a:pt x="207" y="56"/>
                  <a:pt x="183" y="59"/>
                </a:cubicBezTo>
                <a:cubicBezTo>
                  <a:pt x="169" y="61"/>
                  <a:pt x="155" y="61"/>
                  <a:pt x="142" y="63"/>
                </a:cubicBezTo>
                <a:cubicBezTo>
                  <a:pt x="124" y="66"/>
                  <a:pt x="106" y="68"/>
                  <a:pt x="88" y="71"/>
                </a:cubicBezTo>
                <a:cubicBezTo>
                  <a:pt x="78" y="73"/>
                  <a:pt x="69" y="76"/>
                  <a:pt x="60" y="78"/>
                </a:cubicBezTo>
                <a:cubicBezTo>
                  <a:pt x="58" y="78"/>
                  <a:pt x="57" y="79"/>
                  <a:pt x="56" y="80"/>
                </a:cubicBezTo>
                <a:cubicBezTo>
                  <a:pt x="56" y="81"/>
                  <a:pt x="56" y="83"/>
                  <a:pt x="56" y="85"/>
                </a:cubicBezTo>
                <a:cubicBezTo>
                  <a:pt x="57" y="85"/>
                  <a:pt x="58" y="86"/>
                  <a:pt x="59" y="86"/>
                </a:cubicBezTo>
                <a:cubicBezTo>
                  <a:pt x="62" y="85"/>
                  <a:pt x="65" y="83"/>
                  <a:pt x="68" y="82"/>
                </a:cubicBezTo>
                <a:cubicBezTo>
                  <a:pt x="69" y="82"/>
                  <a:pt x="71" y="82"/>
                  <a:pt x="71" y="83"/>
                </a:cubicBezTo>
                <a:cubicBezTo>
                  <a:pt x="71" y="84"/>
                  <a:pt x="72" y="86"/>
                  <a:pt x="71" y="86"/>
                </a:cubicBezTo>
                <a:cubicBezTo>
                  <a:pt x="68" y="91"/>
                  <a:pt x="62" y="92"/>
                  <a:pt x="58" y="98"/>
                </a:cubicBezTo>
                <a:cubicBezTo>
                  <a:pt x="62" y="97"/>
                  <a:pt x="64" y="96"/>
                  <a:pt x="67" y="96"/>
                </a:cubicBezTo>
                <a:cubicBezTo>
                  <a:pt x="70" y="96"/>
                  <a:pt x="71" y="98"/>
                  <a:pt x="70" y="101"/>
                </a:cubicBezTo>
                <a:cubicBezTo>
                  <a:pt x="69" y="103"/>
                  <a:pt x="69" y="104"/>
                  <a:pt x="69" y="106"/>
                </a:cubicBezTo>
                <a:cubicBezTo>
                  <a:pt x="65" y="106"/>
                  <a:pt x="62" y="106"/>
                  <a:pt x="59" y="106"/>
                </a:cubicBezTo>
                <a:cubicBezTo>
                  <a:pt x="58" y="106"/>
                  <a:pt x="58" y="108"/>
                  <a:pt x="58" y="108"/>
                </a:cubicBezTo>
                <a:cubicBezTo>
                  <a:pt x="58" y="109"/>
                  <a:pt x="59" y="109"/>
                  <a:pt x="59" y="109"/>
                </a:cubicBezTo>
                <a:cubicBezTo>
                  <a:pt x="62" y="108"/>
                  <a:pt x="65" y="107"/>
                  <a:pt x="68" y="105"/>
                </a:cubicBezTo>
                <a:cubicBezTo>
                  <a:pt x="71" y="107"/>
                  <a:pt x="73" y="109"/>
                  <a:pt x="70" y="111"/>
                </a:cubicBezTo>
                <a:cubicBezTo>
                  <a:pt x="67" y="114"/>
                  <a:pt x="62" y="115"/>
                  <a:pt x="58" y="118"/>
                </a:cubicBezTo>
                <a:cubicBezTo>
                  <a:pt x="58" y="118"/>
                  <a:pt x="57" y="119"/>
                  <a:pt x="57" y="120"/>
                </a:cubicBezTo>
                <a:cubicBezTo>
                  <a:pt x="57" y="121"/>
                  <a:pt x="58" y="122"/>
                  <a:pt x="59" y="122"/>
                </a:cubicBezTo>
                <a:cubicBezTo>
                  <a:pt x="62" y="122"/>
                  <a:pt x="65" y="122"/>
                  <a:pt x="68" y="123"/>
                </a:cubicBezTo>
                <a:cubicBezTo>
                  <a:pt x="68" y="123"/>
                  <a:pt x="69" y="125"/>
                  <a:pt x="69" y="125"/>
                </a:cubicBezTo>
                <a:cubicBezTo>
                  <a:pt x="69" y="126"/>
                  <a:pt x="68" y="127"/>
                  <a:pt x="67" y="127"/>
                </a:cubicBezTo>
                <a:cubicBezTo>
                  <a:pt x="64" y="129"/>
                  <a:pt x="60" y="129"/>
                  <a:pt x="59" y="131"/>
                </a:cubicBezTo>
                <a:cubicBezTo>
                  <a:pt x="55" y="137"/>
                  <a:pt x="63" y="135"/>
                  <a:pt x="64" y="138"/>
                </a:cubicBezTo>
                <a:cubicBezTo>
                  <a:pt x="64" y="139"/>
                  <a:pt x="63" y="141"/>
                  <a:pt x="63" y="142"/>
                </a:cubicBezTo>
                <a:cubicBezTo>
                  <a:pt x="62" y="143"/>
                  <a:pt x="60" y="144"/>
                  <a:pt x="59" y="145"/>
                </a:cubicBezTo>
                <a:cubicBezTo>
                  <a:pt x="57" y="146"/>
                  <a:pt x="57" y="149"/>
                  <a:pt x="59" y="150"/>
                </a:cubicBezTo>
                <a:cubicBezTo>
                  <a:pt x="63" y="152"/>
                  <a:pt x="64" y="154"/>
                  <a:pt x="59" y="157"/>
                </a:cubicBezTo>
                <a:cubicBezTo>
                  <a:pt x="57" y="158"/>
                  <a:pt x="56" y="160"/>
                  <a:pt x="57" y="162"/>
                </a:cubicBezTo>
                <a:cubicBezTo>
                  <a:pt x="58" y="164"/>
                  <a:pt x="59" y="166"/>
                  <a:pt x="58" y="168"/>
                </a:cubicBezTo>
                <a:cubicBezTo>
                  <a:pt x="53" y="177"/>
                  <a:pt x="56" y="187"/>
                  <a:pt x="56" y="196"/>
                </a:cubicBezTo>
                <a:cubicBezTo>
                  <a:pt x="56" y="202"/>
                  <a:pt x="58" y="204"/>
                  <a:pt x="65" y="204"/>
                </a:cubicBezTo>
                <a:cubicBezTo>
                  <a:pt x="72" y="204"/>
                  <a:pt x="80" y="204"/>
                  <a:pt x="87" y="204"/>
                </a:cubicBezTo>
                <a:cubicBezTo>
                  <a:pt x="112" y="202"/>
                  <a:pt x="136" y="200"/>
                  <a:pt x="160" y="198"/>
                </a:cubicBezTo>
                <a:cubicBezTo>
                  <a:pt x="180" y="197"/>
                  <a:pt x="199" y="195"/>
                  <a:pt x="219" y="193"/>
                </a:cubicBezTo>
                <a:cubicBezTo>
                  <a:pt x="228" y="192"/>
                  <a:pt x="236" y="191"/>
                  <a:pt x="245" y="190"/>
                </a:cubicBezTo>
                <a:cubicBezTo>
                  <a:pt x="279" y="187"/>
                  <a:pt x="313" y="184"/>
                  <a:pt x="348" y="181"/>
                </a:cubicBezTo>
                <a:cubicBezTo>
                  <a:pt x="372" y="179"/>
                  <a:pt x="397" y="176"/>
                  <a:pt x="422" y="173"/>
                </a:cubicBezTo>
                <a:cubicBezTo>
                  <a:pt x="439" y="172"/>
                  <a:pt x="457" y="170"/>
                  <a:pt x="475" y="169"/>
                </a:cubicBezTo>
                <a:cubicBezTo>
                  <a:pt x="493" y="167"/>
                  <a:pt x="512" y="166"/>
                  <a:pt x="531" y="165"/>
                </a:cubicBezTo>
                <a:cubicBezTo>
                  <a:pt x="532" y="165"/>
                  <a:pt x="534" y="164"/>
                  <a:pt x="535" y="164"/>
                </a:cubicBezTo>
                <a:cubicBezTo>
                  <a:pt x="540" y="164"/>
                  <a:pt x="543" y="162"/>
                  <a:pt x="544" y="157"/>
                </a:cubicBezTo>
                <a:cubicBezTo>
                  <a:pt x="546" y="153"/>
                  <a:pt x="547" y="150"/>
                  <a:pt x="549" y="146"/>
                </a:cubicBezTo>
                <a:cubicBezTo>
                  <a:pt x="550" y="145"/>
                  <a:pt x="552" y="145"/>
                  <a:pt x="553" y="145"/>
                </a:cubicBezTo>
                <a:cubicBezTo>
                  <a:pt x="553" y="146"/>
                  <a:pt x="554" y="147"/>
                  <a:pt x="554" y="147"/>
                </a:cubicBezTo>
                <a:cubicBezTo>
                  <a:pt x="553" y="150"/>
                  <a:pt x="552" y="153"/>
                  <a:pt x="552" y="156"/>
                </a:cubicBezTo>
                <a:cubicBezTo>
                  <a:pt x="551" y="158"/>
                  <a:pt x="551" y="161"/>
                  <a:pt x="554" y="161"/>
                </a:cubicBezTo>
                <a:cubicBezTo>
                  <a:pt x="555" y="161"/>
                  <a:pt x="556" y="159"/>
                  <a:pt x="557" y="158"/>
                </a:cubicBezTo>
                <a:cubicBezTo>
                  <a:pt x="559" y="155"/>
                  <a:pt x="560" y="152"/>
                  <a:pt x="561" y="149"/>
                </a:cubicBezTo>
                <a:cubicBezTo>
                  <a:pt x="564" y="145"/>
                  <a:pt x="564" y="140"/>
                  <a:pt x="569" y="138"/>
                </a:cubicBezTo>
                <a:cubicBezTo>
                  <a:pt x="572" y="143"/>
                  <a:pt x="568" y="146"/>
                  <a:pt x="567" y="150"/>
                </a:cubicBezTo>
                <a:cubicBezTo>
                  <a:pt x="566" y="153"/>
                  <a:pt x="565" y="155"/>
                  <a:pt x="564" y="157"/>
                </a:cubicBezTo>
                <a:cubicBezTo>
                  <a:pt x="564" y="158"/>
                  <a:pt x="565" y="160"/>
                  <a:pt x="565" y="160"/>
                </a:cubicBezTo>
                <a:cubicBezTo>
                  <a:pt x="567" y="160"/>
                  <a:pt x="569" y="160"/>
                  <a:pt x="569" y="159"/>
                </a:cubicBezTo>
                <a:cubicBezTo>
                  <a:pt x="572" y="154"/>
                  <a:pt x="573" y="149"/>
                  <a:pt x="576" y="144"/>
                </a:cubicBezTo>
                <a:cubicBezTo>
                  <a:pt x="577" y="142"/>
                  <a:pt x="578" y="139"/>
                  <a:pt x="582" y="141"/>
                </a:cubicBezTo>
                <a:cubicBezTo>
                  <a:pt x="581" y="144"/>
                  <a:pt x="580" y="147"/>
                  <a:pt x="579" y="150"/>
                </a:cubicBezTo>
                <a:cubicBezTo>
                  <a:pt x="579" y="152"/>
                  <a:pt x="579" y="154"/>
                  <a:pt x="579" y="156"/>
                </a:cubicBezTo>
                <a:cubicBezTo>
                  <a:pt x="579" y="157"/>
                  <a:pt x="580" y="158"/>
                  <a:pt x="580" y="158"/>
                </a:cubicBezTo>
                <a:cubicBezTo>
                  <a:pt x="582" y="158"/>
                  <a:pt x="584" y="158"/>
                  <a:pt x="584" y="157"/>
                </a:cubicBezTo>
                <a:cubicBezTo>
                  <a:pt x="586" y="154"/>
                  <a:pt x="587" y="151"/>
                  <a:pt x="589" y="148"/>
                </a:cubicBezTo>
                <a:cubicBezTo>
                  <a:pt x="589" y="146"/>
                  <a:pt x="590" y="144"/>
                  <a:pt x="593" y="145"/>
                </a:cubicBezTo>
                <a:cubicBezTo>
                  <a:pt x="593" y="148"/>
                  <a:pt x="593" y="152"/>
                  <a:pt x="593" y="155"/>
                </a:cubicBezTo>
                <a:cubicBezTo>
                  <a:pt x="593" y="156"/>
                  <a:pt x="594" y="156"/>
                  <a:pt x="594" y="156"/>
                </a:cubicBezTo>
                <a:cubicBezTo>
                  <a:pt x="595" y="156"/>
                  <a:pt x="596" y="156"/>
                  <a:pt x="597" y="156"/>
                </a:cubicBezTo>
                <a:cubicBezTo>
                  <a:pt x="598" y="153"/>
                  <a:pt x="600" y="151"/>
                  <a:pt x="601" y="148"/>
                </a:cubicBezTo>
                <a:cubicBezTo>
                  <a:pt x="602" y="148"/>
                  <a:pt x="604" y="148"/>
                  <a:pt x="605" y="149"/>
                </a:cubicBezTo>
                <a:cubicBezTo>
                  <a:pt x="606" y="151"/>
                  <a:pt x="606" y="153"/>
                  <a:pt x="607" y="156"/>
                </a:cubicBezTo>
                <a:cubicBezTo>
                  <a:pt x="612" y="151"/>
                  <a:pt x="612" y="144"/>
                  <a:pt x="619" y="143"/>
                </a:cubicBezTo>
                <a:cubicBezTo>
                  <a:pt x="618" y="146"/>
                  <a:pt x="618" y="148"/>
                  <a:pt x="617" y="151"/>
                </a:cubicBezTo>
                <a:cubicBezTo>
                  <a:pt x="617" y="154"/>
                  <a:pt x="618" y="156"/>
                  <a:pt x="621" y="156"/>
                </a:cubicBezTo>
                <a:cubicBezTo>
                  <a:pt x="623" y="157"/>
                  <a:pt x="625" y="156"/>
                  <a:pt x="628" y="155"/>
                </a:cubicBezTo>
                <a:cubicBezTo>
                  <a:pt x="627" y="153"/>
                  <a:pt x="626" y="151"/>
                  <a:pt x="625" y="150"/>
                </a:cubicBezTo>
                <a:cubicBezTo>
                  <a:pt x="623" y="148"/>
                  <a:pt x="621" y="146"/>
                  <a:pt x="618" y="144"/>
                </a:cubicBezTo>
                <a:close/>
                <a:moveTo>
                  <a:pt x="52" y="371"/>
                </a:moveTo>
                <a:cubicBezTo>
                  <a:pt x="64" y="371"/>
                  <a:pt x="76" y="370"/>
                  <a:pt x="88" y="369"/>
                </a:cubicBezTo>
                <a:cubicBezTo>
                  <a:pt x="89" y="369"/>
                  <a:pt x="90" y="369"/>
                  <a:pt x="91" y="369"/>
                </a:cubicBezTo>
                <a:cubicBezTo>
                  <a:pt x="96" y="368"/>
                  <a:pt x="100" y="367"/>
                  <a:pt x="105" y="366"/>
                </a:cubicBezTo>
                <a:cubicBezTo>
                  <a:pt x="106" y="366"/>
                  <a:pt x="107" y="364"/>
                  <a:pt x="108" y="363"/>
                </a:cubicBezTo>
                <a:cubicBezTo>
                  <a:pt x="106" y="362"/>
                  <a:pt x="105" y="360"/>
                  <a:pt x="104" y="360"/>
                </a:cubicBezTo>
                <a:cubicBezTo>
                  <a:pt x="100" y="359"/>
                  <a:pt x="96" y="359"/>
                  <a:pt x="92" y="359"/>
                </a:cubicBezTo>
                <a:cubicBezTo>
                  <a:pt x="87" y="359"/>
                  <a:pt x="82" y="360"/>
                  <a:pt x="76" y="360"/>
                </a:cubicBezTo>
                <a:cubicBezTo>
                  <a:pt x="57" y="361"/>
                  <a:pt x="38" y="362"/>
                  <a:pt x="19" y="363"/>
                </a:cubicBezTo>
                <a:cubicBezTo>
                  <a:pt x="16" y="363"/>
                  <a:pt x="14" y="364"/>
                  <a:pt x="12" y="364"/>
                </a:cubicBezTo>
                <a:cubicBezTo>
                  <a:pt x="10" y="365"/>
                  <a:pt x="9" y="367"/>
                  <a:pt x="9" y="368"/>
                </a:cubicBezTo>
                <a:cubicBezTo>
                  <a:pt x="9" y="369"/>
                  <a:pt x="10" y="371"/>
                  <a:pt x="11" y="372"/>
                </a:cubicBezTo>
                <a:cubicBezTo>
                  <a:pt x="14" y="372"/>
                  <a:pt x="17" y="373"/>
                  <a:pt x="20" y="373"/>
                </a:cubicBezTo>
                <a:cubicBezTo>
                  <a:pt x="31" y="372"/>
                  <a:pt x="41" y="372"/>
                  <a:pt x="52" y="371"/>
                </a:cubicBezTo>
                <a:close/>
                <a:moveTo>
                  <a:pt x="46" y="327"/>
                </a:moveTo>
                <a:cubicBezTo>
                  <a:pt x="46" y="326"/>
                  <a:pt x="45" y="325"/>
                  <a:pt x="44" y="325"/>
                </a:cubicBezTo>
                <a:cubicBezTo>
                  <a:pt x="40" y="326"/>
                  <a:pt x="37" y="329"/>
                  <a:pt x="37" y="333"/>
                </a:cubicBezTo>
                <a:cubicBezTo>
                  <a:pt x="37" y="334"/>
                  <a:pt x="38" y="335"/>
                  <a:pt x="39" y="335"/>
                </a:cubicBezTo>
                <a:cubicBezTo>
                  <a:pt x="43" y="334"/>
                  <a:pt x="46" y="331"/>
                  <a:pt x="46" y="327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2347385" y="2042697"/>
            <a:ext cx="964560" cy="1032079"/>
          </a:xfrm>
          <a:custGeom>
            <a:avLst/>
            <a:gdLst>
              <a:gd name="T0" fmla="*/ 223 w 598"/>
              <a:gd name="T1" fmla="*/ 47 h 638"/>
              <a:gd name="T2" fmla="*/ 409 w 598"/>
              <a:gd name="T3" fmla="*/ 10 h 638"/>
              <a:gd name="T4" fmla="*/ 597 w 598"/>
              <a:gd name="T5" fmla="*/ 222 h 638"/>
              <a:gd name="T6" fmla="*/ 565 w 598"/>
              <a:gd name="T7" fmla="*/ 428 h 638"/>
              <a:gd name="T8" fmla="*/ 433 w 598"/>
              <a:gd name="T9" fmla="*/ 563 h 638"/>
              <a:gd name="T10" fmla="*/ 269 w 598"/>
              <a:gd name="T11" fmla="*/ 597 h 638"/>
              <a:gd name="T12" fmla="*/ 75 w 598"/>
              <a:gd name="T13" fmla="*/ 456 h 638"/>
              <a:gd name="T14" fmla="*/ 95 w 598"/>
              <a:gd name="T15" fmla="*/ 156 h 638"/>
              <a:gd name="T16" fmla="*/ 314 w 598"/>
              <a:gd name="T17" fmla="*/ 296 h 638"/>
              <a:gd name="T18" fmla="*/ 185 w 598"/>
              <a:gd name="T19" fmla="*/ 260 h 638"/>
              <a:gd name="T20" fmla="*/ 358 w 598"/>
              <a:gd name="T21" fmla="*/ 150 h 638"/>
              <a:gd name="T22" fmla="*/ 250 w 598"/>
              <a:gd name="T23" fmla="*/ 174 h 638"/>
              <a:gd name="T24" fmla="*/ 250 w 598"/>
              <a:gd name="T25" fmla="*/ 151 h 638"/>
              <a:gd name="T26" fmla="*/ 415 w 598"/>
              <a:gd name="T27" fmla="*/ 507 h 638"/>
              <a:gd name="T28" fmla="*/ 516 w 598"/>
              <a:gd name="T29" fmla="*/ 176 h 638"/>
              <a:gd name="T30" fmla="*/ 115 w 598"/>
              <a:gd name="T31" fmla="*/ 409 h 638"/>
              <a:gd name="T32" fmla="*/ 136 w 598"/>
              <a:gd name="T33" fmla="*/ 161 h 638"/>
              <a:gd name="T34" fmla="*/ 175 w 598"/>
              <a:gd name="T35" fmla="*/ 167 h 638"/>
              <a:gd name="T36" fmla="*/ 234 w 598"/>
              <a:gd name="T37" fmla="*/ 79 h 638"/>
              <a:gd name="T38" fmla="*/ 271 w 598"/>
              <a:gd name="T39" fmla="*/ 104 h 638"/>
              <a:gd name="T40" fmla="*/ 337 w 598"/>
              <a:gd name="T41" fmla="*/ 82 h 638"/>
              <a:gd name="T42" fmla="*/ 371 w 598"/>
              <a:gd name="T43" fmla="*/ 127 h 638"/>
              <a:gd name="T44" fmla="*/ 423 w 598"/>
              <a:gd name="T45" fmla="*/ 155 h 638"/>
              <a:gd name="T46" fmla="*/ 457 w 598"/>
              <a:gd name="T47" fmla="*/ 228 h 638"/>
              <a:gd name="T48" fmla="*/ 437 w 598"/>
              <a:gd name="T49" fmla="*/ 313 h 638"/>
              <a:gd name="T50" fmla="*/ 400 w 598"/>
              <a:gd name="T51" fmla="*/ 372 h 638"/>
              <a:gd name="T52" fmla="*/ 333 w 598"/>
              <a:gd name="T53" fmla="*/ 420 h 638"/>
              <a:gd name="T54" fmla="*/ 213 w 598"/>
              <a:gd name="T55" fmla="*/ 406 h 638"/>
              <a:gd name="T56" fmla="*/ 170 w 598"/>
              <a:gd name="T57" fmla="*/ 321 h 638"/>
              <a:gd name="T58" fmla="*/ 128 w 598"/>
              <a:gd name="T59" fmla="*/ 284 h 638"/>
              <a:gd name="T60" fmla="*/ 131 w 598"/>
              <a:gd name="T61" fmla="*/ 247 h 638"/>
              <a:gd name="T62" fmla="*/ 143 w 598"/>
              <a:gd name="T63" fmla="*/ 192 h 638"/>
              <a:gd name="T64" fmla="*/ 417 w 598"/>
              <a:gd name="T65" fmla="*/ 478 h 638"/>
              <a:gd name="T66" fmla="*/ 251 w 598"/>
              <a:gd name="T67" fmla="*/ 457 h 638"/>
              <a:gd name="T68" fmla="*/ 370 w 598"/>
              <a:gd name="T69" fmla="*/ 329 h 638"/>
              <a:gd name="T70" fmla="*/ 417 w 598"/>
              <a:gd name="T71" fmla="*/ 212 h 638"/>
              <a:gd name="T72" fmla="*/ 221 w 598"/>
              <a:gd name="T73" fmla="*/ 141 h 638"/>
              <a:gd name="T74" fmla="*/ 228 w 598"/>
              <a:gd name="T75" fmla="*/ 236 h 638"/>
              <a:gd name="T76" fmla="*/ 378 w 598"/>
              <a:gd name="T77" fmla="*/ 233 h 638"/>
              <a:gd name="T78" fmla="*/ 238 w 598"/>
              <a:gd name="T79" fmla="*/ 217 h 638"/>
              <a:gd name="T80" fmla="*/ 284 w 598"/>
              <a:gd name="T81" fmla="*/ 348 h 638"/>
              <a:gd name="T82" fmla="*/ 340 w 598"/>
              <a:gd name="T83" fmla="*/ 203 h 638"/>
              <a:gd name="T84" fmla="*/ 301 w 598"/>
              <a:gd name="T85" fmla="*/ 236 h 638"/>
              <a:gd name="T86" fmla="*/ 307 w 598"/>
              <a:gd name="T87" fmla="*/ 405 h 638"/>
              <a:gd name="T88" fmla="*/ 329 w 598"/>
              <a:gd name="T89" fmla="*/ 379 h 638"/>
              <a:gd name="T90" fmla="*/ 249 w 598"/>
              <a:gd name="T91" fmla="*/ 440 h 638"/>
              <a:gd name="T92" fmla="*/ 282 w 598"/>
              <a:gd name="T93" fmla="*/ 236 h 638"/>
              <a:gd name="T94" fmla="*/ 277 w 598"/>
              <a:gd name="T95" fmla="*/ 488 h 638"/>
              <a:gd name="T96" fmla="*/ 170 w 598"/>
              <a:gd name="T97" fmla="*/ 196 h 638"/>
              <a:gd name="T98" fmla="*/ 396 w 598"/>
              <a:gd name="T99" fmla="*/ 357 h 638"/>
              <a:gd name="T100" fmla="*/ 358 w 598"/>
              <a:gd name="T101" fmla="*/ 366 h 638"/>
              <a:gd name="T102" fmla="*/ 338 w 598"/>
              <a:gd name="T103" fmla="*/ 112 h 638"/>
              <a:gd name="T104" fmla="*/ 237 w 598"/>
              <a:gd name="T105" fmla="*/ 448 h 638"/>
              <a:gd name="T106" fmla="*/ 222 w 598"/>
              <a:gd name="T107" fmla="*/ 443 h 638"/>
              <a:gd name="T108" fmla="*/ 236 w 598"/>
              <a:gd name="T109" fmla="*/ 13 h 638"/>
              <a:gd name="T110" fmla="*/ 89 w 598"/>
              <a:gd name="T111" fmla="*/ 118 h 638"/>
              <a:gd name="T112" fmla="*/ 14 w 598"/>
              <a:gd name="T113" fmla="*/ 259 h 638"/>
              <a:gd name="T114" fmla="*/ 62 w 598"/>
              <a:gd name="T115" fmla="*/ 506 h 638"/>
              <a:gd name="T116" fmla="*/ 276 w 598"/>
              <a:gd name="T117" fmla="*/ 579 h 638"/>
              <a:gd name="T118" fmla="*/ 475 w 598"/>
              <a:gd name="T119" fmla="*/ 557 h 638"/>
              <a:gd name="T120" fmla="*/ 575 w 598"/>
              <a:gd name="T121" fmla="*/ 352 h 638"/>
              <a:gd name="T122" fmla="*/ 566 w 598"/>
              <a:gd name="T123" fmla="*/ 145 h 638"/>
              <a:gd name="T124" fmla="*/ 508 w 598"/>
              <a:gd name="T125" fmla="*/ 546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8" h="638">
                <a:moveTo>
                  <a:pt x="95" y="156"/>
                </a:moveTo>
                <a:cubicBezTo>
                  <a:pt x="94" y="136"/>
                  <a:pt x="83" y="120"/>
                  <a:pt x="76" y="102"/>
                </a:cubicBezTo>
                <a:cubicBezTo>
                  <a:pt x="78" y="99"/>
                  <a:pt x="80" y="95"/>
                  <a:pt x="82" y="92"/>
                </a:cubicBezTo>
                <a:cubicBezTo>
                  <a:pt x="85" y="87"/>
                  <a:pt x="106" y="69"/>
                  <a:pt x="111" y="66"/>
                </a:cubicBezTo>
                <a:cubicBezTo>
                  <a:pt x="126" y="71"/>
                  <a:pt x="135" y="86"/>
                  <a:pt x="151" y="90"/>
                </a:cubicBezTo>
                <a:cubicBezTo>
                  <a:pt x="154" y="88"/>
                  <a:pt x="156" y="86"/>
                  <a:pt x="158" y="84"/>
                </a:cubicBezTo>
                <a:cubicBezTo>
                  <a:pt x="167" y="76"/>
                  <a:pt x="177" y="69"/>
                  <a:pt x="189" y="64"/>
                </a:cubicBezTo>
                <a:cubicBezTo>
                  <a:pt x="200" y="59"/>
                  <a:pt x="211" y="53"/>
                  <a:pt x="223" y="47"/>
                </a:cubicBezTo>
                <a:cubicBezTo>
                  <a:pt x="226" y="33"/>
                  <a:pt x="229" y="19"/>
                  <a:pt x="232" y="5"/>
                </a:cubicBezTo>
                <a:cubicBezTo>
                  <a:pt x="238" y="0"/>
                  <a:pt x="244" y="1"/>
                  <a:pt x="251" y="2"/>
                </a:cubicBezTo>
                <a:cubicBezTo>
                  <a:pt x="264" y="2"/>
                  <a:pt x="277" y="2"/>
                  <a:pt x="292" y="3"/>
                </a:cubicBezTo>
                <a:cubicBezTo>
                  <a:pt x="295" y="5"/>
                  <a:pt x="299" y="7"/>
                  <a:pt x="304" y="10"/>
                </a:cubicBezTo>
                <a:cubicBezTo>
                  <a:pt x="307" y="19"/>
                  <a:pt x="311" y="28"/>
                  <a:pt x="315" y="37"/>
                </a:cubicBezTo>
                <a:cubicBezTo>
                  <a:pt x="324" y="42"/>
                  <a:pt x="334" y="39"/>
                  <a:pt x="344" y="41"/>
                </a:cubicBezTo>
                <a:cubicBezTo>
                  <a:pt x="353" y="43"/>
                  <a:pt x="362" y="46"/>
                  <a:pt x="371" y="49"/>
                </a:cubicBezTo>
                <a:cubicBezTo>
                  <a:pt x="383" y="35"/>
                  <a:pt x="394" y="21"/>
                  <a:pt x="409" y="10"/>
                </a:cubicBezTo>
                <a:cubicBezTo>
                  <a:pt x="426" y="20"/>
                  <a:pt x="444" y="31"/>
                  <a:pt x="463" y="42"/>
                </a:cubicBezTo>
                <a:cubicBezTo>
                  <a:pt x="464" y="45"/>
                  <a:pt x="467" y="49"/>
                  <a:pt x="469" y="54"/>
                </a:cubicBezTo>
                <a:cubicBezTo>
                  <a:pt x="470" y="62"/>
                  <a:pt x="470" y="70"/>
                  <a:pt x="471" y="78"/>
                </a:cubicBezTo>
                <a:cubicBezTo>
                  <a:pt x="493" y="93"/>
                  <a:pt x="516" y="107"/>
                  <a:pt x="526" y="131"/>
                </a:cubicBezTo>
                <a:cubicBezTo>
                  <a:pt x="541" y="139"/>
                  <a:pt x="556" y="136"/>
                  <a:pt x="571" y="138"/>
                </a:cubicBezTo>
                <a:cubicBezTo>
                  <a:pt x="576" y="143"/>
                  <a:pt x="581" y="147"/>
                  <a:pt x="585" y="152"/>
                </a:cubicBezTo>
                <a:cubicBezTo>
                  <a:pt x="590" y="161"/>
                  <a:pt x="590" y="171"/>
                  <a:pt x="591" y="181"/>
                </a:cubicBezTo>
                <a:cubicBezTo>
                  <a:pt x="594" y="195"/>
                  <a:pt x="595" y="208"/>
                  <a:pt x="597" y="222"/>
                </a:cubicBezTo>
                <a:cubicBezTo>
                  <a:pt x="598" y="227"/>
                  <a:pt x="598" y="232"/>
                  <a:pt x="598" y="235"/>
                </a:cubicBezTo>
                <a:cubicBezTo>
                  <a:pt x="592" y="245"/>
                  <a:pt x="582" y="246"/>
                  <a:pt x="573" y="252"/>
                </a:cubicBezTo>
                <a:cubicBezTo>
                  <a:pt x="567" y="280"/>
                  <a:pt x="568" y="309"/>
                  <a:pt x="565" y="338"/>
                </a:cubicBezTo>
                <a:cubicBezTo>
                  <a:pt x="571" y="341"/>
                  <a:pt x="576" y="344"/>
                  <a:pt x="582" y="347"/>
                </a:cubicBezTo>
                <a:cubicBezTo>
                  <a:pt x="584" y="351"/>
                  <a:pt x="585" y="356"/>
                  <a:pt x="588" y="361"/>
                </a:cubicBezTo>
                <a:cubicBezTo>
                  <a:pt x="592" y="370"/>
                  <a:pt x="591" y="379"/>
                  <a:pt x="588" y="387"/>
                </a:cubicBezTo>
                <a:cubicBezTo>
                  <a:pt x="584" y="396"/>
                  <a:pt x="579" y="404"/>
                  <a:pt x="575" y="413"/>
                </a:cubicBezTo>
                <a:cubicBezTo>
                  <a:pt x="572" y="418"/>
                  <a:pt x="569" y="422"/>
                  <a:pt x="565" y="428"/>
                </a:cubicBezTo>
                <a:cubicBezTo>
                  <a:pt x="558" y="427"/>
                  <a:pt x="550" y="426"/>
                  <a:pt x="542" y="425"/>
                </a:cubicBezTo>
                <a:cubicBezTo>
                  <a:pt x="537" y="433"/>
                  <a:pt x="538" y="443"/>
                  <a:pt x="535" y="451"/>
                </a:cubicBezTo>
                <a:cubicBezTo>
                  <a:pt x="531" y="460"/>
                  <a:pt x="526" y="468"/>
                  <a:pt x="522" y="477"/>
                </a:cubicBezTo>
                <a:cubicBezTo>
                  <a:pt x="518" y="485"/>
                  <a:pt x="510" y="491"/>
                  <a:pt x="509" y="502"/>
                </a:cubicBezTo>
                <a:cubicBezTo>
                  <a:pt x="516" y="516"/>
                  <a:pt x="531" y="529"/>
                  <a:pt x="527" y="550"/>
                </a:cubicBezTo>
                <a:cubicBezTo>
                  <a:pt x="512" y="566"/>
                  <a:pt x="493" y="577"/>
                  <a:pt x="468" y="577"/>
                </a:cubicBezTo>
                <a:cubicBezTo>
                  <a:pt x="461" y="571"/>
                  <a:pt x="452" y="564"/>
                  <a:pt x="444" y="557"/>
                </a:cubicBezTo>
                <a:cubicBezTo>
                  <a:pt x="440" y="559"/>
                  <a:pt x="436" y="561"/>
                  <a:pt x="433" y="563"/>
                </a:cubicBezTo>
                <a:cubicBezTo>
                  <a:pt x="421" y="569"/>
                  <a:pt x="410" y="575"/>
                  <a:pt x="399" y="580"/>
                </a:cubicBezTo>
                <a:cubicBezTo>
                  <a:pt x="394" y="582"/>
                  <a:pt x="388" y="584"/>
                  <a:pt x="383" y="585"/>
                </a:cubicBezTo>
                <a:cubicBezTo>
                  <a:pt x="378" y="587"/>
                  <a:pt x="374" y="589"/>
                  <a:pt x="369" y="590"/>
                </a:cubicBezTo>
                <a:cubicBezTo>
                  <a:pt x="359" y="603"/>
                  <a:pt x="359" y="619"/>
                  <a:pt x="350" y="633"/>
                </a:cubicBezTo>
                <a:cubicBezTo>
                  <a:pt x="347" y="633"/>
                  <a:pt x="344" y="634"/>
                  <a:pt x="340" y="634"/>
                </a:cubicBezTo>
                <a:cubicBezTo>
                  <a:pt x="333" y="635"/>
                  <a:pt x="325" y="636"/>
                  <a:pt x="317" y="636"/>
                </a:cubicBezTo>
                <a:cubicBezTo>
                  <a:pt x="299" y="638"/>
                  <a:pt x="282" y="635"/>
                  <a:pt x="270" y="617"/>
                </a:cubicBezTo>
                <a:cubicBezTo>
                  <a:pt x="270" y="611"/>
                  <a:pt x="269" y="604"/>
                  <a:pt x="269" y="597"/>
                </a:cubicBezTo>
                <a:cubicBezTo>
                  <a:pt x="269" y="590"/>
                  <a:pt x="270" y="584"/>
                  <a:pt x="268" y="577"/>
                </a:cubicBezTo>
                <a:cubicBezTo>
                  <a:pt x="243" y="575"/>
                  <a:pt x="218" y="572"/>
                  <a:pt x="194" y="564"/>
                </a:cubicBezTo>
                <a:cubicBezTo>
                  <a:pt x="171" y="556"/>
                  <a:pt x="148" y="548"/>
                  <a:pt x="125" y="540"/>
                </a:cubicBezTo>
                <a:cubicBezTo>
                  <a:pt x="118" y="543"/>
                  <a:pt x="111" y="546"/>
                  <a:pt x="105" y="549"/>
                </a:cubicBezTo>
                <a:cubicBezTo>
                  <a:pt x="95" y="549"/>
                  <a:pt x="87" y="545"/>
                  <a:pt x="81" y="539"/>
                </a:cubicBezTo>
                <a:cubicBezTo>
                  <a:pt x="71" y="528"/>
                  <a:pt x="60" y="518"/>
                  <a:pt x="53" y="504"/>
                </a:cubicBezTo>
                <a:cubicBezTo>
                  <a:pt x="61" y="492"/>
                  <a:pt x="70" y="480"/>
                  <a:pt x="79" y="468"/>
                </a:cubicBezTo>
                <a:cubicBezTo>
                  <a:pt x="77" y="464"/>
                  <a:pt x="77" y="460"/>
                  <a:pt x="75" y="456"/>
                </a:cubicBezTo>
                <a:cubicBezTo>
                  <a:pt x="66" y="441"/>
                  <a:pt x="63" y="424"/>
                  <a:pt x="60" y="407"/>
                </a:cubicBezTo>
                <a:cubicBezTo>
                  <a:pt x="57" y="395"/>
                  <a:pt x="55" y="383"/>
                  <a:pt x="53" y="372"/>
                </a:cubicBezTo>
                <a:cubicBezTo>
                  <a:pt x="52" y="369"/>
                  <a:pt x="51" y="367"/>
                  <a:pt x="50" y="364"/>
                </a:cubicBezTo>
                <a:cubicBezTo>
                  <a:pt x="36" y="362"/>
                  <a:pt x="22" y="363"/>
                  <a:pt x="11" y="351"/>
                </a:cubicBezTo>
                <a:cubicBezTo>
                  <a:pt x="0" y="320"/>
                  <a:pt x="0" y="288"/>
                  <a:pt x="9" y="255"/>
                </a:cubicBezTo>
                <a:cubicBezTo>
                  <a:pt x="11" y="248"/>
                  <a:pt x="12" y="240"/>
                  <a:pt x="13" y="233"/>
                </a:cubicBezTo>
                <a:cubicBezTo>
                  <a:pt x="24" y="227"/>
                  <a:pt x="37" y="234"/>
                  <a:pt x="48" y="229"/>
                </a:cubicBezTo>
                <a:cubicBezTo>
                  <a:pt x="57" y="201"/>
                  <a:pt x="73" y="177"/>
                  <a:pt x="95" y="156"/>
                </a:cubicBezTo>
                <a:close/>
                <a:moveTo>
                  <a:pt x="326" y="278"/>
                </a:moveTo>
                <a:cubicBezTo>
                  <a:pt x="322" y="283"/>
                  <a:pt x="322" y="283"/>
                  <a:pt x="316" y="283"/>
                </a:cubicBezTo>
                <a:cubicBezTo>
                  <a:pt x="315" y="282"/>
                  <a:pt x="315" y="280"/>
                  <a:pt x="314" y="278"/>
                </a:cubicBezTo>
                <a:cubicBezTo>
                  <a:pt x="318" y="278"/>
                  <a:pt x="322" y="278"/>
                  <a:pt x="326" y="278"/>
                </a:cubicBezTo>
                <a:close/>
                <a:moveTo>
                  <a:pt x="316" y="302"/>
                </a:moveTo>
                <a:cubicBezTo>
                  <a:pt x="311" y="302"/>
                  <a:pt x="307" y="301"/>
                  <a:pt x="304" y="301"/>
                </a:cubicBezTo>
                <a:cubicBezTo>
                  <a:pt x="304" y="299"/>
                  <a:pt x="304" y="297"/>
                  <a:pt x="304" y="296"/>
                </a:cubicBezTo>
                <a:cubicBezTo>
                  <a:pt x="307" y="293"/>
                  <a:pt x="311" y="297"/>
                  <a:pt x="314" y="296"/>
                </a:cubicBezTo>
                <a:cubicBezTo>
                  <a:pt x="315" y="298"/>
                  <a:pt x="315" y="299"/>
                  <a:pt x="316" y="302"/>
                </a:cubicBezTo>
                <a:close/>
                <a:moveTo>
                  <a:pt x="192" y="246"/>
                </a:moveTo>
                <a:cubicBezTo>
                  <a:pt x="189" y="248"/>
                  <a:pt x="187" y="249"/>
                  <a:pt x="184" y="250"/>
                </a:cubicBezTo>
                <a:cubicBezTo>
                  <a:pt x="185" y="243"/>
                  <a:pt x="185" y="242"/>
                  <a:pt x="192" y="246"/>
                </a:cubicBezTo>
                <a:close/>
                <a:moveTo>
                  <a:pt x="185" y="260"/>
                </a:moveTo>
                <a:cubicBezTo>
                  <a:pt x="188" y="260"/>
                  <a:pt x="190" y="260"/>
                  <a:pt x="192" y="259"/>
                </a:cubicBezTo>
                <a:cubicBezTo>
                  <a:pt x="192" y="266"/>
                  <a:pt x="188" y="265"/>
                  <a:pt x="184" y="265"/>
                </a:cubicBezTo>
                <a:cubicBezTo>
                  <a:pt x="184" y="263"/>
                  <a:pt x="185" y="262"/>
                  <a:pt x="185" y="260"/>
                </a:cubicBezTo>
                <a:close/>
                <a:moveTo>
                  <a:pt x="180" y="239"/>
                </a:moveTo>
                <a:cubicBezTo>
                  <a:pt x="184" y="230"/>
                  <a:pt x="184" y="230"/>
                  <a:pt x="191" y="234"/>
                </a:cubicBezTo>
                <a:cubicBezTo>
                  <a:pt x="190" y="235"/>
                  <a:pt x="189" y="236"/>
                  <a:pt x="188" y="236"/>
                </a:cubicBezTo>
                <a:cubicBezTo>
                  <a:pt x="186" y="237"/>
                  <a:pt x="184" y="238"/>
                  <a:pt x="180" y="239"/>
                </a:cubicBezTo>
                <a:close/>
                <a:moveTo>
                  <a:pt x="335" y="150"/>
                </a:moveTo>
                <a:cubicBezTo>
                  <a:pt x="334" y="141"/>
                  <a:pt x="334" y="141"/>
                  <a:pt x="341" y="141"/>
                </a:cubicBezTo>
                <a:cubicBezTo>
                  <a:pt x="342" y="147"/>
                  <a:pt x="338" y="147"/>
                  <a:pt x="335" y="150"/>
                </a:cubicBezTo>
                <a:close/>
                <a:moveTo>
                  <a:pt x="358" y="150"/>
                </a:moveTo>
                <a:cubicBezTo>
                  <a:pt x="356" y="155"/>
                  <a:pt x="353" y="159"/>
                  <a:pt x="347" y="162"/>
                </a:cubicBezTo>
                <a:cubicBezTo>
                  <a:pt x="347" y="153"/>
                  <a:pt x="347" y="153"/>
                  <a:pt x="358" y="150"/>
                </a:cubicBezTo>
                <a:close/>
                <a:moveTo>
                  <a:pt x="401" y="194"/>
                </a:moveTo>
                <a:cubicBezTo>
                  <a:pt x="406" y="210"/>
                  <a:pt x="407" y="223"/>
                  <a:pt x="405" y="239"/>
                </a:cubicBezTo>
                <a:cubicBezTo>
                  <a:pt x="403" y="237"/>
                  <a:pt x="401" y="236"/>
                  <a:pt x="401" y="234"/>
                </a:cubicBezTo>
                <a:cubicBezTo>
                  <a:pt x="400" y="223"/>
                  <a:pt x="399" y="211"/>
                  <a:pt x="398" y="200"/>
                </a:cubicBezTo>
                <a:cubicBezTo>
                  <a:pt x="397" y="199"/>
                  <a:pt x="399" y="198"/>
                  <a:pt x="401" y="194"/>
                </a:cubicBezTo>
                <a:close/>
                <a:moveTo>
                  <a:pt x="250" y="174"/>
                </a:moveTo>
                <a:cubicBezTo>
                  <a:pt x="236" y="176"/>
                  <a:pt x="235" y="176"/>
                  <a:pt x="227" y="161"/>
                </a:cubicBezTo>
                <a:cubicBezTo>
                  <a:pt x="228" y="159"/>
                  <a:pt x="228" y="157"/>
                  <a:pt x="229" y="155"/>
                </a:cubicBezTo>
                <a:cubicBezTo>
                  <a:pt x="230" y="152"/>
                  <a:pt x="231" y="150"/>
                  <a:pt x="232" y="149"/>
                </a:cubicBezTo>
                <a:cubicBezTo>
                  <a:pt x="239" y="144"/>
                  <a:pt x="246" y="144"/>
                  <a:pt x="252" y="142"/>
                </a:cubicBezTo>
                <a:cubicBezTo>
                  <a:pt x="262" y="153"/>
                  <a:pt x="261" y="158"/>
                  <a:pt x="250" y="174"/>
                </a:cubicBezTo>
                <a:close/>
                <a:moveTo>
                  <a:pt x="234" y="161"/>
                </a:moveTo>
                <a:cubicBezTo>
                  <a:pt x="237" y="169"/>
                  <a:pt x="242" y="170"/>
                  <a:pt x="248" y="167"/>
                </a:cubicBezTo>
                <a:cubicBezTo>
                  <a:pt x="251" y="162"/>
                  <a:pt x="254" y="157"/>
                  <a:pt x="250" y="151"/>
                </a:cubicBezTo>
                <a:cubicBezTo>
                  <a:pt x="242" y="150"/>
                  <a:pt x="237" y="153"/>
                  <a:pt x="234" y="161"/>
                </a:cubicBezTo>
                <a:close/>
                <a:moveTo>
                  <a:pt x="100" y="403"/>
                </a:moveTo>
                <a:cubicBezTo>
                  <a:pt x="94" y="406"/>
                  <a:pt x="90" y="409"/>
                  <a:pt x="85" y="407"/>
                </a:cubicBezTo>
                <a:cubicBezTo>
                  <a:pt x="90" y="399"/>
                  <a:pt x="90" y="399"/>
                  <a:pt x="100" y="403"/>
                </a:cubicBezTo>
                <a:close/>
                <a:moveTo>
                  <a:pt x="438" y="457"/>
                </a:moveTo>
                <a:cubicBezTo>
                  <a:pt x="441" y="464"/>
                  <a:pt x="447" y="468"/>
                  <a:pt x="445" y="475"/>
                </a:cubicBezTo>
                <a:cubicBezTo>
                  <a:pt x="436" y="470"/>
                  <a:pt x="434" y="467"/>
                  <a:pt x="438" y="457"/>
                </a:cubicBezTo>
                <a:close/>
                <a:moveTo>
                  <a:pt x="415" y="507"/>
                </a:moveTo>
                <a:cubicBezTo>
                  <a:pt x="406" y="503"/>
                  <a:pt x="403" y="497"/>
                  <a:pt x="400" y="489"/>
                </a:cubicBezTo>
                <a:cubicBezTo>
                  <a:pt x="410" y="494"/>
                  <a:pt x="411" y="495"/>
                  <a:pt x="415" y="507"/>
                </a:cubicBezTo>
                <a:close/>
                <a:moveTo>
                  <a:pt x="543" y="176"/>
                </a:moveTo>
                <a:cubicBezTo>
                  <a:pt x="539" y="188"/>
                  <a:pt x="537" y="189"/>
                  <a:pt x="529" y="189"/>
                </a:cubicBezTo>
                <a:cubicBezTo>
                  <a:pt x="532" y="182"/>
                  <a:pt x="537" y="178"/>
                  <a:pt x="543" y="176"/>
                </a:cubicBezTo>
                <a:close/>
                <a:moveTo>
                  <a:pt x="530" y="164"/>
                </a:moveTo>
                <a:cubicBezTo>
                  <a:pt x="527" y="169"/>
                  <a:pt x="523" y="174"/>
                  <a:pt x="519" y="178"/>
                </a:cubicBezTo>
                <a:cubicBezTo>
                  <a:pt x="517" y="177"/>
                  <a:pt x="516" y="176"/>
                  <a:pt x="516" y="176"/>
                </a:cubicBezTo>
                <a:cubicBezTo>
                  <a:pt x="517" y="168"/>
                  <a:pt x="520" y="164"/>
                  <a:pt x="528" y="162"/>
                </a:cubicBezTo>
                <a:cubicBezTo>
                  <a:pt x="529" y="162"/>
                  <a:pt x="529" y="163"/>
                  <a:pt x="530" y="164"/>
                </a:cubicBezTo>
                <a:close/>
                <a:moveTo>
                  <a:pt x="125" y="155"/>
                </a:moveTo>
                <a:cubicBezTo>
                  <a:pt x="128" y="143"/>
                  <a:pt x="135" y="139"/>
                  <a:pt x="141" y="131"/>
                </a:cubicBezTo>
                <a:cubicBezTo>
                  <a:pt x="142" y="136"/>
                  <a:pt x="142" y="138"/>
                  <a:pt x="142" y="139"/>
                </a:cubicBezTo>
                <a:cubicBezTo>
                  <a:pt x="138" y="144"/>
                  <a:pt x="134" y="150"/>
                  <a:pt x="125" y="155"/>
                </a:cubicBezTo>
                <a:close/>
                <a:moveTo>
                  <a:pt x="95" y="423"/>
                </a:moveTo>
                <a:cubicBezTo>
                  <a:pt x="99" y="414"/>
                  <a:pt x="108" y="413"/>
                  <a:pt x="115" y="409"/>
                </a:cubicBezTo>
                <a:cubicBezTo>
                  <a:pt x="111" y="417"/>
                  <a:pt x="104" y="421"/>
                  <a:pt x="95" y="423"/>
                </a:cubicBezTo>
                <a:close/>
                <a:moveTo>
                  <a:pt x="467" y="452"/>
                </a:moveTo>
                <a:cubicBezTo>
                  <a:pt x="459" y="453"/>
                  <a:pt x="456" y="449"/>
                  <a:pt x="453" y="445"/>
                </a:cubicBezTo>
                <a:cubicBezTo>
                  <a:pt x="450" y="443"/>
                  <a:pt x="447" y="439"/>
                  <a:pt x="451" y="434"/>
                </a:cubicBezTo>
                <a:cubicBezTo>
                  <a:pt x="458" y="438"/>
                  <a:pt x="461" y="445"/>
                  <a:pt x="467" y="452"/>
                </a:cubicBezTo>
                <a:close/>
                <a:moveTo>
                  <a:pt x="144" y="164"/>
                </a:moveTo>
                <a:cubicBezTo>
                  <a:pt x="142" y="164"/>
                  <a:pt x="139" y="164"/>
                  <a:pt x="137" y="164"/>
                </a:cubicBezTo>
                <a:cubicBezTo>
                  <a:pt x="137" y="162"/>
                  <a:pt x="136" y="161"/>
                  <a:pt x="136" y="161"/>
                </a:cubicBezTo>
                <a:cubicBezTo>
                  <a:pt x="139" y="156"/>
                  <a:pt x="142" y="152"/>
                  <a:pt x="145" y="149"/>
                </a:cubicBezTo>
                <a:cubicBezTo>
                  <a:pt x="146" y="147"/>
                  <a:pt x="148" y="146"/>
                  <a:pt x="151" y="144"/>
                </a:cubicBezTo>
                <a:cubicBezTo>
                  <a:pt x="151" y="147"/>
                  <a:pt x="151" y="149"/>
                  <a:pt x="151" y="150"/>
                </a:cubicBezTo>
                <a:cubicBezTo>
                  <a:pt x="149" y="155"/>
                  <a:pt x="144" y="159"/>
                  <a:pt x="144" y="165"/>
                </a:cubicBezTo>
                <a:cubicBezTo>
                  <a:pt x="149" y="161"/>
                  <a:pt x="154" y="157"/>
                  <a:pt x="159" y="153"/>
                </a:cubicBezTo>
                <a:cubicBezTo>
                  <a:pt x="161" y="153"/>
                  <a:pt x="163" y="153"/>
                  <a:pt x="166" y="152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62" y="166"/>
                  <a:pt x="168" y="166"/>
                  <a:pt x="175" y="167"/>
                </a:cubicBezTo>
                <a:cubicBezTo>
                  <a:pt x="173" y="163"/>
                  <a:pt x="171" y="159"/>
                  <a:pt x="169" y="154"/>
                </a:cubicBezTo>
                <a:cubicBezTo>
                  <a:pt x="173" y="154"/>
                  <a:pt x="177" y="154"/>
                  <a:pt x="180" y="154"/>
                </a:cubicBezTo>
                <a:cubicBezTo>
                  <a:pt x="179" y="152"/>
                  <a:pt x="179" y="150"/>
                  <a:pt x="178" y="147"/>
                </a:cubicBezTo>
                <a:cubicBezTo>
                  <a:pt x="185" y="143"/>
                  <a:pt x="192" y="139"/>
                  <a:pt x="199" y="135"/>
                </a:cubicBezTo>
                <a:cubicBezTo>
                  <a:pt x="202" y="136"/>
                  <a:pt x="205" y="136"/>
                  <a:pt x="208" y="136"/>
                </a:cubicBezTo>
                <a:cubicBezTo>
                  <a:pt x="208" y="133"/>
                  <a:pt x="208" y="130"/>
                  <a:pt x="209" y="127"/>
                </a:cubicBezTo>
                <a:cubicBezTo>
                  <a:pt x="217" y="124"/>
                  <a:pt x="223" y="118"/>
                  <a:pt x="229" y="111"/>
                </a:cubicBezTo>
                <a:cubicBezTo>
                  <a:pt x="230" y="100"/>
                  <a:pt x="232" y="89"/>
                  <a:pt x="234" y="79"/>
                </a:cubicBezTo>
                <a:cubicBezTo>
                  <a:pt x="237" y="78"/>
                  <a:pt x="238" y="80"/>
                  <a:pt x="239" y="82"/>
                </a:cubicBezTo>
                <a:cubicBezTo>
                  <a:pt x="240" y="87"/>
                  <a:pt x="241" y="92"/>
                  <a:pt x="245" y="97"/>
                </a:cubicBezTo>
                <a:cubicBezTo>
                  <a:pt x="245" y="95"/>
                  <a:pt x="245" y="94"/>
                  <a:pt x="245" y="92"/>
                </a:cubicBezTo>
                <a:cubicBezTo>
                  <a:pt x="246" y="90"/>
                  <a:pt x="246" y="88"/>
                  <a:pt x="247" y="85"/>
                </a:cubicBezTo>
                <a:cubicBezTo>
                  <a:pt x="255" y="91"/>
                  <a:pt x="252" y="100"/>
                  <a:pt x="256" y="107"/>
                </a:cubicBezTo>
                <a:cubicBezTo>
                  <a:pt x="258" y="102"/>
                  <a:pt x="260" y="98"/>
                  <a:pt x="262" y="93"/>
                </a:cubicBezTo>
                <a:cubicBezTo>
                  <a:pt x="269" y="96"/>
                  <a:pt x="265" y="102"/>
                  <a:pt x="268" y="105"/>
                </a:cubicBezTo>
                <a:cubicBezTo>
                  <a:pt x="269" y="105"/>
                  <a:pt x="271" y="105"/>
                  <a:pt x="271" y="104"/>
                </a:cubicBezTo>
                <a:cubicBezTo>
                  <a:pt x="273" y="100"/>
                  <a:pt x="275" y="95"/>
                  <a:pt x="277" y="91"/>
                </a:cubicBezTo>
                <a:cubicBezTo>
                  <a:pt x="281" y="91"/>
                  <a:pt x="281" y="93"/>
                  <a:pt x="281" y="95"/>
                </a:cubicBezTo>
                <a:cubicBezTo>
                  <a:pt x="282" y="99"/>
                  <a:pt x="281" y="102"/>
                  <a:pt x="281" y="106"/>
                </a:cubicBezTo>
                <a:cubicBezTo>
                  <a:pt x="286" y="105"/>
                  <a:pt x="290" y="104"/>
                  <a:pt x="293" y="105"/>
                </a:cubicBezTo>
                <a:cubicBezTo>
                  <a:pt x="297" y="105"/>
                  <a:pt x="300" y="106"/>
                  <a:pt x="305" y="108"/>
                </a:cubicBezTo>
                <a:cubicBezTo>
                  <a:pt x="308" y="104"/>
                  <a:pt x="311" y="100"/>
                  <a:pt x="315" y="95"/>
                </a:cubicBezTo>
                <a:cubicBezTo>
                  <a:pt x="318" y="96"/>
                  <a:pt x="321" y="97"/>
                  <a:pt x="323" y="98"/>
                </a:cubicBezTo>
                <a:cubicBezTo>
                  <a:pt x="329" y="94"/>
                  <a:pt x="329" y="85"/>
                  <a:pt x="337" y="82"/>
                </a:cubicBezTo>
                <a:cubicBezTo>
                  <a:pt x="338" y="84"/>
                  <a:pt x="339" y="86"/>
                  <a:pt x="341" y="89"/>
                </a:cubicBezTo>
                <a:cubicBezTo>
                  <a:pt x="344" y="86"/>
                  <a:pt x="347" y="82"/>
                  <a:pt x="351" y="78"/>
                </a:cubicBezTo>
                <a:cubicBezTo>
                  <a:pt x="352" y="81"/>
                  <a:pt x="353" y="83"/>
                  <a:pt x="353" y="84"/>
                </a:cubicBezTo>
                <a:cubicBezTo>
                  <a:pt x="352" y="89"/>
                  <a:pt x="351" y="93"/>
                  <a:pt x="349" y="98"/>
                </a:cubicBezTo>
                <a:cubicBezTo>
                  <a:pt x="352" y="98"/>
                  <a:pt x="353" y="98"/>
                  <a:pt x="355" y="98"/>
                </a:cubicBezTo>
                <a:cubicBezTo>
                  <a:pt x="360" y="101"/>
                  <a:pt x="356" y="106"/>
                  <a:pt x="358" y="112"/>
                </a:cubicBezTo>
                <a:cubicBezTo>
                  <a:pt x="362" y="113"/>
                  <a:pt x="364" y="119"/>
                  <a:pt x="371" y="118"/>
                </a:cubicBezTo>
                <a:cubicBezTo>
                  <a:pt x="371" y="121"/>
                  <a:pt x="371" y="124"/>
                  <a:pt x="371" y="127"/>
                </a:cubicBezTo>
                <a:cubicBezTo>
                  <a:pt x="373" y="127"/>
                  <a:pt x="374" y="127"/>
                  <a:pt x="374" y="127"/>
                </a:cubicBezTo>
                <a:cubicBezTo>
                  <a:pt x="376" y="124"/>
                  <a:pt x="378" y="122"/>
                  <a:pt x="380" y="120"/>
                </a:cubicBezTo>
                <a:cubicBezTo>
                  <a:pt x="380" y="119"/>
                  <a:pt x="382" y="119"/>
                  <a:pt x="383" y="118"/>
                </a:cubicBezTo>
                <a:cubicBezTo>
                  <a:pt x="390" y="124"/>
                  <a:pt x="396" y="130"/>
                  <a:pt x="403" y="137"/>
                </a:cubicBezTo>
                <a:cubicBezTo>
                  <a:pt x="407" y="135"/>
                  <a:pt x="412" y="133"/>
                  <a:pt x="417" y="131"/>
                </a:cubicBezTo>
                <a:cubicBezTo>
                  <a:pt x="418" y="134"/>
                  <a:pt x="419" y="137"/>
                  <a:pt x="420" y="139"/>
                </a:cubicBezTo>
                <a:cubicBezTo>
                  <a:pt x="422" y="140"/>
                  <a:pt x="424" y="141"/>
                  <a:pt x="427" y="143"/>
                </a:cubicBezTo>
                <a:cubicBezTo>
                  <a:pt x="425" y="147"/>
                  <a:pt x="424" y="150"/>
                  <a:pt x="423" y="155"/>
                </a:cubicBezTo>
                <a:cubicBezTo>
                  <a:pt x="425" y="155"/>
                  <a:pt x="428" y="156"/>
                  <a:pt x="431" y="157"/>
                </a:cubicBezTo>
                <a:cubicBezTo>
                  <a:pt x="432" y="159"/>
                  <a:pt x="434" y="162"/>
                  <a:pt x="436" y="165"/>
                </a:cubicBezTo>
                <a:cubicBezTo>
                  <a:pt x="433" y="170"/>
                  <a:pt x="431" y="173"/>
                  <a:pt x="428" y="177"/>
                </a:cubicBezTo>
                <a:cubicBezTo>
                  <a:pt x="430" y="184"/>
                  <a:pt x="430" y="191"/>
                  <a:pt x="432" y="197"/>
                </a:cubicBezTo>
                <a:cubicBezTo>
                  <a:pt x="434" y="204"/>
                  <a:pt x="437" y="209"/>
                  <a:pt x="440" y="216"/>
                </a:cubicBezTo>
                <a:cubicBezTo>
                  <a:pt x="442" y="217"/>
                  <a:pt x="445" y="217"/>
                  <a:pt x="449" y="217"/>
                </a:cubicBezTo>
                <a:cubicBezTo>
                  <a:pt x="452" y="219"/>
                  <a:pt x="455" y="222"/>
                  <a:pt x="458" y="225"/>
                </a:cubicBezTo>
                <a:cubicBezTo>
                  <a:pt x="458" y="226"/>
                  <a:pt x="458" y="228"/>
                  <a:pt x="457" y="228"/>
                </a:cubicBezTo>
                <a:cubicBezTo>
                  <a:pt x="452" y="231"/>
                  <a:pt x="448" y="235"/>
                  <a:pt x="445" y="240"/>
                </a:cubicBezTo>
                <a:cubicBezTo>
                  <a:pt x="445" y="249"/>
                  <a:pt x="443" y="258"/>
                  <a:pt x="435" y="265"/>
                </a:cubicBezTo>
                <a:cubicBezTo>
                  <a:pt x="441" y="270"/>
                  <a:pt x="447" y="276"/>
                  <a:pt x="453" y="281"/>
                </a:cubicBezTo>
                <a:cubicBezTo>
                  <a:pt x="450" y="288"/>
                  <a:pt x="445" y="294"/>
                  <a:pt x="444" y="301"/>
                </a:cubicBezTo>
                <a:cubicBezTo>
                  <a:pt x="444" y="301"/>
                  <a:pt x="442" y="301"/>
                  <a:pt x="441" y="301"/>
                </a:cubicBezTo>
                <a:cubicBezTo>
                  <a:pt x="441" y="301"/>
                  <a:pt x="441" y="301"/>
                  <a:pt x="441" y="301"/>
                </a:cubicBezTo>
                <a:cubicBezTo>
                  <a:pt x="443" y="304"/>
                  <a:pt x="445" y="307"/>
                  <a:pt x="447" y="311"/>
                </a:cubicBezTo>
                <a:cubicBezTo>
                  <a:pt x="443" y="312"/>
                  <a:pt x="440" y="312"/>
                  <a:pt x="437" y="313"/>
                </a:cubicBezTo>
                <a:cubicBezTo>
                  <a:pt x="437" y="315"/>
                  <a:pt x="438" y="317"/>
                  <a:pt x="439" y="320"/>
                </a:cubicBezTo>
                <a:cubicBezTo>
                  <a:pt x="435" y="320"/>
                  <a:pt x="432" y="321"/>
                  <a:pt x="428" y="321"/>
                </a:cubicBezTo>
                <a:cubicBezTo>
                  <a:pt x="422" y="326"/>
                  <a:pt x="419" y="334"/>
                  <a:pt x="411" y="338"/>
                </a:cubicBezTo>
                <a:cubicBezTo>
                  <a:pt x="409" y="339"/>
                  <a:pt x="408" y="344"/>
                  <a:pt x="407" y="346"/>
                </a:cubicBezTo>
                <a:cubicBezTo>
                  <a:pt x="410" y="352"/>
                  <a:pt x="412" y="358"/>
                  <a:pt x="415" y="363"/>
                </a:cubicBezTo>
                <a:cubicBezTo>
                  <a:pt x="418" y="370"/>
                  <a:pt x="425" y="374"/>
                  <a:pt x="426" y="383"/>
                </a:cubicBezTo>
                <a:cubicBezTo>
                  <a:pt x="422" y="386"/>
                  <a:pt x="418" y="385"/>
                  <a:pt x="415" y="383"/>
                </a:cubicBezTo>
                <a:cubicBezTo>
                  <a:pt x="410" y="380"/>
                  <a:pt x="405" y="376"/>
                  <a:pt x="400" y="372"/>
                </a:cubicBezTo>
                <a:cubicBezTo>
                  <a:pt x="392" y="373"/>
                  <a:pt x="384" y="373"/>
                  <a:pt x="377" y="377"/>
                </a:cubicBezTo>
                <a:cubicBezTo>
                  <a:pt x="370" y="381"/>
                  <a:pt x="369" y="390"/>
                  <a:pt x="359" y="393"/>
                </a:cubicBezTo>
                <a:cubicBezTo>
                  <a:pt x="359" y="393"/>
                  <a:pt x="357" y="394"/>
                  <a:pt x="354" y="394"/>
                </a:cubicBezTo>
                <a:cubicBezTo>
                  <a:pt x="353" y="396"/>
                  <a:pt x="352" y="397"/>
                  <a:pt x="351" y="399"/>
                </a:cubicBezTo>
                <a:cubicBezTo>
                  <a:pt x="349" y="399"/>
                  <a:pt x="347" y="398"/>
                  <a:pt x="345" y="398"/>
                </a:cubicBezTo>
                <a:cubicBezTo>
                  <a:pt x="343" y="399"/>
                  <a:pt x="340" y="400"/>
                  <a:pt x="337" y="401"/>
                </a:cubicBezTo>
                <a:cubicBezTo>
                  <a:pt x="336" y="402"/>
                  <a:pt x="335" y="404"/>
                  <a:pt x="335" y="405"/>
                </a:cubicBezTo>
                <a:cubicBezTo>
                  <a:pt x="334" y="410"/>
                  <a:pt x="334" y="415"/>
                  <a:pt x="333" y="420"/>
                </a:cubicBezTo>
                <a:cubicBezTo>
                  <a:pt x="330" y="443"/>
                  <a:pt x="322" y="462"/>
                  <a:pt x="302" y="475"/>
                </a:cubicBezTo>
                <a:cubicBezTo>
                  <a:pt x="297" y="479"/>
                  <a:pt x="292" y="482"/>
                  <a:pt x="287" y="487"/>
                </a:cubicBezTo>
                <a:cubicBezTo>
                  <a:pt x="286" y="490"/>
                  <a:pt x="285" y="493"/>
                  <a:pt x="284" y="497"/>
                </a:cubicBezTo>
                <a:cubicBezTo>
                  <a:pt x="279" y="512"/>
                  <a:pt x="274" y="515"/>
                  <a:pt x="258" y="514"/>
                </a:cubicBezTo>
                <a:cubicBezTo>
                  <a:pt x="244" y="507"/>
                  <a:pt x="248" y="494"/>
                  <a:pt x="249" y="483"/>
                </a:cubicBezTo>
                <a:cubicBezTo>
                  <a:pt x="242" y="478"/>
                  <a:pt x="235" y="473"/>
                  <a:pt x="229" y="469"/>
                </a:cubicBezTo>
                <a:cubicBezTo>
                  <a:pt x="221" y="464"/>
                  <a:pt x="217" y="457"/>
                  <a:pt x="214" y="448"/>
                </a:cubicBezTo>
                <a:cubicBezTo>
                  <a:pt x="211" y="434"/>
                  <a:pt x="211" y="420"/>
                  <a:pt x="213" y="406"/>
                </a:cubicBezTo>
                <a:cubicBezTo>
                  <a:pt x="213" y="402"/>
                  <a:pt x="213" y="399"/>
                  <a:pt x="214" y="395"/>
                </a:cubicBezTo>
                <a:cubicBezTo>
                  <a:pt x="210" y="390"/>
                  <a:pt x="207" y="386"/>
                  <a:pt x="203" y="381"/>
                </a:cubicBezTo>
                <a:cubicBezTo>
                  <a:pt x="204" y="375"/>
                  <a:pt x="205" y="370"/>
                  <a:pt x="206" y="365"/>
                </a:cubicBezTo>
                <a:cubicBezTo>
                  <a:pt x="203" y="361"/>
                  <a:pt x="200" y="358"/>
                  <a:pt x="197" y="354"/>
                </a:cubicBezTo>
                <a:cubicBezTo>
                  <a:pt x="188" y="354"/>
                  <a:pt x="180" y="354"/>
                  <a:pt x="171" y="354"/>
                </a:cubicBezTo>
                <a:cubicBezTo>
                  <a:pt x="170" y="351"/>
                  <a:pt x="169" y="349"/>
                  <a:pt x="168" y="346"/>
                </a:cubicBezTo>
                <a:cubicBezTo>
                  <a:pt x="170" y="343"/>
                  <a:pt x="172" y="341"/>
                  <a:pt x="173" y="338"/>
                </a:cubicBezTo>
                <a:cubicBezTo>
                  <a:pt x="172" y="333"/>
                  <a:pt x="171" y="328"/>
                  <a:pt x="170" y="321"/>
                </a:cubicBezTo>
                <a:cubicBezTo>
                  <a:pt x="165" y="319"/>
                  <a:pt x="164" y="310"/>
                  <a:pt x="156" y="308"/>
                </a:cubicBezTo>
                <a:cubicBezTo>
                  <a:pt x="157" y="306"/>
                  <a:pt x="158" y="304"/>
                  <a:pt x="158" y="302"/>
                </a:cubicBezTo>
                <a:cubicBezTo>
                  <a:pt x="158" y="301"/>
                  <a:pt x="157" y="300"/>
                  <a:pt x="156" y="300"/>
                </a:cubicBezTo>
                <a:cubicBezTo>
                  <a:pt x="151" y="301"/>
                  <a:pt x="146" y="301"/>
                  <a:pt x="141" y="302"/>
                </a:cubicBezTo>
                <a:cubicBezTo>
                  <a:pt x="139" y="302"/>
                  <a:pt x="136" y="302"/>
                  <a:pt x="135" y="298"/>
                </a:cubicBezTo>
                <a:cubicBezTo>
                  <a:pt x="138" y="296"/>
                  <a:pt x="142" y="294"/>
                  <a:pt x="147" y="291"/>
                </a:cubicBezTo>
                <a:cubicBezTo>
                  <a:pt x="139" y="289"/>
                  <a:pt x="132" y="292"/>
                  <a:pt x="125" y="288"/>
                </a:cubicBezTo>
                <a:cubicBezTo>
                  <a:pt x="126" y="287"/>
                  <a:pt x="127" y="285"/>
                  <a:pt x="128" y="284"/>
                </a:cubicBezTo>
                <a:cubicBezTo>
                  <a:pt x="132" y="283"/>
                  <a:pt x="136" y="282"/>
                  <a:pt x="142" y="280"/>
                </a:cubicBezTo>
                <a:cubicBezTo>
                  <a:pt x="136" y="278"/>
                  <a:pt x="133" y="279"/>
                  <a:pt x="130" y="278"/>
                </a:cubicBezTo>
                <a:cubicBezTo>
                  <a:pt x="127" y="278"/>
                  <a:pt x="124" y="278"/>
                  <a:pt x="121" y="277"/>
                </a:cubicBezTo>
                <a:cubicBezTo>
                  <a:pt x="125" y="272"/>
                  <a:pt x="125" y="272"/>
                  <a:pt x="129" y="270"/>
                </a:cubicBezTo>
                <a:cubicBezTo>
                  <a:pt x="130" y="268"/>
                  <a:pt x="131" y="266"/>
                  <a:pt x="131" y="264"/>
                </a:cubicBezTo>
                <a:cubicBezTo>
                  <a:pt x="138" y="261"/>
                  <a:pt x="145" y="263"/>
                  <a:pt x="151" y="259"/>
                </a:cubicBezTo>
                <a:cubicBezTo>
                  <a:pt x="144" y="253"/>
                  <a:pt x="135" y="257"/>
                  <a:pt x="128" y="253"/>
                </a:cubicBezTo>
                <a:cubicBezTo>
                  <a:pt x="126" y="249"/>
                  <a:pt x="129" y="248"/>
                  <a:pt x="131" y="247"/>
                </a:cubicBezTo>
                <a:cubicBezTo>
                  <a:pt x="131" y="242"/>
                  <a:pt x="132" y="237"/>
                  <a:pt x="133" y="232"/>
                </a:cubicBezTo>
                <a:cubicBezTo>
                  <a:pt x="137" y="231"/>
                  <a:pt x="141" y="230"/>
                  <a:pt x="146" y="229"/>
                </a:cubicBezTo>
                <a:cubicBezTo>
                  <a:pt x="144" y="225"/>
                  <a:pt x="141" y="223"/>
                  <a:pt x="139" y="221"/>
                </a:cubicBezTo>
                <a:cubicBezTo>
                  <a:pt x="139" y="216"/>
                  <a:pt x="144" y="218"/>
                  <a:pt x="147" y="215"/>
                </a:cubicBezTo>
                <a:cubicBezTo>
                  <a:pt x="146" y="214"/>
                  <a:pt x="145" y="212"/>
                  <a:pt x="143" y="209"/>
                </a:cubicBezTo>
                <a:cubicBezTo>
                  <a:pt x="144" y="207"/>
                  <a:pt x="146" y="206"/>
                  <a:pt x="148" y="203"/>
                </a:cubicBezTo>
                <a:cubicBezTo>
                  <a:pt x="147" y="202"/>
                  <a:pt x="145" y="200"/>
                  <a:pt x="143" y="197"/>
                </a:cubicBezTo>
                <a:cubicBezTo>
                  <a:pt x="143" y="196"/>
                  <a:pt x="143" y="194"/>
                  <a:pt x="143" y="192"/>
                </a:cubicBezTo>
                <a:cubicBezTo>
                  <a:pt x="141" y="186"/>
                  <a:pt x="133" y="187"/>
                  <a:pt x="132" y="180"/>
                </a:cubicBezTo>
                <a:cubicBezTo>
                  <a:pt x="138" y="178"/>
                  <a:pt x="143" y="176"/>
                  <a:pt x="149" y="174"/>
                </a:cubicBezTo>
                <a:cubicBezTo>
                  <a:pt x="153" y="175"/>
                  <a:pt x="157" y="175"/>
                  <a:pt x="162" y="176"/>
                </a:cubicBezTo>
                <a:cubicBezTo>
                  <a:pt x="160" y="172"/>
                  <a:pt x="158" y="169"/>
                  <a:pt x="156" y="165"/>
                </a:cubicBezTo>
                <a:cubicBezTo>
                  <a:pt x="153" y="166"/>
                  <a:pt x="150" y="168"/>
                  <a:pt x="146" y="169"/>
                </a:cubicBezTo>
                <a:cubicBezTo>
                  <a:pt x="145" y="167"/>
                  <a:pt x="145" y="166"/>
                  <a:pt x="144" y="164"/>
                </a:cubicBezTo>
                <a:close/>
                <a:moveTo>
                  <a:pt x="415" y="483"/>
                </a:moveTo>
                <a:cubicBezTo>
                  <a:pt x="416" y="481"/>
                  <a:pt x="416" y="480"/>
                  <a:pt x="417" y="478"/>
                </a:cubicBezTo>
                <a:cubicBezTo>
                  <a:pt x="423" y="482"/>
                  <a:pt x="429" y="486"/>
                  <a:pt x="435" y="490"/>
                </a:cubicBezTo>
                <a:cubicBezTo>
                  <a:pt x="435" y="494"/>
                  <a:pt x="432" y="494"/>
                  <a:pt x="430" y="494"/>
                </a:cubicBezTo>
                <a:cubicBezTo>
                  <a:pt x="424" y="493"/>
                  <a:pt x="419" y="489"/>
                  <a:pt x="415" y="483"/>
                </a:cubicBezTo>
                <a:close/>
                <a:moveTo>
                  <a:pt x="251" y="457"/>
                </a:moveTo>
                <a:cubicBezTo>
                  <a:pt x="250" y="458"/>
                  <a:pt x="250" y="458"/>
                  <a:pt x="250" y="458"/>
                </a:cubicBezTo>
                <a:cubicBezTo>
                  <a:pt x="250" y="458"/>
                  <a:pt x="250" y="457"/>
                  <a:pt x="250" y="457"/>
                </a:cubicBezTo>
                <a:cubicBezTo>
                  <a:pt x="253" y="456"/>
                  <a:pt x="254" y="455"/>
                  <a:pt x="252" y="451"/>
                </a:cubicBezTo>
                <a:cubicBezTo>
                  <a:pt x="251" y="453"/>
                  <a:pt x="251" y="455"/>
                  <a:pt x="251" y="457"/>
                </a:cubicBezTo>
                <a:close/>
                <a:moveTo>
                  <a:pt x="274" y="459"/>
                </a:moveTo>
                <a:cubicBezTo>
                  <a:pt x="273" y="458"/>
                  <a:pt x="273" y="457"/>
                  <a:pt x="272" y="454"/>
                </a:cubicBezTo>
                <a:cubicBezTo>
                  <a:pt x="273" y="457"/>
                  <a:pt x="273" y="458"/>
                  <a:pt x="274" y="459"/>
                </a:cubicBezTo>
                <a:cubicBezTo>
                  <a:pt x="273" y="460"/>
                  <a:pt x="272" y="461"/>
                  <a:pt x="273" y="459"/>
                </a:cubicBezTo>
                <a:cubicBezTo>
                  <a:pt x="272" y="461"/>
                  <a:pt x="273" y="460"/>
                  <a:pt x="274" y="459"/>
                </a:cubicBezTo>
                <a:close/>
                <a:moveTo>
                  <a:pt x="405" y="268"/>
                </a:moveTo>
                <a:cubicBezTo>
                  <a:pt x="401" y="286"/>
                  <a:pt x="396" y="304"/>
                  <a:pt x="382" y="317"/>
                </a:cubicBezTo>
                <a:cubicBezTo>
                  <a:pt x="377" y="321"/>
                  <a:pt x="374" y="325"/>
                  <a:pt x="370" y="329"/>
                </a:cubicBezTo>
                <a:cubicBezTo>
                  <a:pt x="360" y="339"/>
                  <a:pt x="349" y="347"/>
                  <a:pt x="336" y="351"/>
                </a:cubicBezTo>
                <a:cubicBezTo>
                  <a:pt x="334" y="352"/>
                  <a:pt x="333" y="353"/>
                  <a:pt x="330" y="355"/>
                </a:cubicBezTo>
                <a:cubicBezTo>
                  <a:pt x="334" y="356"/>
                  <a:pt x="336" y="357"/>
                  <a:pt x="338" y="357"/>
                </a:cubicBezTo>
                <a:cubicBezTo>
                  <a:pt x="340" y="357"/>
                  <a:pt x="342" y="357"/>
                  <a:pt x="344" y="356"/>
                </a:cubicBezTo>
                <a:cubicBezTo>
                  <a:pt x="352" y="353"/>
                  <a:pt x="360" y="350"/>
                  <a:pt x="367" y="346"/>
                </a:cubicBezTo>
                <a:cubicBezTo>
                  <a:pt x="379" y="338"/>
                  <a:pt x="390" y="329"/>
                  <a:pt x="398" y="317"/>
                </a:cubicBezTo>
                <a:cubicBezTo>
                  <a:pt x="408" y="299"/>
                  <a:pt x="414" y="281"/>
                  <a:pt x="418" y="261"/>
                </a:cubicBezTo>
                <a:cubicBezTo>
                  <a:pt x="422" y="245"/>
                  <a:pt x="421" y="228"/>
                  <a:pt x="417" y="212"/>
                </a:cubicBezTo>
                <a:cubicBezTo>
                  <a:pt x="416" y="207"/>
                  <a:pt x="414" y="202"/>
                  <a:pt x="413" y="197"/>
                </a:cubicBezTo>
                <a:cubicBezTo>
                  <a:pt x="409" y="177"/>
                  <a:pt x="399" y="159"/>
                  <a:pt x="382" y="146"/>
                </a:cubicBezTo>
                <a:cubicBezTo>
                  <a:pt x="377" y="143"/>
                  <a:pt x="373" y="138"/>
                  <a:pt x="368" y="135"/>
                </a:cubicBezTo>
                <a:cubicBezTo>
                  <a:pt x="355" y="129"/>
                  <a:pt x="342" y="124"/>
                  <a:pt x="328" y="121"/>
                </a:cubicBezTo>
                <a:cubicBezTo>
                  <a:pt x="320" y="120"/>
                  <a:pt x="312" y="119"/>
                  <a:pt x="305" y="121"/>
                </a:cubicBezTo>
                <a:cubicBezTo>
                  <a:pt x="299" y="122"/>
                  <a:pt x="292" y="123"/>
                  <a:pt x="286" y="122"/>
                </a:cubicBezTo>
                <a:cubicBezTo>
                  <a:pt x="266" y="121"/>
                  <a:pt x="249" y="127"/>
                  <a:pt x="231" y="135"/>
                </a:cubicBezTo>
                <a:cubicBezTo>
                  <a:pt x="228" y="136"/>
                  <a:pt x="224" y="139"/>
                  <a:pt x="221" y="141"/>
                </a:cubicBezTo>
                <a:cubicBezTo>
                  <a:pt x="201" y="159"/>
                  <a:pt x="185" y="180"/>
                  <a:pt x="174" y="204"/>
                </a:cubicBezTo>
                <a:cubicBezTo>
                  <a:pt x="161" y="235"/>
                  <a:pt x="162" y="264"/>
                  <a:pt x="179" y="293"/>
                </a:cubicBezTo>
                <a:cubicBezTo>
                  <a:pt x="188" y="310"/>
                  <a:pt x="200" y="324"/>
                  <a:pt x="213" y="338"/>
                </a:cubicBezTo>
                <a:cubicBezTo>
                  <a:pt x="217" y="343"/>
                  <a:pt x="224" y="346"/>
                  <a:pt x="230" y="350"/>
                </a:cubicBezTo>
                <a:cubicBezTo>
                  <a:pt x="232" y="352"/>
                  <a:pt x="234" y="353"/>
                  <a:pt x="237" y="350"/>
                </a:cubicBezTo>
                <a:cubicBezTo>
                  <a:pt x="236" y="347"/>
                  <a:pt x="235" y="343"/>
                  <a:pt x="235" y="339"/>
                </a:cubicBezTo>
                <a:cubicBezTo>
                  <a:pt x="230" y="318"/>
                  <a:pt x="226" y="296"/>
                  <a:pt x="226" y="274"/>
                </a:cubicBezTo>
                <a:cubicBezTo>
                  <a:pt x="226" y="262"/>
                  <a:pt x="226" y="249"/>
                  <a:pt x="228" y="236"/>
                </a:cubicBezTo>
                <a:cubicBezTo>
                  <a:pt x="229" y="223"/>
                  <a:pt x="234" y="210"/>
                  <a:pt x="241" y="198"/>
                </a:cubicBezTo>
                <a:cubicBezTo>
                  <a:pt x="246" y="190"/>
                  <a:pt x="253" y="187"/>
                  <a:pt x="262" y="187"/>
                </a:cubicBezTo>
                <a:cubicBezTo>
                  <a:pt x="267" y="188"/>
                  <a:pt x="272" y="190"/>
                  <a:pt x="278" y="191"/>
                </a:cubicBezTo>
                <a:cubicBezTo>
                  <a:pt x="281" y="192"/>
                  <a:pt x="284" y="194"/>
                  <a:pt x="287" y="195"/>
                </a:cubicBezTo>
                <a:cubicBezTo>
                  <a:pt x="302" y="192"/>
                  <a:pt x="317" y="185"/>
                  <a:pt x="330" y="196"/>
                </a:cubicBezTo>
                <a:cubicBezTo>
                  <a:pt x="339" y="194"/>
                  <a:pt x="346" y="193"/>
                  <a:pt x="354" y="192"/>
                </a:cubicBezTo>
                <a:cubicBezTo>
                  <a:pt x="367" y="192"/>
                  <a:pt x="376" y="199"/>
                  <a:pt x="378" y="212"/>
                </a:cubicBezTo>
                <a:cubicBezTo>
                  <a:pt x="379" y="219"/>
                  <a:pt x="379" y="227"/>
                  <a:pt x="378" y="233"/>
                </a:cubicBezTo>
                <a:cubicBezTo>
                  <a:pt x="374" y="251"/>
                  <a:pt x="369" y="269"/>
                  <a:pt x="361" y="285"/>
                </a:cubicBezTo>
                <a:cubicBezTo>
                  <a:pt x="355" y="299"/>
                  <a:pt x="348" y="313"/>
                  <a:pt x="342" y="327"/>
                </a:cubicBezTo>
                <a:cubicBezTo>
                  <a:pt x="340" y="331"/>
                  <a:pt x="337" y="335"/>
                  <a:pt x="337" y="342"/>
                </a:cubicBezTo>
                <a:cubicBezTo>
                  <a:pt x="357" y="337"/>
                  <a:pt x="366" y="322"/>
                  <a:pt x="378" y="311"/>
                </a:cubicBezTo>
                <a:cubicBezTo>
                  <a:pt x="391" y="298"/>
                  <a:pt x="395" y="281"/>
                  <a:pt x="400" y="264"/>
                </a:cubicBezTo>
                <a:cubicBezTo>
                  <a:pt x="402" y="266"/>
                  <a:pt x="403" y="266"/>
                  <a:pt x="405" y="268"/>
                </a:cubicBezTo>
                <a:close/>
                <a:moveTo>
                  <a:pt x="252" y="196"/>
                </a:moveTo>
                <a:cubicBezTo>
                  <a:pt x="244" y="202"/>
                  <a:pt x="241" y="210"/>
                  <a:pt x="238" y="217"/>
                </a:cubicBezTo>
                <a:cubicBezTo>
                  <a:pt x="231" y="237"/>
                  <a:pt x="230" y="257"/>
                  <a:pt x="231" y="277"/>
                </a:cubicBezTo>
                <a:cubicBezTo>
                  <a:pt x="232" y="297"/>
                  <a:pt x="235" y="316"/>
                  <a:pt x="240" y="336"/>
                </a:cubicBezTo>
                <a:cubicBezTo>
                  <a:pt x="241" y="344"/>
                  <a:pt x="243" y="351"/>
                  <a:pt x="247" y="358"/>
                </a:cubicBezTo>
                <a:cubicBezTo>
                  <a:pt x="266" y="364"/>
                  <a:pt x="296" y="366"/>
                  <a:pt x="314" y="361"/>
                </a:cubicBezTo>
                <a:cubicBezTo>
                  <a:pt x="315" y="361"/>
                  <a:pt x="315" y="359"/>
                  <a:pt x="317" y="357"/>
                </a:cubicBezTo>
                <a:cubicBezTo>
                  <a:pt x="310" y="357"/>
                  <a:pt x="305" y="358"/>
                  <a:pt x="299" y="357"/>
                </a:cubicBezTo>
                <a:cubicBezTo>
                  <a:pt x="295" y="357"/>
                  <a:pt x="290" y="356"/>
                  <a:pt x="286" y="355"/>
                </a:cubicBezTo>
                <a:cubicBezTo>
                  <a:pt x="284" y="354"/>
                  <a:pt x="282" y="352"/>
                  <a:pt x="284" y="348"/>
                </a:cubicBezTo>
                <a:cubicBezTo>
                  <a:pt x="298" y="353"/>
                  <a:pt x="311" y="350"/>
                  <a:pt x="324" y="347"/>
                </a:cubicBezTo>
                <a:cubicBezTo>
                  <a:pt x="325" y="344"/>
                  <a:pt x="327" y="343"/>
                  <a:pt x="328" y="341"/>
                </a:cubicBezTo>
                <a:cubicBezTo>
                  <a:pt x="335" y="327"/>
                  <a:pt x="342" y="312"/>
                  <a:pt x="349" y="298"/>
                </a:cubicBezTo>
                <a:cubicBezTo>
                  <a:pt x="359" y="277"/>
                  <a:pt x="367" y="257"/>
                  <a:pt x="371" y="235"/>
                </a:cubicBezTo>
                <a:cubicBezTo>
                  <a:pt x="372" y="228"/>
                  <a:pt x="372" y="222"/>
                  <a:pt x="372" y="215"/>
                </a:cubicBezTo>
                <a:cubicBezTo>
                  <a:pt x="372" y="210"/>
                  <a:pt x="369" y="205"/>
                  <a:pt x="364" y="203"/>
                </a:cubicBezTo>
                <a:cubicBezTo>
                  <a:pt x="360" y="201"/>
                  <a:pt x="356" y="200"/>
                  <a:pt x="352" y="200"/>
                </a:cubicBezTo>
                <a:cubicBezTo>
                  <a:pt x="348" y="199"/>
                  <a:pt x="343" y="200"/>
                  <a:pt x="340" y="203"/>
                </a:cubicBezTo>
                <a:cubicBezTo>
                  <a:pt x="341" y="212"/>
                  <a:pt x="344" y="220"/>
                  <a:pt x="344" y="228"/>
                </a:cubicBezTo>
                <a:cubicBezTo>
                  <a:pt x="343" y="236"/>
                  <a:pt x="339" y="244"/>
                  <a:pt x="329" y="247"/>
                </a:cubicBezTo>
                <a:cubicBezTo>
                  <a:pt x="326" y="245"/>
                  <a:pt x="323" y="244"/>
                  <a:pt x="320" y="242"/>
                </a:cubicBezTo>
                <a:cubicBezTo>
                  <a:pt x="314" y="228"/>
                  <a:pt x="319" y="215"/>
                  <a:pt x="323" y="204"/>
                </a:cubicBezTo>
                <a:cubicBezTo>
                  <a:pt x="319" y="198"/>
                  <a:pt x="315" y="198"/>
                  <a:pt x="310" y="198"/>
                </a:cubicBezTo>
                <a:cubicBezTo>
                  <a:pt x="305" y="199"/>
                  <a:pt x="300" y="199"/>
                  <a:pt x="297" y="204"/>
                </a:cubicBezTo>
                <a:cubicBezTo>
                  <a:pt x="299" y="208"/>
                  <a:pt x="301" y="212"/>
                  <a:pt x="302" y="217"/>
                </a:cubicBezTo>
                <a:cubicBezTo>
                  <a:pt x="304" y="223"/>
                  <a:pt x="304" y="230"/>
                  <a:pt x="301" y="236"/>
                </a:cubicBezTo>
                <a:cubicBezTo>
                  <a:pt x="295" y="247"/>
                  <a:pt x="284" y="248"/>
                  <a:pt x="276" y="239"/>
                </a:cubicBezTo>
                <a:cubicBezTo>
                  <a:pt x="272" y="236"/>
                  <a:pt x="271" y="231"/>
                  <a:pt x="270" y="224"/>
                </a:cubicBezTo>
                <a:cubicBezTo>
                  <a:pt x="272" y="217"/>
                  <a:pt x="275" y="209"/>
                  <a:pt x="278" y="201"/>
                </a:cubicBezTo>
                <a:cubicBezTo>
                  <a:pt x="270" y="193"/>
                  <a:pt x="262" y="195"/>
                  <a:pt x="252" y="196"/>
                </a:cubicBezTo>
                <a:close/>
                <a:moveTo>
                  <a:pt x="303" y="418"/>
                </a:moveTo>
                <a:cubicBezTo>
                  <a:pt x="312" y="415"/>
                  <a:pt x="321" y="416"/>
                  <a:pt x="328" y="410"/>
                </a:cubicBezTo>
                <a:cubicBezTo>
                  <a:pt x="327" y="408"/>
                  <a:pt x="327" y="406"/>
                  <a:pt x="326" y="405"/>
                </a:cubicBezTo>
                <a:cubicBezTo>
                  <a:pt x="319" y="405"/>
                  <a:pt x="313" y="405"/>
                  <a:pt x="307" y="405"/>
                </a:cubicBezTo>
                <a:cubicBezTo>
                  <a:pt x="307" y="403"/>
                  <a:pt x="306" y="401"/>
                  <a:pt x="306" y="399"/>
                </a:cubicBezTo>
                <a:cubicBezTo>
                  <a:pt x="314" y="398"/>
                  <a:pt x="321" y="399"/>
                  <a:pt x="327" y="393"/>
                </a:cubicBezTo>
                <a:cubicBezTo>
                  <a:pt x="327" y="392"/>
                  <a:pt x="327" y="391"/>
                  <a:pt x="328" y="388"/>
                </a:cubicBezTo>
                <a:cubicBezTo>
                  <a:pt x="325" y="388"/>
                  <a:pt x="323" y="388"/>
                  <a:pt x="320" y="388"/>
                </a:cubicBezTo>
                <a:cubicBezTo>
                  <a:pt x="316" y="389"/>
                  <a:pt x="312" y="390"/>
                  <a:pt x="308" y="390"/>
                </a:cubicBezTo>
                <a:cubicBezTo>
                  <a:pt x="308" y="390"/>
                  <a:pt x="307" y="389"/>
                  <a:pt x="306" y="389"/>
                </a:cubicBezTo>
                <a:cubicBezTo>
                  <a:pt x="306" y="388"/>
                  <a:pt x="306" y="386"/>
                  <a:pt x="307" y="385"/>
                </a:cubicBezTo>
                <a:cubicBezTo>
                  <a:pt x="314" y="383"/>
                  <a:pt x="321" y="381"/>
                  <a:pt x="329" y="379"/>
                </a:cubicBezTo>
                <a:cubicBezTo>
                  <a:pt x="329" y="375"/>
                  <a:pt x="329" y="372"/>
                  <a:pt x="329" y="368"/>
                </a:cubicBezTo>
                <a:cubicBezTo>
                  <a:pt x="316" y="369"/>
                  <a:pt x="304" y="368"/>
                  <a:pt x="292" y="370"/>
                </a:cubicBezTo>
                <a:cubicBezTo>
                  <a:pt x="287" y="371"/>
                  <a:pt x="281" y="372"/>
                  <a:pt x="276" y="371"/>
                </a:cubicBezTo>
                <a:cubicBezTo>
                  <a:pt x="264" y="369"/>
                  <a:pt x="252" y="365"/>
                  <a:pt x="240" y="362"/>
                </a:cubicBezTo>
                <a:cubicBezTo>
                  <a:pt x="236" y="361"/>
                  <a:pt x="233" y="359"/>
                  <a:pt x="228" y="361"/>
                </a:cubicBezTo>
                <a:cubicBezTo>
                  <a:pt x="226" y="383"/>
                  <a:pt x="215" y="404"/>
                  <a:pt x="218" y="428"/>
                </a:cubicBezTo>
                <a:cubicBezTo>
                  <a:pt x="223" y="431"/>
                  <a:pt x="228" y="434"/>
                  <a:pt x="233" y="436"/>
                </a:cubicBezTo>
                <a:cubicBezTo>
                  <a:pt x="238" y="438"/>
                  <a:pt x="244" y="439"/>
                  <a:pt x="249" y="440"/>
                </a:cubicBezTo>
                <a:cubicBezTo>
                  <a:pt x="266" y="445"/>
                  <a:pt x="284" y="446"/>
                  <a:pt x="301" y="442"/>
                </a:cubicBezTo>
                <a:cubicBezTo>
                  <a:pt x="309" y="441"/>
                  <a:pt x="316" y="439"/>
                  <a:pt x="322" y="435"/>
                </a:cubicBezTo>
                <a:cubicBezTo>
                  <a:pt x="324" y="430"/>
                  <a:pt x="326" y="426"/>
                  <a:pt x="323" y="422"/>
                </a:cubicBezTo>
                <a:cubicBezTo>
                  <a:pt x="317" y="420"/>
                  <a:pt x="311" y="426"/>
                  <a:pt x="304" y="422"/>
                </a:cubicBezTo>
                <a:cubicBezTo>
                  <a:pt x="304" y="421"/>
                  <a:pt x="304" y="420"/>
                  <a:pt x="303" y="418"/>
                </a:cubicBezTo>
                <a:close/>
                <a:moveTo>
                  <a:pt x="287" y="207"/>
                </a:moveTo>
                <a:cubicBezTo>
                  <a:pt x="279" y="212"/>
                  <a:pt x="276" y="219"/>
                  <a:pt x="277" y="227"/>
                </a:cubicBezTo>
                <a:cubicBezTo>
                  <a:pt x="277" y="230"/>
                  <a:pt x="279" y="233"/>
                  <a:pt x="282" y="236"/>
                </a:cubicBezTo>
                <a:cubicBezTo>
                  <a:pt x="284" y="239"/>
                  <a:pt x="288" y="239"/>
                  <a:pt x="291" y="237"/>
                </a:cubicBezTo>
                <a:cubicBezTo>
                  <a:pt x="296" y="234"/>
                  <a:pt x="298" y="230"/>
                  <a:pt x="297" y="224"/>
                </a:cubicBezTo>
                <a:cubicBezTo>
                  <a:pt x="296" y="218"/>
                  <a:pt x="294" y="212"/>
                  <a:pt x="287" y="207"/>
                </a:cubicBezTo>
                <a:close/>
                <a:moveTo>
                  <a:pt x="277" y="488"/>
                </a:moveTo>
                <a:cubicBezTo>
                  <a:pt x="271" y="487"/>
                  <a:pt x="265" y="486"/>
                  <a:pt x="258" y="486"/>
                </a:cubicBezTo>
                <a:cubicBezTo>
                  <a:pt x="253" y="493"/>
                  <a:pt x="253" y="499"/>
                  <a:pt x="258" y="505"/>
                </a:cubicBezTo>
                <a:cubicBezTo>
                  <a:pt x="265" y="507"/>
                  <a:pt x="265" y="507"/>
                  <a:pt x="273" y="505"/>
                </a:cubicBezTo>
                <a:cubicBezTo>
                  <a:pt x="276" y="501"/>
                  <a:pt x="279" y="496"/>
                  <a:pt x="277" y="488"/>
                </a:cubicBezTo>
                <a:close/>
                <a:moveTo>
                  <a:pt x="326" y="238"/>
                </a:moveTo>
                <a:cubicBezTo>
                  <a:pt x="328" y="238"/>
                  <a:pt x="330" y="238"/>
                  <a:pt x="332" y="238"/>
                </a:cubicBezTo>
                <a:cubicBezTo>
                  <a:pt x="338" y="233"/>
                  <a:pt x="338" y="226"/>
                  <a:pt x="337" y="219"/>
                </a:cubicBezTo>
                <a:cubicBezTo>
                  <a:pt x="336" y="215"/>
                  <a:pt x="335" y="211"/>
                  <a:pt x="330" y="210"/>
                </a:cubicBezTo>
                <a:cubicBezTo>
                  <a:pt x="323" y="220"/>
                  <a:pt x="323" y="223"/>
                  <a:pt x="326" y="238"/>
                </a:cubicBezTo>
                <a:close/>
                <a:moveTo>
                  <a:pt x="175" y="187"/>
                </a:moveTo>
                <a:cubicBezTo>
                  <a:pt x="169" y="187"/>
                  <a:pt x="165" y="188"/>
                  <a:pt x="163" y="191"/>
                </a:cubicBezTo>
                <a:cubicBezTo>
                  <a:pt x="165" y="194"/>
                  <a:pt x="166" y="197"/>
                  <a:pt x="170" y="196"/>
                </a:cubicBezTo>
                <a:cubicBezTo>
                  <a:pt x="172" y="194"/>
                  <a:pt x="173" y="192"/>
                  <a:pt x="175" y="187"/>
                </a:cubicBezTo>
                <a:close/>
                <a:moveTo>
                  <a:pt x="161" y="283"/>
                </a:moveTo>
                <a:cubicBezTo>
                  <a:pt x="163" y="286"/>
                  <a:pt x="166" y="288"/>
                  <a:pt x="168" y="291"/>
                </a:cubicBezTo>
                <a:cubicBezTo>
                  <a:pt x="168" y="291"/>
                  <a:pt x="169" y="290"/>
                  <a:pt x="169" y="290"/>
                </a:cubicBezTo>
                <a:cubicBezTo>
                  <a:pt x="168" y="285"/>
                  <a:pt x="166" y="281"/>
                  <a:pt x="164" y="276"/>
                </a:cubicBezTo>
                <a:cubicBezTo>
                  <a:pt x="164" y="276"/>
                  <a:pt x="163" y="275"/>
                  <a:pt x="161" y="275"/>
                </a:cubicBezTo>
                <a:cubicBezTo>
                  <a:pt x="161" y="277"/>
                  <a:pt x="161" y="280"/>
                  <a:pt x="161" y="283"/>
                </a:cubicBezTo>
                <a:close/>
                <a:moveTo>
                  <a:pt x="396" y="357"/>
                </a:moveTo>
                <a:cubicBezTo>
                  <a:pt x="400" y="364"/>
                  <a:pt x="400" y="364"/>
                  <a:pt x="406" y="366"/>
                </a:cubicBezTo>
                <a:cubicBezTo>
                  <a:pt x="403" y="363"/>
                  <a:pt x="401" y="361"/>
                  <a:pt x="396" y="357"/>
                </a:cubicBezTo>
                <a:close/>
                <a:moveTo>
                  <a:pt x="166" y="206"/>
                </a:moveTo>
                <a:cubicBezTo>
                  <a:pt x="165" y="206"/>
                  <a:pt x="165" y="206"/>
                  <a:pt x="164" y="206"/>
                </a:cubicBezTo>
                <a:cubicBezTo>
                  <a:pt x="164" y="207"/>
                  <a:pt x="163" y="208"/>
                  <a:pt x="162" y="210"/>
                </a:cubicBezTo>
                <a:cubicBezTo>
                  <a:pt x="161" y="211"/>
                  <a:pt x="159" y="212"/>
                  <a:pt x="162" y="215"/>
                </a:cubicBezTo>
                <a:cubicBezTo>
                  <a:pt x="163" y="212"/>
                  <a:pt x="165" y="209"/>
                  <a:pt x="166" y="206"/>
                </a:cubicBezTo>
                <a:close/>
                <a:moveTo>
                  <a:pt x="358" y="366"/>
                </a:moveTo>
                <a:cubicBezTo>
                  <a:pt x="357" y="362"/>
                  <a:pt x="357" y="360"/>
                  <a:pt x="357" y="359"/>
                </a:cubicBezTo>
                <a:cubicBezTo>
                  <a:pt x="355" y="359"/>
                  <a:pt x="354" y="360"/>
                  <a:pt x="352" y="361"/>
                </a:cubicBezTo>
                <a:cubicBezTo>
                  <a:pt x="354" y="362"/>
                  <a:pt x="354" y="363"/>
                  <a:pt x="358" y="366"/>
                </a:cubicBezTo>
                <a:close/>
                <a:moveTo>
                  <a:pt x="158" y="237"/>
                </a:moveTo>
                <a:cubicBezTo>
                  <a:pt x="158" y="237"/>
                  <a:pt x="158" y="238"/>
                  <a:pt x="158" y="238"/>
                </a:cubicBezTo>
                <a:cubicBezTo>
                  <a:pt x="158" y="238"/>
                  <a:pt x="158" y="239"/>
                  <a:pt x="158" y="239"/>
                </a:cubicBezTo>
                <a:cubicBezTo>
                  <a:pt x="158" y="239"/>
                  <a:pt x="158" y="238"/>
                  <a:pt x="158" y="237"/>
                </a:cubicBezTo>
                <a:close/>
                <a:moveTo>
                  <a:pt x="338" y="112"/>
                </a:moveTo>
                <a:cubicBezTo>
                  <a:pt x="338" y="113"/>
                  <a:pt x="337" y="114"/>
                  <a:pt x="337" y="114"/>
                </a:cubicBezTo>
                <a:cubicBezTo>
                  <a:pt x="338" y="115"/>
                  <a:pt x="339" y="115"/>
                  <a:pt x="342" y="116"/>
                </a:cubicBezTo>
                <a:cubicBezTo>
                  <a:pt x="340" y="113"/>
                  <a:pt x="339" y="113"/>
                  <a:pt x="338" y="112"/>
                </a:cubicBezTo>
                <a:close/>
                <a:moveTo>
                  <a:pt x="237" y="448"/>
                </a:moveTo>
                <a:cubicBezTo>
                  <a:pt x="238" y="448"/>
                  <a:pt x="238" y="448"/>
                  <a:pt x="239" y="448"/>
                </a:cubicBezTo>
                <a:cubicBezTo>
                  <a:pt x="239" y="447"/>
                  <a:pt x="238" y="447"/>
                  <a:pt x="238" y="446"/>
                </a:cubicBezTo>
                <a:cubicBezTo>
                  <a:pt x="238" y="447"/>
                  <a:pt x="237" y="447"/>
                  <a:pt x="237" y="447"/>
                </a:cubicBezTo>
                <a:cubicBezTo>
                  <a:pt x="237" y="447"/>
                  <a:pt x="237" y="448"/>
                  <a:pt x="237" y="448"/>
                </a:cubicBezTo>
                <a:close/>
                <a:moveTo>
                  <a:pt x="365" y="357"/>
                </a:moveTo>
                <a:cubicBezTo>
                  <a:pt x="365" y="357"/>
                  <a:pt x="366" y="356"/>
                  <a:pt x="366" y="356"/>
                </a:cubicBezTo>
                <a:cubicBezTo>
                  <a:pt x="366" y="356"/>
                  <a:pt x="365" y="355"/>
                  <a:pt x="365" y="355"/>
                </a:cubicBezTo>
                <a:cubicBezTo>
                  <a:pt x="365" y="355"/>
                  <a:pt x="364" y="356"/>
                  <a:pt x="364" y="356"/>
                </a:cubicBezTo>
                <a:cubicBezTo>
                  <a:pt x="364" y="356"/>
                  <a:pt x="365" y="357"/>
                  <a:pt x="365" y="357"/>
                </a:cubicBezTo>
                <a:close/>
                <a:moveTo>
                  <a:pt x="222" y="443"/>
                </a:moveTo>
                <a:cubicBezTo>
                  <a:pt x="222" y="442"/>
                  <a:pt x="222" y="442"/>
                  <a:pt x="222" y="442"/>
                </a:cubicBezTo>
                <a:cubicBezTo>
                  <a:pt x="222" y="443"/>
                  <a:pt x="222" y="443"/>
                  <a:pt x="222" y="443"/>
                </a:cubicBezTo>
                <a:close/>
                <a:moveTo>
                  <a:pt x="456" y="49"/>
                </a:moveTo>
                <a:cubicBezTo>
                  <a:pt x="445" y="40"/>
                  <a:pt x="419" y="24"/>
                  <a:pt x="409" y="20"/>
                </a:cubicBezTo>
                <a:cubicBezTo>
                  <a:pt x="393" y="29"/>
                  <a:pt x="385" y="44"/>
                  <a:pt x="375" y="57"/>
                </a:cubicBezTo>
                <a:cubicBezTo>
                  <a:pt x="362" y="54"/>
                  <a:pt x="350" y="50"/>
                  <a:pt x="338" y="48"/>
                </a:cubicBezTo>
                <a:cubicBezTo>
                  <a:pt x="326" y="45"/>
                  <a:pt x="313" y="46"/>
                  <a:pt x="301" y="45"/>
                </a:cubicBezTo>
                <a:cubicBezTo>
                  <a:pt x="296" y="39"/>
                  <a:pt x="295" y="33"/>
                  <a:pt x="293" y="27"/>
                </a:cubicBezTo>
                <a:cubicBezTo>
                  <a:pt x="292" y="22"/>
                  <a:pt x="292" y="15"/>
                  <a:pt x="286" y="11"/>
                </a:cubicBezTo>
                <a:cubicBezTo>
                  <a:pt x="254" y="8"/>
                  <a:pt x="249" y="8"/>
                  <a:pt x="236" y="13"/>
                </a:cubicBezTo>
                <a:cubicBezTo>
                  <a:pt x="234" y="26"/>
                  <a:pt x="231" y="39"/>
                  <a:pt x="229" y="51"/>
                </a:cubicBezTo>
                <a:cubicBezTo>
                  <a:pt x="215" y="58"/>
                  <a:pt x="203" y="65"/>
                  <a:pt x="190" y="71"/>
                </a:cubicBezTo>
                <a:cubicBezTo>
                  <a:pt x="179" y="76"/>
                  <a:pt x="170" y="82"/>
                  <a:pt x="162" y="90"/>
                </a:cubicBezTo>
                <a:cubicBezTo>
                  <a:pt x="159" y="93"/>
                  <a:pt x="156" y="96"/>
                  <a:pt x="153" y="99"/>
                </a:cubicBezTo>
                <a:cubicBezTo>
                  <a:pt x="143" y="95"/>
                  <a:pt x="136" y="90"/>
                  <a:pt x="129" y="85"/>
                </a:cubicBezTo>
                <a:cubicBezTo>
                  <a:pt x="123" y="80"/>
                  <a:pt x="118" y="76"/>
                  <a:pt x="109" y="76"/>
                </a:cubicBezTo>
                <a:cubicBezTo>
                  <a:pt x="101" y="85"/>
                  <a:pt x="89" y="91"/>
                  <a:pt x="83" y="103"/>
                </a:cubicBezTo>
                <a:cubicBezTo>
                  <a:pt x="85" y="108"/>
                  <a:pt x="87" y="113"/>
                  <a:pt x="89" y="118"/>
                </a:cubicBezTo>
                <a:cubicBezTo>
                  <a:pt x="93" y="127"/>
                  <a:pt x="96" y="135"/>
                  <a:pt x="100" y="144"/>
                </a:cubicBezTo>
                <a:cubicBezTo>
                  <a:pt x="102" y="148"/>
                  <a:pt x="103" y="153"/>
                  <a:pt x="101" y="158"/>
                </a:cubicBezTo>
                <a:cubicBezTo>
                  <a:pt x="98" y="162"/>
                  <a:pt x="95" y="165"/>
                  <a:pt x="92" y="168"/>
                </a:cubicBezTo>
                <a:cubicBezTo>
                  <a:pt x="81" y="179"/>
                  <a:pt x="72" y="191"/>
                  <a:pt x="66" y="205"/>
                </a:cubicBezTo>
                <a:cubicBezTo>
                  <a:pt x="62" y="216"/>
                  <a:pt x="56" y="225"/>
                  <a:pt x="53" y="236"/>
                </a:cubicBezTo>
                <a:cubicBezTo>
                  <a:pt x="53" y="237"/>
                  <a:pt x="52" y="237"/>
                  <a:pt x="51" y="239"/>
                </a:cubicBezTo>
                <a:cubicBezTo>
                  <a:pt x="42" y="239"/>
                  <a:pt x="32" y="239"/>
                  <a:pt x="22" y="239"/>
                </a:cubicBezTo>
                <a:cubicBezTo>
                  <a:pt x="17" y="246"/>
                  <a:pt x="15" y="252"/>
                  <a:pt x="14" y="259"/>
                </a:cubicBezTo>
                <a:cubicBezTo>
                  <a:pt x="12" y="271"/>
                  <a:pt x="9" y="282"/>
                  <a:pt x="8" y="294"/>
                </a:cubicBezTo>
                <a:cubicBezTo>
                  <a:pt x="6" y="306"/>
                  <a:pt x="8" y="318"/>
                  <a:pt x="11" y="330"/>
                </a:cubicBezTo>
                <a:cubicBezTo>
                  <a:pt x="13" y="335"/>
                  <a:pt x="14" y="341"/>
                  <a:pt x="20" y="344"/>
                </a:cubicBezTo>
                <a:cubicBezTo>
                  <a:pt x="31" y="348"/>
                  <a:pt x="44" y="342"/>
                  <a:pt x="54" y="350"/>
                </a:cubicBezTo>
                <a:cubicBezTo>
                  <a:pt x="58" y="371"/>
                  <a:pt x="62" y="391"/>
                  <a:pt x="65" y="410"/>
                </a:cubicBezTo>
                <a:cubicBezTo>
                  <a:pt x="68" y="425"/>
                  <a:pt x="72" y="439"/>
                  <a:pt x="80" y="452"/>
                </a:cubicBezTo>
                <a:cubicBezTo>
                  <a:pt x="83" y="457"/>
                  <a:pt x="87" y="462"/>
                  <a:pt x="86" y="468"/>
                </a:cubicBezTo>
                <a:cubicBezTo>
                  <a:pt x="81" y="482"/>
                  <a:pt x="68" y="492"/>
                  <a:pt x="62" y="506"/>
                </a:cubicBezTo>
                <a:cubicBezTo>
                  <a:pt x="68" y="517"/>
                  <a:pt x="75" y="526"/>
                  <a:pt x="83" y="532"/>
                </a:cubicBezTo>
                <a:cubicBezTo>
                  <a:pt x="86" y="535"/>
                  <a:pt x="90" y="537"/>
                  <a:pt x="95" y="536"/>
                </a:cubicBezTo>
                <a:cubicBezTo>
                  <a:pt x="107" y="531"/>
                  <a:pt x="115" y="519"/>
                  <a:pt x="130" y="516"/>
                </a:cubicBezTo>
                <a:cubicBezTo>
                  <a:pt x="137" y="521"/>
                  <a:pt x="143" y="525"/>
                  <a:pt x="149" y="531"/>
                </a:cubicBezTo>
                <a:cubicBezTo>
                  <a:pt x="157" y="537"/>
                  <a:pt x="165" y="542"/>
                  <a:pt x="175" y="545"/>
                </a:cubicBezTo>
                <a:cubicBezTo>
                  <a:pt x="200" y="553"/>
                  <a:pt x="226" y="561"/>
                  <a:pt x="252" y="564"/>
                </a:cubicBezTo>
                <a:cubicBezTo>
                  <a:pt x="260" y="565"/>
                  <a:pt x="267" y="567"/>
                  <a:pt x="275" y="568"/>
                </a:cubicBezTo>
                <a:cubicBezTo>
                  <a:pt x="275" y="572"/>
                  <a:pt x="276" y="576"/>
                  <a:pt x="276" y="579"/>
                </a:cubicBezTo>
                <a:cubicBezTo>
                  <a:pt x="276" y="587"/>
                  <a:pt x="275" y="595"/>
                  <a:pt x="275" y="604"/>
                </a:cubicBezTo>
                <a:cubicBezTo>
                  <a:pt x="275" y="607"/>
                  <a:pt x="277" y="610"/>
                  <a:pt x="278" y="613"/>
                </a:cubicBezTo>
                <a:cubicBezTo>
                  <a:pt x="287" y="613"/>
                  <a:pt x="295" y="613"/>
                  <a:pt x="303" y="613"/>
                </a:cubicBezTo>
                <a:cubicBezTo>
                  <a:pt x="312" y="612"/>
                  <a:pt x="321" y="616"/>
                  <a:pt x="329" y="610"/>
                </a:cubicBezTo>
                <a:cubicBezTo>
                  <a:pt x="331" y="605"/>
                  <a:pt x="334" y="598"/>
                  <a:pt x="336" y="592"/>
                </a:cubicBezTo>
                <a:cubicBezTo>
                  <a:pt x="338" y="586"/>
                  <a:pt x="338" y="578"/>
                  <a:pt x="344" y="572"/>
                </a:cubicBezTo>
                <a:cubicBezTo>
                  <a:pt x="380" y="573"/>
                  <a:pt x="413" y="559"/>
                  <a:pt x="445" y="543"/>
                </a:cubicBezTo>
                <a:cubicBezTo>
                  <a:pt x="455" y="547"/>
                  <a:pt x="461" y="559"/>
                  <a:pt x="475" y="557"/>
                </a:cubicBezTo>
                <a:cubicBezTo>
                  <a:pt x="480" y="554"/>
                  <a:pt x="486" y="550"/>
                  <a:pt x="492" y="545"/>
                </a:cubicBezTo>
                <a:cubicBezTo>
                  <a:pt x="498" y="540"/>
                  <a:pt x="506" y="536"/>
                  <a:pt x="509" y="527"/>
                </a:cubicBezTo>
                <a:cubicBezTo>
                  <a:pt x="501" y="517"/>
                  <a:pt x="494" y="508"/>
                  <a:pt x="486" y="498"/>
                </a:cubicBezTo>
                <a:cubicBezTo>
                  <a:pt x="495" y="481"/>
                  <a:pt x="503" y="465"/>
                  <a:pt x="512" y="449"/>
                </a:cubicBezTo>
                <a:cubicBezTo>
                  <a:pt x="519" y="437"/>
                  <a:pt x="523" y="424"/>
                  <a:pt x="525" y="411"/>
                </a:cubicBezTo>
                <a:cubicBezTo>
                  <a:pt x="525" y="407"/>
                  <a:pt x="527" y="404"/>
                  <a:pt x="527" y="401"/>
                </a:cubicBezTo>
                <a:cubicBezTo>
                  <a:pt x="539" y="397"/>
                  <a:pt x="549" y="402"/>
                  <a:pt x="560" y="398"/>
                </a:cubicBezTo>
                <a:cubicBezTo>
                  <a:pt x="565" y="383"/>
                  <a:pt x="573" y="369"/>
                  <a:pt x="575" y="352"/>
                </a:cubicBezTo>
                <a:cubicBezTo>
                  <a:pt x="568" y="347"/>
                  <a:pt x="560" y="345"/>
                  <a:pt x="552" y="342"/>
                </a:cubicBezTo>
                <a:cubicBezTo>
                  <a:pt x="550" y="341"/>
                  <a:pt x="547" y="339"/>
                  <a:pt x="545" y="338"/>
                </a:cubicBezTo>
                <a:cubicBezTo>
                  <a:pt x="547" y="324"/>
                  <a:pt x="548" y="312"/>
                  <a:pt x="550" y="299"/>
                </a:cubicBezTo>
                <a:cubicBezTo>
                  <a:pt x="551" y="286"/>
                  <a:pt x="552" y="273"/>
                  <a:pt x="553" y="260"/>
                </a:cubicBezTo>
                <a:cubicBezTo>
                  <a:pt x="553" y="247"/>
                  <a:pt x="552" y="235"/>
                  <a:pt x="552" y="222"/>
                </a:cubicBezTo>
                <a:cubicBezTo>
                  <a:pt x="560" y="218"/>
                  <a:pt x="568" y="214"/>
                  <a:pt x="577" y="210"/>
                </a:cubicBezTo>
                <a:cubicBezTo>
                  <a:pt x="576" y="191"/>
                  <a:pt x="571" y="173"/>
                  <a:pt x="569" y="155"/>
                </a:cubicBezTo>
                <a:cubicBezTo>
                  <a:pt x="569" y="152"/>
                  <a:pt x="567" y="149"/>
                  <a:pt x="566" y="145"/>
                </a:cubicBezTo>
                <a:cubicBezTo>
                  <a:pt x="551" y="144"/>
                  <a:pt x="537" y="142"/>
                  <a:pt x="523" y="141"/>
                </a:cubicBezTo>
                <a:cubicBezTo>
                  <a:pt x="508" y="108"/>
                  <a:pt x="482" y="90"/>
                  <a:pt x="449" y="79"/>
                </a:cubicBezTo>
                <a:cubicBezTo>
                  <a:pt x="447" y="68"/>
                  <a:pt x="457" y="59"/>
                  <a:pt x="456" y="49"/>
                </a:cubicBezTo>
                <a:close/>
                <a:moveTo>
                  <a:pt x="508" y="546"/>
                </a:moveTo>
                <a:cubicBezTo>
                  <a:pt x="508" y="546"/>
                  <a:pt x="508" y="546"/>
                  <a:pt x="509" y="547"/>
                </a:cubicBezTo>
                <a:cubicBezTo>
                  <a:pt x="509" y="546"/>
                  <a:pt x="510" y="546"/>
                  <a:pt x="511" y="545"/>
                </a:cubicBezTo>
                <a:cubicBezTo>
                  <a:pt x="511" y="545"/>
                  <a:pt x="511" y="544"/>
                  <a:pt x="510" y="544"/>
                </a:cubicBezTo>
                <a:cubicBezTo>
                  <a:pt x="510" y="545"/>
                  <a:pt x="509" y="545"/>
                  <a:pt x="508" y="54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17"/>
          <p:cNvSpPr>
            <a:spLocks noEditPoints="1"/>
          </p:cNvSpPr>
          <p:nvPr/>
        </p:nvSpPr>
        <p:spPr bwMode="auto">
          <a:xfrm>
            <a:off x="5255189" y="2093637"/>
            <a:ext cx="985660" cy="930198"/>
          </a:xfrm>
          <a:custGeom>
            <a:avLst/>
            <a:gdLst>
              <a:gd name="T0" fmla="*/ 518 w 611"/>
              <a:gd name="T1" fmla="*/ 525 h 575"/>
              <a:gd name="T2" fmla="*/ 177 w 611"/>
              <a:gd name="T3" fmla="*/ 570 h 575"/>
              <a:gd name="T4" fmla="*/ 35 w 611"/>
              <a:gd name="T5" fmla="*/ 338 h 575"/>
              <a:gd name="T6" fmla="*/ 41 w 611"/>
              <a:gd name="T7" fmla="*/ 241 h 575"/>
              <a:gd name="T8" fmla="*/ 287 w 611"/>
              <a:gd name="T9" fmla="*/ 69 h 575"/>
              <a:gd name="T10" fmla="*/ 383 w 611"/>
              <a:gd name="T11" fmla="*/ 4 h 575"/>
              <a:gd name="T12" fmla="*/ 319 w 611"/>
              <a:gd name="T13" fmla="*/ 48 h 575"/>
              <a:gd name="T14" fmla="*/ 556 w 611"/>
              <a:gd name="T15" fmla="*/ 145 h 575"/>
              <a:gd name="T16" fmla="*/ 611 w 611"/>
              <a:gd name="T17" fmla="*/ 296 h 575"/>
              <a:gd name="T18" fmla="*/ 61 w 611"/>
              <a:gd name="T19" fmla="*/ 397 h 575"/>
              <a:gd name="T20" fmla="*/ 548 w 611"/>
              <a:gd name="T21" fmla="*/ 383 h 575"/>
              <a:gd name="T22" fmla="*/ 357 w 611"/>
              <a:gd name="T23" fmla="*/ 184 h 575"/>
              <a:gd name="T24" fmla="*/ 355 w 611"/>
              <a:gd name="T25" fmla="*/ 170 h 575"/>
              <a:gd name="T26" fmla="*/ 547 w 611"/>
              <a:gd name="T27" fmla="*/ 375 h 575"/>
              <a:gd name="T28" fmla="*/ 372 w 611"/>
              <a:gd name="T29" fmla="*/ 546 h 575"/>
              <a:gd name="T30" fmla="*/ 536 w 611"/>
              <a:gd name="T31" fmla="*/ 361 h 575"/>
              <a:gd name="T32" fmla="*/ 61 w 611"/>
              <a:gd name="T33" fmla="*/ 418 h 575"/>
              <a:gd name="T34" fmla="*/ 480 w 611"/>
              <a:gd name="T35" fmla="*/ 129 h 575"/>
              <a:gd name="T36" fmla="*/ 349 w 611"/>
              <a:gd name="T37" fmla="*/ 341 h 575"/>
              <a:gd name="T38" fmla="*/ 77 w 611"/>
              <a:gd name="T39" fmla="*/ 436 h 575"/>
              <a:gd name="T40" fmla="*/ 454 w 611"/>
              <a:gd name="T41" fmla="*/ 142 h 575"/>
              <a:gd name="T42" fmla="*/ 204 w 611"/>
              <a:gd name="T43" fmla="*/ 130 h 575"/>
              <a:gd name="T44" fmla="*/ 146 w 611"/>
              <a:gd name="T45" fmla="*/ 149 h 575"/>
              <a:gd name="T46" fmla="*/ 209 w 611"/>
              <a:gd name="T47" fmla="*/ 154 h 575"/>
              <a:gd name="T48" fmla="*/ 447 w 611"/>
              <a:gd name="T49" fmla="*/ 124 h 575"/>
              <a:gd name="T50" fmla="*/ 154 w 611"/>
              <a:gd name="T51" fmla="*/ 155 h 575"/>
              <a:gd name="T52" fmla="*/ 178 w 611"/>
              <a:gd name="T53" fmla="*/ 134 h 575"/>
              <a:gd name="T54" fmla="*/ 435 w 611"/>
              <a:gd name="T55" fmla="*/ 120 h 575"/>
              <a:gd name="T56" fmla="*/ 323 w 611"/>
              <a:gd name="T57" fmla="*/ 505 h 575"/>
              <a:gd name="T58" fmla="*/ 328 w 611"/>
              <a:gd name="T59" fmla="*/ 466 h 575"/>
              <a:gd name="T60" fmla="*/ 155 w 611"/>
              <a:gd name="T61" fmla="*/ 399 h 575"/>
              <a:gd name="T62" fmla="*/ 150 w 611"/>
              <a:gd name="T63" fmla="*/ 193 h 575"/>
              <a:gd name="T64" fmla="*/ 225 w 611"/>
              <a:gd name="T65" fmla="*/ 345 h 575"/>
              <a:gd name="T66" fmla="*/ 158 w 611"/>
              <a:gd name="T67" fmla="*/ 316 h 575"/>
              <a:gd name="T68" fmla="*/ 213 w 611"/>
              <a:gd name="T69" fmla="*/ 228 h 575"/>
              <a:gd name="T70" fmla="*/ 236 w 611"/>
              <a:gd name="T71" fmla="*/ 199 h 575"/>
              <a:gd name="T72" fmla="*/ 147 w 611"/>
              <a:gd name="T73" fmla="*/ 314 h 575"/>
              <a:gd name="T74" fmla="*/ 205 w 611"/>
              <a:gd name="T75" fmla="*/ 239 h 575"/>
              <a:gd name="T76" fmla="*/ 183 w 611"/>
              <a:gd name="T77" fmla="*/ 231 h 575"/>
              <a:gd name="T78" fmla="*/ 219 w 611"/>
              <a:gd name="T79" fmla="*/ 325 h 575"/>
              <a:gd name="T80" fmla="*/ 139 w 611"/>
              <a:gd name="T81" fmla="*/ 359 h 575"/>
              <a:gd name="T82" fmla="*/ 168 w 611"/>
              <a:gd name="T83" fmla="*/ 402 h 575"/>
              <a:gd name="T84" fmla="*/ 432 w 611"/>
              <a:gd name="T85" fmla="*/ 419 h 575"/>
              <a:gd name="T86" fmla="*/ 389 w 611"/>
              <a:gd name="T87" fmla="*/ 291 h 575"/>
              <a:gd name="T88" fmla="*/ 505 w 611"/>
              <a:gd name="T89" fmla="*/ 202 h 575"/>
              <a:gd name="T90" fmla="*/ 449 w 611"/>
              <a:gd name="T91" fmla="*/ 395 h 575"/>
              <a:gd name="T92" fmla="*/ 503 w 611"/>
              <a:gd name="T93" fmla="*/ 244 h 575"/>
              <a:gd name="T94" fmla="*/ 403 w 611"/>
              <a:gd name="T95" fmla="*/ 308 h 575"/>
              <a:gd name="T96" fmla="*/ 445 w 611"/>
              <a:gd name="T97" fmla="*/ 224 h 575"/>
              <a:gd name="T98" fmla="*/ 438 w 611"/>
              <a:gd name="T99" fmla="*/ 230 h 575"/>
              <a:gd name="T100" fmla="*/ 447 w 611"/>
              <a:gd name="T101" fmla="*/ 309 h 575"/>
              <a:gd name="T102" fmla="*/ 464 w 611"/>
              <a:gd name="T103" fmla="*/ 320 h 575"/>
              <a:gd name="T104" fmla="*/ 463 w 611"/>
              <a:gd name="T105" fmla="*/ 350 h 575"/>
              <a:gd name="T106" fmla="*/ 443 w 611"/>
              <a:gd name="T107" fmla="*/ 248 h 575"/>
              <a:gd name="T108" fmla="*/ 33 w 611"/>
              <a:gd name="T109" fmla="*/ 397 h 575"/>
              <a:gd name="T110" fmla="*/ 265 w 611"/>
              <a:gd name="T111" fmla="*/ 567 h 575"/>
              <a:gd name="T112" fmla="*/ 564 w 611"/>
              <a:gd name="T113" fmla="*/ 335 h 575"/>
              <a:gd name="T114" fmla="*/ 570 w 611"/>
              <a:gd name="T115" fmla="*/ 284 h 575"/>
              <a:gd name="T116" fmla="*/ 424 w 611"/>
              <a:gd name="T117" fmla="*/ 87 h 575"/>
              <a:gd name="T118" fmla="*/ 299 w 611"/>
              <a:gd name="T119" fmla="*/ 76 h 575"/>
              <a:gd name="T120" fmla="*/ 48 w 611"/>
              <a:gd name="T121" fmla="*/ 254 h 575"/>
              <a:gd name="T122" fmla="*/ 353 w 611"/>
              <a:gd name="T123" fmla="*/ 47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11" h="575">
                <a:moveTo>
                  <a:pt x="571" y="333"/>
                </a:moveTo>
                <a:cubicBezTo>
                  <a:pt x="571" y="339"/>
                  <a:pt x="570" y="344"/>
                  <a:pt x="570" y="350"/>
                </a:cubicBezTo>
                <a:cubicBezTo>
                  <a:pt x="569" y="359"/>
                  <a:pt x="569" y="369"/>
                  <a:pt x="569" y="379"/>
                </a:cubicBezTo>
                <a:cubicBezTo>
                  <a:pt x="569" y="394"/>
                  <a:pt x="567" y="410"/>
                  <a:pt x="563" y="425"/>
                </a:cubicBezTo>
                <a:cubicBezTo>
                  <a:pt x="561" y="434"/>
                  <a:pt x="559" y="443"/>
                  <a:pt x="557" y="452"/>
                </a:cubicBezTo>
                <a:cubicBezTo>
                  <a:pt x="549" y="479"/>
                  <a:pt x="537" y="504"/>
                  <a:pt x="518" y="525"/>
                </a:cubicBezTo>
                <a:cubicBezTo>
                  <a:pt x="505" y="540"/>
                  <a:pt x="489" y="549"/>
                  <a:pt x="471" y="555"/>
                </a:cubicBezTo>
                <a:cubicBezTo>
                  <a:pt x="451" y="562"/>
                  <a:pt x="430" y="567"/>
                  <a:pt x="409" y="568"/>
                </a:cubicBezTo>
                <a:cubicBezTo>
                  <a:pt x="393" y="569"/>
                  <a:pt x="377" y="570"/>
                  <a:pt x="360" y="571"/>
                </a:cubicBezTo>
                <a:cubicBezTo>
                  <a:pt x="333" y="572"/>
                  <a:pt x="306" y="574"/>
                  <a:pt x="278" y="574"/>
                </a:cubicBezTo>
                <a:cubicBezTo>
                  <a:pt x="249" y="574"/>
                  <a:pt x="219" y="575"/>
                  <a:pt x="189" y="571"/>
                </a:cubicBezTo>
                <a:cubicBezTo>
                  <a:pt x="185" y="570"/>
                  <a:pt x="181" y="570"/>
                  <a:pt x="177" y="570"/>
                </a:cubicBezTo>
                <a:cubicBezTo>
                  <a:pt x="143" y="571"/>
                  <a:pt x="111" y="561"/>
                  <a:pt x="80" y="548"/>
                </a:cubicBezTo>
                <a:cubicBezTo>
                  <a:pt x="57" y="537"/>
                  <a:pt x="39" y="521"/>
                  <a:pt x="29" y="498"/>
                </a:cubicBezTo>
                <a:cubicBezTo>
                  <a:pt x="24" y="486"/>
                  <a:pt x="21" y="475"/>
                  <a:pt x="22" y="462"/>
                </a:cubicBezTo>
                <a:cubicBezTo>
                  <a:pt x="23" y="442"/>
                  <a:pt x="25" y="421"/>
                  <a:pt x="27" y="400"/>
                </a:cubicBezTo>
                <a:cubicBezTo>
                  <a:pt x="28" y="393"/>
                  <a:pt x="28" y="386"/>
                  <a:pt x="29" y="379"/>
                </a:cubicBezTo>
                <a:cubicBezTo>
                  <a:pt x="31" y="365"/>
                  <a:pt x="33" y="352"/>
                  <a:pt x="35" y="338"/>
                </a:cubicBezTo>
                <a:cubicBezTo>
                  <a:pt x="35" y="334"/>
                  <a:pt x="36" y="329"/>
                  <a:pt x="37" y="324"/>
                </a:cubicBezTo>
                <a:cubicBezTo>
                  <a:pt x="33" y="323"/>
                  <a:pt x="30" y="321"/>
                  <a:pt x="27" y="320"/>
                </a:cubicBezTo>
                <a:cubicBezTo>
                  <a:pt x="24" y="318"/>
                  <a:pt x="20" y="318"/>
                  <a:pt x="17" y="317"/>
                </a:cubicBezTo>
                <a:cubicBezTo>
                  <a:pt x="7" y="312"/>
                  <a:pt x="0" y="306"/>
                  <a:pt x="1" y="294"/>
                </a:cubicBezTo>
                <a:cubicBezTo>
                  <a:pt x="6" y="274"/>
                  <a:pt x="23" y="267"/>
                  <a:pt x="40" y="259"/>
                </a:cubicBezTo>
                <a:cubicBezTo>
                  <a:pt x="40" y="253"/>
                  <a:pt x="40" y="247"/>
                  <a:pt x="41" y="241"/>
                </a:cubicBezTo>
                <a:cubicBezTo>
                  <a:pt x="42" y="214"/>
                  <a:pt x="48" y="187"/>
                  <a:pt x="62" y="163"/>
                </a:cubicBezTo>
                <a:cubicBezTo>
                  <a:pt x="77" y="135"/>
                  <a:pt x="99" y="116"/>
                  <a:pt x="128" y="103"/>
                </a:cubicBezTo>
                <a:cubicBezTo>
                  <a:pt x="134" y="100"/>
                  <a:pt x="139" y="98"/>
                  <a:pt x="145" y="95"/>
                </a:cubicBezTo>
                <a:cubicBezTo>
                  <a:pt x="165" y="84"/>
                  <a:pt x="187" y="80"/>
                  <a:pt x="210" y="78"/>
                </a:cubicBezTo>
                <a:cubicBezTo>
                  <a:pt x="220" y="77"/>
                  <a:pt x="229" y="76"/>
                  <a:pt x="239" y="74"/>
                </a:cubicBezTo>
                <a:cubicBezTo>
                  <a:pt x="255" y="72"/>
                  <a:pt x="271" y="69"/>
                  <a:pt x="287" y="69"/>
                </a:cubicBezTo>
                <a:cubicBezTo>
                  <a:pt x="292" y="69"/>
                  <a:pt x="296" y="68"/>
                  <a:pt x="301" y="68"/>
                </a:cubicBezTo>
                <a:cubicBezTo>
                  <a:pt x="303" y="64"/>
                  <a:pt x="304" y="61"/>
                  <a:pt x="306" y="58"/>
                </a:cubicBezTo>
                <a:cubicBezTo>
                  <a:pt x="310" y="52"/>
                  <a:pt x="313" y="46"/>
                  <a:pt x="317" y="40"/>
                </a:cubicBezTo>
                <a:cubicBezTo>
                  <a:pt x="324" y="30"/>
                  <a:pt x="332" y="21"/>
                  <a:pt x="346" y="22"/>
                </a:cubicBezTo>
                <a:cubicBezTo>
                  <a:pt x="357" y="13"/>
                  <a:pt x="366" y="2"/>
                  <a:pt x="381" y="0"/>
                </a:cubicBezTo>
                <a:cubicBezTo>
                  <a:pt x="382" y="1"/>
                  <a:pt x="382" y="2"/>
                  <a:pt x="383" y="4"/>
                </a:cubicBezTo>
                <a:cubicBezTo>
                  <a:pt x="374" y="10"/>
                  <a:pt x="364" y="13"/>
                  <a:pt x="358" y="22"/>
                </a:cubicBezTo>
                <a:cubicBezTo>
                  <a:pt x="362" y="27"/>
                  <a:pt x="365" y="31"/>
                  <a:pt x="368" y="35"/>
                </a:cubicBezTo>
                <a:cubicBezTo>
                  <a:pt x="366" y="44"/>
                  <a:pt x="364" y="51"/>
                  <a:pt x="356" y="54"/>
                </a:cubicBezTo>
                <a:cubicBezTo>
                  <a:pt x="351" y="56"/>
                  <a:pt x="348" y="54"/>
                  <a:pt x="341" y="47"/>
                </a:cubicBezTo>
                <a:cubicBezTo>
                  <a:pt x="340" y="42"/>
                  <a:pt x="340" y="37"/>
                  <a:pt x="339" y="31"/>
                </a:cubicBezTo>
                <a:cubicBezTo>
                  <a:pt x="329" y="34"/>
                  <a:pt x="324" y="41"/>
                  <a:pt x="319" y="48"/>
                </a:cubicBezTo>
                <a:cubicBezTo>
                  <a:pt x="314" y="54"/>
                  <a:pt x="313" y="57"/>
                  <a:pt x="312" y="65"/>
                </a:cubicBezTo>
                <a:cubicBezTo>
                  <a:pt x="313" y="66"/>
                  <a:pt x="314" y="66"/>
                  <a:pt x="315" y="66"/>
                </a:cubicBezTo>
                <a:cubicBezTo>
                  <a:pt x="340" y="66"/>
                  <a:pt x="363" y="73"/>
                  <a:pt x="388" y="74"/>
                </a:cubicBezTo>
                <a:cubicBezTo>
                  <a:pt x="418" y="77"/>
                  <a:pt x="446" y="86"/>
                  <a:pt x="475" y="92"/>
                </a:cubicBezTo>
                <a:cubicBezTo>
                  <a:pt x="489" y="95"/>
                  <a:pt x="503" y="99"/>
                  <a:pt x="516" y="106"/>
                </a:cubicBezTo>
                <a:cubicBezTo>
                  <a:pt x="533" y="115"/>
                  <a:pt x="548" y="126"/>
                  <a:pt x="556" y="145"/>
                </a:cubicBezTo>
                <a:cubicBezTo>
                  <a:pt x="570" y="174"/>
                  <a:pt x="577" y="205"/>
                  <a:pt x="576" y="237"/>
                </a:cubicBezTo>
                <a:cubicBezTo>
                  <a:pt x="576" y="246"/>
                  <a:pt x="575" y="255"/>
                  <a:pt x="575" y="263"/>
                </a:cubicBezTo>
                <a:cubicBezTo>
                  <a:pt x="575" y="267"/>
                  <a:pt x="576" y="270"/>
                  <a:pt x="576" y="274"/>
                </a:cubicBezTo>
                <a:cubicBezTo>
                  <a:pt x="579" y="275"/>
                  <a:pt x="582" y="276"/>
                  <a:pt x="585" y="276"/>
                </a:cubicBezTo>
                <a:cubicBezTo>
                  <a:pt x="587" y="276"/>
                  <a:pt x="590" y="276"/>
                  <a:pt x="593" y="276"/>
                </a:cubicBezTo>
                <a:cubicBezTo>
                  <a:pt x="605" y="278"/>
                  <a:pt x="611" y="284"/>
                  <a:pt x="611" y="296"/>
                </a:cubicBezTo>
                <a:cubicBezTo>
                  <a:pt x="611" y="303"/>
                  <a:pt x="609" y="309"/>
                  <a:pt x="607" y="316"/>
                </a:cubicBezTo>
                <a:cubicBezTo>
                  <a:pt x="605" y="322"/>
                  <a:pt x="600" y="326"/>
                  <a:pt x="594" y="328"/>
                </a:cubicBezTo>
                <a:cubicBezTo>
                  <a:pt x="587" y="329"/>
                  <a:pt x="580" y="331"/>
                  <a:pt x="571" y="333"/>
                </a:cubicBezTo>
                <a:close/>
                <a:moveTo>
                  <a:pt x="68" y="396"/>
                </a:moveTo>
                <a:cubicBezTo>
                  <a:pt x="66" y="398"/>
                  <a:pt x="65" y="399"/>
                  <a:pt x="63" y="401"/>
                </a:cubicBezTo>
                <a:cubicBezTo>
                  <a:pt x="62" y="399"/>
                  <a:pt x="61" y="398"/>
                  <a:pt x="61" y="397"/>
                </a:cubicBezTo>
                <a:cubicBezTo>
                  <a:pt x="63" y="394"/>
                  <a:pt x="65" y="394"/>
                  <a:pt x="68" y="396"/>
                </a:cubicBezTo>
                <a:close/>
                <a:moveTo>
                  <a:pt x="412" y="532"/>
                </a:moveTo>
                <a:cubicBezTo>
                  <a:pt x="417" y="531"/>
                  <a:pt x="418" y="533"/>
                  <a:pt x="416" y="537"/>
                </a:cubicBezTo>
                <a:cubicBezTo>
                  <a:pt x="413" y="537"/>
                  <a:pt x="412" y="536"/>
                  <a:pt x="412" y="532"/>
                </a:cubicBezTo>
                <a:close/>
                <a:moveTo>
                  <a:pt x="538" y="387"/>
                </a:moveTo>
                <a:cubicBezTo>
                  <a:pt x="541" y="381"/>
                  <a:pt x="543" y="380"/>
                  <a:pt x="548" y="383"/>
                </a:cubicBezTo>
                <a:cubicBezTo>
                  <a:pt x="546" y="388"/>
                  <a:pt x="544" y="389"/>
                  <a:pt x="538" y="387"/>
                </a:cubicBezTo>
                <a:close/>
                <a:moveTo>
                  <a:pt x="351" y="538"/>
                </a:moveTo>
                <a:cubicBezTo>
                  <a:pt x="354" y="543"/>
                  <a:pt x="355" y="546"/>
                  <a:pt x="357" y="548"/>
                </a:cubicBezTo>
                <a:cubicBezTo>
                  <a:pt x="349" y="549"/>
                  <a:pt x="349" y="549"/>
                  <a:pt x="351" y="538"/>
                </a:cubicBezTo>
                <a:close/>
                <a:moveTo>
                  <a:pt x="347" y="185"/>
                </a:moveTo>
                <a:cubicBezTo>
                  <a:pt x="351" y="180"/>
                  <a:pt x="354" y="182"/>
                  <a:pt x="357" y="184"/>
                </a:cubicBezTo>
                <a:cubicBezTo>
                  <a:pt x="354" y="188"/>
                  <a:pt x="354" y="188"/>
                  <a:pt x="347" y="185"/>
                </a:cubicBezTo>
                <a:close/>
                <a:moveTo>
                  <a:pt x="542" y="402"/>
                </a:moveTo>
                <a:cubicBezTo>
                  <a:pt x="538" y="408"/>
                  <a:pt x="538" y="408"/>
                  <a:pt x="530" y="405"/>
                </a:cubicBezTo>
                <a:cubicBezTo>
                  <a:pt x="533" y="400"/>
                  <a:pt x="538" y="401"/>
                  <a:pt x="542" y="402"/>
                </a:cubicBezTo>
                <a:close/>
                <a:moveTo>
                  <a:pt x="364" y="175"/>
                </a:moveTo>
                <a:cubicBezTo>
                  <a:pt x="361" y="173"/>
                  <a:pt x="358" y="172"/>
                  <a:pt x="355" y="170"/>
                </a:cubicBezTo>
                <a:cubicBezTo>
                  <a:pt x="356" y="169"/>
                  <a:pt x="356" y="167"/>
                  <a:pt x="357" y="167"/>
                </a:cubicBezTo>
                <a:cubicBezTo>
                  <a:pt x="362" y="167"/>
                  <a:pt x="362" y="167"/>
                  <a:pt x="368" y="171"/>
                </a:cubicBezTo>
                <a:cubicBezTo>
                  <a:pt x="366" y="172"/>
                  <a:pt x="365" y="174"/>
                  <a:pt x="364" y="175"/>
                </a:cubicBezTo>
                <a:close/>
                <a:moveTo>
                  <a:pt x="547" y="375"/>
                </a:moveTo>
                <a:cubicBezTo>
                  <a:pt x="543" y="377"/>
                  <a:pt x="539" y="378"/>
                  <a:pt x="535" y="375"/>
                </a:cubicBezTo>
                <a:cubicBezTo>
                  <a:pt x="540" y="369"/>
                  <a:pt x="541" y="369"/>
                  <a:pt x="547" y="375"/>
                </a:cubicBezTo>
                <a:close/>
                <a:moveTo>
                  <a:pt x="392" y="532"/>
                </a:moveTo>
                <a:cubicBezTo>
                  <a:pt x="397" y="538"/>
                  <a:pt x="396" y="542"/>
                  <a:pt x="392" y="547"/>
                </a:cubicBezTo>
                <a:cubicBezTo>
                  <a:pt x="389" y="542"/>
                  <a:pt x="388" y="538"/>
                  <a:pt x="392" y="532"/>
                </a:cubicBezTo>
                <a:close/>
                <a:moveTo>
                  <a:pt x="365" y="539"/>
                </a:moveTo>
                <a:cubicBezTo>
                  <a:pt x="367" y="537"/>
                  <a:pt x="368" y="536"/>
                  <a:pt x="369" y="535"/>
                </a:cubicBezTo>
                <a:cubicBezTo>
                  <a:pt x="373" y="537"/>
                  <a:pt x="374" y="538"/>
                  <a:pt x="372" y="546"/>
                </a:cubicBezTo>
                <a:cubicBezTo>
                  <a:pt x="371" y="546"/>
                  <a:pt x="369" y="546"/>
                  <a:pt x="368" y="545"/>
                </a:cubicBezTo>
                <a:cubicBezTo>
                  <a:pt x="367" y="543"/>
                  <a:pt x="367" y="542"/>
                  <a:pt x="365" y="539"/>
                </a:cubicBezTo>
                <a:close/>
                <a:moveTo>
                  <a:pt x="340" y="367"/>
                </a:moveTo>
                <a:cubicBezTo>
                  <a:pt x="345" y="363"/>
                  <a:pt x="345" y="363"/>
                  <a:pt x="354" y="363"/>
                </a:cubicBezTo>
                <a:cubicBezTo>
                  <a:pt x="350" y="369"/>
                  <a:pt x="349" y="369"/>
                  <a:pt x="340" y="367"/>
                </a:cubicBezTo>
                <a:close/>
                <a:moveTo>
                  <a:pt x="536" y="361"/>
                </a:moveTo>
                <a:cubicBezTo>
                  <a:pt x="545" y="355"/>
                  <a:pt x="545" y="355"/>
                  <a:pt x="550" y="359"/>
                </a:cubicBezTo>
                <a:cubicBezTo>
                  <a:pt x="544" y="362"/>
                  <a:pt x="544" y="362"/>
                  <a:pt x="536" y="361"/>
                </a:cubicBezTo>
                <a:close/>
                <a:moveTo>
                  <a:pt x="61" y="418"/>
                </a:moveTo>
                <a:cubicBezTo>
                  <a:pt x="60" y="417"/>
                  <a:pt x="60" y="416"/>
                  <a:pt x="59" y="415"/>
                </a:cubicBezTo>
                <a:cubicBezTo>
                  <a:pt x="63" y="411"/>
                  <a:pt x="66" y="407"/>
                  <a:pt x="73" y="408"/>
                </a:cubicBezTo>
                <a:cubicBezTo>
                  <a:pt x="70" y="414"/>
                  <a:pt x="70" y="414"/>
                  <a:pt x="61" y="418"/>
                </a:cubicBezTo>
                <a:close/>
                <a:moveTo>
                  <a:pt x="61" y="434"/>
                </a:moveTo>
                <a:cubicBezTo>
                  <a:pt x="61" y="424"/>
                  <a:pt x="63" y="423"/>
                  <a:pt x="74" y="422"/>
                </a:cubicBezTo>
                <a:cubicBezTo>
                  <a:pt x="74" y="423"/>
                  <a:pt x="74" y="425"/>
                  <a:pt x="74" y="425"/>
                </a:cubicBezTo>
                <a:cubicBezTo>
                  <a:pt x="70" y="428"/>
                  <a:pt x="67" y="430"/>
                  <a:pt x="61" y="434"/>
                </a:cubicBezTo>
                <a:close/>
                <a:moveTo>
                  <a:pt x="474" y="148"/>
                </a:moveTo>
                <a:cubicBezTo>
                  <a:pt x="471" y="139"/>
                  <a:pt x="471" y="139"/>
                  <a:pt x="480" y="129"/>
                </a:cubicBezTo>
                <a:cubicBezTo>
                  <a:pt x="480" y="131"/>
                  <a:pt x="481" y="133"/>
                  <a:pt x="480" y="134"/>
                </a:cubicBezTo>
                <a:cubicBezTo>
                  <a:pt x="479" y="139"/>
                  <a:pt x="476" y="143"/>
                  <a:pt x="474" y="148"/>
                </a:cubicBezTo>
                <a:close/>
                <a:moveTo>
                  <a:pt x="355" y="344"/>
                </a:moveTo>
                <a:cubicBezTo>
                  <a:pt x="351" y="347"/>
                  <a:pt x="346" y="349"/>
                  <a:pt x="342" y="352"/>
                </a:cubicBezTo>
                <a:cubicBezTo>
                  <a:pt x="339" y="350"/>
                  <a:pt x="339" y="348"/>
                  <a:pt x="341" y="346"/>
                </a:cubicBezTo>
                <a:cubicBezTo>
                  <a:pt x="344" y="344"/>
                  <a:pt x="346" y="342"/>
                  <a:pt x="349" y="341"/>
                </a:cubicBezTo>
                <a:cubicBezTo>
                  <a:pt x="351" y="340"/>
                  <a:pt x="353" y="341"/>
                  <a:pt x="355" y="341"/>
                </a:cubicBezTo>
                <a:cubicBezTo>
                  <a:pt x="355" y="342"/>
                  <a:pt x="355" y="343"/>
                  <a:pt x="355" y="344"/>
                </a:cubicBezTo>
                <a:close/>
                <a:moveTo>
                  <a:pt x="357" y="326"/>
                </a:moveTo>
                <a:cubicBezTo>
                  <a:pt x="350" y="329"/>
                  <a:pt x="345" y="332"/>
                  <a:pt x="338" y="329"/>
                </a:cubicBezTo>
                <a:cubicBezTo>
                  <a:pt x="348" y="321"/>
                  <a:pt x="348" y="321"/>
                  <a:pt x="357" y="326"/>
                </a:cubicBezTo>
                <a:close/>
                <a:moveTo>
                  <a:pt x="77" y="436"/>
                </a:moveTo>
                <a:cubicBezTo>
                  <a:pt x="78" y="445"/>
                  <a:pt x="72" y="448"/>
                  <a:pt x="68" y="452"/>
                </a:cubicBezTo>
                <a:cubicBezTo>
                  <a:pt x="64" y="450"/>
                  <a:pt x="64" y="447"/>
                  <a:pt x="66" y="446"/>
                </a:cubicBezTo>
                <a:cubicBezTo>
                  <a:pt x="70" y="442"/>
                  <a:pt x="74" y="439"/>
                  <a:pt x="77" y="436"/>
                </a:cubicBezTo>
                <a:close/>
                <a:moveTo>
                  <a:pt x="466" y="126"/>
                </a:moveTo>
                <a:cubicBezTo>
                  <a:pt x="463" y="132"/>
                  <a:pt x="461" y="138"/>
                  <a:pt x="458" y="144"/>
                </a:cubicBezTo>
                <a:cubicBezTo>
                  <a:pt x="456" y="143"/>
                  <a:pt x="455" y="142"/>
                  <a:pt x="454" y="142"/>
                </a:cubicBezTo>
                <a:cubicBezTo>
                  <a:pt x="454" y="134"/>
                  <a:pt x="458" y="129"/>
                  <a:pt x="462" y="124"/>
                </a:cubicBezTo>
                <a:cubicBezTo>
                  <a:pt x="463" y="124"/>
                  <a:pt x="464" y="125"/>
                  <a:pt x="466" y="126"/>
                </a:cubicBezTo>
                <a:close/>
                <a:moveTo>
                  <a:pt x="204" y="130"/>
                </a:moveTo>
                <a:cubicBezTo>
                  <a:pt x="205" y="141"/>
                  <a:pt x="198" y="146"/>
                  <a:pt x="198" y="153"/>
                </a:cubicBezTo>
                <a:cubicBezTo>
                  <a:pt x="193" y="153"/>
                  <a:pt x="192" y="151"/>
                  <a:pt x="193" y="148"/>
                </a:cubicBezTo>
                <a:cubicBezTo>
                  <a:pt x="194" y="142"/>
                  <a:pt x="197" y="136"/>
                  <a:pt x="204" y="130"/>
                </a:cubicBezTo>
                <a:close/>
                <a:moveTo>
                  <a:pt x="334" y="313"/>
                </a:moveTo>
                <a:cubicBezTo>
                  <a:pt x="335" y="312"/>
                  <a:pt x="336" y="310"/>
                  <a:pt x="336" y="309"/>
                </a:cubicBezTo>
                <a:cubicBezTo>
                  <a:pt x="342" y="306"/>
                  <a:pt x="348" y="305"/>
                  <a:pt x="355" y="308"/>
                </a:cubicBezTo>
                <a:cubicBezTo>
                  <a:pt x="347" y="313"/>
                  <a:pt x="344" y="314"/>
                  <a:pt x="334" y="313"/>
                </a:cubicBezTo>
                <a:close/>
                <a:moveTo>
                  <a:pt x="146" y="143"/>
                </a:moveTo>
                <a:cubicBezTo>
                  <a:pt x="146" y="146"/>
                  <a:pt x="146" y="148"/>
                  <a:pt x="146" y="149"/>
                </a:cubicBezTo>
                <a:cubicBezTo>
                  <a:pt x="145" y="154"/>
                  <a:pt x="144" y="158"/>
                  <a:pt x="143" y="163"/>
                </a:cubicBezTo>
                <a:cubicBezTo>
                  <a:pt x="141" y="163"/>
                  <a:pt x="140" y="164"/>
                  <a:pt x="138" y="164"/>
                </a:cubicBezTo>
                <a:cubicBezTo>
                  <a:pt x="136" y="150"/>
                  <a:pt x="137" y="146"/>
                  <a:pt x="146" y="143"/>
                </a:cubicBezTo>
                <a:close/>
                <a:moveTo>
                  <a:pt x="209" y="154"/>
                </a:moveTo>
                <a:cubicBezTo>
                  <a:pt x="208" y="146"/>
                  <a:pt x="211" y="138"/>
                  <a:pt x="219" y="133"/>
                </a:cubicBezTo>
                <a:cubicBezTo>
                  <a:pt x="218" y="143"/>
                  <a:pt x="217" y="146"/>
                  <a:pt x="209" y="154"/>
                </a:cubicBezTo>
                <a:close/>
                <a:moveTo>
                  <a:pt x="447" y="124"/>
                </a:moveTo>
                <a:cubicBezTo>
                  <a:pt x="448" y="127"/>
                  <a:pt x="449" y="128"/>
                  <a:pt x="449" y="129"/>
                </a:cubicBezTo>
                <a:cubicBezTo>
                  <a:pt x="447" y="134"/>
                  <a:pt x="445" y="139"/>
                  <a:pt x="443" y="144"/>
                </a:cubicBezTo>
                <a:cubicBezTo>
                  <a:pt x="441" y="145"/>
                  <a:pt x="440" y="145"/>
                  <a:pt x="439" y="145"/>
                </a:cubicBezTo>
                <a:cubicBezTo>
                  <a:pt x="438" y="145"/>
                  <a:pt x="437" y="143"/>
                  <a:pt x="436" y="142"/>
                </a:cubicBezTo>
                <a:cubicBezTo>
                  <a:pt x="437" y="136"/>
                  <a:pt x="442" y="131"/>
                  <a:pt x="447" y="124"/>
                </a:cubicBezTo>
                <a:close/>
                <a:moveTo>
                  <a:pt x="418" y="126"/>
                </a:moveTo>
                <a:cubicBezTo>
                  <a:pt x="417" y="134"/>
                  <a:pt x="417" y="140"/>
                  <a:pt x="416" y="147"/>
                </a:cubicBezTo>
                <a:cubicBezTo>
                  <a:pt x="414" y="147"/>
                  <a:pt x="412" y="147"/>
                  <a:pt x="411" y="147"/>
                </a:cubicBezTo>
                <a:cubicBezTo>
                  <a:pt x="407" y="136"/>
                  <a:pt x="408" y="134"/>
                  <a:pt x="418" y="126"/>
                </a:cubicBezTo>
                <a:close/>
                <a:moveTo>
                  <a:pt x="158" y="158"/>
                </a:moveTo>
                <a:cubicBezTo>
                  <a:pt x="156" y="157"/>
                  <a:pt x="155" y="156"/>
                  <a:pt x="154" y="155"/>
                </a:cubicBezTo>
                <a:cubicBezTo>
                  <a:pt x="155" y="147"/>
                  <a:pt x="158" y="139"/>
                  <a:pt x="162" y="131"/>
                </a:cubicBezTo>
                <a:cubicBezTo>
                  <a:pt x="164" y="132"/>
                  <a:pt x="165" y="133"/>
                  <a:pt x="165" y="134"/>
                </a:cubicBezTo>
                <a:cubicBezTo>
                  <a:pt x="165" y="142"/>
                  <a:pt x="162" y="150"/>
                  <a:pt x="158" y="158"/>
                </a:cubicBezTo>
                <a:close/>
                <a:moveTo>
                  <a:pt x="178" y="157"/>
                </a:moveTo>
                <a:cubicBezTo>
                  <a:pt x="175" y="156"/>
                  <a:pt x="174" y="156"/>
                  <a:pt x="172" y="155"/>
                </a:cubicBezTo>
                <a:cubicBezTo>
                  <a:pt x="171" y="147"/>
                  <a:pt x="175" y="141"/>
                  <a:pt x="178" y="134"/>
                </a:cubicBezTo>
                <a:cubicBezTo>
                  <a:pt x="179" y="133"/>
                  <a:pt x="181" y="133"/>
                  <a:pt x="183" y="133"/>
                </a:cubicBezTo>
                <a:cubicBezTo>
                  <a:pt x="183" y="141"/>
                  <a:pt x="179" y="148"/>
                  <a:pt x="178" y="157"/>
                </a:cubicBezTo>
                <a:close/>
                <a:moveTo>
                  <a:pt x="435" y="120"/>
                </a:moveTo>
                <a:cubicBezTo>
                  <a:pt x="435" y="131"/>
                  <a:pt x="428" y="137"/>
                  <a:pt x="428" y="146"/>
                </a:cubicBezTo>
                <a:cubicBezTo>
                  <a:pt x="425" y="145"/>
                  <a:pt x="424" y="145"/>
                  <a:pt x="422" y="144"/>
                </a:cubicBezTo>
                <a:cubicBezTo>
                  <a:pt x="424" y="132"/>
                  <a:pt x="425" y="130"/>
                  <a:pt x="435" y="120"/>
                </a:cubicBezTo>
                <a:close/>
                <a:moveTo>
                  <a:pt x="253" y="529"/>
                </a:moveTo>
                <a:cubicBezTo>
                  <a:pt x="254" y="527"/>
                  <a:pt x="254" y="526"/>
                  <a:pt x="254" y="526"/>
                </a:cubicBezTo>
                <a:cubicBezTo>
                  <a:pt x="254" y="525"/>
                  <a:pt x="255" y="525"/>
                  <a:pt x="256" y="524"/>
                </a:cubicBezTo>
                <a:cubicBezTo>
                  <a:pt x="259" y="525"/>
                  <a:pt x="262" y="525"/>
                  <a:pt x="265" y="526"/>
                </a:cubicBezTo>
                <a:cubicBezTo>
                  <a:pt x="275" y="530"/>
                  <a:pt x="284" y="528"/>
                  <a:pt x="293" y="525"/>
                </a:cubicBezTo>
                <a:cubicBezTo>
                  <a:pt x="305" y="520"/>
                  <a:pt x="315" y="514"/>
                  <a:pt x="323" y="505"/>
                </a:cubicBezTo>
                <a:cubicBezTo>
                  <a:pt x="325" y="506"/>
                  <a:pt x="326" y="507"/>
                  <a:pt x="328" y="508"/>
                </a:cubicBezTo>
                <a:cubicBezTo>
                  <a:pt x="319" y="522"/>
                  <a:pt x="305" y="529"/>
                  <a:pt x="290" y="534"/>
                </a:cubicBezTo>
                <a:cubicBezTo>
                  <a:pt x="278" y="538"/>
                  <a:pt x="269" y="537"/>
                  <a:pt x="253" y="529"/>
                </a:cubicBezTo>
                <a:close/>
                <a:moveTo>
                  <a:pt x="258" y="512"/>
                </a:moveTo>
                <a:cubicBezTo>
                  <a:pt x="237" y="491"/>
                  <a:pt x="232" y="482"/>
                  <a:pt x="233" y="469"/>
                </a:cubicBezTo>
                <a:cubicBezTo>
                  <a:pt x="265" y="466"/>
                  <a:pt x="296" y="464"/>
                  <a:pt x="328" y="466"/>
                </a:cubicBezTo>
                <a:cubicBezTo>
                  <a:pt x="330" y="475"/>
                  <a:pt x="326" y="482"/>
                  <a:pt x="322" y="489"/>
                </a:cubicBezTo>
                <a:cubicBezTo>
                  <a:pt x="315" y="499"/>
                  <a:pt x="308" y="509"/>
                  <a:pt x="295" y="513"/>
                </a:cubicBezTo>
                <a:cubicBezTo>
                  <a:pt x="283" y="516"/>
                  <a:pt x="271" y="518"/>
                  <a:pt x="258" y="512"/>
                </a:cubicBezTo>
                <a:close/>
                <a:moveTo>
                  <a:pt x="154" y="413"/>
                </a:moveTo>
                <a:cubicBezTo>
                  <a:pt x="155" y="409"/>
                  <a:pt x="156" y="405"/>
                  <a:pt x="157" y="401"/>
                </a:cubicBezTo>
                <a:cubicBezTo>
                  <a:pt x="156" y="400"/>
                  <a:pt x="156" y="399"/>
                  <a:pt x="155" y="399"/>
                </a:cubicBezTo>
                <a:cubicBezTo>
                  <a:pt x="144" y="389"/>
                  <a:pt x="137" y="377"/>
                  <a:pt x="132" y="363"/>
                </a:cubicBezTo>
                <a:cubicBezTo>
                  <a:pt x="130" y="358"/>
                  <a:pt x="131" y="351"/>
                  <a:pt x="132" y="345"/>
                </a:cubicBezTo>
                <a:cubicBezTo>
                  <a:pt x="133" y="335"/>
                  <a:pt x="135" y="324"/>
                  <a:pt x="136" y="313"/>
                </a:cubicBezTo>
                <a:cubicBezTo>
                  <a:pt x="135" y="309"/>
                  <a:pt x="134" y="304"/>
                  <a:pt x="132" y="299"/>
                </a:cubicBezTo>
                <a:cubicBezTo>
                  <a:pt x="123" y="279"/>
                  <a:pt x="121" y="257"/>
                  <a:pt x="122" y="235"/>
                </a:cubicBezTo>
                <a:cubicBezTo>
                  <a:pt x="124" y="217"/>
                  <a:pt x="132" y="202"/>
                  <a:pt x="150" y="193"/>
                </a:cubicBezTo>
                <a:cubicBezTo>
                  <a:pt x="163" y="187"/>
                  <a:pt x="176" y="181"/>
                  <a:pt x="190" y="178"/>
                </a:cubicBezTo>
                <a:cubicBezTo>
                  <a:pt x="205" y="175"/>
                  <a:pt x="219" y="179"/>
                  <a:pt x="232" y="186"/>
                </a:cubicBezTo>
                <a:cubicBezTo>
                  <a:pt x="241" y="191"/>
                  <a:pt x="245" y="200"/>
                  <a:pt x="249" y="209"/>
                </a:cubicBezTo>
                <a:cubicBezTo>
                  <a:pt x="255" y="223"/>
                  <a:pt x="257" y="237"/>
                  <a:pt x="254" y="253"/>
                </a:cubicBezTo>
                <a:cubicBezTo>
                  <a:pt x="250" y="275"/>
                  <a:pt x="242" y="295"/>
                  <a:pt x="230" y="312"/>
                </a:cubicBezTo>
                <a:cubicBezTo>
                  <a:pt x="228" y="324"/>
                  <a:pt x="226" y="334"/>
                  <a:pt x="225" y="345"/>
                </a:cubicBezTo>
                <a:cubicBezTo>
                  <a:pt x="222" y="359"/>
                  <a:pt x="215" y="371"/>
                  <a:pt x="208" y="384"/>
                </a:cubicBezTo>
                <a:cubicBezTo>
                  <a:pt x="204" y="392"/>
                  <a:pt x="195" y="396"/>
                  <a:pt x="187" y="400"/>
                </a:cubicBezTo>
                <a:cubicBezTo>
                  <a:pt x="183" y="409"/>
                  <a:pt x="182" y="419"/>
                  <a:pt x="174" y="425"/>
                </a:cubicBezTo>
                <a:cubicBezTo>
                  <a:pt x="171" y="427"/>
                  <a:pt x="167" y="427"/>
                  <a:pt x="165" y="428"/>
                </a:cubicBezTo>
                <a:cubicBezTo>
                  <a:pt x="158" y="425"/>
                  <a:pt x="155" y="420"/>
                  <a:pt x="154" y="413"/>
                </a:cubicBezTo>
                <a:close/>
                <a:moveTo>
                  <a:pt x="158" y="316"/>
                </a:moveTo>
                <a:cubicBezTo>
                  <a:pt x="157" y="307"/>
                  <a:pt x="155" y="301"/>
                  <a:pt x="154" y="295"/>
                </a:cubicBezTo>
                <a:cubicBezTo>
                  <a:pt x="151" y="280"/>
                  <a:pt x="151" y="265"/>
                  <a:pt x="155" y="251"/>
                </a:cubicBezTo>
                <a:cubicBezTo>
                  <a:pt x="156" y="248"/>
                  <a:pt x="157" y="245"/>
                  <a:pt x="158" y="242"/>
                </a:cubicBezTo>
                <a:cubicBezTo>
                  <a:pt x="166" y="227"/>
                  <a:pt x="180" y="222"/>
                  <a:pt x="196" y="228"/>
                </a:cubicBezTo>
                <a:cubicBezTo>
                  <a:pt x="197" y="229"/>
                  <a:pt x="199" y="230"/>
                  <a:pt x="201" y="230"/>
                </a:cubicBezTo>
                <a:cubicBezTo>
                  <a:pt x="205" y="229"/>
                  <a:pt x="209" y="229"/>
                  <a:pt x="213" y="228"/>
                </a:cubicBezTo>
                <a:cubicBezTo>
                  <a:pt x="223" y="234"/>
                  <a:pt x="227" y="243"/>
                  <a:pt x="226" y="254"/>
                </a:cubicBezTo>
                <a:cubicBezTo>
                  <a:pt x="224" y="263"/>
                  <a:pt x="221" y="271"/>
                  <a:pt x="217" y="279"/>
                </a:cubicBezTo>
                <a:cubicBezTo>
                  <a:pt x="211" y="290"/>
                  <a:pt x="207" y="301"/>
                  <a:pt x="206" y="313"/>
                </a:cubicBezTo>
                <a:cubicBezTo>
                  <a:pt x="211" y="317"/>
                  <a:pt x="216" y="316"/>
                  <a:pt x="221" y="313"/>
                </a:cubicBezTo>
                <a:cubicBezTo>
                  <a:pt x="235" y="296"/>
                  <a:pt x="242" y="276"/>
                  <a:pt x="248" y="255"/>
                </a:cubicBezTo>
                <a:cubicBezTo>
                  <a:pt x="253" y="234"/>
                  <a:pt x="248" y="216"/>
                  <a:pt x="236" y="199"/>
                </a:cubicBezTo>
                <a:cubicBezTo>
                  <a:pt x="233" y="195"/>
                  <a:pt x="230" y="192"/>
                  <a:pt x="226" y="190"/>
                </a:cubicBezTo>
                <a:cubicBezTo>
                  <a:pt x="213" y="185"/>
                  <a:pt x="201" y="182"/>
                  <a:pt x="187" y="186"/>
                </a:cubicBezTo>
                <a:cubicBezTo>
                  <a:pt x="173" y="189"/>
                  <a:pt x="160" y="195"/>
                  <a:pt x="148" y="202"/>
                </a:cubicBezTo>
                <a:cubicBezTo>
                  <a:pt x="135" y="210"/>
                  <a:pt x="129" y="222"/>
                  <a:pt x="128" y="237"/>
                </a:cubicBezTo>
                <a:cubicBezTo>
                  <a:pt x="128" y="245"/>
                  <a:pt x="128" y="253"/>
                  <a:pt x="129" y="262"/>
                </a:cubicBezTo>
                <a:cubicBezTo>
                  <a:pt x="130" y="280"/>
                  <a:pt x="136" y="298"/>
                  <a:pt x="147" y="314"/>
                </a:cubicBezTo>
                <a:cubicBezTo>
                  <a:pt x="150" y="314"/>
                  <a:pt x="153" y="315"/>
                  <a:pt x="158" y="316"/>
                </a:cubicBezTo>
                <a:close/>
                <a:moveTo>
                  <a:pt x="194" y="315"/>
                </a:moveTo>
                <a:cubicBezTo>
                  <a:pt x="203" y="296"/>
                  <a:pt x="210" y="279"/>
                  <a:pt x="218" y="261"/>
                </a:cubicBezTo>
                <a:cubicBezTo>
                  <a:pt x="218" y="259"/>
                  <a:pt x="219" y="257"/>
                  <a:pt x="219" y="255"/>
                </a:cubicBezTo>
                <a:cubicBezTo>
                  <a:pt x="220" y="248"/>
                  <a:pt x="218" y="241"/>
                  <a:pt x="211" y="237"/>
                </a:cubicBezTo>
                <a:cubicBezTo>
                  <a:pt x="209" y="238"/>
                  <a:pt x="207" y="238"/>
                  <a:pt x="205" y="239"/>
                </a:cubicBezTo>
                <a:cubicBezTo>
                  <a:pt x="203" y="250"/>
                  <a:pt x="205" y="262"/>
                  <a:pt x="191" y="267"/>
                </a:cubicBezTo>
                <a:cubicBezTo>
                  <a:pt x="189" y="266"/>
                  <a:pt x="187" y="266"/>
                  <a:pt x="185" y="264"/>
                </a:cubicBezTo>
                <a:cubicBezTo>
                  <a:pt x="183" y="263"/>
                  <a:pt x="182" y="261"/>
                  <a:pt x="181" y="260"/>
                </a:cubicBezTo>
                <a:cubicBezTo>
                  <a:pt x="181" y="251"/>
                  <a:pt x="186" y="244"/>
                  <a:pt x="190" y="238"/>
                </a:cubicBezTo>
                <a:cubicBezTo>
                  <a:pt x="191" y="237"/>
                  <a:pt x="190" y="236"/>
                  <a:pt x="190" y="234"/>
                </a:cubicBezTo>
                <a:cubicBezTo>
                  <a:pt x="188" y="233"/>
                  <a:pt x="185" y="232"/>
                  <a:pt x="183" y="231"/>
                </a:cubicBezTo>
                <a:cubicBezTo>
                  <a:pt x="169" y="236"/>
                  <a:pt x="162" y="246"/>
                  <a:pt x="159" y="259"/>
                </a:cubicBezTo>
                <a:cubicBezTo>
                  <a:pt x="156" y="275"/>
                  <a:pt x="158" y="290"/>
                  <a:pt x="163" y="305"/>
                </a:cubicBezTo>
                <a:cubicBezTo>
                  <a:pt x="164" y="310"/>
                  <a:pt x="166" y="314"/>
                  <a:pt x="172" y="316"/>
                </a:cubicBezTo>
                <a:cubicBezTo>
                  <a:pt x="178" y="316"/>
                  <a:pt x="186" y="316"/>
                  <a:pt x="194" y="315"/>
                </a:cubicBezTo>
                <a:close/>
                <a:moveTo>
                  <a:pt x="206" y="364"/>
                </a:moveTo>
                <a:cubicBezTo>
                  <a:pt x="217" y="354"/>
                  <a:pt x="220" y="344"/>
                  <a:pt x="219" y="325"/>
                </a:cubicBezTo>
                <a:cubicBezTo>
                  <a:pt x="218" y="325"/>
                  <a:pt x="217" y="324"/>
                  <a:pt x="215" y="324"/>
                </a:cubicBezTo>
                <a:cubicBezTo>
                  <a:pt x="207" y="324"/>
                  <a:pt x="199" y="324"/>
                  <a:pt x="191" y="324"/>
                </a:cubicBezTo>
                <a:cubicBezTo>
                  <a:pt x="177" y="325"/>
                  <a:pt x="163" y="326"/>
                  <a:pt x="149" y="323"/>
                </a:cubicBezTo>
                <a:cubicBezTo>
                  <a:pt x="147" y="323"/>
                  <a:pt x="145" y="324"/>
                  <a:pt x="143" y="324"/>
                </a:cubicBezTo>
                <a:cubicBezTo>
                  <a:pt x="139" y="333"/>
                  <a:pt x="139" y="342"/>
                  <a:pt x="138" y="351"/>
                </a:cubicBezTo>
                <a:cubicBezTo>
                  <a:pt x="138" y="354"/>
                  <a:pt x="139" y="357"/>
                  <a:pt x="139" y="359"/>
                </a:cubicBezTo>
                <a:cubicBezTo>
                  <a:pt x="152" y="366"/>
                  <a:pt x="169" y="367"/>
                  <a:pt x="206" y="364"/>
                </a:cubicBezTo>
                <a:close/>
                <a:moveTo>
                  <a:pt x="168" y="402"/>
                </a:moveTo>
                <a:cubicBezTo>
                  <a:pt x="164" y="405"/>
                  <a:pt x="162" y="408"/>
                  <a:pt x="162" y="413"/>
                </a:cubicBezTo>
                <a:cubicBezTo>
                  <a:pt x="162" y="416"/>
                  <a:pt x="164" y="419"/>
                  <a:pt x="169" y="419"/>
                </a:cubicBezTo>
                <a:cubicBezTo>
                  <a:pt x="174" y="415"/>
                  <a:pt x="176" y="410"/>
                  <a:pt x="176" y="403"/>
                </a:cubicBezTo>
                <a:cubicBezTo>
                  <a:pt x="173" y="403"/>
                  <a:pt x="170" y="402"/>
                  <a:pt x="168" y="402"/>
                </a:cubicBezTo>
                <a:close/>
                <a:moveTo>
                  <a:pt x="190" y="256"/>
                </a:moveTo>
                <a:cubicBezTo>
                  <a:pt x="191" y="256"/>
                  <a:pt x="193" y="257"/>
                  <a:pt x="194" y="257"/>
                </a:cubicBezTo>
                <a:cubicBezTo>
                  <a:pt x="196" y="253"/>
                  <a:pt x="199" y="250"/>
                  <a:pt x="196" y="246"/>
                </a:cubicBezTo>
                <a:cubicBezTo>
                  <a:pt x="191" y="248"/>
                  <a:pt x="190" y="252"/>
                  <a:pt x="190" y="256"/>
                </a:cubicBezTo>
                <a:close/>
                <a:moveTo>
                  <a:pt x="449" y="395"/>
                </a:moveTo>
                <a:cubicBezTo>
                  <a:pt x="446" y="405"/>
                  <a:pt x="445" y="416"/>
                  <a:pt x="432" y="419"/>
                </a:cubicBezTo>
                <a:cubicBezTo>
                  <a:pt x="429" y="418"/>
                  <a:pt x="425" y="417"/>
                  <a:pt x="421" y="416"/>
                </a:cubicBezTo>
                <a:cubicBezTo>
                  <a:pt x="415" y="409"/>
                  <a:pt x="415" y="402"/>
                  <a:pt x="415" y="395"/>
                </a:cubicBezTo>
                <a:cubicBezTo>
                  <a:pt x="412" y="392"/>
                  <a:pt x="408" y="390"/>
                  <a:pt x="405" y="387"/>
                </a:cubicBezTo>
                <a:cubicBezTo>
                  <a:pt x="396" y="380"/>
                  <a:pt x="392" y="370"/>
                  <a:pt x="392" y="358"/>
                </a:cubicBezTo>
                <a:cubicBezTo>
                  <a:pt x="392" y="351"/>
                  <a:pt x="393" y="344"/>
                  <a:pt x="394" y="337"/>
                </a:cubicBezTo>
                <a:cubicBezTo>
                  <a:pt x="397" y="321"/>
                  <a:pt x="395" y="306"/>
                  <a:pt x="389" y="291"/>
                </a:cubicBezTo>
                <a:cubicBezTo>
                  <a:pt x="386" y="281"/>
                  <a:pt x="382" y="271"/>
                  <a:pt x="379" y="261"/>
                </a:cubicBezTo>
                <a:cubicBezTo>
                  <a:pt x="369" y="221"/>
                  <a:pt x="391" y="191"/>
                  <a:pt x="414" y="175"/>
                </a:cubicBezTo>
                <a:cubicBezTo>
                  <a:pt x="417" y="172"/>
                  <a:pt x="422" y="170"/>
                  <a:pt x="426" y="170"/>
                </a:cubicBezTo>
                <a:cubicBezTo>
                  <a:pt x="437" y="169"/>
                  <a:pt x="447" y="169"/>
                  <a:pt x="458" y="170"/>
                </a:cubicBezTo>
                <a:cubicBezTo>
                  <a:pt x="469" y="171"/>
                  <a:pt x="478" y="176"/>
                  <a:pt x="487" y="182"/>
                </a:cubicBezTo>
                <a:cubicBezTo>
                  <a:pt x="495" y="187"/>
                  <a:pt x="501" y="193"/>
                  <a:pt x="505" y="202"/>
                </a:cubicBezTo>
                <a:cubicBezTo>
                  <a:pt x="513" y="216"/>
                  <a:pt x="514" y="231"/>
                  <a:pt x="508" y="246"/>
                </a:cubicBezTo>
                <a:cubicBezTo>
                  <a:pt x="501" y="266"/>
                  <a:pt x="492" y="285"/>
                  <a:pt x="480" y="303"/>
                </a:cubicBezTo>
                <a:cubicBezTo>
                  <a:pt x="476" y="310"/>
                  <a:pt x="474" y="317"/>
                  <a:pt x="474" y="326"/>
                </a:cubicBezTo>
                <a:cubicBezTo>
                  <a:pt x="474" y="339"/>
                  <a:pt x="473" y="352"/>
                  <a:pt x="472" y="365"/>
                </a:cubicBezTo>
                <a:cubicBezTo>
                  <a:pt x="471" y="374"/>
                  <a:pt x="467" y="381"/>
                  <a:pt x="460" y="387"/>
                </a:cubicBezTo>
                <a:cubicBezTo>
                  <a:pt x="456" y="389"/>
                  <a:pt x="453" y="392"/>
                  <a:pt x="449" y="395"/>
                </a:cubicBezTo>
                <a:close/>
                <a:moveTo>
                  <a:pt x="475" y="229"/>
                </a:moveTo>
                <a:cubicBezTo>
                  <a:pt x="477" y="236"/>
                  <a:pt x="476" y="242"/>
                  <a:pt x="474" y="249"/>
                </a:cubicBezTo>
                <a:cubicBezTo>
                  <a:pt x="470" y="260"/>
                  <a:pt x="467" y="272"/>
                  <a:pt x="463" y="283"/>
                </a:cubicBezTo>
                <a:cubicBezTo>
                  <a:pt x="460" y="291"/>
                  <a:pt x="457" y="299"/>
                  <a:pt x="457" y="309"/>
                </a:cubicBezTo>
                <a:cubicBezTo>
                  <a:pt x="462" y="308"/>
                  <a:pt x="466" y="307"/>
                  <a:pt x="470" y="307"/>
                </a:cubicBezTo>
                <a:cubicBezTo>
                  <a:pt x="484" y="287"/>
                  <a:pt x="496" y="266"/>
                  <a:pt x="503" y="244"/>
                </a:cubicBezTo>
                <a:cubicBezTo>
                  <a:pt x="509" y="222"/>
                  <a:pt x="502" y="203"/>
                  <a:pt x="484" y="189"/>
                </a:cubicBezTo>
                <a:cubicBezTo>
                  <a:pt x="472" y="180"/>
                  <a:pt x="459" y="176"/>
                  <a:pt x="444" y="176"/>
                </a:cubicBezTo>
                <a:cubicBezTo>
                  <a:pt x="433" y="175"/>
                  <a:pt x="421" y="177"/>
                  <a:pt x="411" y="185"/>
                </a:cubicBezTo>
                <a:cubicBezTo>
                  <a:pt x="386" y="205"/>
                  <a:pt x="376" y="238"/>
                  <a:pt x="387" y="268"/>
                </a:cubicBezTo>
                <a:cubicBezTo>
                  <a:pt x="391" y="279"/>
                  <a:pt x="395" y="291"/>
                  <a:pt x="400" y="302"/>
                </a:cubicBezTo>
                <a:cubicBezTo>
                  <a:pt x="400" y="304"/>
                  <a:pt x="402" y="307"/>
                  <a:pt x="403" y="308"/>
                </a:cubicBezTo>
                <a:cubicBezTo>
                  <a:pt x="406" y="311"/>
                  <a:pt x="408" y="312"/>
                  <a:pt x="411" y="308"/>
                </a:cubicBezTo>
                <a:cubicBezTo>
                  <a:pt x="411" y="305"/>
                  <a:pt x="410" y="301"/>
                  <a:pt x="410" y="298"/>
                </a:cubicBezTo>
                <a:cubicBezTo>
                  <a:pt x="408" y="280"/>
                  <a:pt x="405" y="262"/>
                  <a:pt x="408" y="243"/>
                </a:cubicBezTo>
                <a:cubicBezTo>
                  <a:pt x="408" y="239"/>
                  <a:pt x="409" y="235"/>
                  <a:pt x="410" y="232"/>
                </a:cubicBezTo>
                <a:cubicBezTo>
                  <a:pt x="414" y="221"/>
                  <a:pt x="423" y="216"/>
                  <a:pt x="434" y="220"/>
                </a:cubicBezTo>
                <a:cubicBezTo>
                  <a:pt x="438" y="221"/>
                  <a:pt x="442" y="223"/>
                  <a:pt x="445" y="224"/>
                </a:cubicBezTo>
                <a:cubicBezTo>
                  <a:pt x="450" y="222"/>
                  <a:pt x="454" y="220"/>
                  <a:pt x="458" y="219"/>
                </a:cubicBezTo>
                <a:cubicBezTo>
                  <a:pt x="468" y="222"/>
                  <a:pt x="468" y="222"/>
                  <a:pt x="475" y="229"/>
                </a:cubicBezTo>
                <a:close/>
                <a:moveTo>
                  <a:pt x="452" y="230"/>
                </a:moveTo>
                <a:cubicBezTo>
                  <a:pt x="453" y="238"/>
                  <a:pt x="455" y="247"/>
                  <a:pt x="447" y="254"/>
                </a:cubicBezTo>
                <a:cubicBezTo>
                  <a:pt x="441" y="256"/>
                  <a:pt x="436" y="254"/>
                  <a:pt x="432" y="246"/>
                </a:cubicBezTo>
                <a:cubicBezTo>
                  <a:pt x="434" y="241"/>
                  <a:pt x="436" y="236"/>
                  <a:pt x="438" y="230"/>
                </a:cubicBezTo>
                <a:cubicBezTo>
                  <a:pt x="434" y="225"/>
                  <a:pt x="429" y="225"/>
                  <a:pt x="425" y="226"/>
                </a:cubicBezTo>
                <a:cubicBezTo>
                  <a:pt x="419" y="228"/>
                  <a:pt x="416" y="232"/>
                  <a:pt x="415" y="237"/>
                </a:cubicBezTo>
                <a:cubicBezTo>
                  <a:pt x="413" y="247"/>
                  <a:pt x="411" y="256"/>
                  <a:pt x="413" y="266"/>
                </a:cubicBezTo>
                <a:cubicBezTo>
                  <a:pt x="413" y="272"/>
                  <a:pt x="414" y="279"/>
                  <a:pt x="414" y="285"/>
                </a:cubicBezTo>
                <a:cubicBezTo>
                  <a:pt x="415" y="292"/>
                  <a:pt x="417" y="298"/>
                  <a:pt x="417" y="304"/>
                </a:cubicBezTo>
                <a:cubicBezTo>
                  <a:pt x="427" y="313"/>
                  <a:pt x="437" y="310"/>
                  <a:pt x="447" y="309"/>
                </a:cubicBezTo>
                <a:cubicBezTo>
                  <a:pt x="453" y="293"/>
                  <a:pt x="459" y="277"/>
                  <a:pt x="465" y="260"/>
                </a:cubicBezTo>
                <a:cubicBezTo>
                  <a:pt x="466" y="256"/>
                  <a:pt x="467" y="252"/>
                  <a:pt x="468" y="247"/>
                </a:cubicBezTo>
                <a:cubicBezTo>
                  <a:pt x="469" y="242"/>
                  <a:pt x="470" y="236"/>
                  <a:pt x="467" y="230"/>
                </a:cubicBezTo>
                <a:cubicBezTo>
                  <a:pt x="463" y="227"/>
                  <a:pt x="458" y="226"/>
                  <a:pt x="452" y="230"/>
                </a:cubicBezTo>
                <a:close/>
                <a:moveTo>
                  <a:pt x="463" y="350"/>
                </a:moveTo>
                <a:cubicBezTo>
                  <a:pt x="468" y="337"/>
                  <a:pt x="468" y="334"/>
                  <a:pt x="464" y="320"/>
                </a:cubicBezTo>
                <a:cubicBezTo>
                  <a:pt x="449" y="318"/>
                  <a:pt x="433" y="318"/>
                  <a:pt x="417" y="318"/>
                </a:cubicBezTo>
                <a:cubicBezTo>
                  <a:pt x="412" y="318"/>
                  <a:pt x="407" y="318"/>
                  <a:pt x="403" y="322"/>
                </a:cubicBezTo>
                <a:cubicBezTo>
                  <a:pt x="400" y="332"/>
                  <a:pt x="398" y="343"/>
                  <a:pt x="400" y="354"/>
                </a:cubicBezTo>
                <a:cubicBezTo>
                  <a:pt x="413" y="354"/>
                  <a:pt x="424" y="355"/>
                  <a:pt x="435" y="354"/>
                </a:cubicBezTo>
                <a:cubicBezTo>
                  <a:pt x="443" y="354"/>
                  <a:pt x="451" y="353"/>
                  <a:pt x="459" y="352"/>
                </a:cubicBezTo>
                <a:cubicBezTo>
                  <a:pt x="461" y="352"/>
                  <a:pt x="462" y="350"/>
                  <a:pt x="463" y="350"/>
                </a:cubicBezTo>
                <a:close/>
                <a:moveTo>
                  <a:pt x="423" y="408"/>
                </a:moveTo>
                <a:cubicBezTo>
                  <a:pt x="427" y="409"/>
                  <a:pt x="431" y="410"/>
                  <a:pt x="433" y="410"/>
                </a:cubicBezTo>
                <a:cubicBezTo>
                  <a:pt x="438" y="407"/>
                  <a:pt x="440" y="404"/>
                  <a:pt x="439" y="398"/>
                </a:cubicBezTo>
                <a:cubicBezTo>
                  <a:pt x="434" y="397"/>
                  <a:pt x="429" y="397"/>
                  <a:pt x="424" y="396"/>
                </a:cubicBezTo>
                <a:cubicBezTo>
                  <a:pt x="423" y="400"/>
                  <a:pt x="423" y="403"/>
                  <a:pt x="423" y="408"/>
                </a:cubicBezTo>
                <a:close/>
                <a:moveTo>
                  <a:pt x="443" y="248"/>
                </a:moveTo>
                <a:cubicBezTo>
                  <a:pt x="448" y="245"/>
                  <a:pt x="447" y="242"/>
                  <a:pt x="444" y="239"/>
                </a:cubicBezTo>
                <a:cubicBezTo>
                  <a:pt x="441" y="242"/>
                  <a:pt x="439" y="244"/>
                  <a:pt x="443" y="248"/>
                </a:cubicBezTo>
                <a:close/>
                <a:moveTo>
                  <a:pt x="41" y="316"/>
                </a:moveTo>
                <a:cubicBezTo>
                  <a:pt x="45" y="322"/>
                  <a:pt x="43" y="328"/>
                  <a:pt x="42" y="334"/>
                </a:cubicBezTo>
                <a:cubicBezTo>
                  <a:pt x="40" y="348"/>
                  <a:pt x="37" y="363"/>
                  <a:pt x="35" y="377"/>
                </a:cubicBezTo>
                <a:cubicBezTo>
                  <a:pt x="34" y="384"/>
                  <a:pt x="34" y="391"/>
                  <a:pt x="33" y="397"/>
                </a:cubicBezTo>
                <a:cubicBezTo>
                  <a:pt x="32" y="416"/>
                  <a:pt x="29" y="435"/>
                  <a:pt x="28" y="455"/>
                </a:cubicBezTo>
                <a:cubicBezTo>
                  <a:pt x="28" y="462"/>
                  <a:pt x="28" y="469"/>
                  <a:pt x="29" y="476"/>
                </a:cubicBezTo>
                <a:cubicBezTo>
                  <a:pt x="35" y="504"/>
                  <a:pt x="52" y="526"/>
                  <a:pt x="78" y="538"/>
                </a:cubicBezTo>
                <a:cubicBezTo>
                  <a:pt x="108" y="554"/>
                  <a:pt x="140" y="564"/>
                  <a:pt x="174" y="563"/>
                </a:cubicBezTo>
                <a:cubicBezTo>
                  <a:pt x="178" y="563"/>
                  <a:pt x="182" y="563"/>
                  <a:pt x="186" y="564"/>
                </a:cubicBezTo>
                <a:cubicBezTo>
                  <a:pt x="212" y="567"/>
                  <a:pt x="239" y="567"/>
                  <a:pt x="265" y="567"/>
                </a:cubicBezTo>
                <a:cubicBezTo>
                  <a:pt x="312" y="568"/>
                  <a:pt x="358" y="563"/>
                  <a:pt x="405" y="562"/>
                </a:cubicBezTo>
                <a:cubicBezTo>
                  <a:pt x="428" y="561"/>
                  <a:pt x="452" y="556"/>
                  <a:pt x="474" y="547"/>
                </a:cubicBezTo>
                <a:cubicBezTo>
                  <a:pt x="495" y="539"/>
                  <a:pt x="511" y="526"/>
                  <a:pt x="523" y="508"/>
                </a:cubicBezTo>
                <a:cubicBezTo>
                  <a:pt x="538" y="487"/>
                  <a:pt x="548" y="464"/>
                  <a:pt x="554" y="439"/>
                </a:cubicBezTo>
                <a:cubicBezTo>
                  <a:pt x="560" y="415"/>
                  <a:pt x="564" y="391"/>
                  <a:pt x="563" y="366"/>
                </a:cubicBezTo>
                <a:cubicBezTo>
                  <a:pt x="563" y="355"/>
                  <a:pt x="563" y="345"/>
                  <a:pt x="564" y="335"/>
                </a:cubicBezTo>
                <a:cubicBezTo>
                  <a:pt x="564" y="331"/>
                  <a:pt x="564" y="326"/>
                  <a:pt x="570" y="323"/>
                </a:cubicBezTo>
                <a:cubicBezTo>
                  <a:pt x="579" y="322"/>
                  <a:pt x="590" y="324"/>
                  <a:pt x="598" y="316"/>
                </a:cubicBezTo>
                <a:cubicBezTo>
                  <a:pt x="603" y="311"/>
                  <a:pt x="605" y="304"/>
                  <a:pt x="604" y="297"/>
                </a:cubicBezTo>
                <a:cubicBezTo>
                  <a:pt x="604" y="292"/>
                  <a:pt x="602" y="288"/>
                  <a:pt x="597" y="285"/>
                </a:cubicBezTo>
                <a:cubicBezTo>
                  <a:pt x="591" y="283"/>
                  <a:pt x="585" y="283"/>
                  <a:pt x="578" y="284"/>
                </a:cubicBezTo>
                <a:cubicBezTo>
                  <a:pt x="575" y="285"/>
                  <a:pt x="572" y="284"/>
                  <a:pt x="570" y="284"/>
                </a:cubicBezTo>
                <a:cubicBezTo>
                  <a:pt x="567" y="276"/>
                  <a:pt x="568" y="269"/>
                  <a:pt x="568" y="262"/>
                </a:cubicBezTo>
                <a:cubicBezTo>
                  <a:pt x="572" y="224"/>
                  <a:pt x="567" y="188"/>
                  <a:pt x="552" y="153"/>
                </a:cubicBezTo>
                <a:cubicBezTo>
                  <a:pt x="548" y="144"/>
                  <a:pt x="544" y="136"/>
                  <a:pt x="536" y="129"/>
                </a:cubicBezTo>
                <a:cubicBezTo>
                  <a:pt x="524" y="118"/>
                  <a:pt x="510" y="110"/>
                  <a:pt x="494" y="106"/>
                </a:cubicBezTo>
                <a:cubicBezTo>
                  <a:pt x="471" y="100"/>
                  <a:pt x="448" y="94"/>
                  <a:pt x="425" y="88"/>
                </a:cubicBezTo>
                <a:cubicBezTo>
                  <a:pt x="425" y="87"/>
                  <a:pt x="424" y="87"/>
                  <a:pt x="424" y="87"/>
                </a:cubicBezTo>
                <a:cubicBezTo>
                  <a:pt x="406" y="85"/>
                  <a:pt x="389" y="82"/>
                  <a:pt x="371" y="79"/>
                </a:cubicBezTo>
                <a:cubicBezTo>
                  <a:pt x="359" y="78"/>
                  <a:pt x="347" y="76"/>
                  <a:pt x="335" y="74"/>
                </a:cubicBezTo>
                <a:cubicBezTo>
                  <a:pt x="326" y="72"/>
                  <a:pt x="317" y="73"/>
                  <a:pt x="309" y="75"/>
                </a:cubicBezTo>
                <a:cubicBezTo>
                  <a:pt x="305" y="81"/>
                  <a:pt x="305" y="86"/>
                  <a:pt x="305" y="92"/>
                </a:cubicBezTo>
                <a:cubicBezTo>
                  <a:pt x="306" y="94"/>
                  <a:pt x="306" y="96"/>
                  <a:pt x="303" y="96"/>
                </a:cubicBezTo>
                <a:cubicBezTo>
                  <a:pt x="297" y="91"/>
                  <a:pt x="301" y="83"/>
                  <a:pt x="299" y="76"/>
                </a:cubicBezTo>
                <a:cubicBezTo>
                  <a:pt x="287" y="75"/>
                  <a:pt x="275" y="76"/>
                  <a:pt x="263" y="77"/>
                </a:cubicBezTo>
                <a:cubicBezTo>
                  <a:pt x="242" y="80"/>
                  <a:pt x="220" y="84"/>
                  <a:pt x="199" y="86"/>
                </a:cubicBezTo>
                <a:cubicBezTo>
                  <a:pt x="179" y="89"/>
                  <a:pt x="160" y="94"/>
                  <a:pt x="143" y="104"/>
                </a:cubicBezTo>
                <a:cubicBezTo>
                  <a:pt x="138" y="106"/>
                  <a:pt x="133" y="108"/>
                  <a:pt x="129" y="110"/>
                </a:cubicBezTo>
                <a:cubicBezTo>
                  <a:pt x="97" y="124"/>
                  <a:pt x="73" y="147"/>
                  <a:pt x="60" y="180"/>
                </a:cubicBezTo>
                <a:cubicBezTo>
                  <a:pt x="50" y="203"/>
                  <a:pt x="46" y="228"/>
                  <a:pt x="48" y="254"/>
                </a:cubicBezTo>
                <a:cubicBezTo>
                  <a:pt x="48" y="257"/>
                  <a:pt x="48" y="260"/>
                  <a:pt x="48" y="263"/>
                </a:cubicBezTo>
                <a:cubicBezTo>
                  <a:pt x="41" y="266"/>
                  <a:pt x="34" y="269"/>
                  <a:pt x="27" y="272"/>
                </a:cubicBezTo>
                <a:cubicBezTo>
                  <a:pt x="16" y="277"/>
                  <a:pt x="10" y="285"/>
                  <a:pt x="7" y="295"/>
                </a:cubicBezTo>
                <a:cubicBezTo>
                  <a:pt x="9" y="305"/>
                  <a:pt x="15" y="308"/>
                  <a:pt x="23" y="311"/>
                </a:cubicBezTo>
                <a:cubicBezTo>
                  <a:pt x="29" y="313"/>
                  <a:pt x="35" y="314"/>
                  <a:pt x="41" y="316"/>
                </a:cubicBezTo>
                <a:close/>
                <a:moveTo>
                  <a:pt x="353" y="47"/>
                </a:moveTo>
                <a:cubicBezTo>
                  <a:pt x="359" y="45"/>
                  <a:pt x="361" y="41"/>
                  <a:pt x="359" y="35"/>
                </a:cubicBezTo>
                <a:cubicBezTo>
                  <a:pt x="356" y="34"/>
                  <a:pt x="354" y="33"/>
                  <a:pt x="350" y="31"/>
                </a:cubicBezTo>
                <a:cubicBezTo>
                  <a:pt x="347" y="38"/>
                  <a:pt x="346" y="43"/>
                  <a:pt x="353" y="4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21"/>
          <p:cNvSpPr>
            <a:spLocks noEditPoints="1"/>
          </p:cNvSpPr>
          <p:nvPr/>
        </p:nvSpPr>
        <p:spPr bwMode="auto">
          <a:xfrm>
            <a:off x="8184093" y="2042094"/>
            <a:ext cx="831933" cy="1033285"/>
          </a:xfrm>
          <a:custGeom>
            <a:avLst/>
            <a:gdLst>
              <a:gd name="T0" fmla="*/ 276 w 515"/>
              <a:gd name="T1" fmla="*/ 2 h 639"/>
              <a:gd name="T2" fmla="*/ 495 w 515"/>
              <a:gd name="T3" fmla="*/ 132 h 639"/>
              <a:gd name="T4" fmla="*/ 490 w 515"/>
              <a:gd name="T5" fmla="*/ 624 h 639"/>
              <a:gd name="T6" fmla="*/ 230 w 515"/>
              <a:gd name="T7" fmla="*/ 634 h 639"/>
              <a:gd name="T8" fmla="*/ 0 w 515"/>
              <a:gd name="T9" fmla="*/ 419 h 639"/>
              <a:gd name="T10" fmla="*/ 138 w 515"/>
              <a:gd name="T11" fmla="*/ 56 h 639"/>
              <a:gd name="T12" fmla="*/ 265 w 515"/>
              <a:gd name="T13" fmla="*/ 445 h 639"/>
              <a:gd name="T14" fmla="*/ 365 w 515"/>
              <a:gd name="T15" fmla="*/ 224 h 639"/>
              <a:gd name="T16" fmla="*/ 359 w 515"/>
              <a:gd name="T17" fmla="*/ 253 h 639"/>
              <a:gd name="T18" fmla="*/ 169 w 515"/>
              <a:gd name="T19" fmla="*/ 181 h 639"/>
              <a:gd name="T20" fmla="*/ 332 w 515"/>
              <a:gd name="T21" fmla="*/ 330 h 639"/>
              <a:gd name="T22" fmla="*/ 325 w 515"/>
              <a:gd name="T23" fmla="*/ 350 h 639"/>
              <a:gd name="T24" fmla="*/ 462 w 515"/>
              <a:gd name="T25" fmla="*/ 183 h 639"/>
              <a:gd name="T26" fmla="*/ 70 w 515"/>
              <a:gd name="T27" fmla="*/ 287 h 639"/>
              <a:gd name="T28" fmla="*/ 457 w 515"/>
              <a:gd name="T29" fmla="*/ 166 h 639"/>
              <a:gd name="T30" fmla="*/ 419 w 515"/>
              <a:gd name="T31" fmla="*/ 546 h 639"/>
              <a:gd name="T32" fmla="*/ 89 w 515"/>
              <a:gd name="T33" fmla="*/ 422 h 639"/>
              <a:gd name="T34" fmla="*/ 486 w 515"/>
              <a:gd name="T35" fmla="*/ 423 h 639"/>
              <a:gd name="T36" fmla="*/ 87 w 515"/>
              <a:gd name="T37" fmla="*/ 104 h 639"/>
              <a:gd name="T38" fmla="*/ 77 w 515"/>
              <a:gd name="T39" fmla="*/ 129 h 639"/>
              <a:gd name="T40" fmla="*/ 453 w 515"/>
              <a:gd name="T41" fmla="*/ 612 h 639"/>
              <a:gd name="T42" fmla="*/ 293 w 515"/>
              <a:gd name="T43" fmla="*/ 525 h 639"/>
              <a:gd name="T44" fmla="*/ 208 w 515"/>
              <a:gd name="T45" fmla="*/ 550 h 639"/>
              <a:gd name="T46" fmla="*/ 129 w 515"/>
              <a:gd name="T47" fmla="*/ 235 h 639"/>
              <a:gd name="T48" fmla="*/ 375 w 515"/>
              <a:gd name="T49" fmla="*/ 198 h 639"/>
              <a:gd name="T50" fmla="*/ 247 w 515"/>
              <a:gd name="T51" fmla="*/ 502 h 639"/>
              <a:gd name="T52" fmla="*/ 202 w 515"/>
              <a:gd name="T53" fmla="*/ 523 h 639"/>
              <a:gd name="T54" fmla="*/ 208 w 515"/>
              <a:gd name="T55" fmla="*/ 385 h 639"/>
              <a:gd name="T56" fmla="*/ 185 w 515"/>
              <a:gd name="T57" fmla="*/ 214 h 639"/>
              <a:gd name="T58" fmla="*/ 241 w 515"/>
              <a:gd name="T59" fmla="*/ 191 h 639"/>
              <a:gd name="T60" fmla="*/ 278 w 515"/>
              <a:gd name="T61" fmla="*/ 196 h 639"/>
              <a:gd name="T62" fmla="*/ 334 w 515"/>
              <a:gd name="T63" fmla="*/ 220 h 639"/>
              <a:gd name="T64" fmla="*/ 282 w 515"/>
              <a:gd name="T65" fmla="*/ 387 h 639"/>
              <a:gd name="T66" fmla="*/ 318 w 515"/>
              <a:gd name="T67" fmla="*/ 148 h 639"/>
              <a:gd name="T68" fmla="*/ 195 w 515"/>
              <a:gd name="T69" fmla="*/ 381 h 639"/>
              <a:gd name="T70" fmla="*/ 297 w 515"/>
              <a:gd name="T71" fmla="*/ 479 h 639"/>
              <a:gd name="T72" fmla="*/ 187 w 515"/>
              <a:gd name="T73" fmla="*/ 463 h 639"/>
              <a:gd name="T74" fmla="*/ 219 w 515"/>
              <a:gd name="T75" fmla="*/ 386 h 639"/>
              <a:gd name="T76" fmla="*/ 223 w 515"/>
              <a:gd name="T77" fmla="*/ 248 h 639"/>
              <a:gd name="T78" fmla="*/ 202 w 515"/>
              <a:gd name="T79" fmla="*/ 246 h 639"/>
              <a:gd name="T80" fmla="*/ 236 w 515"/>
              <a:gd name="T81" fmla="*/ 198 h 639"/>
              <a:gd name="T82" fmla="*/ 268 w 515"/>
              <a:gd name="T83" fmla="*/ 231 h 639"/>
              <a:gd name="T84" fmla="*/ 308 w 515"/>
              <a:gd name="T85" fmla="*/ 245 h 639"/>
              <a:gd name="T86" fmla="*/ 189 w 515"/>
              <a:gd name="T87" fmla="*/ 508 h 639"/>
              <a:gd name="T88" fmla="*/ 296 w 515"/>
              <a:gd name="T89" fmla="*/ 492 h 639"/>
              <a:gd name="T90" fmla="*/ 223 w 515"/>
              <a:gd name="T91" fmla="*/ 490 h 639"/>
              <a:gd name="T92" fmla="*/ 223 w 515"/>
              <a:gd name="T93" fmla="*/ 545 h 639"/>
              <a:gd name="T94" fmla="*/ 436 w 515"/>
              <a:gd name="T95" fmla="*/ 632 h 639"/>
              <a:gd name="T96" fmla="*/ 506 w 515"/>
              <a:gd name="T97" fmla="*/ 223 h 639"/>
              <a:gd name="T98" fmla="*/ 357 w 515"/>
              <a:gd name="T99" fmla="*/ 87 h 639"/>
              <a:gd name="T100" fmla="*/ 92 w 515"/>
              <a:gd name="T101" fmla="*/ 80 h 639"/>
              <a:gd name="T102" fmla="*/ 5 w 515"/>
              <a:gd name="T103" fmla="*/ 530 h 639"/>
              <a:gd name="T104" fmla="*/ 337 w 515"/>
              <a:gd name="T105" fmla="*/ 620 h 639"/>
              <a:gd name="T106" fmla="*/ 177 w 515"/>
              <a:gd name="T107" fmla="*/ 37 h 639"/>
              <a:gd name="T108" fmla="*/ 347 w 515"/>
              <a:gd name="T109" fmla="*/ 61 h 639"/>
              <a:gd name="T110" fmla="*/ 384 w 515"/>
              <a:gd name="T111" fmla="*/ 50 h 639"/>
              <a:gd name="T112" fmla="*/ 327 w 515"/>
              <a:gd name="T113" fmla="*/ 12 h 639"/>
              <a:gd name="T114" fmla="*/ 167 w 515"/>
              <a:gd name="T115" fmla="*/ 30 h 639"/>
              <a:gd name="T116" fmla="*/ 415 w 515"/>
              <a:gd name="T117" fmla="*/ 23 h 639"/>
              <a:gd name="T118" fmla="*/ 167 w 515"/>
              <a:gd name="T119" fmla="*/ 59 h 639"/>
              <a:gd name="T120" fmla="*/ 327 w 515"/>
              <a:gd name="T121" fmla="*/ 81 h 639"/>
              <a:gd name="T122" fmla="*/ 307 w 515"/>
              <a:gd name="T123" fmla="*/ 63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5" h="639">
                <a:moveTo>
                  <a:pt x="138" y="56"/>
                </a:moveTo>
                <a:cubicBezTo>
                  <a:pt x="135" y="53"/>
                  <a:pt x="132" y="50"/>
                  <a:pt x="130" y="48"/>
                </a:cubicBezTo>
                <a:cubicBezTo>
                  <a:pt x="125" y="37"/>
                  <a:pt x="126" y="26"/>
                  <a:pt x="128" y="16"/>
                </a:cubicBezTo>
                <a:cubicBezTo>
                  <a:pt x="133" y="6"/>
                  <a:pt x="140" y="2"/>
                  <a:pt x="150" y="3"/>
                </a:cubicBezTo>
                <a:cubicBezTo>
                  <a:pt x="158" y="3"/>
                  <a:pt x="165" y="3"/>
                  <a:pt x="173" y="2"/>
                </a:cubicBezTo>
                <a:cubicBezTo>
                  <a:pt x="185" y="2"/>
                  <a:pt x="197" y="2"/>
                  <a:pt x="209" y="1"/>
                </a:cubicBezTo>
                <a:cubicBezTo>
                  <a:pt x="231" y="0"/>
                  <a:pt x="254" y="0"/>
                  <a:pt x="276" y="2"/>
                </a:cubicBezTo>
                <a:cubicBezTo>
                  <a:pt x="296" y="3"/>
                  <a:pt x="316" y="5"/>
                  <a:pt x="335" y="6"/>
                </a:cubicBezTo>
                <a:cubicBezTo>
                  <a:pt x="352" y="7"/>
                  <a:pt x="369" y="10"/>
                  <a:pt x="386" y="10"/>
                </a:cubicBezTo>
                <a:cubicBezTo>
                  <a:pt x="394" y="9"/>
                  <a:pt x="402" y="12"/>
                  <a:pt x="410" y="14"/>
                </a:cubicBezTo>
                <a:cubicBezTo>
                  <a:pt x="414" y="14"/>
                  <a:pt x="418" y="16"/>
                  <a:pt x="421" y="20"/>
                </a:cubicBezTo>
                <a:cubicBezTo>
                  <a:pt x="423" y="34"/>
                  <a:pt x="422" y="47"/>
                  <a:pt x="413" y="58"/>
                </a:cubicBezTo>
                <a:cubicBezTo>
                  <a:pt x="423" y="64"/>
                  <a:pt x="432" y="67"/>
                  <a:pt x="440" y="73"/>
                </a:cubicBezTo>
                <a:cubicBezTo>
                  <a:pt x="463" y="88"/>
                  <a:pt x="483" y="107"/>
                  <a:pt x="495" y="132"/>
                </a:cubicBezTo>
                <a:cubicBezTo>
                  <a:pt x="503" y="148"/>
                  <a:pt x="506" y="165"/>
                  <a:pt x="509" y="181"/>
                </a:cubicBezTo>
                <a:cubicBezTo>
                  <a:pt x="513" y="208"/>
                  <a:pt x="512" y="235"/>
                  <a:pt x="512" y="262"/>
                </a:cubicBezTo>
                <a:cubicBezTo>
                  <a:pt x="513" y="297"/>
                  <a:pt x="514" y="333"/>
                  <a:pt x="514" y="369"/>
                </a:cubicBezTo>
                <a:cubicBezTo>
                  <a:pt x="515" y="402"/>
                  <a:pt x="515" y="435"/>
                  <a:pt x="514" y="468"/>
                </a:cubicBezTo>
                <a:cubicBezTo>
                  <a:pt x="513" y="490"/>
                  <a:pt x="513" y="513"/>
                  <a:pt x="512" y="536"/>
                </a:cubicBezTo>
                <a:cubicBezTo>
                  <a:pt x="512" y="564"/>
                  <a:pt x="508" y="591"/>
                  <a:pt x="495" y="615"/>
                </a:cubicBezTo>
                <a:cubicBezTo>
                  <a:pt x="493" y="618"/>
                  <a:pt x="492" y="621"/>
                  <a:pt x="490" y="624"/>
                </a:cubicBezTo>
                <a:cubicBezTo>
                  <a:pt x="487" y="629"/>
                  <a:pt x="483" y="631"/>
                  <a:pt x="478" y="633"/>
                </a:cubicBezTo>
                <a:cubicBezTo>
                  <a:pt x="466" y="636"/>
                  <a:pt x="453" y="639"/>
                  <a:pt x="440" y="638"/>
                </a:cubicBezTo>
                <a:cubicBezTo>
                  <a:pt x="426" y="637"/>
                  <a:pt x="412" y="636"/>
                  <a:pt x="399" y="635"/>
                </a:cubicBezTo>
                <a:cubicBezTo>
                  <a:pt x="385" y="635"/>
                  <a:pt x="371" y="636"/>
                  <a:pt x="358" y="636"/>
                </a:cubicBezTo>
                <a:cubicBezTo>
                  <a:pt x="347" y="636"/>
                  <a:pt x="336" y="637"/>
                  <a:pt x="326" y="636"/>
                </a:cubicBezTo>
                <a:cubicBezTo>
                  <a:pt x="297" y="636"/>
                  <a:pt x="269" y="635"/>
                  <a:pt x="240" y="634"/>
                </a:cubicBezTo>
                <a:cubicBezTo>
                  <a:pt x="237" y="634"/>
                  <a:pt x="233" y="635"/>
                  <a:pt x="230" y="634"/>
                </a:cubicBezTo>
                <a:cubicBezTo>
                  <a:pt x="202" y="631"/>
                  <a:pt x="174" y="632"/>
                  <a:pt x="146" y="631"/>
                </a:cubicBezTo>
                <a:cubicBezTo>
                  <a:pt x="140" y="631"/>
                  <a:pt x="133" y="631"/>
                  <a:pt x="126" y="630"/>
                </a:cubicBezTo>
                <a:cubicBezTo>
                  <a:pt x="110" y="629"/>
                  <a:pt x="94" y="627"/>
                  <a:pt x="78" y="627"/>
                </a:cubicBezTo>
                <a:cubicBezTo>
                  <a:pt x="60" y="628"/>
                  <a:pt x="43" y="623"/>
                  <a:pt x="29" y="611"/>
                </a:cubicBezTo>
                <a:cubicBezTo>
                  <a:pt x="24" y="607"/>
                  <a:pt x="20" y="603"/>
                  <a:pt x="17" y="598"/>
                </a:cubicBezTo>
                <a:cubicBezTo>
                  <a:pt x="6" y="581"/>
                  <a:pt x="1" y="563"/>
                  <a:pt x="0" y="544"/>
                </a:cubicBezTo>
                <a:cubicBezTo>
                  <a:pt x="0" y="502"/>
                  <a:pt x="0" y="460"/>
                  <a:pt x="0" y="419"/>
                </a:cubicBezTo>
                <a:cubicBezTo>
                  <a:pt x="0" y="393"/>
                  <a:pt x="0" y="368"/>
                  <a:pt x="0" y="343"/>
                </a:cubicBezTo>
                <a:cubicBezTo>
                  <a:pt x="0" y="332"/>
                  <a:pt x="1" y="321"/>
                  <a:pt x="2" y="310"/>
                </a:cubicBezTo>
                <a:cubicBezTo>
                  <a:pt x="5" y="276"/>
                  <a:pt x="8" y="243"/>
                  <a:pt x="11" y="209"/>
                </a:cubicBezTo>
                <a:cubicBezTo>
                  <a:pt x="13" y="177"/>
                  <a:pt x="23" y="149"/>
                  <a:pt x="41" y="124"/>
                </a:cubicBezTo>
                <a:cubicBezTo>
                  <a:pt x="53" y="108"/>
                  <a:pt x="67" y="93"/>
                  <a:pt x="82" y="80"/>
                </a:cubicBezTo>
                <a:cubicBezTo>
                  <a:pt x="95" y="69"/>
                  <a:pt x="110" y="62"/>
                  <a:pt x="127" y="59"/>
                </a:cubicBezTo>
                <a:cubicBezTo>
                  <a:pt x="130" y="59"/>
                  <a:pt x="134" y="58"/>
                  <a:pt x="138" y="56"/>
                </a:cubicBezTo>
                <a:close/>
                <a:moveTo>
                  <a:pt x="253" y="458"/>
                </a:moveTo>
                <a:cubicBezTo>
                  <a:pt x="257" y="453"/>
                  <a:pt x="260" y="452"/>
                  <a:pt x="264" y="456"/>
                </a:cubicBezTo>
                <a:cubicBezTo>
                  <a:pt x="260" y="460"/>
                  <a:pt x="260" y="460"/>
                  <a:pt x="253" y="458"/>
                </a:cubicBezTo>
                <a:close/>
                <a:moveTo>
                  <a:pt x="252" y="441"/>
                </a:moveTo>
                <a:cubicBezTo>
                  <a:pt x="253" y="439"/>
                  <a:pt x="254" y="438"/>
                  <a:pt x="256" y="437"/>
                </a:cubicBezTo>
                <a:cubicBezTo>
                  <a:pt x="259" y="438"/>
                  <a:pt x="263" y="440"/>
                  <a:pt x="267" y="441"/>
                </a:cubicBezTo>
                <a:cubicBezTo>
                  <a:pt x="266" y="443"/>
                  <a:pt x="265" y="445"/>
                  <a:pt x="265" y="445"/>
                </a:cubicBezTo>
                <a:cubicBezTo>
                  <a:pt x="260" y="445"/>
                  <a:pt x="256" y="445"/>
                  <a:pt x="252" y="441"/>
                </a:cubicBezTo>
                <a:close/>
                <a:moveTo>
                  <a:pt x="274" y="426"/>
                </a:moveTo>
                <a:cubicBezTo>
                  <a:pt x="265" y="428"/>
                  <a:pt x="259" y="427"/>
                  <a:pt x="253" y="427"/>
                </a:cubicBezTo>
                <a:cubicBezTo>
                  <a:pt x="253" y="422"/>
                  <a:pt x="255" y="421"/>
                  <a:pt x="258" y="421"/>
                </a:cubicBezTo>
                <a:cubicBezTo>
                  <a:pt x="263" y="419"/>
                  <a:pt x="267" y="421"/>
                  <a:pt x="274" y="426"/>
                </a:cubicBezTo>
                <a:close/>
                <a:moveTo>
                  <a:pt x="365" y="220"/>
                </a:moveTo>
                <a:cubicBezTo>
                  <a:pt x="365" y="222"/>
                  <a:pt x="365" y="223"/>
                  <a:pt x="365" y="224"/>
                </a:cubicBezTo>
                <a:cubicBezTo>
                  <a:pt x="365" y="224"/>
                  <a:pt x="363" y="224"/>
                  <a:pt x="363" y="224"/>
                </a:cubicBezTo>
                <a:cubicBezTo>
                  <a:pt x="363" y="223"/>
                  <a:pt x="363" y="221"/>
                  <a:pt x="363" y="220"/>
                </a:cubicBezTo>
                <a:cubicBezTo>
                  <a:pt x="364" y="220"/>
                  <a:pt x="365" y="220"/>
                  <a:pt x="365" y="220"/>
                </a:cubicBezTo>
                <a:close/>
                <a:moveTo>
                  <a:pt x="359" y="253"/>
                </a:moveTo>
                <a:cubicBezTo>
                  <a:pt x="359" y="252"/>
                  <a:pt x="359" y="250"/>
                  <a:pt x="359" y="244"/>
                </a:cubicBezTo>
                <a:cubicBezTo>
                  <a:pt x="361" y="248"/>
                  <a:pt x="363" y="250"/>
                  <a:pt x="363" y="251"/>
                </a:cubicBezTo>
                <a:cubicBezTo>
                  <a:pt x="364" y="253"/>
                  <a:pt x="362" y="254"/>
                  <a:pt x="359" y="253"/>
                </a:cubicBezTo>
                <a:close/>
                <a:moveTo>
                  <a:pt x="173" y="176"/>
                </a:moveTo>
                <a:cubicBezTo>
                  <a:pt x="171" y="171"/>
                  <a:pt x="173" y="168"/>
                  <a:pt x="176" y="166"/>
                </a:cubicBezTo>
                <a:cubicBezTo>
                  <a:pt x="183" y="163"/>
                  <a:pt x="190" y="162"/>
                  <a:pt x="197" y="167"/>
                </a:cubicBezTo>
                <a:cubicBezTo>
                  <a:pt x="201" y="173"/>
                  <a:pt x="201" y="178"/>
                  <a:pt x="198" y="183"/>
                </a:cubicBezTo>
                <a:cubicBezTo>
                  <a:pt x="193" y="190"/>
                  <a:pt x="186" y="193"/>
                  <a:pt x="178" y="194"/>
                </a:cubicBezTo>
                <a:cubicBezTo>
                  <a:pt x="171" y="191"/>
                  <a:pt x="171" y="191"/>
                  <a:pt x="167" y="185"/>
                </a:cubicBezTo>
                <a:cubicBezTo>
                  <a:pt x="168" y="184"/>
                  <a:pt x="168" y="183"/>
                  <a:pt x="169" y="181"/>
                </a:cubicBezTo>
                <a:cubicBezTo>
                  <a:pt x="173" y="183"/>
                  <a:pt x="176" y="185"/>
                  <a:pt x="179" y="186"/>
                </a:cubicBezTo>
                <a:cubicBezTo>
                  <a:pt x="187" y="185"/>
                  <a:pt x="193" y="182"/>
                  <a:pt x="193" y="173"/>
                </a:cubicBezTo>
                <a:cubicBezTo>
                  <a:pt x="190" y="169"/>
                  <a:pt x="186" y="169"/>
                  <a:pt x="183" y="171"/>
                </a:cubicBezTo>
                <a:cubicBezTo>
                  <a:pt x="180" y="172"/>
                  <a:pt x="177" y="174"/>
                  <a:pt x="173" y="176"/>
                </a:cubicBezTo>
                <a:close/>
                <a:moveTo>
                  <a:pt x="325" y="350"/>
                </a:moveTo>
                <a:cubicBezTo>
                  <a:pt x="323" y="348"/>
                  <a:pt x="322" y="347"/>
                  <a:pt x="321" y="346"/>
                </a:cubicBezTo>
                <a:cubicBezTo>
                  <a:pt x="325" y="341"/>
                  <a:pt x="328" y="336"/>
                  <a:pt x="332" y="330"/>
                </a:cubicBezTo>
                <a:cubicBezTo>
                  <a:pt x="335" y="325"/>
                  <a:pt x="338" y="319"/>
                  <a:pt x="340" y="313"/>
                </a:cubicBezTo>
                <a:cubicBezTo>
                  <a:pt x="343" y="308"/>
                  <a:pt x="345" y="303"/>
                  <a:pt x="347" y="297"/>
                </a:cubicBezTo>
                <a:cubicBezTo>
                  <a:pt x="350" y="292"/>
                  <a:pt x="349" y="285"/>
                  <a:pt x="353" y="280"/>
                </a:cubicBezTo>
                <a:cubicBezTo>
                  <a:pt x="358" y="282"/>
                  <a:pt x="357" y="285"/>
                  <a:pt x="357" y="287"/>
                </a:cubicBezTo>
                <a:cubicBezTo>
                  <a:pt x="355" y="295"/>
                  <a:pt x="353" y="303"/>
                  <a:pt x="350" y="310"/>
                </a:cubicBezTo>
                <a:cubicBezTo>
                  <a:pt x="344" y="322"/>
                  <a:pt x="336" y="333"/>
                  <a:pt x="329" y="345"/>
                </a:cubicBezTo>
                <a:cubicBezTo>
                  <a:pt x="328" y="347"/>
                  <a:pt x="327" y="348"/>
                  <a:pt x="325" y="350"/>
                </a:cubicBezTo>
                <a:close/>
                <a:moveTo>
                  <a:pt x="492" y="382"/>
                </a:moveTo>
                <a:cubicBezTo>
                  <a:pt x="492" y="385"/>
                  <a:pt x="492" y="386"/>
                  <a:pt x="492" y="388"/>
                </a:cubicBezTo>
                <a:cubicBezTo>
                  <a:pt x="491" y="387"/>
                  <a:pt x="490" y="386"/>
                  <a:pt x="489" y="385"/>
                </a:cubicBezTo>
                <a:cubicBezTo>
                  <a:pt x="490" y="384"/>
                  <a:pt x="490" y="384"/>
                  <a:pt x="492" y="382"/>
                </a:cubicBezTo>
                <a:close/>
                <a:moveTo>
                  <a:pt x="462" y="183"/>
                </a:moveTo>
                <a:cubicBezTo>
                  <a:pt x="463" y="180"/>
                  <a:pt x="464" y="179"/>
                  <a:pt x="468" y="181"/>
                </a:cubicBezTo>
                <a:cubicBezTo>
                  <a:pt x="467" y="185"/>
                  <a:pt x="466" y="187"/>
                  <a:pt x="462" y="183"/>
                </a:cubicBezTo>
                <a:close/>
                <a:moveTo>
                  <a:pt x="412" y="577"/>
                </a:moveTo>
                <a:cubicBezTo>
                  <a:pt x="410" y="576"/>
                  <a:pt x="408" y="576"/>
                  <a:pt x="405" y="576"/>
                </a:cubicBezTo>
                <a:cubicBezTo>
                  <a:pt x="407" y="571"/>
                  <a:pt x="409" y="572"/>
                  <a:pt x="412" y="577"/>
                </a:cubicBezTo>
                <a:close/>
                <a:moveTo>
                  <a:pt x="90" y="439"/>
                </a:moveTo>
                <a:cubicBezTo>
                  <a:pt x="93" y="432"/>
                  <a:pt x="96" y="434"/>
                  <a:pt x="99" y="436"/>
                </a:cubicBezTo>
                <a:cubicBezTo>
                  <a:pt x="97" y="441"/>
                  <a:pt x="94" y="439"/>
                  <a:pt x="90" y="439"/>
                </a:cubicBezTo>
                <a:close/>
                <a:moveTo>
                  <a:pt x="70" y="287"/>
                </a:moveTo>
                <a:cubicBezTo>
                  <a:pt x="78" y="280"/>
                  <a:pt x="78" y="280"/>
                  <a:pt x="83" y="288"/>
                </a:cubicBezTo>
                <a:cubicBezTo>
                  <a:pt x="79" y="288"/>
                  <a:pt x="76" y="287"/>
                  <a:pt x="70" y="287"/>
                </a:cubicBezTo>
                <a:close/>
                <a:moveTo>
                  <a:pt x="443" y="121"/>
                </a:moveTo>
                <a:cubicBezTo>
                  <a:pt x="446" y="123"/>
                  <a:pt x="447" y="123"/>
                  <a:pt x="448" y="124"/>
                </a:cubicBezTo>
                <a:cubicBezTo>
                  <a:pt x="447" y="128"/>
                  <a:pt x="444" y="130"/>
                  <a:pt x="440" y="129"/>
                </a:cubicBezTo>
                <a:cubicBezTo>
                  <a:pt x="437" y="125"/>
                  <a:pt x="442" y="124"/>
                  <a:pt x="443" y="121"/>
                </a:cubicBezTo>
                <a:close/>
                <a:moveTo>
                  <a:pt x="457" y="166"/>
                </a:moveTo>
                <a:cubicBezTo>
                  <a:pt x="461" y="159"/>
                  <a:pt x="461" y="159"/>
                  <a:pt x="468" y="162"/>
                </a:cubicBezTo>
                <a:cubicBezTo>
                  <a:pt x="466" y="166"/>
                  <a:pt x="463" y="167"/>
                  <a:pt x="457" y="166"/>
                </a:cubicBezTo>
                <a:close/>
                <a:moveTo>
                  <a:pt x="418" y="561"/>
                </a:moveTo>
                <a:cubicBezTo>
                  <a:pt x="415" y="565"/>
                  <a:pt x="410" y="564"/>
                  <a:pt x="406" y="564"/>
                </a:cubicBezTo>
                <a:cubicBezTo>
                  <a:pt x="405" y="562"/>
                  <a:pt x="405" y="561"/>
                  <a:pt x="405" y="559"/>
                </a:cubicBezTo>
                <a:cubicBezTo>
                  <a:pt x="409" y="557"/>
                  <a:pt x="414" y="557"/>
                  <a:pt x="418" y="561"/>
                </a:cubicBezTo>
                <a:close/>
                <a:moveTo>
                  <a:pt x="419" y="546"/>
                </a:moveTo>
                <a:cubicBezTo>
                  <a:pt x="414" y="548"/>
                  <a:pt x="411" y="550"/>
                  <a:pt x="407" y="547"/>
                </a:cubicBezTo>
                <a:cubicBezTo>
                  <a:pt x="412" y="542"/>
                  <a:pt x="412" y="542"/>
                  <a:pt x="419" y="546"/>
                </a:cubicBezTo>
                <a:close/>
                <a:moveTo>
                  <a:pt x="462" y="147"/>
                </a:moveTo>
                <a:cubicBezTo>
                  <a:pt x="456" y="148"/>
                  <a:pt x="452" y="149"/>
                  <a:pt x="448" y="150"/>
                </a:cubicBezTo>
                <a:cubicBezTo>
                  <a:pt x="446" y="146"/>
                  <a:pt x="448" y="145"/>
                  <a:pt x="450" y="144"/>
                </a:cubicBezTo>
                <a:cubicBezTo>
                  <a:pt x="453" y="142"/>
                  <a:pt x="457" y="141"/>
                  <a:pt x="462" y="147"/>
                </a:cubicBezTo>
                <a:close/>
                <a:moveTo>
                  <a:pt x="89" y="422"/>
                </a:moveTo>
                <a:cubicBezTo>
                  <a:pt x="88" y="420"/>
                  <a:pt x="88" y="418"/>
                  <a:pt x="87" y="417"/>
                </a:cubicBezTo>
                <a:cubicBezTo>
                  <a:pt x="90" y="413"/>
                  <a:pt x="94" y="414"/>
                  <a:pt x="100" y="420"/>
                </a:cubicBezTo>
                <a:cubicBezTo>
                  <a:pt x="96" y="420"/>
                  <a:pt x="93" y="421"/>
                  <a:pt x="89" y="422"/>
                </a:cubicBezTo>
                <a:close/>
                <a:moveTo>
                  <a:pt x="487" y="493"/>
                </a:moveTo>
                <a:cubicBezTo>
                  <a:pt x="486" y="492"/>
                  <a:pt x="485" y="492"/>
                  <a:pt x="483" y="491"/>
                </a:cubicBezTo>
                <a:cubicBezTo>
                  <a:pt x="481" y="480"/>
                  <a:pt x="484" y="469"/>
                  <a:pt x="485" y="457"/>
                </a:cubicBezTo>
                <a:cubicBezTo>
                  <a:pt x="485" y="446"/>
                  <a:pt x="486" y="435"/>
                  <a:pt x="486" y="423"/>
                </a:cubicBezTo>
                <a:cubicBezTo>
                  <a:pt x="488" y="423"/>
                  <a:pt x="489" y="422"/>
                  <a:pt x="491" y="422"/>
                </a:cubicBezTo>
                <a:cubicBezTo>
                  <a:pt x="492" y="423"/>
                  <a:pt x="493" y="425"/>
                  <a:pt x="493" y="426"/>
                </a:cubicBezTo>
                <a:cubicBezTo>
                  <a:pt x="493" y="440"/>
                  <a:pt x="489" y="484"/>
                  <a:pt x="487" y="493"/>
                </a:cubicBezTo>
                <a:close/>
                <a:moveTo>
                  <a:pt x="102" y="135"/>
                </a:moveTo>
                <a:cubicBezTo>
                  <a:pt x="98" y="138"/>
                  <a:pt x="93" y="141"/>
                  <a:pt x="90" y="143"/>
                </a:cubicBezTo>
                <a:cubicBezTo>
                  <a:pt x="74" y="138"/>
                  <a:pt x="72" y="135"/>
                  <a:pt x="70" y="120"/>
                </a:cubicBezTo>
                <a:cubicBezTo>
                  <a:pt x="73" y="112"/>
                  <a:pt x="78" y="106"/>
                  <a:pt x="87" y="104"/>
                </a:cubicBezTo>
                <a:cubicBezTo>
                  <a:pt x="100" y="101"/>
                  <a:pt x="109" y="110"/>
                  <a:pt x="107" y="122"/>
                </a:cubicBezTo>
                <a:cubicBezTo>
                  <a:pt x="106" y="126"/>
                  <a:pt x="104" y="130"/>
                  <a:pt x="102" y="135"/>
                </a:cubicBezTo>
                <a:close/>
                <a:moveTo>
                  <a:pt x="77" y="129"/>
                </a:moveTo>
                <a:cubicBezTo>
                  <a:pt x="81" y="134"/>
                  <a:pt x="86" y="137"/>
                  <a:pt x="92" y="134"/>
                </a:cubicBezTo>
                <a:cubicBezTo>
                  <a:pt x="99" y="131"/>
                  <a:pt x="101" y="124"/>
                  <a:pt x="100" y="116"/>
                </a:cubicBezTo>
                <a:cubicBezTo>
                  <a:pt x="95" y="110"/>
                  <a:pt x="90" y="110"/>
                  <a:pt x="85" y="112"/>
                </a:cubicBezTo>
                <a:cubicBezTo>
                  <a:pt x="78" y="116"/>
                  <a:pt x="75" y="121"/>
                  <a:pt x="77" y="129"/>
                </a:cubicBezTo>
                <a:close/>
                <a:moveTo>
                  <a:pt x="490" y="516"/>
                </a:moveTo>
                <a:cubicBezTo>
                  <a:pt x="495" y="523"/>
                  <a:pt x="495" y="528"/>
                  <a:pt x="495" y="533"/>
                </a:cubicBezTo>
                <a:cubicBezTo>
                  <a:pt x="494" y="554"/>
                  <a:pt x="491" y="574"/>
                  <a:pt x="484" y="593"/>
                </a:cubicBezTo>
                <a:cubicBezTo>
                  <a:pt x="477" y="611"/>
                  <a:pt x="468" y="624"/>
                  <a:pt x="437" y="619"/>
                </a:cubicBezTo>
                <a:cubicBezTo>
                  <a:pt x="436" y="618"/>
                  <a:pt x="436" y="616"/>
                  <a:pt x="435" y="615"/>
                </a:cubicBezTo>
                <a:cubicBezTo>
                  <a:pt x="436" y="614"/>
                  <a:pt x="437" y="613"/>
                  <a:pt x="438" y="613"/>
                </a:cubicBezTo>
                <a:cubicBezTo>
                  <a:pt x="443" y="613"/>
                  <a:pt x="448" y="613"/>
                  <a:pt x="453" y="612"/>
                </a:cubicBezTo>
                <a:cubicBezTo>
                  <a:pt x="462" y="611"/>
                  <a:pt x="468" y="607"/>
                  <a:pt x="473" y="599"/>
                </a:cubicBezTo>
                <a:cubicBezTo>
                  <a:pt x="479" y="589"/>
                  <a:pt x="482" y="577"/>
                  <a:pt x="484" y="565"/>
                </a:cubicBezTo>
                <a:cubicBezTo>
                  <a:pt x="486" y="552"/>
                  <a:pt x="487" y="538"/>
                  <a:pt x="488" y="525"/>
                </a:cubicBezTo>
                <a:cubicBezTo>
                  <a:pt x="489" y="523"/>
                  <a:pt x="489" y="520"/>
                  <a:pt x="490" y="516"/>
                </a:cubicBezTo>
                <a:close/>
                <a:moveTo>
                  <a:pt x="309" y="395"/>
                </a:moveTo>
                <a:cubicBezTo>
                  <a:pt x="308" y="422"/>
                  <a:pt x="307" y="446"/>
                  <a:pt x="306" y="471"/>
                </a:cubicBezTo>
                <a:cubicBezTo>
                  <a:pt x="305" y="490"/>
                  <a:pt x="302" y="509"/>
                  <a:pt x="293" y="525"/>
                </a:cubicBezTo>
                <a:cubicBezTo>
                  <a:pt x="286" y="539"/>
                  <a:pt x="276" y="548"/>
                  <a:pt x="261" y="552"/>
                </a:cubicBezTo>
                <a:cubicBezTo>
                  <a:pt x="257" y="553"/>
                  <a:pt x="254" y="555"/>
                  <a:pt x="250" y="556"/>
                </a:cubicBezTo>
                <a:cubicBezTo>
                  <a:pt x="246" y="561"/>
                  <a:pt x="247" y="568"/>
                  <a:pt x="246" y="573"/>
                </a:cubicBezTo>
                <a:cubicBezTo>
                  <a:pt x="244" y="584"/>
                  <a:pt x="243" y="585"/>
                  <a:pt x="233" y="592"/>
                </a:cubicBezTo>
                <a:cubicBezTo>
                  <a:pt x="226" y="592"/>
                  <a:pt x="220" y="593"/>
                  <a:pt x="214" y="588"/>
                </a:cubicBezTo>
                <a:cubicBezTo>
                  <a:pt x="205" y="576"/>
                  <a:pt x="211" y="564"/>
                  <a:pt x="211" y="554"/>
                </a:cubicBezTo>
                <a:cubicBezTo>
                  <a:pt x="210" y="552"/>
                  <a:pt x="209" y="551"/>
                  <a:pt x="208" y="550"/>
                </a:cubicBezTo>
                <a:cubicBezTo>
                  <a:pt x="182" y="530"/>
                  <a:pt x="176" y="504"/>
                  <a:pt x="179" y="475"/>
                </a:cubicBezTo>
                <a:cubicBezTo>
                  <a:pt x="180" y="466"/>
                  <a:pt x="182" y="458"/>
                  <a:pt x="183" y="450"/>
                </a:cubicBezTo>
                <a:cubicBezTo>
                  <a:pt x="186" y="435"/>
                  <a:pt x="188" y="420"/>
                  <a:pt x="189" y="405"/>
                </a:cubicBezTo>
                <a:cubicBezTo>
                  <a:pt x="191" y="394"/>
                  <a:pt x="189" y="383"/>
                  <a:pt x="183" y="373"/>
                </a:cubicBezTo>
                <a:cubicBezTo>
                  <a:pt x="177" y="363"/>
                  <a:pt x="170" y="352"/>
                  <a:pt x="164" y="342"/>
                </a:cubicBezTo>
                <a:cubicBezTo>
                  <a:pt x="148" y="318"/>
                  <a:pt x="136" y="292"/>
                  <a:pt x="131" y="264"/>
                </a:cubicBezTo>
                <a:cubicBezTo>
                  <a:pt x="129" y="255"/>
                  <a:pt x="128" y="245"/>
                  <a:pt x="129" y="235"/>
                </a:cubicBezTo>
                <a:cubicBezTo>
                  <a:pt x="130" y="221"/>
                  <a:pt x="133" y="207"/>
                  <a:pt x="136" y="193"/>
                </a:cubicBezTo>
                <a:cubicBezTo>
                  <a:pt x="139" y="179"/>
                  <a:pt x="148" y="168"/>
                  <a:pt x="159" y="159"/>
                </a:cubicBezTo>
                <a:cubicBezTo>
                  <a:pt x="178" y="144"/>
                  <a:pt x="200" y="135"/>
                  <a:pt x="225" y="131"/>
                </a:cubicBezTo>
                <a:cubicBezTo>
                  <a:pt x="242" y="128"/>
                  <a:pt x="260" y="129"/>
                  <a:pt x="278" y="132"/>
                </a:cubicBezTo>
                <a:cubicBezTo>
                  <a:pt x="292" y="134"/>
                  <a:pt x="306" y="136"/>
                  <a:pt x="320" y="141"/>
                </a:cubicBezTo>
                <a:cubicBezTo>
                  <a:pt x="336" y="147"/>
                  <a:pt x="349" y="157"/>
                  <a:pt x="361" y="169"/>
                </a:cubicBezTo>
                <a:cubicBezTo>
                  <a:pt x="369" y="177"/>
                  <a:pt x="372" y="188"/>
                  <a:pt x="375" y="198"/>
                </a:cubicBezTo>
                <a:cubicBezTo>
                  <a:pt x="378" y="212"/>
                  <a:pt x="381" y="225"/>
                  <a:pt x="382" y="239"/>
                </a:cubicBezTo>
                <a:cubicBezTo>
                  <a:pt x="384" y="257"/>
                  <a:pt x="380" y="273"/>
                  <a:pt x="375" y="289"/>
                </a:cubicBezTo>
                <a:cubicBezTo>
                  <a:pt x="369" y="312"/>
                  <a:pt x="360" y="334"/>
                  <a:pt x="345" y="353"/>
                </a:cubicBezTo>
                <a:cubicBezTo>
                  <a:pt x="342" y="356"/>
                  <a:pt x="339" y="360"/>
                  <a:pt x="336" y="362"/>
                </a:cubicBezTo>
                <a:cubicBezTo>
                  <a:pt x="325" y="372"/>
                  <a:pt x="317" y="384"/>
                  <a:pt x="309" y="395"/>
                </a:cubicBezTo>
                <a:close/>
                <a:moveTo>
                  <a:pt x="247" y="501"/>
                </a:moveTo>
                <a:cubicBezTo>
                  <a:pt x="247" y="502"/>
                  <a:pt x="247" y="503"/>
                  <a:pt x="247" y="502"/>
                </a:cubicBezTo>
                <a:cubicBezTo>
                  <a:pt x="247" y="503"/>
                  <a:pt x="247" y="502"/>
                  <a:pt x="247" y="501"/>
                </a:cubicBezTo>
                <a:cubicBezTo>
                  <a:pt x="249" y="500"/>
                  <a:pt x="252" y="500"/>
                  <a:pt x="253" y="498"/>
                </a:cubicBezTo>
                <a:cubicBezTo>
                  <a:pt x="255" y="496"/>
                  <a:pt x="257" y="494"/>
                  <a:pt x="255" y="489"/>
                </a:cubicBezTo>
                <a:cubicBezTo>
                  <a:pt x="252" y="494"/>
                  <a:pt x="249" y="497"/>
                  <a:pt x="247" y="501"/>
                </a:cubicBezTo>
                <a:close/>
                <a:moveTo>
                  <a:pt x="202" y="522"/>
                </a:moveTo>
                <a:cubicBezTo>
                  <a:pt x="202" y="522"/>
                  <a:pt x="202" y="521"/>
                  <a:pt x="202" y="521"/>
                </a:cubicBezTo>
                <a:cubicBezTo>
                  <a:pt x="202" y="521"/>
                  <a:pt x="202" y="522"/>
                  <a:pt x="202" y="523"/>
                </a:cubicBezTo>
                <a:cubicBezTo>
                  <a:pt x="199" y="522"/>
                  <a:pt x="197" y="522"/>
                  <a:pt x="196" y="526"/>
                </a:cubicBezTo>
                <a:cubicBezTo>
                  <a:pt x="199" y="533"/>
                  <a:pt x="204" y="540"/>
                  <a:pt x="214" y="543"/>
                </a:cubicBezTo>
                <a:cubicBezTo>
                  <a:pt x="215" y="541"/>
                  <a:pt x="215" y="538"/>
                  <a:pt x="216" y="536"/>
                </a:cubicBezTo>
                <a:cubicBezTo>
                  <a:pt x="213" y="534"/>
                  <a:pt x="211" y="532"/>
                  <a:pt x="209" y="530"/>
                </a:cubicBezTo>
                <a:cubicBezTo>
                  <a:pt x="206" y="529"/>
                  <a:pt x="204" y="529"/>
                  <a:pt x="201" y="529"/>
                </a:cubicBezTo>
                <a:cubicBezTo>
                  <a:pt x="202" y="526"/>
                  <a:pt x="202" y="524"/>
                  <a:pt x="202" y="522"/>
                </a:cubicBezTo>
                <a:close/>
                <a:moveTo>
                  <a:pt x="208" y="385"/>
                </a:moveTo>
                <a:cubicBezTo>
                  <a:pt x="208" y="380"/>
                  <a:pt x="208" y="377"/>
                  <a:pt x="208" y="374"/>
                </a:cubicBezTo>
                <a:cubicBezTo>
                  <a:pt x="207" y="356"/>
                  <a:pt x="209" y="337"/>
                  <a:pt x="209" y="318"/>
                </a:cubicBezTo>
                <a:cubicBezTo>
                  <a:pt x="209" y="301"/>
                  <a:pt x="209" y="284"/>
                  <a:pt x="208" y="267"/>
                </a:cubicBezTo>
                <a:cubicBezTo>
                  <a:pt x="208" y="264"/>
                  <a:pt x="207" y="260"/>
                  <a:pt x="206" y="256"/>
                </a:cubicBezTo>
                <a:cubicBezTo>
                  <a:pt x="202" y="256"/>
                  <a:pt x="198" y="255"/>
                  <a:pt x="195" y="254"/>
                </a:cubicBezTo>
                <a:cubicBezTo>
                  <a:pt x="184" y="251"/>
                  <a:pt x="178" y="244"/>
                  <a:pt x="175" y="234"/>
                </a:cubicBezTo>
                <a:cubicBezTo>
                  <a:pt x="173" y="224"/>
                  <a:pt x="178" y="218"/>
                  <a:pt x="185" y="214"/>
                </a:cubicBezTo>
                <a:cubicBezTo>
                  <a:pt x="194" y="213"/>
                  <a:pt x="198" y="218"/>
                  <a:pt x="201" y="223"/>
                </a:cubicBezTo>
                <a:cubicBezTo>
                  <a:pt x="204" y="229"/>
                  <a:pt x="206" y="236"/>
                  <a:pt x="209" y="242"/>
                </a:cubicBezTo>
                <a:cubicBezTo>
                  <a:pt x="210" y="243"/>
                  <a:pt x="212" y="244"/>
                  <a:pt x="213" y="245"/>
                </a:cubicBezTo>
                <a:cubicBezTo>
                  <a:pt x="216" y="243"/>
                  <a:pt x="218" y="241"/>
                  <a:pt x="221" y="239"/>
                </a:cubicBezTo>
                <a:cubicBezTo>
                  <a:pt x="217" y="231"/>
                  <a:pt x="214" y="223"/>
                  <a:pt x="215" y="215"/>
                </a:cubicBezTo>
                <a:cubicBezTo>
                  <a:pt x="216" y="207"/>
                  <a:pt x="219" y="201"/>
                  <a:pt x="224" y="196"/>
                </a:cubicBezTo>
                <a:cubicBezTo>
                  <a:pt x="228" y="192"/>
                  <a:pt x="233" y="189"/>
                  <a:pt x="241" y="191"/>
                </a:cubicBezTo>
                <a:cubicBezTo>
                  <a:pt x="242" y="194"/>
                  <a:pt x="244" y="197"/>
                  <a:pt x="245" y="200"/>
                </a:cubicBezTo>
                <a:cubicBezTo>
                  <a:pt x="245" y="205"/>
                  <a:pt x="244" y="211"/>
                  <a:pt x="243" y="216"/>
                </a:cubicBezTo>
                <a:cubicBezTo>
                  <a:pt x="240" y="225"/>
                  <a:pt x="236" y="233"/>
                  <a:pt x="233" y="241"/>
                </a:cubicBezTo>
                <a:cubicBezTo>
                  <a:pt x="244" y="248"/>
                  <a:pt x="248" y="247"/>
                  <a:pt x="261" y="238"/>
                </a:cubicBezTo>
                <a:cubicBezTo>
                  <a:pt x="261" y="235"/>
                  <a:pt x="260" y="232"/>
                  <a:pt x="260" y="228"/>
                </a:cubicBezTo>
                <a:cubicBezTo>
                  <a:pt x="261" y="220"/>
                  <a:pt x="262" y="212"/>
                  <a:pt x="264" y="205"/>
                </a:cubicBezTo>
                <a:cubicBezTo>
                  <a:pt x="266" y="199"/>
                  <a:pt x="270" y="195"/>
                  <a:pt x="278" y="196"/>
                </a:cubicBezTo>
                <a:cubicBezTo>
                  <a:pt x="285" y="199"/>
                  <a:pt x="287" y="205"/>
                  <a:pt x="286" y="212"/>
                </a:cubicBezTo>
                <a:cubicBezTo>
                  <a:pt x="286" y="217"/>
                  <a:pt x="283" y="223"/>
                  <a:pt x="281" y="228"/>
                </a:cubicBezTo>
                <a:cubicBezTo>
                  <a:pt x="279" y="232"/>
                  <a:pt x="277" y="236"/>
                  <a:pt x="274" y="241"/>
                </a:cubicBezTo>
                <a:cubicBezTo>
                  <a:pt x="282" y="246"/>
                  <a:pt x="289" y="249"/>
                  <a:pt x="298" y="247"/>
                </a:cubicBezTo>
                <a:cubicBezTo>
                  <a:pt x="299" y="244"/>
                  <a:pt x="301" y="241"/>
                  <a:pt x="303" y="238"/>
                </a:cubicBezTo>
                <a:cubicBezTo>
                  <a:pt x="307" y="233"/>
                  <a:pt x="312" y="227"/>
                  <a:pt x="317" y="223"/>
                </a:cubicBezTo>
                <a:cubicBezTo>
                  <a:pt x="321" y="218"/>
                  <a:pt x="327" y="216"/>
                  <a:pt x="334" y="220"/>
                </a:cubicBezTo>
                <a:cubicBezTo>
                  <a:pt x="340" y="227"/>
                  <a:pt x="339" y="234"/>
                  <a:pt x="334" y="240"/>
                </a:cubicBezTo>
                <a:cubicBezTo>
                  <a:pt x="331" y="245"/>
                  <a:pt x="326" y="250"/>
                  <a:pt x="320" y="252"/>
                </a:cubicBezTo>
                <a:cubicBezTo>
                  <a:pt x="314" y="254"/>
                  <a:pt x="308" y="257"/>
                  <a:pt x="302" y="259"/>
                </a:cubicBezTo>
                <a:cubicBezTo>
                  <a:pt x="297" y="266"/>
                  <a:pt x="294" y="274"/>
                  <a:pt x="292" y="282"/>
                </a:cubicBezTo>
                <a:cubicBezTo>
                  <a:pt x="284" y="309"/>
                  <a:pt x="282" y="339"/>
                  <a:pt x="280" y="368"/>
                </a:cubicBezTo>
                <a:cubicBezTo>
                  <a:pt x="280" y="371"/>
                  <a:pt x="280" y="375"/>
                  <a:pt x="280" y="378"/>
                </a:cubicBezTo>
                <a:cubicBezTo>
                  <a:pt x="281" y="381"/>
                  <a:pt x="282" y="384"/>
                  <a:pt x="282" y="387"/>
                </a:cubicBezTo>
                <a:cubicBezTo>
                  <a:pt x="293" y="389"/>
                  <a:pt x="301" y="389"/>
                  <a:pt x="307" y="385"/>
                </a:cubicBezTo>
                <a:cubicBezTo>
                  <a:pt x="315" y="376"/>
                  <a:pt x="320" y="368"/>
                  <a:pt x="327" y="362"/>
                </a:cubicBezTo>
                <a:cubicBezTo>
                  <a:pt x="352" y="340"/>
                  <a:pt x="365" y="310"/>
                  <a:pt x="372" y="278"/>
                </a:cubicBezTo>
                <a:cubicBezTo>
                  <a:pt x="375" y="267"/>
                  <a:pt x="376" y="256"/>
                  <a:pt x="376" y="245"/>
                </a:cubicBezTo>
                <a:cubicBezTo>
                  <a:pt x="376" y="227"/>
                  <a:pt x="372" y="209"/>
                  <a:pt x="366" y="191"/>
                </a:cubicBezTo>
                <a:cubicBezTo>
                  <a:pt x="363" y="183"/>
                  <a:pt x="359" y="177"/>
                  <a:pt x="354" y="171"/>
                </a:cubicBezTo>
                <a:cubicBezTo>
                  <a:pt x="343" y="161"/>
                  <a:pt x="332" y="153"/>
                  <a:pt x="318" y="148"/>
                </a:cubicBezTo>
                <a:cubicBezTo>
                  <a:pt x="307" y="145"/>
                  <a:pt x="296" y="142"/>
                  <a:pt x="284" y="140"/>
                </a:cubicBezTo>
                <a:cubicBezTo>
                  <a:pt x="257" y="136"/>
                  <a:pt x="232" y="135"/>
                  <a:pt x="206" y="143"/>
                </a:cubicBezTo>
                <a:cubicBezTo>
                  <a:pt x="188" y="148"/>
                  <a:pt x="172" y="156"/>
                  <a:pt x="158" y="168"/>
                </a:cubicBezTo>
                <a:cubicBezTo>
                  <a:pt x="150" y="175"/>
                  <a:pt x="144" y="183"/>
                  <a:pt x="141" y="193"/>
                </a:cubicBezTo>
                <a:cubicBezTo>
                  <a:pt x="134" y="217"/>
                  <a:pt x="132" y="242"/>
                  <a:pt x="137" y="268"/>
                </a:cubicBezTo>
                <a:cubicBezTo>
                  <a:pt x="141" y="291"/>
                  <a:pt x="152" y="313"/>
                  <a:pt x="164" y="333"/>
                </a:cubicBezTo>
                <a:cubicBezTo>
                  <a:pt x="174" y="349"/>
                  <a:pt x="185" y="365"/>
                  <a:pt x="195" y="381"/>
                </a:cubicBezTo>
                <a:cubicBezTo>
                  <a:pt x="195" y="382"/>
                  <a:pt x="196" y="382"/>
                  <a:pt x="197" y="383"/>
                </a:cubicBezTo>
                <a:cubicBezTo>
                  <a:pt x="200" y="384"/>
                  <a:pt x="203" y="384"/>
                  <a:pt x="208" y="385"/>
                </a:cubicBezTo>
                <a:close/>
                <a:moveTo>
                  <a:pt x="188" y="476"/>
                </a:moveTo>
                <a:cubicBezTo>
                  <a:pt x="193" y="477"/>
                  <a:pt x="198" y="478"/>
                  <a:pt x="202" y="478"/>
                </a:cubicBezTo>
                <a:cubicBezTo>
                  <a:pt x="211" y="478"/>
                  <a:pt x="219" y="478"/>
                  <a:pt x="228" y="479"/>
                </a:cubicBezTo>
                <a:cubicBezTo>
                  <a:pt x="241" y="479"/>
                  <a:pt x="254" y="480"/>
                  <a:pt x="267" y="480"/>
                </a:cubicBezTo>
                <a:cubicBezTo>
                  <a:pt x="277" y="480"/>
                  <a:pt x="288" y="481"/>
                  <a:pt x="297" y="479"/>
                </a:cubicBezTo>
                <a:cubicBezTo>
                  <a:pt x="298" y="477"/>
                  <a:pt x="299" y="476"/>
                  <a:pt x="299" y="474"/>
                </a:cubicBezTo>
                <a:cubicBezTo>
                  <a:pt x="300" y="452"/>
                  <a:pt x="301" y="429"/>
                  <a:pt x="302" y="407"/>
                </a:cubicBezTo>
                <a:cubicBezTo>
                  <a:pt x="302" y="404"/>
                  <a:pt x="301" y="401"/>
                  <a:pt x="300" y="398"/>
                </a:cubicBezTo>
                <a:cubicBezTo>
                  <a:pt x="291" y="395"/>
                  <a:pt x="282" y="395"/>
                  <a:pt x="272" y="394"/>
                </a:cubicBezTo>
                <a:cubicBezTo>
                  <a:pt x="251" y="394"/>
                  <a:pt x="230" y="395"/>
                  <a:pt x="209" y="393"/>
                </a:cubicBezTo>
                <a:cubicBezTo>
                  <a:pt x="205" y="392"/>
                  <a:pt x="202" y="393"/>
                  <a:pt x="198" y="393"/>
                </a:cubicBezTo>
                <a:cubicBezTo>
                  <a:pt x="194" y="417"/>
                  <a:pt x="191" y="440"/>
                  <a:pt x="187" y="463"/>
                </a:cubicBezTo>
                <a:cubicBezTo>
                  <a:pt x="187" y="466"/>
                  <a:pt x="187" y="469"/>
                  <a:pt x="186" y="472"/>
                </a:cubicBezTo>
                <a:cubicBezTo>
                  <a:pt x="186" y="473"/>
                  <a:pt x="187" y="474"/>
                  <a:pt x="188" y="476"/>
                </a:cubicBezTo>
                <a:close/>
                <a:moveTo>
                  <a:pt x="214" y="255"/>
                </a:moveTo>
                <a:cubicBezTo>
                  <a:pt x="214" y="259"/>
                  <a:pt x="214" y="261"/>
                  <a:pt x="214" y="264"/>
                </a:cubicBezTo>
                <a:cubicBezTo>
                  <a:pt x="216" y="289"/>
                  <a:pt x="216" y="315"/>
                  <a:pt x="215" y="341"/>
                </a:cubicBezTo>
                <a:cubicBezTo>
                  <a:pt x="214" y="350"/>
                  <a:pt x="214" y="359"/>
                  <a:pt x="214" y="368"/>
                </a:cubicBezTo>
                <a:cubicBezTo>
                  <a:pt x="214" y="374"/>
                  <a:pt x="215" y="380"/>
                  <a:pt x="219" y="386"/>
                </a:cubicBezTo>
                <a:cubicBezTo>
                  <a:pt x="225" y="388"/>
                  <a:pt x="231" y="387"/>
                  <a:pt x="237" y="387"/>
                </a:cubicBezTo>
                <a:cubicBezTo>
                  <a:pt x="242" y="387"/>
                  <a:pt x="248" y="387"/>
                  <a:pt x="254" y="388"/>
                </a:cubicBezTo>
                <a:cubicBezTo>
                  <a:pt x="260" y="388"/>
                  <a:pt x="266" y="388"/>
                  <a:pt x="272" y="385"/>
                </a:cubicBezTo>
                <a:cubicBezTo>
                  <a:pt x="274" y="342"/>
                  <a:pt x="278" y="299"/>
                  <a:pt x="292" y="258"/>
                </a:cubicBezTo>
                <a:cubicBezTo>
                  <a:pt x="283" y="254"/>
                  <a:pt x="275" y="251"/>
                  <a:pt x="266" y="247"/>
                </a:cubicBezTo>
                <a:cubicBezTo>
                  <a:pt x="259" y="249"/>
                  <a:pt x="253" y="253"/>
                  <a:pt x="246" y="253"/>
                </a:cubicBezTo>
                <a:cubicBezTo>
                  <a:pt x="239" y="253"/>
                  <a:pt x="231" y="250"/>
                  <a:pt x="223" y="248"/>
                </a:cubicBezTo>
                <a:cubicBezTo>
                  <a:pt x="221" y="250"/>
                  <a:pt x="217" y="252"/>
                  <a:pt x="214" y="255"/>
                </a:cubicBezTo>
                <a:close/>
                <a:moveTo>
                  <a:pt x="220" y="583"/>
                </a:moveTo>
                <a:cubicBezTo>
                  <a:pt x="227" y="586"/>
                  <a:pt x="232" y="585"/>
                  <a:pt x="236" y="580"/>
                </a:cubicBezTo>
                <a:cubicBezTo>
                  <a:pt x="240" y="574"/>
                  <a:pt x="243" y="566"/>
                  <a:pt x="238" y="558"/>
                </a:cubicBezTo>
                <a:cubicBezTo>
                  <a:pt x="232" y="556"/>
                  <a:pt x="225" y="554"/>
                  <a:pt x="219" y="556"/>
                </a:cubicBezTo>
                <a:cubicBezTo>
                  <a:pt x="215" y="565"/>
                  <a:pt x="213" y="574"/>
                  <a:pt x="220" y="583"/>
                </a:cubicBezTo>
                <a:close/>
                <a:moveTo>
                  <a:pt x="202" y="246"/>
                </a:moveTo>
                <a:cubicBezTo>
                  <a:pt x="201" y="232"/>
                  <a:pt x="199" y="228"/>
                  <a:pt x="191" y="222"/>
                </a:cubicBezTo>
                <a:cubicBezTo>
                  <a:pt x="190" y="221"/>
                  <a:pt x="188" y="221"/>
                  <a:pt x="186" y="221"/>
                </a:cubicBezTo>
                <a:cubicBezTo>
                  <a:pt x="184" y="223"/>
                  <a:pt x="183" y="226"/>
                  <a:pt x="181" y="228"/>
                </a:cubicBezTo>
                <a:cubicBezTo>
                  <a:pt x="187" y="244"/>
                  <a:pt x="191" y="247"/>
                  <a:pt x="202" y="246"/>
                </a:cubicBezTo>
                <a:close/>
                <a:moveTo>
                  <a:pt x="228" y="232"/>
                </a:moveTo>
                <a:cubicBezTo>
                  <a:pt x="235" y="222"/>
                  <a:pt x="238" y="213"/>
                  <a:pt x="239" y="202"/>
                </a:cubicBezTo>
                <a:cubicBezTo>
                  <a:pt x="239" y="201"/>
                  <a:pt x="237" y="200"/>
                  <a:pt x="236" y="198"/>
                </a:cubicBezTo>
                <a:cubicBezTo>
                  <a:pt x="228" y="200"/>
                  <a:pt x="224" y="205"/>
                  <a:pt x="222" y="212"/>
                </a:cubicBezTo>
                <a:cubicBezTo>
                  <a:pt x="221" y="218"/>
                  <a:pt x="221" y="225"/>
                  <a:pt x="228" y="232"/>
                </a:cubicBezTo>
                <a:close/>
                <a:moveTo>
                  <a:pt x="268" y="231"/>
                </a:moveTo>
                <a:cubicBezTo>
                  <a:pt x="275" y="225"/>
                  <a:pt x="278" y="222"/>
                  <a:pt x="279" y="216"/>
                </a:cubicBezTo>
                <a:cubicBezTo>
                  <a:pt x="280" y="213"/>
                  <a:pt x="279" y="209"/>
                  <a:pt x="279" y="206"/>
                </a:cubicBezTo>
                <a:cubicBezTo>
                  <a:pt x="279" y="205"/>
                  <a:pt x="277" y="204"/>
                  <a:pt x="275" y="203"/>
                </a:cubicBezTo>
                <a:cubicBezTo>
                  <a:pt x="267" y="210"/>
                  <a:pt x="267" y="219"/>
                  <a:pt x="268" y="231"/>
                </a:cubicBezTo>
                <a:close/>
                <a:moveTo>
                  <a:pt x="308" y="245"/>
                </a:moveTo>
                <a:cubicBezTo>
                  <a:pt x="309" y="246"/>
                  <a:pt x="310" y="247"/>
                  <a:pt x="311" y="247"/>
                </a:cubicBezTo>
                <a:cubicBezTo>
                  <a:pt x="318" y="245"/>
                  <a:pt x="325" y="242"/>
                  <a:pt x="329" y="236"/>
                </a:cubicBezTo>
                <a:cubicBezTo>
                  <a:pt x="330" y="234"/>
                  <a:pt x="330" y="231"/>
                  <a:pt x="331" y="229"/>
                </a:cubicBezTo>
                <a:cubicBezTo>
                  <a:pt x="329" y="228"/>
                  <a:pt x="328" y="227"/>
                  <a:pt x="327" y="227"/>
                </a:cubicBezTo>
                <a:cubicBezTo>
                  <a:pt x="325" y="228"/>
                  <a:pt x="322" y="228"/>
                  <a:pt x="321" y="230"/>
                </a:cubicBezTo>
                <a:cubicBezTo>
                  <a:pt x="315" y="234"/>
                  <a:pt x="310" y="238"/>
                  <a:pt x="308" y="245"/>
                </a:cubicBezTo>
                <a:close/>
                <a:moveTo>
                  <a:pt x="232" y="546"/>
                </a:moveTo>
                <a:cubicBezTo>
                  <a:pt x="233" y="547"/>
                  <a:pt x="234" y="547"/>
                  <a:pt x="235" y="548"/>
                </a:cubicBezTo>
                <a:cubicBezTo>
                  <a:pt x="236" y="544"/>
                  <a:pt x="238" y="541"/>
                  <a:pt x="239" y="537"/>
                </a:cubicBezTo>
                <a:cubicBezTo>
                  <a:pt x="239" y="537"/>
                  <a:pt x="238" y="537"/>
                  <a:pt x="237" y="537"/>
                </a:cubicBezTo>
                <a:cubicBezTo>
                  <a:pt x="236" y="540"/>
                  <a:pt x="234" y="543"/>
                  <a:pt x="232" y="546"/>
                </a:cubicBezTo>
                <a:close/>
                <a:moveTo>
                  <a:pt x="196" y="508"/>
                </a:moveTo>
                <a:cubicBezTo>
                  <a:pt x="193" y="508"/>
                  <a:pt x="192" y="508"/>
                  <a:pt x="189" y="508"/>
                </a:cubicBezTo>
                <a:cubicBezTo>
                  <a:pt x="190" y="511"/>
                  <a:pt x="191" y="513"/>
                  <a:pt x="192" y="518"/>
                </a:cubicBezTo>
                <a:cubicBezTo>
                  <a:pt x="194" y="513"/>
                  <a:pt x="195" y="511"/>
                  <a:pt x="196" y="508"/>
                </a:cubicBezTo>
                <a:close/>
                <a:moveTo>
                  <a:pt x="296" y="492"/>
                </a:moveTo>
                <a:cubicBezTo>
                  <a:pt x="295" y="491"/>
                  <a:pt x="295" y="490"/>
                  <a:pt x="295" y="490"/>
                </a:cubicBezTo>
                <a:cubicBezTo>
                  <a:pt x="294" y="489"/>
                  <a:pt x="293" y="490"/>
                  <a:pt x="292" y="490"/>
                </a:cubicBezTo>
                <a:cubicBezTo>
                  <a:pt x="292" y="490"/>
                  <a:pt x="292" y="491"/>
                  <a:pt x="292" y="492"/>
                </a:cubicBezTo>
                <a:cubicBezTo>
                  <a:pt x="293" y="492"/>
                  <a:pt x="294" y="492"/>
                  <a:pt x="296" y="492"/>
                </a:cubicBezTo>
                <a:close/>
                <a:moveTo>
                  <a:pt x="259" y="542"/>
                </a:moveTo>
                <a:cubicBezTo>
                  <a:pt x="260" y="542"/>
                  <a:pt x="260" y="542"/>
                  <a:pt x="261" y="542"/>
                </a:cubicBezTo>
                <a:cubicBezTo>
                  <a:pt x="261" y="541"/>
                  <a:pt x="261" y="540"/>
                  <a:pt x="261" y="539"/>
                </a:cubicBezTo>
                <a:cubicBezTo>
                  <a:pt x="260" y="539"/>
                  <a:pt x="260" y="539"/>
                  <a:pt x="259" y="539"/>
                </a:cubicBezTo>
                <a:cubicBezTo>
                  <a:pt x="259" y="540"/>
                  <a:pt x="259" y="541"/>
                  <a:pt x="259" y="542"/>
                </a:cubicBezTo>
                <a:close/>
                <a:moveTo>
                  <a:pt x="222" y="491"/>
                </a:moveTo>
                <a:cubicBezTo>
                  <a:pt x="223" y="490"/>
                  <a:pt x="223" y="490"/>
                  <a:pt x="223" y="490"/>
                </a:cubicBezTo>
                <a:cubicBezTo>
                  <a:pt x="223" y="489"/>
                  <a:pt x="223" y="489"/>
                  <a:pt x="223" y="488"/>
                </a:cubicBezTo>
                <a:cubicBezTo>
                  <a:pt x="223" y="488"/>
                  <a:pt x="222" y="488"/>
                  <a:pt x="222" y="488"/>
                </a:cubicBezTo>
                <a:cubicBezTo>
                  <a:pt x="222" y="489"/>
                  <a:pt x="222" y="490"/>
                  <a:pt x="222" y="491"/>
                </a:cubicBezTo>
                <a:close/>
                <a:moveTo>
                  <a:pt x="223" y="545"/>
                </a:moveTo>
                <a:cubicBezTo>
                  <a:pt x="223" y="545"/>
                  <a:pt x="223" y="545"/>
                  <a:pt x="223" y="545"/>
                </a:cubicBezTo>
                <a:cubicBezTo>
                  <a:pt x="223" y="544"/>
                  <a:pt x="223" y="544"/>
                  <a:pt x="223" y="544"/>
                </a:cubicBezTo>
                <a:lnTo>
                  <a:pt x="223" y="545"/>
                </a:lnTo>
                <a:close/>
                <a:moveTo>
                  <a:pt x="265" y="493"/>
                </a:moveTo>
                <a:cubicBezTo>
                  <a:pt x="266" y="492"/>
                  <a:pt x="266" y="492"/>
                  <a:pt x="266" y="492"/>
                </a:cubicBezTo>
                <a:cubicBezTo>
                  <a:pt x="265" y="492"/>
                  <a:pt x="265" y="492"/>
                  <a:pt x="265" y="492"/>
                </a:cubicBezTo>
                <a:lnTo>
                  <a:pt x="265" y="493"/>
                </a:lnTo>
                <a:close/>
                <a:moveTo>
                  <a:pt x="375" y="626"/>
                </a:moveTo>
                <a:cubicBezTo>
                  <a:pt x="382" y="626"/>
                  <a:pt x="389" y="627"/>
                  <a:pt x="395" y="628"/>
                </a:cubicBezTo>
                <a:cubicBezTo>
                  <a:pt x="409" y="629"/>
                  <a:pt x="422" y="631"/>
                  <a:pt x="436" y="632"/>
                </a:cubicBezTo>
                <a:cubicBezTo>
                  <a:pt x="448" y="633"/>
                  <a:pt x="460" y="631"/>
                  <a:pt x="472" y="628"/>
                </a:cubicBezTo>
                <a:cubicBezTo>
                  <a:pt x="481" y="625"/>
                  <a:pt x="486" y="620"/>
                  <a:pt x="490" y="612"/>
                </a:cubicBezTo>
                <a:cubicBezTo>
                  <a:pt x="501" y="587"/>
                  <a:pt x="507" y="561"/>
                  <a:pt x="506" y="532"/>
                </a:cubicBezTo>
                <a:cubicBezTo>
                  <a:pt x="506" y="519"/>
                  <a:pt x="505" y="506"/>
                  <a:pt x="506" y="493"/>
                </a:cubicBezTo>
                <a:cubicBezTo>
                  <a:pt x="510" y="444"/>
                  <a:pt x="509" y="395"/>
                  <a:pt x="508" y="346"/>
                </a:cubicBezTo>
                <a:cubicBezTo>
                  <a:pt x="507" y="331"/>
                  <a:pt x="506" y="317"/>
                  <a:pt x="506" y="302"/>
                </a:cubicBezTo>
                <a:cubicBezTo>
                  <a:pt x="506" y="276"/>
                  <a:pt x="506" y="250"/>
                  <a:pt x="506" y="223"/>
                </a:cubicBezTo>
                <a:cubicBezTo>
                  <a:pt x="505" y="210"/>
                  <a:pt x="504" y="196"/>
                  <a:pt x="502" y="182"/>
                </a:cubicBezTo>
                <a:cubicBezTo>
                  <a:pt x="499" y="160"/>
                  <a:pt x="493" y="138"/>
                  <a:pt x="479" y="119"/>
                </a:cubicBezTo>
                <a:cubicBezTo>
                  <a:pt x="464" y="100"/>
                  <a:pt x="446" y="84"/>
                  <a:pt x="425" y="72"/>
                </a:cubicBezTo>
                <a:cubicBezTo>
                  <a:pt x="420" y="69"/>
                  <a:pt x="414" y="67"/>
                  <a:pt x="408" y="70"/>
                </a:cubicBezTo>
                <a:cubicBezTo>
                  <a:pt x="406" y="73"/>
                  <a:pt x="403" y="76"/>
                  <a:pt x="401" y="79"/>
                </a:cubicBezTo>
                <a:cubicBezTo>
                  <a:pt x="395" y="83"/>
                  <a:pt x="389" y="85"/>
                  <a:pt x="383" y="86"/>
                </a:cubicBezTo>
                <a:cubicBezTo>
                  <a:pt x="374" y="86"/>
                  <a:pt x="365" y="87"/>
                  <a:pt x="357" y="87"/>
                </a:cubicBezTo>
                <a:cubicBezTo>
                  <a:pt x="344" y="88"/>
                  <a:pt x="331" y="89"/>
                  <a:pt x="318" y="89"/>
                </a:cubicBezTo>
                <a:cubicBezTo>
                  <a:pt x="301" y="89"/>
                  <a:pt x="284" y="87"/>
                  <a:pt x="267" y="86"/>
                </a:cubicBezTo>
                <a:cubicBezTo>
                  <a:pt x="265" y="86"/>
                  <a:pt x="262" y="86"/>
                  <a:pt x="260" y="86"/>
                </a:cubicBezTo>
                <a:cubicBezTo>
                  <a:pt x="244" y="87"/>
                  <a:pt x="228" y="88"/>
                  <a:pt x="211" y="85"/>
                </a:cubicBezTo>
                <a:cubicBezTo>
                  <a:pt x="195" y="82"/>
                  <a:pt x="179" y="80"/>
                  <a:pt x="163" y="78"/>
                </a:cubicBezTo>
                <a:cubicBezTo>
                  <a:pt x="152" y="76"/>
                  <a:pt x="142" y="74"/>
                  <a:pt x="136" y="65"/>
                </a:cubicBezTo>
                <a:cubicBezTo>
                  <a:pt x="119" y="65"/>
                  <a:pt x="105" y="71"/>
                  <a:pt x="92" y="80"/>
                </a:cubicBezTo>
                <a:cubicBezTo>
                  <a:pt x="72" y="94"/>
                  <a:pt x="55" y="112"/>
                  <a:pt x="41" y="133"/>
                </a:cubicBezTo>
                <a:cubicBezTo>
                  <a:pt x="25" y="157"/>
                  <a:pt x="16" y="183"/>
                  <a:pt x="16" y="214"/>
                </a:cubicBezTo>
                <a:cubicBezTo>
                  <a:pt x="16" y="220"/>
                  <a:pt x="16" y="226"/>
                  <a:pt x="15" y="232"/>
                </a:cubicBezTo>
                <a:cubicBezTo>
                  <a:pt x="13" y="258"/>
                  <a:pt x="10" y="283"/>
                  <a:pt x="7" y="309"/>
                </a:cubicBezTo>
                <a:cubicBezTo>
                  <a:pt x="6" y="320"/>
                  <a:pt x="6" y="330"/>
                  <a:pt x="6" y="341"/>
                </a:cubicBezTo>
                <a:cubicBezTo>
                  <a:pt x="5" y="367"/>
                  <a:pt x="6" y="394"/>
                  <a:pt x="5" y="420"/>
                </a:cubicBezTo>
                <a:cubicBezTo>
                  <a:pt x="5" y="457"/>
                  <a:pt x="5" y="493"/>
                  <a:pt x="5" y="530"/>
                </a:cubicBezTo>
                <a:cubicBezTo>
                  <a:pt x="5" y="552"/>
                  <a:pt x="9" y="573"/>
                  <a:pt x="22" y="592"/>
                </a:cubicBezTo>
                <a:cubicBezTo>
                  <a:pt x="24" y="596"/>
                  <a:pt x="27" y="600"/>
                  <a:pt x="31" y="603"/>
                </a:cubicBezTo>
                <a:cubicBezTo>
                  <a:pt x="45" y="615"/>
                  <a:pt x="62" y="621"/>
                  <a:pt x="81" y="621"/>
                </a:cubicBezTo>
                <a:cubicBezTo>
                  <a:pt x="108" y="620"/>
                  <a:pt x="135" y="616"/>
                  <a:pt x="162" y="620"/>
                </a:cubicBezTo>
                <a:cubicBezTo>
                  <a:pt x="163" y="620"/>
                  <a:pt x="164" y="620"/>
                  <a:pt x="165" y="620"/>
                </a:cubicBezTo>
                <a:cubicBezTo>
                  <a:pt x="189" y="619"/>
                  <a:pt x="213" y="618"/>
                  <a:pt x="237" y="620"/>
                </a:cubicBezTo>
                <a:cubicBezTo>
                  <a:pt x="270" y="622"/>
                  <a:pt x="304" y="620"/>
                  <a:pt x="337" y="620"/>
                </a:cubicBezTo>
                <a:cubicBezTo>
                  <a:pt x="347" y="620"/>
                  <a:pt x="357" y="620"/>
                  <a:pt x="368" y="620"/>
                </a:cubicBezTo>
                <a:cubicBezTo>
                  <a:pt x="370" y="622"/>
                  <a:pt x="372" y="623"/>
                  <a:pt x="375" y="626"/>
                </a:cubicBezTo>
                <a:close/>
                <a:moveTo>
                  <a:pt x="413" y="34"/>
                </a:moveTo>
                <a:cubicBezTo>
                  <a:pt x="394" y="35"/>
                  <a:pt x="376" y="34"/>
                  <a:pt x="359" y="36"/>
                </a:cubicBezTo>
                <a:cubicBezTo>
                  <a:pt x="316" y="40"/>
                  <a:pt x="273" y="40"/>
                  <a:pt x="230" y="35"/>
                </a:cubicBezTo>
                <a:cubicBezTo>
                  <a:pt x="228" y="35"/>
                  <a:pt x="226" y="35"/>
                  <a:pt x="224" y="35"/>
                </a:cubicBezTo>
                <a:cubicBezTo>
                  <a:pt x="208" y="35"/>
                  <a:pt x="193" y="35"/>
                  <a:pt x="177" y="37"/>
                </a:cubicBezTo>
                <a:cubicBezTo>
                  <a:pt x="163" y="37"/>
                  <a:pt x="149" y="38"/>
                  <a:pt x="136" y="30"/>
                </a:cubicBezTo>
                <a:cubicBezTo>
                  <a:pt x="134" y="35"/>
                  <a:pt x="135" y="39"/>
                  <a:pt x="138" y="44"/>
                </a:cubicBezTo>
                <a:cubicBezTo>
                  <a:pt x="141" y="45"/>
                  <a:pt x="144" y="47"/>
                  <a:pt x="148" y="48"/>
                </a:cubicBezTo>
                <a:cubicBezTo>
                  <a:pt x="156" y="49"/>
                  <a:pt x="165" y="51"/>
                  <a:pt x="173" y="53"/>
                </a:cubicBezTo>
                <a:cubicBezTo>
                  <a:pt x="193" y="57"/>
                  <a:pt x="214" y="58"/>
                  <a:pt x="234" y="58"/>
                </a:cubicBezTo>
                <a:cubicBezTo>
                  <a:pt x="262" y="57"/>
                  <a:pt x="290" y="56"/>
                  <a:pt x="319" y="61"/>
                </a:cubicBezTo>
                <a:cubicBezTo>
                  <a:pt x="328" y="62"/>
                  <a:pt x="338" y="63"/>
                  <a:pt x="347" y="61"/>
                </a:cubicBezTo>
                <a:cubicBezTo>
                  <a:pt x="348" y="58"/>
                  <a:pt x="349" y="55"/>
                  <a:pt x="350" y="52"/>
                </a:cubicBezTo>
                <a:cubicBezTo>
                  <a:pt x="353" y="54"/>
                  <a:pt x="355" y="55"/>
                  <a:pt x="357" y="56"/>
                </a:cubicBezTo>
                <a:cubicBezTo>
                  <a:pt x="358" y="54"/>
                  <a:pt x="360" y="53"/>
                  <a:pt x="361" y="52"/>
                </a:cubicBezTo>
                <a:cubicBezTo>
                  <a:pt x="364" y="54"/>
                  <a:pt x="366" y="56"/>
                  <a:pt x="368" y="58"/>
                </a:cubicBezTo>
                <a:cubicBezTo>
                  <a:pt x="370" y="56"/>
                  <a:pt x="372" y="54"/>
                  <a:pt x="374" y="53"/>
                </a:cubicBezTo>
                <a:cubicBezTo>
                  <a:pt x="376" y="55"/>
                  <a:pt x="377" y="57"/>
                  <a:pt x="379" y="59"/>
                </a:cubicBezTo>
                <a:cubicBezTo>
                  <a:pt x="381" y="56"/>
                  <a:pt x="382" y="53"/>
                  <a:pt x="384" y="50"/>
                </a:cubicBezTo>
                <a:cubicBezTo>
                  <a:pt x="387" y="53"/>
                  <a:pt x="389" y="56"/>
                  <a:pt x="390" y="58"/>
                </a:cubicBezTo>
                <a:cubicBezTo>
                  <a:pt x="395" y="57"/>
                  <a:pt x="400" y="56"/>
                  <a:pt x="405" y="54"/>
                </a:cubicBezTo>
                <a:cubicBezTo>
                  <a:pt x="411" y="50"/>
                  <a:pt x="415" y="45"/>
                  <a:pt x="413" y="34"/>
                </a:cubicBezTo>
                <a:close/>
                <a:moveTo>
                  <a:pt x="415" y="23"/>
                </a:moveTo>
                <a:cubicBezTo>
                  <a:pt x="412" y="22"/>
                  <a:pt x="411" y="20"/>
                  <a:pt x="409" y="20"/>
                </a:cubicBezTo>
                <a:cubicBezTo>
                  <a:pt x="400" y="19"/>
                  <a:pt x="391" y="17"/>
                  <a:pt x="382" y="16"/>
                </a:cubicBezTo>
                <a:cubicBezTo>
                  <a:pt x="364" y="14"/>
                  <a:pt x="346" y="13"/>
                  <a:pt x="327" y="12"/>
                </a:cubicBezTo>
                <a:cubicBezTo>
                  <a:pt x="314" y="11"/>
                  <a:pt x="301" y="10"/>
                  <a:pt x="288" y="10"/>
                </a:cubicBezTo>
                <a:cubicBezTo>
                  <a:pt x="269" y="9"/>
                  <a:pt x="250" y="7"/>
                  <a:pt x="231" y="7"/>
                </a:cubicBezTo>
                <a:cubicBezTo>
                  <a:pt x="205" y="8"/>
                  <a:pt x="178" y="11"/>
                  <a:pt x="151" y="10"/>
                </a:cubicBezTo>
                <a:cubicBezTo>
                  <a:pt x="148" y="9"/>
                  <a:pt x="144" y="11"/>
                  <a:pt x="140" y="11"/>
                </a:cubicBezTo>
                <a:cubicBezTo>
                  <a:pt x="141" y="15"/>
                  <a:pt x="140" y="19"/>
                  <a:pt x="142" y="22"/>
                </a:cubicBezTo>
                <a:cubicBezTo>
                  <a:pt x="143" y="25"/>
                  <a:pt x="147" y="27"/>
                  <a:pt x="150" y="28"/>
                </a:cubicBezTo>
                <a:cubicBezTo>
                  <a:pt x="155" y="30"/>
                  <a:pt x="161" y="30"/>
                  <a:pt x="167" y="30"/>
                </a:cubicBezTo>
                <a:cubicBezTo>
                  <a:pt x="174" y="30"/>
                  <a:pt x="182" y="30"/>
                  <a:pt x="189" y="29"/>
                </a:cubicBezTo>
                <a:cubicBezTo>
                  <a:pt x="204" y="29"/>
                  <a:pt x="219" y="27"/>
                  <a:pt x="233" y="29"/>
                </a:cubicBezTo>
                <a:cubicBezTo>
                  <a:pt x="247" y="31"/>
                  <a:pt x="261" y="31"/>
                  <a:pt x="274" y="32"/>
                </a:cubicBezTo>
                <a:cubicBezTo>
                  <a:pt x="287" y="32"/>
                  <a:pt x="301" y="33"/>
                  <a:pt x="314" y="32"/>
                </a:cubicBezTo>
                <a:cubicBezTo>
                  <a:pt x="340" y="31"/>
                  <a:pt x="366" y="30"/>
                  <a:pt x="392" y="28"/>
                </a:cubicBezTo>
                <a:cubicBezTo>
                  <a:pt x="397" y="28"/>
                  <a:pt x="402" y="27"/>
                  <a:pt x="407" y="27"/>
                </a:cubicBezTo>
                <a:cubicBezTo>
                  <a:pt x="409" y="26"/>
                  <a:pt x="411" y="25"/>
                  <a:pt x="415" y="23"/>
                </a:cubicBezTo>
                <a:close/>
                <a:moveTo>
                  <a:pt x="397" y="69"/>
                </a:moveTo>
                <a:cubicBezTo>
                  <a:pt x="394" y="68"/>
                  <a:pt x="392" y="68"/>
                  <a:pt x="390" y="68"/>
                </a:cubicBezTo>
                <a:cubicBezTo>
                  <a:pt x="381" y="68"/>
                  <a:pt x="373" y="68"/>
                  <a:pt x="364" y="68"/>
                </a:cubicBezTo>
                <a:cubicBezTo>
                  <a:pt x="360" y="68"/>
                  <a:pt x="356" y="67"/>
                  <a:pt x="352" y="68"/>
                </a:cubicBezTo>
                <a:cubicBezTo>
                  <a:pt x="340" y="70"/>
                  <a:pt x="328" y="69"/>
                  <a:pt x="316" y="68"/>
                </a:cubicBezTo>
                <a:cubicBezTo>
                  <a:pt x="295" y="65"/>
                  <a:pt x="275" y="64"/>
                  <a:pt x="255" y="65"/>
                </a:cubicBezTo>
                <a:cubicBezTo>
                  <a:pt x="226" y="66"/>
                  <a:pt x="196" y="64"/>
                  <a:pt x="167" y="59"/>
                </a:cubicBezTo>
                <a:cubicBezTo>
                  <a:pt x="161" y="58"/>
                  <a:pt x="155" y="56"/>
                  <a:pt x="148" y="58"/>
                </a:cubicBezTo>
                <a:cubicBezTo>
                  <a:pt x="148" y="60"/>
                  <a:pt x="148" y="62"/>
                  <a:pt x="148" y="63"/>
                </a:cubicBezTo>
                <a:cubicBezTo>
                  <a:pt x="153" y="69"/>
                  <a:pt x="160" y="70"/>
                  <a:pt x="166" y="71"/>
                </a:cubicBezTo>
                <a:cubicBezTo>
                  <a:pt x="183" y="73"/>
                  <a:pt x="199" y="76"/>
                  <a:pt x="215" y="78"/>
                </a:cubicBezTo>
                <a:cubicBezTo>
                  <a:pt x="230" y="80"/>
                  <a:pt x="244" y="81"/>
                  <a:pt x="259" y="79"/>
                </a:cubicBezTo>
                <a:cubicBezTo>
                  <a:pt x="263" y="79"/>
                  <a:pt x="267" y="79"/>
                  <a:pt x="271" y="79"/>
                </a:cubicBezTo>
                <a:cubicBezTo>
                  <a:pt x="290" y="80"/>
                  <a:pt x="309" y="81"/>
                  <a:pt x="327" y="81"/>
                </a:cubicBezTo>
                <a:cubicBezTo>
                  <a:pt x="341" y="81"/>
                  <a:pt x="354" y="80"/>
                  <a:pt x="367" y="80"/>
                </a:cubicBezTo>
                <a:cubicBezTo>
                  <a:pt x="373" y="79"/>
                  <a:pt x="380" y="79"/>
                  <a:pt x="386" y="78"/>
                </a:cubicBezTo>
                <a:cubicBezTo>
                  <a:pt x="391" y="77"/>
                  <a:pt x="395" y="76"/>
                  <a:pt x="397" y="69"/>
                </a:cubicBezTo>
                <a:close/>
                <a:moveTo>
                  <a:pt x="350" y="629"/>
                </a:moveTo>
                <a:cubicBezTo>
                  <a:pt x="339" y="625"/>
                  <a:pt x="332" y="628"/>
                  <a:pt x="324" y="629"/>
                </a:cubicBezTo>
                <a:cubicBezTo>
                  <a:pt x="332" y="630"/>
                  <a:pt x="340" y="633"/>
                  <a:pt x="350" y="629"/>
                </a:cubicBezTo>
                <a:close/>
                <a:moveTo>
                  <a:pt x="307" y="630"/>
                </a:moveTo>
                <a:cubicBezTo>
                  <a:pt x="307" y="630"/>
                  <a:pt x="307" y="629"/>
                  <a:pt x="307" y="629"/>
                </a:cubicBezTo>
                <a:cubicBezTo>
                  <a:pt x="305" y="629"/>
                  <a:pt x="304" y="628"/>
                  <a:pt x="302" y="628"/>
                </a:cubicBezTo>
                <a:cubicBezTo>
                  <a:pt x="302" y="629"/>
                  <a:pt x="302" y="629"/>
                  <a:pt x="302" y="630"/>
                </a:cubicBezTo>
                <a:cubicBezTo>
                  <a:pt x="304" y="630"/>
                  <a:pt x="305" y="630"/>
                  <a:pt x="307" y="630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25"/>
          <p:cNvSpPr>
            <a:spLocks noEditPoints="1"/>
          </p:cNvSpPr>
          <p:nvPr/>
        </p:nvSpPr>
        <p:spPr bwMode="auto">
          <a:xfrm>
            <a:off x="2706511" y="3275249"/>
            <a:ext cx="262466" cy="279634"/>
          </a:xfrm>
          <a:custGeom>
            <a:avLst/>
            <a:gdLst>
              <a:gd name="T0" fmla="*/ 87 w 295"/>
              <a:gd name="T1" fmla="*/ 29 h 314"/>
              <a:gd name="T2" fmla="*/ 100 w 295"/>
              <a:gd name="T3" fmla="*/ 32 h 314"/>
              <a:gd name="T4" fmla="*/ 147 w 295"/>
              <a:gd name="T5" fmla="*/ 20 h 314"/>
              <a:gd name="T6" fmla="*/ 166 w 295"/>
              <a:gd name="T7" fmla="*/ 20 h 314"/>
              <a:gd name="T8" fmla="*/ 187 w 295"/>
              <a:gd name="T9" fmla="*/ 29 h 314"/>
              <a:gd name="T10" fmla="*/ 201 w 295"/>
              <a:gd name="T11" fmla="*/ 35 h 314"/>
              <a:gd name="T12" fmla="*/ 229 w 295"/>
              <a:gd name="T13" fmla="*/ 35 h 314"/>
              <a:gd name="T14" fmla="*/ 240 w 295"/>
              <a:gd name="T15" fmla="*/ 58 h 314"/>
              <a:gd name="T16" fmla="*/ 248 w 295"/>
              <a:gd name="T17" fmla="*/ 49 h 314"/>
              <a:gd name="T18" fmla="*/ 263 w 295"/>
              <a:gd name="T19" fmla="*/ 110 h 314"/>
              <a:gd name="T20" fmla="*/ 267 w 295"/>
              <a:gd name="T21" fmla="*/ 84 h 314"/>
              <a:gd name="T22" fmla="*/ 282 w 295"/>
              <a:gd name="T23" fmla="*/ 100 h 314"/>
              <a:gd name="T24" fmla="*/ 295 w 295"/>
              <a:gd name="T25" fmla="*/ 169 h 314"/>
              <a:gd name="T26" fmla="*/ 285 w 295"/>
              <a:gd name="T27" fmla="*/ 205 h 314"/>
              <a:gd name="T28" fmla="*/ 275 w 295"/>
              <a:gd name="T29" fmla="*/ 251 h 314"/>
              <a:gd name="T30" fmla="*/ 260 w 295"/>
              <a:gd name="T31" fmla="*/ 256 h 314"/>
              <a:gd name="T32" fmla="*/ 219 w 295"/>
              <a:gd name="T33" fmla="*/ 305 h 314"/>
              <a:gd name="T34" fmla="*/ 187 w 295"/>
              <a:gd name="T35" fmla="*/ 300 h 314"/>
              <a:gd name="T36" fmla="*/ 159 w 295"/>
              <a:gd name="T37" fmla="*/ 305 h 314"/>
              <a:gd name="T38" fmla="*/ 119 w 295"/>
              <a:gd name="T39" fmla="*/ 284 h 314"/>
              <a:gd name="T40" fmla="*/ 114 w 295"/>
              <a:gd name="T41" fmla="*/ 290 h 314"/>
              <a:gd name="T42" fmla="*/ 70 w 295"/>
              <a:gd name="T43" fmla="*/ 273 h 314"/>
              <a:gd name="T44" fmla="*/ 30 w 295"/>
              <a:gd name="T45" fmla="*/ 252 h 314"/>
              <a:gd name="T46" fmla="*/ 8 w 295"/>
              <a:gd name="T47" fmla="*/ 177 h 314"/>
              <a:gd name="T48" fmla="*/ 17 w 295"/>
              <a:gd name="T49" fmla="*/ 86 h 314"/>
              <a:gd name="T50" fmla="*/ 28 w 295"/>
              <a:gd name="T51" fmla="*/ 106 h 314"/>
              <a:gd name="T52" fmla="*/ 47 w 295"/>
              <a:gd name="T53" fmla="*/ 65 h 314"/>
              <a:gd name="T54" fmla="*/ 72 w 295"/>
              <a:gd name="T55" fmla="*/ 38 h 314"/>
              <a:gd name="T56" fmla="*/ 63 w 295"/>
              <a:gd name="T57" fmla="*/ 65 h 314"/>
              <a:gd name="T58" fmla="*/ 122 w 295"/>
              <a:gd name="T59" fmla="*/ 43 h 314"/>
              <a:gd name="T60" fmla="*/ 138 w 295"/>
              <a:gd name="T61" fmla="*/ 21 h 314"/>
              <a:gd name="T62" fmla="*/ 120 w 295"/>
              <a:gd name="T63" fmla="*/ 41 h 314"/>
              <a:gd name="T64" fmla="*/ 10 w 295"/>
              <a:gd name="T65" fmla="*/ 166 h 314"/>
              <a:gd name="T66" fmla="*/ 16 w 295"/>
              <a:gd name="T67" fmla="*/ 181 h 314"/>
              <a:gd name="T68" fmla="*/ 10 w 295"/>
              <a:gd name="T69" fmla="*/ 166 h 314"/>
              <a:gd name="T70" fmla="*/ 167 w 295"/>
              <a:gd name="T71" fmla="*/ 46 h 314"/>
              <a:gd name="T72" fmla="*/ 181 w 295"/>
              <a:gd name="T73" fmla="*/ 42 h 314"/>
              <a:gd name="T74" fmla="*/ 45 w 295"/>
              <a:gd name="T75" fmla="*/ 236 h 314"/>
              <a:gd name="T76" fmla="*/ 41 w 295"/>
              <a:gd name="T77" fmla="*/ 246 h 314"/>
              <a:gd name="T78" fmla="*/ 22 w 295"/>
              <a:gd name="T79" fmla="*/ 94 h 314"/>
              <a:gd name="T80" fmla="*/ 22 w 295"/>
              <a:gd name="T81" fmla="*/ 94 h 314"/>
              <a:gd name="T82" fmla="*/ 59 w 295"/>
              <a:gd name="T83" fmla="*/ 264 h 314"/>
              <a:gd name="T84" fmla="*/ 79 w 295"/>
              <a:gd name="T85" fmla="*/ 86 h 314"/>
              <a:gd name="T86" fmla="*/ 90 w 295"/>
              <a:gd name="T87" fmla="*/ 60 h 314"/>
              <a:gd name="T88" fmla="*/ 191 w 295"/>
              <a:gd name="T89" fmla="*/ 68 h 314"/>
              <a:gd name="T90" fmla="*/ 198 w 295"/>
              <a:gd name="T91" fmla="*/ 74 h 314"/>
              <a:gd name="T92" fmla="*/ 191 w 295"/>
              <a:gd name="T93" fmla="*/ 68 h 314"/>
              <a:gd name="T94" fmla="*/ 34 w 295"/>
              <a:gd name="T95" fmla="*/ 159 h 314"/>
              <a:gd name="T96" fmla="*/ 143 w 295"/>
              <a:gd name="T97" fmla="*/ 45 h 314"/>
              <a:gd name="T98" fmla="*/ 141 w 295"/>
              <a:gd name="T99" fmla="*/ 41 h 314"/>
              <a:gd name="T100" fmla="*/ 143 w 295"/>
              <a:gd name="T101" fmla="*/ 47 h 314"/>
              <a:gd name="T102" fmla="*/ 112 w 295"/>
              <a:gd name="T103" fmla="*/ 61 h 314"/>
              <a:gd name="T104" fmla="*/ 117 w 295"/>
              <a:gd name="T105" fmla="*/ 55 h 314"/>
              <a:gd name="T106" fmla="*/ 22 w 295"/>
              <a:gd name="T107" fmla="*/ 198 h 314"/>
              <a:gd name="T108" fmla="*/ 111 w 295"/>
              <a:gd name="T109" fmla="*/ 40 h 314"/>
              <a:gd name="T110" fmla="*/ 115 w 295"/>
              <a:gd name="T111" fmla="*/ 31 h 314"/>
              <a:gd name="T112" fmla="*/ 41 w 295"/>
              <a:gd name="T113" fmla="*/ 208 h 314"/>
              <a:gd name="T114" fmla="*/ 45 w 295"/>
              <a:gd name="T115" fmla="*/ 213 h 314"/>
              <a:gd name="T116" fmla="*/ 41 w 295"/>
              <a:gd name="T117" fmla="*/ 208 h 314"/>
              <a:gd name="T118" fmla="*/ 71 w 295"/>
              <a:gd name="T119" fmla="*/ 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5" h="314">
                <a:moveTo>
                  <a:pt x="72" y="38"/>
                </a:moveTo>
                <a:cubicBezTo>
                  <a:pt x="72" y="32"/>
                  <a:pt x="76" y="29"/>
                  <a:pt x="80" y="25"/>
                </a:cubicBezTo>
                <a:cubicBezTo>
                  <a:pt x="81" y="24"/>
                  <a:pt x="84" y="23"/>
                  <a:pt x="85" y="24"/>
                </a:cubicBezTo>
                <a:cubicBezTo>
                  <a:pt x="86" y="24"/>
                  <a:pt x="87" y="27"/>
                  <a:pt x="87" y="29"/>
                </a:cubicBezTo>
                <a:cubicBezTo>
                  <a:pt x="86" y="34"/>
                  <a:pt x="84" y="39"/>
                  <a:pt x="83" y="44"/>
                </a:cubicBezTo>
                <a:cubicBezTo>
                  <a:pt x="82" y="46"/>
                  <a:pt x="82" y="48"/>
                  <a:pt x="85" y="48"/>
                </a:cubicBezTo>
                <a:cubicBezTo>
                  <a:pt x="86" y="49"/>
                  <a:pt x="89" y="48"/>
                  <a:pt x="90" y="47"/>
                </a:cubicBezTo>
                <a:cubicBezTo>
                  <a:pt x="94" y="42"/>
                  <a:pt x="98" y="37"/>
                  <a:pt x="100" y="32"/>
                </a:cubicBezTo>
                <a:cubicBezTo>
                  <a:pt x="101" y="26"/>
                  <a:pt x="104" y="20"/>
                  <a:pt x="107" y="15"/>
                </a:cubicBezTo>
                <a:cubicBezTo>
                  <a:pt x="110" y="7"/>
                  <a:pt x="116" y="3"/>
                  <a:pt x="124" y="1"/>
                </a:cubicBezTo>
                <a:cubicBezTo>
                  <a:pt x="129" y="0"/>
                  <a:pt x="133" y="1"/>
                  <a:pt x="137" y="4"/>
                </a:cubicBezTo>
                <a:cubicBezTo>
                  <a:pt x="142" y="8"/>
                  <a:pt x="146" y="13"/>
                  <a:pt x="147" y="20"/>
                </a:cubicBezTo>
                <a:cubicBezTo>
                  <a:pt x="148" y="22"/>
                  <a:pt x="148" y="24"/>
                  <a:pt x="149" y="26"/>
                </a:cubicBezTo>
                <a:cubicBezTo>
                  <a:pt x="151" y="34"/>
                  <a:pt x="154" y="35"/>
                  <a:pt x="162" y="32"/>
                </a:cubicBezTo>
                <a:cubicBezTo>
                  <a:pt x="164" y="31"/>
                  <a:pt x="166" y="29"/>
                  <a:pt x="166" y="26"/>
                </a:cubicBezTo>
                <a:cubicBezTo>
                  <a:pt x="166" y="24"/>
                  <a:pt x="166" y="22"/>
                  <a:pt x="166" y="20"/>
                </a:cubicBezTo>
                <a:cubicBezTo>
                  <a:pt x="166" y="18"/>
                  <a:pt x="169" y="17"/>
                  <a:pt x="171" y="19"/>
                </a:cubicBezTo>
                <a:cubicBezTo>
                  <a:pt x="175" y="24"/>
                  <a:pt x="178" y="29"/>
                  <a:pt x="182" y="33"/>
                </a:cubicBezTo>
                <a:cubicBezTo>
                  <a:pt x="184" y="35"/>
                  <a:pt x="186" y="38"/>
                  <a:pt x="189" y="39"/>
                </a:cubicBezTo>
                <a:cubicBezTo>
                  <a:pt x="189" y="36"/>
                  <a:pt x="188" y="33"/>
                  <a:pt x="187" y="29"/>
                </a:cubicBezTo>
                <a:cubicBezTo>
                  <a:pt x="187" y="28"/>
                  <a:pt x="188" y="27"/>
                  <a:pt x="188" y="25"/>
                </a:cubicBezTo>
                <a:cubicBezTo>
                  <a:pt x="190" y="26"/>
                  <a:pt x="192" y="26"/>
                  <a:pt x="193" y="27"/>
                </a:cubicBezTo>
                <a:cubicBezTo>
                  <a:pt x="195" y="29"/>
                  <a:pt x="196" y="31"/>
                  <a:pt x="198" y="33"/>
                </a:cubicBezTo>
                <a:cubicBezTo>
                  <a:pt x="199" y="34"/>
                  <a:pt x="201" y="35"/>
                  <a:pt x="201" y="35"/>
                </a:cubicBezTo>
                <a:cubicBezTo>
                  <a:pt x="208" y="31"/>
                  <a:pt x="211" y="36"/>
                  <a:pt x="214" y="39"/>
                </a:cubicBezTo>
                <a:cubicBezTo>
                  <a:pt x="216" y="41"/>
                  <a:pt x="218" y="42"/>
                  <a:pt x="220" y="44"/>
                </a:cubicBezTo>
                <a:cubicBezTo>
                  <a:pt x="223" y="45"/>
                  <a:pt x="225" y="45"/>
                  <a:pt x="227" y="41"/>
                </a:cubicBezTo>
                <a:cubicBezTo>
                  <a:pt x="227" y="39"/>
                  <a:pt x="228" y="37"/>
                  <a:pt x="229" y="35"/>
                </a:cubicBezTo>
                <a:cubicBezTo>
                  <a:pt x="230" y="34"/>
                  <a:pt x="231" y="33"/>
                  <a:pt x="232" y="33"/>
                </a:cubicBezTo>
                <a:cubicBezTo>
                  <a:pt x="233" y="33"/>
                  <a:pt x="234" y="34"/>
                  <a:pt x="234" y="35"/>
                </a:cubicBezTo>
                <a:cubicBezTo>
                  <a:pt x="234" y="39"/>
                  <a:pt x="235" y="43"/>
                  <a:pt x="235" y="47"/>
                </a:cubicBezTo>
                <a:cubicBezTo>
                  <a:pt x="236" y="51"/>
                  <a:pt x="236" y="55"/>
                  <a:pt x="240" y="58"/>
                </a:cubicBezTo>
                <a:cubicBezTo>
                  <a:pt x="241" y="59"/>
                  <a:pt x="242" y="59"/>
                  <a:pt x="244" y="59"/>
                </a:cubicBezTo>
                <a:cubicBezTo>
                  <a:pt x="244" y="60"/>
                  <a:pt x="245" y="58"/>
                  <a:pt x="245" y="57"/>
                </a:cubicBezTo>
                <a:cubicBezTo>
                  <a:pt x="246" y="56"/>
                  <a:pt x="245" y="54"/>
                  <a:pt x="246" y="53"/>
                </a:cubicBezTo>
                <a:cubicBezTo>
                  <a:pt x="246" y="51"/>
                  <a:pt x="247" y="50"/>
                  <a:pt x="248" y="49"/>
                </a:cubicBezTo>
                <a:cubicBezTo>
                  <a:pt x="249" y="50"/>
                  <a:pt x="251" y="51"/>
                  <a:pt x="251" y="52"/>
                </a:cubicBezTo>
                <a:cubicBezTo>
                  <a:pt x="251" y="68"/>
                  <a:pt x="254" y="82"/>
                  <a:pt x="260" y="97"/>
                </a:cubicBezTo>
                <a:cubicBezTo>
                  <a:pt x="261" y="99"/>
                  <a:pt x="261" y="103"/>
                  <a:pt x="261" y="106"/>
                </a:cubicBezTo>
                <a:cubicBezTo>
                  <a:pt x="262" y="107"/>
                  <a:pt x="262" y="109"/>
                  <a:pt x="263" y="110"/>
                </a:cubicBezTo>
                <a:cubicBezTo>
                  <a:pt x="264" y="111"/>
                  <a:pt x="266" y="111"/>
                  <a:pt x="268" y="111"/>
                </a:cubicBezTo>
                <a:cubicBezTo>
                  <a:pt x="269" y="111"/>
                  <a:pt x="270" y="109"/>
                  <a:pt x="270" y="108"/>
                </a:cubicBezTo>
                <a:cubicBezTo>
                  <a:pt x="270" y="103"/>
                  <a:pt x="269" y="98"/>
                  <a:pt x="269" y="93"/>
                </a:cubicBezTo>
                <a:cubicBezTo>
                  <a:pt x="268" y="90"/>
                  <a:pt x="267" y="87"/>
                  <a:pt x="267" y="84"/>
                </a:cubicBezTo>
                <a:cubicBezTo>
                  <a:pt x="267" y="78"/>
                  <a:pt x="262" y="73"/>
                  <a:pt x="265" y="66"/>
                </a:cubicBezTo>
                <a:cubicBezTo>
                  <a:pt x="273" y="70"/>
                  <a:pt x="271" y="77"/>
                  <a:pt x="273" y="83"/>
                </a:cubicBezTo>
                <a:cubicBezTo>
                  <a:pt x="274" y="87"/>
                  <a:pt x="275" y="92"/>
                  <a:pt x="276" y="96"/>
                </a:cubicBezTo>
                <a:cubicBezTo>
                  <a:pt x="277" y="99"/>
                  <a:pt x="278" y="100"/>
                  <a:pt x="282" y="100"/>
                </a:cubicBezTo>
                <a:cubicBezTo>
                  <a:pt x="285" y="99"/>
                  <a:pt x="286" y="101"/>
                  <a:pt x="287" y="104"/>
                </a:cubicBezTo>
                <a:cubicBezTo>
                  <a:pt x="287" y="107"/>
                  <a:pt x="287" y="110"/>
                  <a:pt x="287" y="113"/>
                </a:cubicBezTo>
                <a:cubicBezTo>
                  <a:pt x="286" y="127"/>
                  <a:pt x="288" y="141"/>
                  <a:pt x="292" y="155"/>
                </a:cubicBezTo>
                <a:cubicBezTo>
                  <a:pt x="293" y="159"/>
                  <a:pt x="294" y="164"/>
                  <a:pt x="295" y="169"/>
                </a:cubicBezTo>
                <a:cubicBezTo>
                  <a:pt x="295" y="169"/>
                  <a:pt x="292" y="171"/>
                  <a:pt x="292" y="170"/>
                </a:cubicBezTo>
                <a:cubicBezTo>
                  <a:pt x="288" y="168"/>
                  <a:pt x="287" y="170"/>
                  <a:pt x="287" y="173"/>
                </a:cubicBezTo>
                <a:cubicBezTo>
                  <a:pt x="288" y="179"/>
                  <a:pt x="288" y="185"/>
                  <a:pt x="289" y="191"/>
                </a:cubicBezTo>
                <a:cubicBezTo>
                  <a:pt x="290" y="196"/>
                  <a:pt x="290" y="201"/>
                  <a:pt x="285" y="205"/>
                </a:cubicBezTo>
                <a:cubicBezTo>
                  <a:pt x="283" y="206"/>
                  <a:pt x="282" y="209"/>
                  <a:pt x="282" y="211"/>
                </a:cubicBezTo>
                <a:cubicBezTo>
                  <a:pt x="282" y="216"/>
                  <a:pt x="281" y="221"/>
                  <a:pt x="282" y="226"/>
                </a:cubicBezTo>
                <a:cubicBezTo>
                  <a:pt x="283" y="235"/>
                  <a:pt x="280" y="242"/>
                  <a:pt x="277" y="250"/>
                </a:cubicBezTo>
                <a:cubicBezTo>
                  <a:pt x="277" y="250"/>
                  <a:pt x="275" y="251"/>
                  <a:pt x="275" y="251"/>
                </a:cubicBezTo>
                <a:cubicBezTo>
                  <a:pt x="274" y="251"/>
                  <a:pt x="273" y="250"/>
                  <a:pt x="272" y="250"/>
                </a:cubicBezTo>
                <a:cubicBezTo>
                  <a:pt x="271" y="247"/>
                  <a:pt x="271" y="244"/>
                  <a:pt x="270" y="242"/>
                </a:cubicBezTo>
                <a:cubicBezTo>
                  <a:pt x="266" y="242"/>
                  <a:pt x="267" y="244"/>
                  <a:pt x="266" y="246"/>
                </a:cubicBezTo>
                <a:cubicBezTo>
                  <a:pt x="266" y="250"/>
                  <a:pt x="264" y="254"/>
                  <a:pt x="260" y="256"/>
                </a:cubicBezTo>
                <a:cubicBezTo>
                  <a:pt x="251" y="261"/>
                  <a:pt x="247" y="269"/>
                  <a:pt x="243" y="278"/>
                </a:cubicBezTo>
                <a:cubicBezTo>
                  <a:pt x="240" y="283"/>
                  <a:pt x="239" y="289"/>
                  <a:pt x="232" y="289"/>
                </a:cubicBezTo>
                <a:cubicBezTo>
                  <a:pt x="230" y="289"/>
                  <a:pt x="228" y="293"/>
                  <a:pt x="227" y="295"/>
                </a:cubicBezTo>
                <a:cubicBezTo>
                  <a:pt x="224" y="298"/>
                  <a:pt x="222" y="302"/>
                  <a:pt x="219" y="305"/>
                </a:cubicBezTo>
                <a:cubicBezTo>
                  <a:pt x="214" y="310"/>
                  <a:pt x="212" y="309"/>
                  <a:pt x="210" y="302"/>
                </a:cubicBezTo>
                <a:cubicBezTo>
                  <a:pt x="209" y="299"/>
                  <a:pt x="207" y="298"/>
                  <a:pt x="204" y="298"/>
                </a:cubicBezTo>
                <a:cubicBezTo>
                  <a:pt x="202" y="299"/>
                  <a:pt x="199" y="299"/>
                  <a:pt x="197" y="300"/>
                </a:cubicBezTo>
                <a:cubicBezTo>
                  <a:pt x="194" y="302"/>
                  <a:pt x="191" y="302"/>
                  <a:pt x="187" y="300"/>
                </a:cubicBezTo>
                <a:cubicBezTo>
                  <a:pt x="183" y="298"/>
                  <a:pt x="180" y="299"/>
                  <a:pt x="177" y="303"/>
                </a:cubicBezTo>
                <a:cubicBezTo>
                  <a:pt x="175" y="306"/>
                  <a:pt x="173" y="308"/>
                  <a:pt x="170" y="310"/>
                </a:cubicBezTo>
                <a:cubicBezTo>
                  <a:pt x="168" y="312"/>
                  <a:pt x="164" y="314"/>
                  <a:pt x="161" y="314"/>
                </a:cubicBezTo>
                <a:cubicBezTo>
                  <a:pt x="157" y="313"/>
                  <a:pt x="160" y="308"/>
                  <a:pt x="159" y="305"/>
                </a:cubicBezTo>
                <a:cubicBezTo>
                  <a:pt x="159" y="304"/>
                  <a:pt x="158" y="304"/>
                  <a:pt x="158" y="302"/>
                </a:cubicBezTo>
                <a:cubicBezTo>
                  <a:pt x="154" y="303"/>
                  <a:pt x="150" y="303"/>
                  <a:pt x="146" y="304"/>
                </a:cubicBezTo>
                <a:cubicBezTo>
                  <a:pt x="139" y="305"/>
                  <a:pt x="133" y="303"/>
                  <a:pt x="129" y="297"/>
                </a:cubicBezTo>
                <a:cubicBezTo>
                  <a:pt x="126" y="293"/>
                  <a:pt x="123" y="288"/>
                  <a:pt x="119" y="284"/>
                </a:cubicBezTo>
                <a:cubicBezTo>
                  <a:pt x="117" y="280"/>
                  <a:pt x="114" y="277"/>
                  <a:pt x="111" y="273"/>
                </a:cubicBezTo>
                <a:cubicBezTo>
                  <a:pt x="108" y="271"/>
                  <a:pt x="105" y="271"/>
                  <a:pt x="104" y="273"/>
                </a:cubicBezTo>
                <a:cubicBezTo>
                  <a:pt x="103" y="275"/>
                  <a:pt x="103" y="278"/>
                  <a:pt x="105" y="280"/>
                </a:cubicBezTo>
                <a:cubicBezTo>
                  <a:pt x="108" y="283"/>
                  <a:pt x="111" y="286"/>
                  <a:pt x="114" y="290"/>
                </a:cubicBezTo>
                <a:cubicBezTo>
                  <a:pt x="117" y="292"/>
                  <a:pt x="117" y="295"/>
                  <a:pt x="114" y="298"/>
                </a:cubicBezTo>
                <a:cubicBezTo>
                  <a:pt x="105" y="310"/>
                  <a:pt x="105" y="310"/>
                  <a:pt x="95" y="298"/>
                </a:cubicBezTo>
                <a:cubicBezTo>
                  <a:pt x="89" y="292"/>
                  <a:pt x="83" y="285"/>
                  <a:pt x="77" y="279"/>
                </a:cubicBezTo>
                <a:cubicBezTo>
                  <a:pt x="76" y="277"/>
                  <a:pt x="74" y="276"/>
                  <a:pt x="70" y="273"/>
                </a:cubicBezTo>
                <a:cubicBezTo>
                  <a:pt x="71" y="280"/>
                  <a:pt x="72" y="284"/>
                  <a:pt x="72" y="289"/>
                </a:cubicBezTo>
                <a:cubicBezTo>
                  <a:pt x="72" y="293"/>
                  <a:pt x="68" y="295"/>
                  <a:pt x="65" y="293"/>
                </a:cubicBezTo>
                <a:cubicBezTo>
                  <a:pt x="58" y="289"/>
                  <a:pt x="53" y="284"/>
                  <a:pt x="48" y="277"/>
                </a:cubicBezTo>
                <a:cubicBezTo>
                  <a:pt x="43" y="268"/>
                  <a:pt x="38" y="259"/>
                  <a:pt x="30" y="252"/>
                </a:cubicBezTo>
                <a:cubicBezTo>
                  <a:pt x="28" y="249"/>
                  <a:pt x="27" y="245"/>
                  <a:pt x="25" y="242"/>
                </a:cubicBezTo>
                <a:cubicBezTo>
                  <a:pt x="22" y="234"/>
                  <a:pt x="19" y="225"/>
                  <a:pt x="13" y="218"/>
                </a:cubicBezTo>
                <a:cubicBezTo>
                  <a:pt x="11" y="217"/>
                  <a:pt x="11" y="214"/>
                  <a:pt x="10" y="211"/>
                </a:cubicBezTo>
                <a:cubicBezTo>
                  <a:pt x="9" y="200"/>
                  <a:pt x="9" y="188"/>
                  <a:pt x="8" y="177"/>
                </a:cubicBezTo>
                <a:cubicBezTo>
                  <a:pt x="7" y="174"/>
                  <a:pt x="7" y="171"/>
                  <a:pt x="6" y="169"/>
                </a:cubicBezTo>
                <a:cubicBezTo>
                  <a:pt x="0" y="164"/>
                  <a:pt x="2" y="159"/>
                  <a:pt x="3" y="153"/>
                </a:cubicBezTo>
                <a:cubicBezTo>
                  <a:pt x="6" y="137"/>
                  <a:pt x="8" y="121"/>
                  <a:pt x="11" y="105"/>
                </a:cubicBezTo>
                <a:cubicBezTo>
                  <a:pt x="12" y="98"/>
                  <a:pt x="15" y="92"/>
                  <a:pt x="17" y="86"/>
                </a:cubicBezTo>
                <a:cubicBezTo>
                  <a:pt x="18" y="84"/>
                  <a:pt x="20" y="81"/>
                  <a:pt x="23" y="83"/>
                </a:cubicBezTo>
                <a:cubicBezTo>
                  <a:pt x="24" y="83"/>
                  <a:pt x="25" y="86"/>
                  <a:pt x="25" y="88"/>
                </a:cubicBezTo>
                <a:cubicBezTo>
                  <a:pt x="26" y="93"/>
                  <a:pt x="26" y="99"/>
                  <a:pt x="26" y="104"/>
                </a:cubicBezTo>
                <a:cubicBezTo>
                  <a:pt x="26" y="105"/>
                  <a:pt x="27" y="106"/>
                  <a:pt x="28" y="106"/>
                </a:cubicBezTo>
                <a:cubicBezTo>
                  <a:pt x="29" y="106"/>
                  <a:pt x="30" y="105"/>
                  <a:pt x="30" y="104"/>
                </a:cubicBezTo>
                <a:cubicBezTo>
                  <a:pt x="31" y="103"/>
                  <a:pt x="32" y="101"/>
                  <a:pt x="33" y="99"/>
                </a:cubicBezTo>
                <a:cubicBezTo>
                  <a:pt x="34" y="95"/>
                  <a:pt x="35" y="90"/>
                  <a:pt x="37" y="86"/>
                </a:cubicBezTo>
                <a:cubicBezTo>
                  <a:pt x="39" y="78"/>
                  <a:pt x="41" y="71"/>
                  <a:pt x="47" y="65"/>
                </a:cubicBezTo>
                <a:cubicBezTo>
                  <a:pt x="51" y="61"/>
                  <a:pt x="51" y="55"/>
                  <a:pt x="53" y="51"/>
                </a:cubicBezTo>
                <a:cubicBezTo>
                  <a:pt x="55" y="47"/>
                  <a:pt x="57" y="44"/>
                  <a:pt x="62" y="43"/>
                </a:cubicBezTo>
                <a:cubicBezTo>
                  <a:pt x="65" y="42"/>
                  <a:pt x="68" y="40"/>
                  <a:pt x="72" y="38"/>
                </a:cubicBezTo>
                <a:close/>
                <a:moveTo>
                  <a:pt x="72" y="38"/>
                </a:moveTo>
                <a:cubicBezTo>
                  <a:pt x="70" y="41"/>
                  <a:pt x="68" y="45"/>
                  <a:pt x="66" y="49"/>
                </a:cubicBezTo>
                <a:cubicBezTo>
                  <a:pt x="64" y="53"/>
                  <a:pt x="62" y="57"/>
                  <a:pt x="60" y="62"/>
                </a:cubicBezTo>
                <a:cubicBezTo>
                  <a:pt x="60" y="62"/>
                  <a:pt x="60" y="64"/>
                  <a:pt x="61" y="64"/>
                </a:cubicBezTo>
                <a:cubicBezTo>
                  <a:pt x="61" y="65"/>
                  <a:pt x="63" y="65"/>
                  <a:pt x="63" y="65"/>
                </a:cubicBezTo>
                <a:cubicBezTo>
                  <a:pt x="71" y="58"/>
                  <a:pt x="78" y="50"/>
                  <a:pt x="79" y="39"/>
                </a:cubicBezTo>
                <a:cubicBezTo>
                  <a:pt x="80" y="36"/>
                  <a:pt x="78" y="35"/>
                  <a:pt x="76" y="36"/>
                </a:cubicBezTo>
                <a:cubicBezTo>
                  <a:pt x="74" y="36"/>
                  <a:pt x="73" y="37"/>
                  <a:pt x="72" y="38"/>
                </a:cubicBezTo>
                <a:close/>
                <a:moveTo>
                  <a:pt x="122" y="43"/>
                </a:moveTo>
                <a:cubicBezTo>
                  <a:pt x="122" y="43"/>
                  <a:pt x="122" y="43"/>
                  <a:pt x="122" y="43"/>
                </a:cubicBezTo>
                <a:close/>
                <a:moveTo>
                  <a:pt x="122" y="43"/>
                </a:moveTo>
                <a:cubicBezTo>
                  <a:pt x="123" y="43"/>
                  <a:pt x="125" y="43"/>
                  <a:pt x="126" y="42"/>
                </a:cubicBezTo>
                <a:cubicBezTo>
                  <a:pt x="130" y="35"/>
                  <a:pt x="134" y="28"/>
                  <a:pt x="138" y="21"/>
                </a:cubicBezTo>
                <a:cubicBezTo>
                  <a:pt x="140" y="17"/>
                  <a:pt x="137" y="14"/>
                  <a:pt x="134" y="12"/>
                </a:cubicBezTo>
                <a:cubicBezTo>
                  <a:pt x="132" y="11"/>
                  <a:pt x="130" y="11"/>
                  <a:pt x="129" y="13"/>
                </a:cubicBezTo>
                <a:cubicBezTo>
                  <a:pt x="126" y="21"/>
                  <a:pt x="123" y="30"/>
                  <a:pt x="120" y="38"/>
                </a:cubicBezTo>
                <a:cubicBezTo>
                  <a:pt x="120" y="39"/>
                  <a:pt x="120" y="40"/>
                  <a:pt x="120" y="41"/>
                </a:cubicBezTo>
                <a:cubicBezTo>
                  <a:pt x="120" y="42"/>
                  <a:pt x="121" y="42"/>
                  <a:pt x="122" y="43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ubicBezTo>
                  <a:pt x="10" y="171"/>
                  <a:pt x="11" y="175"/>
                  <a:pt x="11" y="180"/>
                </a:cubicBezTo>
                <a:cubicBezTo>
                  <a:pt x="11" y="181"/>
                  <a:pt x="13" y="182"/>
                  <a:pt x="14" y="182"/>
                </a:cubicBezTo>
                <a:cubicBezTo>
                  <a:pt x="14" y="183"/>
                  <a:pt x="16" y="181"/>
                  <a:pt x="16" y="181"/>
                </a:cubicBezTo>
                <a:cubicBezTo>
                  <a:pt x="17" y="172"/>
                  <a:pt x="19" y="164"/>
                  <a:pt x="20" y="156"/>
                </a:cubicBezTo>
                <a:cubicBezTo>
                  <a:pt x="20" y="153"/>
                  <a:pt x="20" y="150"/>
                  <a:pt x="16" y="149"/>
                </a:cubicBezTo>
                <a:cubicBezTo>
                  <a:pt x="13" y="148"/>
                  <a:pt x="11" y="151"/>
                  <a:pt x="10" y="156"/>
                </a:cubicBezTo>
                <a:cubicBezTo>
                  <a:pt x="10" y="159"/>
                  <a:pt x="10" y="163"/>
                  <a:pt x="10" y="166"/>
                </a:cubicBezTo>
                <a:close/>
                <a:moveTo>
                  <a:pt x="174" y="34"/>
                </a:moveTo>
                <a:cubicBezTo>
                  <a:pt x="174" y="34"/>
                  <a:pt x="174" y="34"/>
                  <a:pt x="174" y="34"/>
                </a:cubicBezTo>
                <a:close/>
                <a:moveTo>
                  <a:pt x="174" y="34"/>
                </a:moveTo>
                <a:cubicBezTo>
                  <a:pt x="171" y="39"/>
                  <a:pt x="165" y="41"/>
                  <a:pt x="167" y="46"/>
                </a:cubicBezTo>
                <a:cubicBezTo>
                  <a:pt x="168" y="50"/>
                  <a:pt x="170" y="54"/>
                  <a:pt x="173" y="58"/>
                </a:cubicBezTo>
                <a:cubicBezTo>
                  <a:pt x="173" y="59"/>
                  <a:pt x="176" y="59"/>
                  <a:pt x="176" y="59"/>
                </a:cubicBezTo>
                <a:cubicBezTo>
                  <a:pt x="179" y="56"/>
                  <a:pt x="182" y="53"/>
                  <a:pt x="184" y="50"/>
                </a:cubicBezTo>
                <a:cubicBezTo>
                  <a:pt x="184" y="47"/>
                  <a:pt x="182" y="44"/>
                  <a:pt x="181" y="42"/>
                </a:cubicBezTo>
                <a:cubicBezTo>
                  <a:pt x="179" y="39"/>
                  <a:pt x="177" y="37"/>
                  <a:pt x="174" y="34"/>
                </a:cubicBezTo>
                <a:close/>
                <a:moveTo>
                  <a:pt x="45" y="236"/>
                </a:moveTo>
                <a:cubicBezTo>
                  <a:pt x="45" y="236"/>
                  <a:pt x="45" y="236"/>
                  <a:pt x="45" y="236"/>
                </a:cubicBezTo>
                <a:close/>
                <a:moveTo>
                  <a:pt x="45" y="236"/>
                </a:moveTo>
                <a:cubicBezTo>
                  <a:pt x="44" y="234"/>
                  <a:pt x="44" y="230"/>
                  <a:pt x="43" y="226"/>
                </a:cubicBezTo>
                <a:cubicBezTo>
                  <a:pt x="42" y="223"/>
                  <a:pt x="38" y="219"/>
                  <a:pt x="37" y="220"/>
                </a:cubicBezTo>
                <a:cubicBezTo>
                  <a:pt x="35" y="222"/>
                  <a:pt x="34" y="224"/>
                  <a:pt x="34" y="227"/>
                </a:cubicBezTo>
                <a:cubicBezTo>
                  <a:pt x="30" y="235"/>
                  <a:pt x="35" y="241"/>
                  <a:pt x="41" y="246"/>
                </a:cubicBezTo>
                <a:cubicBezTo>
                  <a:pt x="41" y="247"/>
                  <a:pt x="44" y="246"/>
                  <a:pt x="44" y="245"/>
                </a:cubicBezTo>
                <a:cubicBezTo>
                  <a:pt x="44" y="243"/>
                  <a:pt x="44" y="240"/>
                  <a:pt x="45" y="236"/>
                </a:cubicBezTo>
                <a:close/>
                <a:moveTo>
                  <a:pt x="22" y="94"/>
                </a:moveTo>
                <a:cubicBezTo>
                  <a:pt x="22" y="94"/>
                  <a:pt x="22" y="94"/>
                  <a:pt x="22" y="94"/>
                </a:cubicBezTo>
                <a:close/>
                <a:moveTo>
                  <a:pt x="22" y="94"/>
                </a:moveTo>
                <a:cubicBezTo>
                  <a:pt x="19" y="107"/>
                  <a:pt x="14" y="120"/>
                  <a:pt x="15" y="135"/>
                </a:cubicBezTo>
                <a:cubicBezTo>
                  <a:pt x="19" y="131"/>
                  <a:pt x="21" y="128"/>
                  <a:pt x="21" y="124"/>
                </a:cubicBezTo>
                <a:cubicBezTo>
                  <a:pt x="24" y="114"/>
                  <a:pt x="24" y="104"/>
                  <a:pt x="22" y="94"/>
                </a:cubicBezTo>
                <a:close/>
                <a:moveTo>
                  <a:pt x="65" y="283"/>
                </a:moveTo>
                <a:cubicBezTo>
                  <a:pt x="65" y="283"/>
                  <a:pt x="65" y="283"/>
                  <a:pt x="65" y="283"/>
                </a:cubicBezTo>
                <a:close/>
                <a:moveTo>
                  <a:pt x="65" y="283"/>
                </a:moveTo>
                <a:cubicBezTo>
                  <a:pt x="64" y="275"/>
                  <a:pt x="62" y="269"/>
                  <a:pt x="59" y="264"/>
                </a:cubicBezTo>
                <a:cubicBezTo>
                  <a:pt x="56" y="258"/>
                  <a:pt x="51" y="255"/>
                  <a:pt x="49" y="258"/>
                </a:cubicBezTo>
                <a:cubicBezTo>
                  <a:pt x="47" y="262"/>
                  <a:pt x="51" y="264"/>
                  <a:pt x="52" y="267"/>
                </a:cubicBezTo>
                <a:cubicBezTo>
                  <a:pt x="55" y="272"/>
                  <a:pt x="58" y="277"/>
                  <a:pt x="65" y="283"/>
                </a:cubicBezTo>
                <a:close/>
                <a:moveTo>
                  <a:pt x="79" y="86"/>
                </a:moveTo>
                <a:cubicBezTo>
                  <a:pt x="79" y="86"/>
                  <a:pt x="79" y="86"/>
                  <a:pt x="79" y="86"/>
                </a:cubicBezTo>
                <a:close/>
                <a:moveTo>
                  <a:pt x="79" y="86"/>
                </a:moveTo>
                <a:cubicBezTo>
                  <a:pt x="85" y="76"/>
                  <a:pt x="88" y="69"/>
                  <a:pt x="91" y="61"/>
                </a:cubicBezTo>
                <a:cubicBezTo>
                  <a:pt x="91" y="60"/>
                  <a:pt x="91" y="60"/>
                  <a:pt x="90" y="60"/>
                </a:cubicBezTo>
                <a:cubicBezTo>
                  <a:pt x="90" y="59"/>
                  <a:pt x="88" y="59"/>
                  <a:pt x="88" y="59"/>
                </a:cubicBezTo>
                <a:cubicBezTo>
                  <a:pt x="82" y="66"/>
                  <a:pt x="76" y="73"/>
                  <a:pt x="79" y="86"/>
                </a:cubicBezTo>
                <a:close/>
                <a:moveTo>
                  <a:pt x="191" y="68"/>
                </a:moveTo>
                <a:cubicBezTo>
                  <a:pt x="191" y="68"/>
                  <a:pt x="191" y="68"/>
                  <a:pt x="191" y="68"/>
                </a:cubicBezTo>
                <a:close/>
                <a:moveTo>
                  <a:pt x="191" y="68"/>
                </a:moveTo>
                <a:cubicBezTo>
                  <a:pt x="191" y="71"/>
                  <a:pt x="191" y="73"/>
                  <a:pt x="192" y="75"/>
                </a:cubicBezTo>
                <a:cubicBezTo>
                  <a:pt x="192" y="76"/>
                  <a:pt x="194" y="77"/>
                  <a:pt x="195" y="78"/>
                </a:cubicBezTo>
                <a:cubicBezTo>
                  <a:pt x="196" y="76"/>
                  <a:pt x="197" y="75"/>
                  <a:pt x="198" y="74"/>
                </a:cubicBezTo>
                <a:cubicBezTo>
                  <a:pt x="198" y="73"/>
                  <a:pt x="199" y="72"/>
                  <a:pt x="199" y="71"/>
                </a:cubicBezTo>
                <a:cubicBezTo>
                  <a:pt x="198" y="70"/>
                  <a:pt x="198" y="68"/>
                  <a:pt x="197" y="67"/>
                </a:cubicBezTo>
                <a:cubicBezTo>
                  <a:pt x="197" y="66"/>
                  <a:pt x="195" y="64"/>
                  <a:pt x="194" y="65"/>
                </a:cubicBezTo>
                <a:cubicBezTo>
                  <a:pt x="193" y="65"/>
                  <a:pt x="192" y="67"/>
                  <a:pt x="191" y="68"/>
                </a:cubicBezTo>
                <a:close/>
                <a:moveTo>
                  <a:pt x="29" y="176"/>
                </a:moveTo>
                <a:cubicBezTo>
                  <a:pt x="29" y="176"/>
                  <a:pt x="29" y="176"/>
                  <a:pt x="29" y="176"/>
                </a:cubicBezTo>
                <a:close/>
                <a:moveTo>
                  <a:pt x="29" y="176"/>
                </a:moveTo>
                <a:cubicBezTo>
                  <a:pt x="33" y="168"/>
                  <a:pt x="34" y="164"/>
                  <a:pt x="34" y="159"/>
                </a:cubicBezTo>
                <a:cubicBezTo>
                  <a:pt x="34" y="158"/>
                  <a:pt x="33" y="157"/>
                  <a:pt x="33" y="157"/>
                </a:cubicBezTo>
                <a:cubicBezTo>
                  <a:pt x="32" y="157"/>
                  <a:pt x="31" y="157"/>
                  <a:pt x="30" y="158"/>
                </a:cubicBezTo>
                <a:cubicBezTo>
                  <a:pt x="28" y="163"/>
                  <a:pt x="28" y="169"/>
                  <a:pt x="29" y="176"/>
                </a:cubicBezTo>
                <a:close/>
                <a:moveTo>
                  <a:pt x="143" y="45"/>
                </a:moveTo>
                <a:cubicBezTo>
                  <a:pt x="143" y="45"/>
                  <a:pt x="143" y="45"/>
                  <a:pt x="143" y="45"/>
                </a:cubicBezTo>
                <a:close/>
                <a:moveTo>
                  <a:pt x="143" y="45"/>
                </a:moveTo>
                <a:cubicBezTo>
                  <a:pt x="143" y="44"/>
                  <a:pt x="142" y="43"/>
                  <a:pt x="142" y="42"/>
                </a:cubicBezTo>
                <a:cubicBezTo>
                  <a:pt x="142" y="41"/>
                  <a:pt x="141" y="41"/>
                  <a:pt x="141" y="41"/>
                </a:cubicBezTo>
                <a:cubicBezTo>
                  <a:pt x="140" y="41"/>
                  <a:pt x="139" y="41"/>
                  <a:pt x="138" y="41"/>
                </a:cubicBezTo>
                <a:cubicBezTo>
                  <a:pt x="137" y="43"/>
                  <a:pt x="136" y="45"/>
                  <a:pt x="136" y="47"/>
                </a:cubicBezTo>
                <a:cubicBezTo>
                  <a:pt x="135" y="49"/>
                  <a:pt x="138" y="55"/>
                  <a:pt x="140" y="54"/>
                </a:cubicBezTo>
                <a:cubicBezTo>
                  <a:pt x="141" y="52"/>
                  <a:pt x="142" y="50"/>
                  <a:pt x="143" y="47"/>
                </a:cubicBezTo>
                <a:cubicBezTo>
                  <a:pt x="143" y="47"/>
                  <a:pt x="143" y="46"/>
                  <a:pt x="143" y="45"/>
                </a:cubicBezTo>
                <a:close/>
                <a:moveTo>
                  <a:pt x="112" y="61"/>
                </a:moveTo>
                <a:cubicBezTo>
                  <a:pt x="112" y="61"/>
                  <a:pt x="112" y="61"/>
                  <a:pt x="112" y="61"/>
                </a:cubicBezTo>
                <a:close/>
                <a:moveTo>
                  <a:pt x="112" y="61"/>
                </a:moveTo>
                <a:cubicBezTo>
                  <a:pt x="112" y="62"/>
                  <a:pt x="111" y="62"/>
                  <a:pt x="111" y="63"/>
                </a:cubicBezTo>
                <a:cubicBezTo>
                  <a:pt x="112" y="64"/>
                  <a:pt x="112" y="65"/>
                  <a:pt x="113" y="65"/>
                </a:cubicBezTo>
                <a:cubicBezTo>
                  <a:pt x="113" y="65"/>
                  <a:pt x="115" y="65"/>
                  <a:pt x="115" y="64"/>
                </a:cubicBezTo>
                <a:cubicBezTo>
                  <a:pt x="118" y="62"/>
                  <a:pt x="119" y="58"/>
                  <a:pt x="117" y="55"/>
                </a:cubicBezTo>
                <a:cubicBezTo>
                  <a:pt x="117" y="55"/>
                  <a:pt x="116" y="54"/>
                  <a:pt x="116" y="54"/>
                </a:cubicBezTo>
                <a:cubicBezTo>
                  <a:pt x="115" y="56"/>
                  <a:pt x="113" y="59"/>
                  <a:pt x="112" y="61"/>
                </a:cubicBezTo>
                <a:close/>
                <a:moveTo>
                  <a:pt x="22" y="198"/>
                </a:moveTo>
                <a:cubicBezTo>
                  <a:pt x="22" y="198"/>
                  <a:pt x="22" y="198"/>
                  <a:pt x="22" y="198"/>
                </a:cubicBezTo>
                <a:close/>
                <a:moveTo>
                  <a:pt x="22" y="198"/>
                </a:moveTo>
                <a:cubicBezTo>
                  <a:pt x="20" y="203"/>
                  <a:pt x="18" y="208"/>
                  <a:pt x="22" y="215"/>
                </a:cubicBezTo>
                <a:cubicBezTo>
                  <a:pt x="22" y="208"/>
                  <a:pt x="22" y="203"/>
                  <a:pt x="22" y="198"/>
                </a:cubicBezTo>
                <a:close/>
                <a:moveTo>
                  <a:pt x="111" y="40"/>
                </a:moveTo>
                <a:cubicBezTo>
                  <a:pt x="111" y="40"/>
                  <a:pt x="111" y="40"/>
                  <a:pt x="111" y="40"/>
                </a:cubicBezTo>
                <a:close/>
                <a:moveTo>
                  <a:pt x="111" y="40"/>
                </a:moveTo>
                <a:cubicBezTo>
                  <a:pt x="115" y="39"/>
                  <a:pt x="117" y="35"/>
                  <a:pt x="116" y="32"/>
                </a:cubicBezTo>
                <a:cubicBezTo>
                  <a:pt x="116" y="32"/>
                  <a:pt x="116" y="31"/>
                  <a:pt x="115" y="31"/>
                </a:cubicBezTo>
                <a:cubicBezTo>
                  <a:pt x="112" y="32"/>
                  <a:pt x="111" y="34"/>
                  <a:pt x="109" y="37"/>
                </a:cubicBezTo>
                <a:cubicBezTo>
                  <a:pt x="109" y="38"/>
                  <a:pt x="110" y="39"/>
                  <a:pt x="110" y="40"/>
                </a:cubicBezTo>
                <a:cubicBezTo>
                  <a:pt x="110" y="40"/>
                  <a:pt x="111" y="40"/>
                  <a:pt x="111" y="40"/>
                </a:cubicBezTo>
                <a:close/>
                <a:moveTo>
                  <a:pt x="41" y="208"/>
                </a:moveTo>
                <a:cubicBezTo>
                  <a:pt x="41" y="208"/>
                  <a:pt x="41" y="208"/>
                  <a:pt x="41" y="208"/>
                </a:cubicBezTo>
                <a:close/>
                <a:moveTo>
                  <a:pt x="41" y="208"/>
                </a:moveTo>
                <a:cubicBezTo>
                  <a:pt x="41" y="209"/>
                  <a:pt x="41" y="210"/>
                  <a:pt x="42" y="212"/>
                </a:cubicBezTo>
                <a:cubicBezTo>
                  <a:pt x="43" y="212"/>
                  <a:pt x="44" y="213"/>
                  <a:pt x="45" y="213"/>
                </a:cubicBezTo>
                <a:cubicBezTo>
                  <a:pt x="45" y="213"/>
                  <a:pt x="46" y="211"/>
                  <a:pt x="46" y="211"/>
                </a:cubicBezTo>
                <a:cubicBezTo>
                  <a:pt x="46" y="209"/>
                  <a:pt x="45" y="208"/>
                  <a:pt x="44" y="207"/>
                </a:cubicBezTo>
                <a:cubicBezTo>
                  <a:pt x="44" y="206"/>
                  <a:pt x="43" y="206"/>
                  <a:pt x="42" y="205"/>
                </a:cubicBezTo>
                <a:cubicBezTo>
                  <a:pt x="42" y="206"/>
                  <a:pt x="41" y="207"/>
                  <a:pt x="41" y="208"/>
                </a:cubicBezTo>
                <a:close/>
                <a:moveTo>
                  <a:pt x="68" y="96"/>
                </a:moveTo>
                <a:cubicBezTo>
                  <a:pt x="68" y="96"/>
                  <a:pt x="68" y="96"/>
                  <a:pt x="68" y="96"/>
                </a:cubicBezTo>
                <a:close/>
                <a:moveTo>
                  <a:pt x="68" y="96"/>
                </a:moveTo>
                <a:cubicBezTo>
                  <a:pt x="69" y="95"/>
                  <a:pt x="71" y="94"/>
                  <a:pt x="71" y="93"/>
                </a:cubicBezTo>
                <a:cubicBezTo>
                  <a:pt x="71" y="92"/>
                  <a:pt x="70" y="90"/>
                  <a:pt x="70" y="89"/>
                </a:cubicBezTo>
                <a:cubicBezTo>
                  <a:pt x="69" y="91"/>
                  <a:pt x="67" y="92"/>
                  <a:pt x="66" y="94"/>
                </a:cubicBezTo>
                <a:cubicBezTo>
                  <a:pt x="66" y="94"/>
                  <a:pt x="68" y="95"/>
                  <a:pt x="68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25"/>
          <p:cNvSpPr>
            <a:spLocks noEditPoints="1"/>
          </p:cNvSpPr>
          <p:nvPr/>
        </p:nvSpPr>
        <p:spPr bwMode="auto">
          <a:xfrm>
            <a:off x="5573889" y="3275249"/>
            <a:ext cx="262466" cy="279634"/>
          </a:xfrm>
          <a:custGeom>
            <a:avLst/>
            <a:gdLst>
              <a:gd name="T0" fmla="*/ 87 w 295"/>
              <a:gd name="T1" fmla="*/ 29 h 314"/>
              <a:gd name="T2" fmla="*/ 100 w 295"/>
              <a:gd name="T3" fmla="*/ 32 h 314"/>
              <a:gd name="T4" fmla="*/ 147 w 295"/>
              <a:gd name="T5" fmla="*/ 20 h 314"/>
              <a:gd name="T6" fmla="*/ 166 w 295"/>
              <a:gd name="T7" fmla="*/ 20 h 314"/>
              <a:gd name="T8" fmla="*/ 187 w 295"/>
              <a:gd name="T9" fmla="*/ 29 h 314"/>
              <a:gd name="T10" fmla="*/ 201 w 295"/>
              <a:gd name="T11" fmla="*/ 35 h 314"/>
              <a:gd name="T12" fmla="*/ 229 w 295"/>
              <a:gd name="T13" fmla="*/ 35 h 314"/>
              <a:gd name="T14" fmla="*/ 240 w 295"/>
              <a:gd name="T15" fmla="*/ 58 h 314"/>
              <a:gd name="T16" fmla="*/ 248 w 295"/>
              <a:gd name="T17" fmla="*/ 49 h 314"/>
              <a:gd name="T18" fmla="*/ 263 w 295"/>
              <a:gd name="T19" fmla="*/ 110 h 314"/>
              <a:gd name="T20" fmla="*/ 267 w 295"/>
              <a:gd name="T21" fmla="*/ 84 h 314"/>
              <a:gd name="T22" fmla="*/ 282 w 295"/>
              <a:gd name="T23" fmla="*/ 100 h 314"/>
              <a:gd name="T24" fmla="*/ 295 w 295"/>
              <a:gd name="T25" fmla="*/ 169 h 314"/>
              <a:gd name="T26" fmla="*/ 285 w 295"/>
              <a:gd name="T27" fmla="*/ 205 h 314"/>
              <a:gd name="T28" fmla="*/ 275 w 295"/>
              <a:gd name="T29" fmla="*/ 251 h 314"/>
              <a:gd name="T30" fmla="*/ 260 w 295"/>
              <a:gd name="T31" fmla="*/ 256 h 314"/>
              <a:gd name="T32" fmla="*/ 219 w 295"/>
              <a:gd name="T33" fmla="*/ 305 h 314"/>
              <a:gd name="T34" fmla="*/ 187 w 295"/>
              <a:gd name="T35" fmla="*/ 300 h 314"/>
              <a:gd name="T36" fmla="*/ 159 w 295"/>
              <a:gd name="T37" fmla="*/ 305 h 314"/>
              <a:gd name="T38" fmla="*/ 119 w 295"/>
              <a:gd name="T39" fmla="*/ 284 h 314"/>
              <a:gd name="T40" fmla="*/ 114 w 295"/>
              <a:gd name="T41" fmla="*/ 290 h 314"/>
              <a:gd name="T42" fmla="*/ 70 w 295"/>
              <a:gd name="T43" fmla="*/ 273 h 314"/>
              <a:gd name="T44" fmla="*/ 30 w 295"/>
              <a:gd name="T45" fmla="*/ 252 h 314"/>
              <a:gd name="T46" fmla="*/ 8 w 295"/>
              <a:gd name="T47" fmla="*/ 177 h 314"/>
              <a:gd name="T48" fmla="*/ 17 w 295"/>
              <a:gd name="T49" fmla="*/ 86 h 314"/>
              <a:gd name="T50" fmla="*/ 28 w 295"/>
              <a:gd name="T51" fmla="*/ 106 h 314"/>
              <a:gd name="T52" fmla="*/ 47 w 295"/>
              <a:gd name="T53" fmla="*/ 65 h 314"/>
              <a:gd name="T54" fmla="*/ 72 w 295"/>
              <a:gd name="T55" fmla="*/ 38 h 314"/>
              <a:gd name="T56" fmla="*/ 63 w 295"/>
              <a:gd name="T57" fmla="*/ 65 h 314"/>
              <a:gd name="T58" fmla="*/ 122 w 295"/>
              <a:gd name="T59" fmla="*/ 43 h 314"/>
              <a:gd name="T60" fmla="*/ 138 w 295"/>
              <a:gd name="T61" fmla="*/ 21 h 314"/>
              <a:gd name="T62" fmla="*/ 120 w 295"/>
              <a:gd name="T63" fmla="*/ 41 h 314"/>
              <a:gd name="T64" fmla="*/ 10 w 295"/>
              <a:gd name="T65" fmla="*/ 166 h 314"/>
              <a:gd name="T66" fmla="*/ 16 w 295"/>
              <a:gd name="T67" fmla="*/ 181 h 314"/>
              <a:gd name="T68" fmla="*/ 10 w 295"/>
              <a:gd name="T69" fmla="*/ 166 h 314"/>
              <a:gd name="T70" fmla="*/ 167 w 295"/>
              <a:gd name="T71" fmla="*/ 46 h 314"/>
              <a:gd name="T72" fmla="*/ 181 w 295"/>
              <a:gd name="T73" fmla="*/ 42 h 314"/>
              <a:gd name="T74" fmla="*/ 45 w 295"/>
              <a:gd name="T75" fmla="*/ 236 h 314"/>
              <a:gd name="T76" fmla="*/ 41 w 295"/>
              <a:gd name="T77" fmla="*/ 246 h 314"/>
              <a:gd name="T78" fmla="*/ 22 w 295"/>
              <a:gd name="T79" fmla="*/ 94 h 314"/>
              <a:gd name="T80" fmla="*/ 22 w 295"/>
              <a:gd name="T81" fmla="*/ 94 h 314"/>
              <a:gd name="T82" fmla="*/ 59 w 295"/>
              <a:gd name="T83" fmla="*/ 264 h 314"/>
              <a:gd name="T84" fmla="*/ 79 w 295"/>
              <a:gd name="T85" fmla="*/ 86 h 314"/>
              <a:gd name="T86" fmla="*/ 90 w 295"/>
              <a:gd name="T87" fmla="*/ 60 h 314"/>
              <a:gd name="T88" fmla="*/ 191 w 295"/>
              <a:gd name="T89" fmla="*/ 68 h 314"/>
              <a:gd name="T90" fmla="*/ 198 w 295"/>
              <a:gd name="T91" fmla="*/ 74 h 314"/>
              <a:gd name="T92" fmla="*/ 191 w 295"/>
              <a:gd name="T93" fmla="*/ 68 h 314"/>
              <a:gd name="T94" fmla="*/ 34 w 295"/>
              <a:gd name="T95" fmla="*/ 159 h 314"/>
              <a:gd name="T96" fmla="*/ 143 w 295"/>
              <a:gd name="T97" fmla="*/ 45 h 314"/>
              <a:gd name="T98" fmla="*/ 141 w 295"/>
              <a:gd name="T99" fmla="*/ 41 h 314"/>
              <a:gd name="T100" fmla="*/ 143 w 295"/>
              <a:gd name="T101" fmla="*/ 47 h 314"/>
              <a:gd name="T102" fmla="*/ 112 w 295"/>
              <a:gd name="T103" fmla="*/ 61 h 314"/>
              <a:gd name="T104" fmla="*/ 117 w 295"/>
              <a:gd name="T105" fmla="*/ 55 h 314"/>
              <a:gd name="T106" fmla="*/ 22 w 295"/>
              <a:gd name="T107" fmla="*/ 198 h 314"/>
              <a:gd name="T108" fmla="*/ 111 w 295"/>
              <a:gd name="T109" fmla="*/ 40 h 314"/>
              <a:gd name="T110" fmla="*/ 115 w 295"/>
              <a:gd name="T111" fmla="*/ 31 h 314"/>
              <a:gd name="T112" fmla="*/ 41 w 295"/>
              <a:gd name="T113" fmla="*/ 208 h 314"/>
              <a:gd name="T114" fmla="*/ 45 w 295"/>
              <a:gd name="T115" fmla="*/ 213 h 314"/>
              <a:gd name="T116" fmla="*/ 41 w 295"/>
              <a:gd name="T117" fmla="*/ 208 h 314"/>
              <a:gd name="T118" fmla="*/ 71 w 295"/>
              <a:gd name="T119" fmla="*/ 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5" h="314">
                <a:moveTo>
                  <a:pt x="72" y="38"/>
                </a:moveTo>
                <a:cubicBezTo>
                  <a:pt x="72" y="32"/>
                  <a:pt x="76" y="29"/>
                  <a:pt x="80" y="25"/>
                </a:cubicBezTo>
                <a:cubicBezTo>
                  <a:pt x="81" y="24"/>
                  <a:pt x="84" y="23"/>
                  <a:pt x="85" y="24"/>
                </a:cubicBezTo>
                <a:cubicBezTo>
                  <a:pt x="86" y="24"/>
                  <a:pt x="87" y="27"/>
                  <a:pt x="87" y="29"/>
                </a:cubicBezTo>
                <a:cubicBezTo>
                  <a:pt x="86" y="34"/>
                  <a:pt x="84" y="39"/>
                  <a:pt x="83" y="44"/>
                </a:cubicBezTo>
                <a:cubicBezTo>
                  <a:pt x="82" y="46"/>
                  <a:pt x="82" y="48"/>
                  <a:pt x="85" y="48"/>
                </a:cubicBezTo>
                <a:cubicBezTo>
                  <a:pt x="86" y="49"/>
                  <a:pt x="89" y="48"/>
                  <a:pt x="90" y="47"/>
                </a:cubicBezTo>
                <a:cubicBezTo>
                  <a:pt x="94" y="42"/>
                  <a:pt x="98" y="37"/>
                  <a:pt x="100" y="32"/>
                </a:cubicBezTo>
                <a:cubicBezTo>
                  <a:pt x="101" y="26"/>
                  <a:pt x="104" y="20"/>
                  <a:pt x="107" y="15"/>
                </a:cubicBezTo>
                <a:cubicBezTo>
                  <a:pt x="110" y="7"/>
                  <a:pt x="116" y="3"/>
                  <a:pt x="124" y="1"/>
                </a:cubicBezTo>
                <a:cubicBezTo>
                  <a:pt x="129" y="0"/>
                  <a:pt x="133" y="1"/>
                  <a:pt x="137" y="4"/>
                </a:cubicBezTo>
                <a:cubicBezTo>
                  <a:pt x="142" y="8"/>
                  <a:pt x="146" y="13"/>
                  <a:pt x="147" y="20"/>
                </a:cubicBezTo>
                <a:cubicBezTo>
                  <a:pt x="148" y="22"/>
                  <a:pt x="148" y="24"/>
                  <a:pt x="149" y="26"/>
                </a:cubicBezTo>
                <a:cubicBezTo>
                  <a:pt x="151" y="34"/>
                  <a:pt x="154" y="35"/>
                  <a:pt x="162" y="32"/>
                </a:cubicBezTo>
                <a:cubicBezTo>
                  <a:pt x="164" y="31"/>
                  <a:pt x="166" y="29"/>
                  <a:pt x="166" y="26"/>
                </a:cubicBezTo>
                <a:cubicBezTo>
                  <a:pt x="166" y="24"/>
                  <a:pt x="166" y="22"/>
                  <a:pt x="166" y="20"/>
                </a:cubicBezTo>
                <a:cubicBezTo>
                  <a:pt x="166" y="18"/>
                  <a:pt x="169" y="17"/>
                  <a:pt x="171" y="19"/>
                </a:cubicBezTo>
                <a:cubicBezTo>
                  <a:pt x="175" y="24"/>
                  <a:pt x="178" y="29"/>
                  <a:pt x="182" y="33"/>
                </a:cubicBezTo>
                <a:cubicBezTo>
                  <a:pt x="184" y="35"/>
                  <a:pt x="186" y="38"/>
                  <a:pt x="189" y="39"/>
                </a:cubicBezTo>
                <a:cubicBezTo>
                  <a:pt x="189" y="36"/>
                  <a:pt x="188" y="33"/>
                  <a:pt x="187" y="29"/>
                </a:cubicBezTo>
                <a:cubicBezTo>
                  <a:pt x="187" y="28"/>
                  <a:pt x="188" y="27"/>
                  <a:pt x="188" y="25"/>
                </a:cubicBezTo>
                <a:cubicBezTo>
                  <a:pt x="190" y="26"/>
                  <a:pt x="192" y="26"/>
                  <a:pt x="193" y="27"/>
                </a:cubicBezTo>
                <a:cubicBezTo>
                  <a:pt x="195" y="29"/>
                  <a:pt x="196" y="31"/>
                  <a:pt x="198" y="33"/>
                </a:cubicBezTo>
                <a:cubicBezTo>
                  <a:pt x="199" y="34"/>
                  <a:pt x="201" y="35"/>
                  <a:pt x="201" y="35"/>
                </a:cubicBezTo>
                <a:cubicBezTo>
                  <a:pt x="208" y="31"/>
                  <a:pt x="211" y="36"/>
                  <a:pt x="214" y="39"/>
                </a:cubicBezTo>
                <a:cubicBezTo>
                  <a:pt x="216" y="41"/>
                  <a:pt x="218" y="42"/>
                  <a:pt x="220" y="44"/>
                </a:cubicBezTo>
                <a:cubicBezTo>
                  <a:pt x="223" y="45"/>
                  <a:pt x="225" y="45"/>
                  <a:pt x="227" y="41"/>
                </a:cubicBezTo>
                <a:cubicBezTo>
                  <a:pt x="227" y="39"/>
                  <a:pt x="228" y="37"/>
                  <a:pt x="229" y="35"/>
                </a:cubicBezTo>
                <a:cubicBezTo>
                  <a:pt x="230" y="34"/>
                  <a:pt x="231" y="33"/>
                  <a:pt x="232" y="33"/>
                </a:cubicBezTo>
                <a:cubicBezTo>
                  <a:pt x="233" y="33"/>
                  <a:pt x="234" y="34"/>
                  <a:pt x="234" y="35"/>
                </a:cubicBezTo>
                <a:cubicBezTo>
                  <a:pt x="234" y="39"/>
                  <a:pt x="235" y="43"/>
                  <a:pt x="235" y="47"/>
                </a:cubicBezTo>
                <a:cubicBezTo>
                  <a:pt x="236" y="51"/>
                  <a:pt x="236" y="55"/>
                  <a:pt x="240" y="58"/>
                </a:cubicBezTo>
                <a:cubicBezTo>
                  <a:pt x="241" y="59"/>
                  <a:pt x="242" y="59"/>
                  <a:pt x="244" y="59"/>
                </a:cubicBezTo>
                <a:cubicBezTo>
                  <a:pt x="244" y="60"/>
                  <a:pt x="245" y="58"/>
                  <a:pt x="245" y="57"/>
                </a:cubicBezTo>
                <a:cubicBezTo>
                  <a:pt x="246" y="56"/>
                  <a:pt x="245" y="54"/>
                  <a:pt x="246" y="53"/>
                </a:cubicBezTo>
                <a:cubicBezTo>
                  <a:pt x="246" y="51"/>
                  <a:pt x="247" y="50"/>
                  <a:pt x="248" y="49"/>
                </a:cubicBezTo>
                <a:cubicBezTo>
                  <a:pt x="249" y="50"/>
                  <a:pt x="251" y="51"/>
                  <a:pt x="251" y="52"/>
                </a:cubicBezTo>
                <a:cubicBezTo>
                  <a:pt x="251" y="68"/>
                  <a:pt x="254" y="82"/>
                  <a:pt x="260" y="97"/>
                </a:cubicBezTo>
                <a:cubicBezTo>
                  <a:pt x="261" y="99"/>
                  <a:pt x="261" y="103"/>
                  <a:pt x="261" y="106"/>
                </a:cubicBezTo>
                <a:cubicBezTo>
                  <a:pt x="262" y="107"/>
                  <a:pt x="262" y="109"/>
                  <a:pt x="263" y="110"/>
                </a:cubicBezTo>
                <a:cubicBezTo>
                  <a:pt x="264" y="111"/>
                  <a:pt x="266" y="111"/>
                  <a:pt x="268" y="111"/>
                </a:cubicBezTo>
                <a:cubicBezTo>
                  <a:pt x="269" y="111"/>
                  <a:pt x="270" y="109"/>
                  <a:pt x="270" y="108"/>
                </a:cubicBezTo>
                <a:cubicBezTo>
                  <a:pt x="270" y="103"/>
                  <a:pt x="269" y="98"/>
                  <a:pt x="269" y="93"/>
                </a:cubicBezTo>
                <a:cubicBezTo>
                  <a:pt x="268" y="90"/>
                  <a:pt x="267" y="87"/>
                  <a:pt x="267" y="84"/>
                </a:cubicBezTo>
                <a:cubicBezTo>
                  <a:pt x="267" y="78"/>
                  <a:pt x="262" y="73"/>
                  <a:pt x="265" y="66"/>
                </a:cubicBezTo>
                <a:cubicBezTo>
                  <a:pt x="273" y="70"/>
                  <a:pt x="271" y="77"/>
                  <a:pt x="273" y="83"/>
                </a:cubicBezTo>
                <a:cubicBezTo>
                  <a:pt x="274" y="87"/>
                  <a:pt x="275" y="92"/>
                  <a:pt x="276" y="96"/>
                </a:cubicBezTo>
                <a:cubicBezTo>
                  <a:pt x="277" y="99"/>
                  <a:pt x="278" y="100"/>
                  <a:pt x="282" y="100"/>
                </a:cubicBezTo>
                <a:cubicBezTo>
                  <a:pt x="285" y="99"/>
                  <a:pt x="286" y="101"/>
                  <a:pt x="287" y="104"/>
                </a:cubicBezTo>
                <a:cubicBezTo>
                  <a:pt x="287" y="107"/>
                  <a:pt x="287" y="110"/>
                  <a:pt x="287" y="113"/>
                </a:cubicBezTo>
                <a:cubicBezTo>
                  <a:pt x="286" y="127"/>
                  <a:pt x="288" y="141"/>
                  <a:pt x="292" y="155"/>
                </a:cubicBezTo>
                <a:cubicBezTo>
                  <a:pt x="293" y="159"/>
                  <a:pt x="294" y="164"/>
                  <a:pt x="295" y="169"/>
                </a:cubicBezTo>
                <a:cubicBezTo>
                  <a:pt x="295" y="169"/>
                  <a:pt x="292" y="171"/>
                  <a:pt x="292" y="170"/>
                </a:cubicBezTo>
                <a:cubicBezTo>
                  <a:pt x="288" y="168"/>
                  <a:pt x="287" y="170"/>
                  <a:pt x="287" y="173"/>
                </a:cubicBezTo>
                <a:cubicBezTo>
                  <a:pt x="288" y="179"/>
                  <a:pt x="288" y="185"/>
                  <a:pt x="289" y="191"/>
                </a:cubicBezTo>
                <a:cubicBezTo>
                  <a:pt x="290" y="196"/>
                  <a:pt x="290" y="201"/>
                  <a:pt x="285" y="205"/>
                </a:cubicBezTo>
                <a:cubicBezTo>
                  <a:pt x="283" y="206"/>
                  <a:pt x="282" y="209"/>
                  <a:pt x="282" y="211"/>
                </a:cubicBezTo>
                <a:cubicBezTo>
                  <a:pt x="282" y="216"/>
                  <a:pt x="281" y="221"/>
                  <a:pt x="282" y="226"/>
                </a:cubicBezTo>
                <a:cubicBezTo>
                  <a:pt x="283" y="235"/>
                  <a:pt x="280" y="242"/>
                  <a:pt x="277" y="250"/>
                </a:cubicBezTo>
                <a:cubicBezTo>
                  <a:pt x="277" y="250"/>
                  <a:pt x="275" y="251"/>
                  <a:pt x="275" y="251"/>
                </a:cubicBezTo>
                <a:cubicBezTo>
                  <a:pt x="274" y="251"/>
                  <a:pt x="273" y="250"/>
                  <a:pt x="272" y="250"/>
                </a:cubicBezTo>
                <a:cubicBezTo>
                  <a:pt x="271" y="247"/>
                  <a:pt x="271" y="244"/>
                  <a:pt x="270" y="242"/>
                </a:cubicBezTo>
                <a:cubicBezTo>
                  <a:pt x="266" y="242"/>
                  <a:pt x="267" y="244"/>
                  <a:pt x="266" y="246"/>
                </a:cubicBezTo>
                <a:cubicBezTo>
                  <a:pt x="266" y="250"/>
                  <a:pt x="264" y="254"/>
                  <a:pt x="260" y="256"/>
                </a:cubicBezTo>
                <a:cubicBezTo>
                  <a:pt x="251" y="261"/>
                  <a:pt x="247" y="269"/>
                  <a:pt x="243" y="278"/>
                </a:cubicBezTo>
                <a:cubicBezTo>
                  <a:pt x="240" y="283"/>
                  <a:pt x="239" y="289"/>
                  <a:pt x="232" y="289"/>
                </a:cubicBezTo>
                <a:cubicBezTo>
                  <a:pt x="230" y="289"/>
                  <a:pt x="228" y="293"/>
                  <a:pt x="227" y="295"/>
                </a:cubicBezTo>
                <a:cubicBezTo>
                  <a:pt x="224" y="298"/>
                  <a:pt x="222" y="302"/>
                  <a:pt x="219" y="305"/>
                </a:cubicBezTo>
                <a:cubicBezTo>
                  <a:pt x="214" y="310"/>
                  <a:pt x="212" y="309"/>
                  <a:pt x="210" y="302"/>
                </a:cubicBezTo>
                <a:cubicBezTo>
                  <a:pt x="209" y="299"/>
                  <a:pt x="207" y="298"/>
                  <a:pt x="204" y="298"/>
                </a:cubicBezTo>
                <a:cubicBezTo>
                  <a:pt x="202" y="299"/>
                  <a:pt x="199" y="299"/>
                  <a:pt x="197" y="300"/>
                </a:cubicBezTo>
                <a:cubicBezTo>
                  <a:pt x="194" y="302"/>
                  <a:pt x="191" y="302"/>
                  <a:pt x="187" y="300"/>
                </a:cubicBezTo>
                <a:cubicBezTo>
                  <a:pt x="183" y="298"/>
                  <a:pt x="180" y="299"/>
                  <a:pt x="177" y="303"/>
                </a:cubicBezTo>
                <a:cubicBezTo>
                  <a:pt x="175" y="306"/>
                  <a:pt x="173" y="308"/>
                  <a:pt x="170" y="310"/>
                </a:cubicBezTo>
                <a:cubicBezTo>
                  <a:pt x="168" y="312"/>
                  <a:pt x="164" y="314"/>
                  <a:pt x="161" y="314"/>
                </a:cubicBezTo>
                <a:cubicBezTo>
                  <a:pt x="157" y="313"/>
                  <a:pt x="160" y="308"/>
                  <a:pt x="159" y="305"/>
                </a:cubicBezTo>
                <a:cubicBezTo>
                  <a:pt x="159" y="304"/>
                  <a:pt x="158" y="304"/>
                  <a:pt x="158" y="302"/>
                </a:cubicBezTo>
                <a:cubicBezTo>
                  <a:pt x="154" y="303"/>
                  <a:pt x="150" y="303"/>
                  <a:pt x="146" y="304"/>
                </a:cubicBezTo>
                <a:cubicBezTo>
                  <a:pt x="139" y="305"/>
                  <a:pt x="133" y="303"/>
                  <a:pt x="129" y="297"/>
                </a:cubicBezTo>
                <a:cubicBezTo>
                  <a:pt x="126" y="293"/>
                  <a:pt x="123" y="288"/>
                  <a:pt x="119" y="284"/>
                </a:cubicBezTo>
                <a:cubicBezTo>
                  <a:pt x="117" y="280"/>
                  <a:pt x="114" y="277"/>
                  <a:pt x="111" y="273"/>
                </a:cubicBezTo>
                <a:cubicBezTo>
                  <a:pt x="108" y="271"/>
                  <a:pt x="105" y="271"/>
                  <a:pt x="104" y="273"/>
                </a:cubicBezTo>
                <a:cubicBezTo>
                  <a:pt x="103" y="275"/>
                  <a:pt x="103" y="278"/>
                  <a:pt x="105" y="280"/>
                </a:cubicBezTo>
                <a:cubicBezTo>
                  <a:pt x="108" y="283"/>
                  <a:pt x="111" y="286"/>
                  <a:pt x="114" y="290"/>
                </a:cubicBezTo>
                <a:cubicBezTo>
                  <a:pt x="117" y="292"/>
                  <a:pt x="117" y="295"/>
                  <a:pt x="114" y="298"/>
                </a:cubicBezTo>
                <a:cubicBezTo>
                  <a:pt x="105" y="310"/>
                  <a:pt x="105" y="310"/>
                  <a:pt x="95" y="298"/>
                </a:cubicBezTo>
                <a:cubicBezTo>
                  <a:pt x="89" y="292"/>
                  <a:pt x="83" y="285"/>
                  <a:pt x="77" y="279"/>
                </a:cubicBezTo>
                <a:cubicBezTo>
                  <a:pt x="76" y="277"/>
                  <a:pt x="74" y="276"/>
                  <a:pt x="70" y="273"/>
                </a:cubicBezTo>
                <a:cubicBezTo>
                  <a:pt x="71" y="280"/>
                  <a:pt x="72" y="284"/>
                  <a:pt x="72" y="289"/>
                </a:cubicBezTo>
                <a:cubicBezTo>
                  <a:pt x="72" y="293"/>
                  <a:pt x="68" y="295"/>
                  <a:pt x="65" y="293"/>
                </a:cubicBezTo>
                <a:cubicBezTo>
                  <a:pt x="58" y="289"/>
                  <a:pt x="53" y="284"/>
                  <a:pt x="48" y="277"/>
                </a:cubicBezTo>
                <a:cubicBezTo>
                  <a:pt x="43" y="268"/>
                  <a:pt x="38" y="259"/>
                  <a:pt x="30" y="252"/>
                </a:cubicBezTo>
                <a:cubicBezTo>
                  <a:pt x="28" y="249"/>
                  <a:pt x="27" y="245"/>
                  <a:pt x="25" y="242"/>
                </a:cubicBezTo>
                <a:cubicBezTo>
                  <a:pt x="22" y="234"/>
                  <a:pt x="19" y="225"/>
                  <a:pt x="13" y="218"/>
                </a:cubicBezTo>
                <a:cubicBezTo>
                  <a:pt x="11" y="217"/>
                  <a:pt x="11" y="214"/>
                  <a:pt x="10" y="211"/>
                </a:cubicBezTo>
                <a:cubicBezTo>
                  <a:pt x="9" y="200"/>
                  <a:pt x="9" y="188"/>
                  <a:pt x="8" y="177"/>
                </a:cubicBezTo>
                <a:cubicBezTo>
                  <a:pt x="7" y="174"/>
                  <a:pt x="7" y="171"/>
                  <a:pt x="6" y="169"/>
                </a:cubicBezTo>
                <a:cubicBezTo>
                  <a:pt x="0" y="164"/>
                  <a:pt x="2" y="159"/>
                  <a:pt x="3" y="153"/>
                </a:cubicBezTo>
                <a:cubicBezTo>
                  <a:pt x="6" y="137"/>
                  <a:pt x="8" y="121"/>
                  <a:pt x="11" y="105"/>
                </a:cubicBezTo>
                <a:cubicBezTo>
                  <a:pt x="12" y="98"/>
                  <a:pt x="15" y="92"/>
                  <a:pt x="17" y="86"/>
                </a:cubicBezTo>
                <a:cubicBezTo>
                  <a:pt x="18" y="84"/>
                  <a:pt x="20" y="81"/>
                  <a:pt x="23" y="83"/>
                </a:cubicBezTo>
                <a:cubicBezTo>
                  <a:pt x="24" y="83"/>
                  <a:pt x="25" y="86"/>
                  <a:pt x="25" y="88"/>
                </a:cubicBezTo>
                <a:cubicBezTo>
                  <a:pt x="26" y="93"/>
                  <a:pt x="26" y="99"/>
                  <a:pt x="26" y="104"/>
                </a:cubicBezTo>
                <a:cubicBezTo>
                  <a:pt x="26" y="105"/>
                  <a:pt x="27" y="106"/>
                  <a:pt x="28" y="106"/>
                </a:cubicBezTo>
                <a:cubicBezTo>
                  <a:pt x="29" y="106"/>
                  <a:pt x="30" y="105"/>
                  <a:pt x="30" y="104"/>
                </a:cubicBezTo>
                <a:cubicBezTo>
                  <a:pt x="31" y="103"/>
                  <a:pt x="32" y="101"/>
                  <a:pt x="33" y="99"/>
                </a:cubicBezTo>
                <a:cubicBezTo>
                  <a:pt x="34" y="95"/>
                  <a:pt x="35" y="90"/>
                  <a:pt x="37" y="86"/>
                </a:cubicBezTo>
                <a:cubicBezTo>
                  <a:pt x="39" y="78"/>
                  <a:pt x="41" y="71"/>
                  <a:pt x="47" y="65"/>
                </a:cubicBezTo>
                <a:cubicBezTo>
                  <a:pt x="51" y="61"/>
                  <a:pt x="51" y="55"/>
                  <a:pt x="53" y="51"/>
                </a:cubicBezTo>
                <a:cubicBezTo>
                  <a:pt x="55" y="47"/>
                  <a:pt x="57" y="44"/>
                  <a:pt x="62" y="43"/>
                </a:cubicBezTo>
                <a:cubicBezTo>
                  <a:pt x="65" y="42"/>
                  <a:pt x="68" y="40"/>
                  <a:pt x="72" y="38"/>
                </a:cubicBezTo>
                <a:close/>
                <a:moveTo>
                  <a:pt x="72" y="38"/>
                </a:moveTo>
                <a:cubicBezTo>
                  <a:pt x="70" y="41"/>
                  <a:pt x="68" y="45"/>
                  <a:pt x="66" y="49"/>
                </a:cubicBezTo>
                <a:cubicBezTo>
                  <a:pt x="64" y="53"/>
                  <a:pt x="62" y="57"/>
                  <a:pt x="60" y="62"/>
                </a:cubicBezTo>
                <a:cubicBezTo>
                  <a:pt x="60" y="62"/>
                  <a:pt x="60" y="64"/>
                  <a:pt x="61" y="64"/>
                </a:cubicBezTo>
                <a:cubicBezTo>
                  <a:pt x="61" y="65"/>
                  <a:pt x="63" y="65"/>
                  <a:pt x="63" y="65"/>
                </a:cubicBezTo>
                <a:cubicBezTo>
                  <a:pt x="71" y="58"/>
                  <a:pt x="78" y="50"/>
                  <a:pt x="79" y="39"/>
                </a:cubicBezTo>
                <a:cubicBezTo>
                  <a:pt x="80" y="36"/>
                  <a:pt x="78" y="35"/>
                  <a:pt x="76" y="36"/>
                </a:cubicBezTo>
                <a:cubicBezTo>
                  <a:pt x="74" y="36"/>
                  <a:pt x="73" y="37"/>
                  <a:pt x="72" y="38"/>
                </a:cubicBezTo>
                <a:close/>
                <a:moveTo>
                  <a:pt x="122" y="43"/>
                </a:moveTo>
                <a:cubicBezTo>
                  <a:pt x="122" y="43"/>
                  <a:pt x="122" y="43"/>
                  <a:pt x="122" y="43"/>
                </a:cubicBezTo>
                <a:close/>
                <a:moveTo>
                  <a:pt x="122" y="43"/>
                </a:moveTo>
                <a:cubicBezTo>
                  <a:pt x="123" y="43"/>
                  <a:pt x="125" y="43"/>
                  <a:pt x="126" y="42"/>
                </a:cubicBezTo>
                <a:cubicBezTo>
                  <a:pt x="130" y="35"/>
                  <a:pt x="134" y="28"/>
                  <a:pt x="138" y="21"/>
                </a:cubicBezTo>
                <a:cubicBezTo>
                  <a:pt x="140" y="17"/>
                  <a:pt x="137" y="14"/>
                  <a:pt x="134" y="12"/>
                </a:cubicBezTo>
                <a:cubicBezTo>
                  <a:pt x="132" y="11"/>
                  <a:pt x="130" y="11"/>
                  <a:pt x="129" y="13"/>
                </a:cubicBezTo>
                <a:cubicBezTo>
                  <a:pt x="126" y="21"/>
                  <a:pt x="123" y="30"/>
                  <a:pt x="120" y="38"/>
                </a:cubicBezTo>
                <a:cubicBezTo>
                  <a:pt x="120" y="39"/>
                  <a:pt x="120" y="40"/>
                  <a:pt x="120" y="41"/>
                </a:cubicBezTo>
                <a:cubicBezTo>
                  <a:pt x="120" y="42"/>
                  <a:pt x="121" y="42"/>
                  <a:pt x="122" y="43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ubicBezTo>
                  <a:pt x="10" y="171"/>
                  <a:pt x="11" y="175"/>
                  <a:pt x="11" y="180"/>
                </a:cubicBezTo>
                <a:cubicBezTo>
                  <a:pt x="11" y="181"/>
                  <a:pt x="13" y="182"/>
                  <a:pt x="14" y="182"/>
                </a:cubicBezTo>
                <a:cubicBezTo>
                  <a:pt x="14" y="183"/>
                  <a:pt x="16" y="181"/>
                  <a:pt x="16" y="181"/>
                </a:cubicBezTo>
                <a:cubicBezTo>
                  <a:pt x="17" y="172"/>
                  <a:pt x="19" y="164"/>
                  <a:pt x="20" y="156"/>
                </a:cubicBezTo>
                <a:cubicBezTo>
                  <a:pt x="20" y="153"/>
                  <a:pt x="20" y="150"/>
                  <a:pt x="16" y="149"/>
                </a:cubicBezTo>
                <a:cubicBezTo>
                  <a:pt x="13" y="148"/>
                  <a:pt x="11" y="151"/>
                  <a:pt x="10" y="156"/>
                </a:cubicBezTo>
                <a:cubicBezTo>
                  <a:pt x="10" y="159"/>
                  <a:pt x="10" y="163"/>
                  <a:pt x="10" y="166"/>
                </a:cubicBezTo>
                <a:close/>
                <a:moveTo>
                  <a:pt x="174" y="34"/>
                </a:moveTo>
                <a:cubicBezTo>
                  <a:pt x="174" y="34"/>
                  <a:pt x="174" y="34"/>
                  <a:pt x="174" y="34"/>
                </a:cubicBezTo>
                <a:close/>
                <a:moveTo>
                  <a:pt x="174" y="34"/>
                </a:moveTo>
                <a:cubicBezTo>
                  <a:pt x="171" y="39"/>
                  <a:pt x="165" y="41"/>
                  <a:pt x="167" y="46"/>
                </a:cubicBezTo>
                <a:cubicBezTo>
                  <a:pt x="168" y="50"/>
                  <a:pt x="170" y="54"/>
                  <a:pt x="173" y="58"/>
                </a:cubicBezTo>
                <a:cubicBezTo>
                  <a:pt x="173" y="59"/>
                  <a:pt x="176" y="59"/>
                  <a:pt x="176" y="59"/>
                </a:cubicBezTo>
                <a:cubicBezTo>
                  <a:pt x="179" y="56"/>
                  <a:pt x="182" y="53"/>
                  <a:pt x="184" y="50"/>
                </a:cubicBezTo>
                <a:cubicBezTo>
                  <a:pt x="184" y="47"/>
                  <a:pt x="182" y="44"/>
                  <a:pt x="181" y="42"/>
                </a:cubicBezTo>
                <a:cubicBezTo>
                  <a:pt x="179" y="39"/>
                  <a:pt x="177" y="37"/>
                  <a:pt x="174" y="34"/>
                </a:cubicBezTo>
                <a:close/>
                <a:moveTo>
                  <a:pt x="45" y="236"/>
                </a:moveTo>
                <a:cubicBezTo>
                  <a:pt x="45" y="236"/>
                  <a:pt x="45" y="236"/>
                  <a:pt x="45" y="236"/>
                </a:cubicBezTo>
                <a:close/>
                <a:moveTo>
                  <a:pt x="45" y="236"/>
                </a:moveTo>
                <a:cubicBezTo>
                  <a:pt x="44" y="234"/>
                  <a:pt x="44" y="230"/>
                  <a:pt x="43" y="226"/>
                </a:cubicBezTo>
                <a:cubicBezTo>
                  <a:pt x="42" y="223"/>
                  <a:pt x="38" y="219"/>
                  <a:pt x="37" y="220"/>
                </a:cubicBezTo>
                <a:cubicBezTo>
                  <a:pt x="35" y="222"/>
                  <a:pt x="34" y="224"/>
                  <a:pt x="34" y="227"/>
                </a:cubicBezTo>
                <a:cubicBezTo>
                  <a:pt x="30" y="235"/>
                  <a:pt x="35" y="241"/>
                  <a:pt x="41" y="246"/>
                </a:cubicBezTo>
                <a:cubicBezTo>
                  <a:pt x="41" y="247"/>
                  <a:pt x="44" y="246"/>
                  <a:pt x="44" y="245"/>
                </a:cubicBezTo>
                <a:cubicBezTo>
                  <a:pt x="44" y="243"/>
                  <a:pt x="44" y="240"/>
                  <a:pt x="45" y="236"/>
                </a:cubicBezTo>
                <a:close/>
                <a:moveTo>
                  <a:pt x="22" y="94"/>
                </a:moveTo>
                <a:cubicBezTo>
                  <a:pt x="22" y="94"/>
                  <a:pt x="22" y="94"/>
                  <a:pt x="22" y="94"/>
                </a:cubicBezTo>
                <a:close/>
                <a:moveTo>
                  <a:pt x="22" y="94"/>
                </a:moveTo>
                <a:cubicBezTo>
                  <a:pt x="19" y="107"/>
                  <a:pt x="14" y="120"/>
                  <a:pt x="15" y="135"/>
                </a:cubicBezTo>
                <a:cubicBezTo>
                  <a:pt x="19" y="131"/>
                  <a:pt x="21" y="128"/>
                  <a:pt x="21" y="124"/>
                </a:cubicBezTo>
                <a:cubicBezTo>
                  <a:pt x="24" y="114"/>
                  <a:pt x="24" y="104"/>
                  <a:pt x="22" y="94"/>
                </a:cubicBezTo>
                <a:close/>
                <a:moveTo>
                  <a:pt x="65" y="283"/>
                </a:moveTo>
                <a:cubicBezTo>
                  <a:pt x="65" y="283"/>
                  <a:pt x="65" y="283"/>
                  <a:pt x="65" y="283"/>
                </a:cubicBezTo>
                <a:close/>
                <a:moveTo>
                  <a:pt x="65" y="283"/>
                </a:moveTo>
                <a:cubicBezTo>
                  <a:pt x="64" y="275"/>
                  <a:pt x="62" y="269"/>
                  <a:pt x="59" y="264"/>
                </a:cubicBezTo>
                <a:cubicBezTo>
                  <a:pt x="56" y="258"/>
                  <a:pt x="51" y="255"/>
                  <a:pt x="49" y="258"/>
                </a:cubicBezTo>
                <a:cubicBezTo>
                  <a:pt x="47" y="262"/>
                  <a:pt x="51" y="264"/>
                  <a:pt x="52" y="267"/>
                </a:cubicBezTo>
                <a:cubicBezTo>
                  <a:pt x="55" y="272"/>
                  <a:pt x="58" y="277"/>
                  <a:pt x="65" y="283"/>
                </a:cubicBezTo>
                <a:close/>
                <a:moveTo>
                  <a:pt x="79" y="86"/>
                </a:moveTo>
                <a:cubicBezTo>
                  <a:pt x="79" y="86"/>
                  <a:pt x="79" y="86"/>
                  <a:pt x="79" y="86"/>
                </a:cubicBezTo>
                <a:close/>
                <a:moveTo>
                  <a:pt x="79" y="86"/>
                </a:moveTo>
                <a:cubicBezTo>
                  <a:pt x="85" y="76"/>
                  <a:pt x="88" y="69"/>
                  <a:pt x="91" y="61"/>
                </a:cubicBezTo>
                <a:cubicBezTo>
                  <a:pt x="91" y="60"/>
                  <a:pt x="91" y="60"/>
                  <a:pt x="90" y="60"/>
                </a:cubicBezTo>
                <a:cubicBezTo>
                  <a:pt x="90" y="59"/>
                  <a:pt x="88" y="59"/>
                  <a:pt x="88" y="59"/>
                </a:cubicBezTo>
                <a:cubicBezTo>
                  <a:pt x="82" y="66"/>
                  <a:pt x="76" y="73"/>
                  <a:pt x="79" y="86"/>
                </a:cubicBezTo>
                <a:close/>
                <a:moveTo>
                  <a:pt x="191" y="68"/>
                </a:moveTo>
                <a:cubicBezTo>
                  <a:pt x="191" y="68"/>
                  <a:pt x="191" y="68"/>
                  <a:pt x="191" y="68"/>
                </a:cubicBezTo>
                <a:close/>
                <a:moveTo>
                  <a:pt x="191" y="68"/>
                </a:moveTo>
                <a:cubicBezTo>
                  <a:pt x="191" y="71"/>
                  <a:pt x="191" y="73"/>
                  <a:pt x="192" y="75"/>
                </a:cubicBezTo>
                <a:cubicBezTo>
                  <a:pt x="192" y="76"/>
                  <a:pt x="194" y="77"/>
                  <a:pt x="195" y="78"/>
                </a:cubicBezTo>
                <a:cubicBezTo>
                  <a:pt x="196" y="76"/>
                  <a:pt x="197" y="75"/>
                  <a:pt x="198" y="74"/>
                </a:cubicBezTo>
                <a:cubicBezTo>
                  <a:pt x="198" y="73"/>
                  <a:pt x="199" y="72"/>
                  <a:pt x="199" y="71"/>
                </a:cubicBezTo>
                <a:cubicBezTo>
                  <a:pt x="198" y="70"/>
                  <a:pt x="198" y="68"/>
                  <a:pt x="197" y="67"/>
                </a:cubicBezTo>
                <a:cubicBezTo>
                  <a:pt x="197" y="66"/>
                  <a:pt x="195" y="64"/>
                  <a:pt x="194" y="65"/>
                </a:cubicBezTo>
                <a:cubicBezTo>
                  <a:pt x="193" y="65"/>
                  <a:pt x="192" y="67"/>
                  <a:pt x="191" y="68"/>
                </a:cubicBezTo>
                <a:close/>
                <a:moveTo>
                  <a:pt x="29" y="176"/>
                </a:moveTo>
                <a:cubicBezTo>
                  <a:pt x="29" y="176"/>
                  <a:pt x="29" y="176"/>
                  <a:pt x="29" y="176"/>
                </a:cubicBezTo>
                <a:close/>
                <a:moveTo>
                  <a:pt x="29" y="176"/>
                </a:moveTo>
                <a:cubicBezTo>
                  <a:pt x="33" y="168"/>
                  <a:pt x="34" y="164"/>
                  <a:pt x="34" y="159"/>
                </a:cubicBezTo>
                <a:cubicBezTo>
                  <a:pt x="34" y="158"/>
                  <a:pt x="33" y="157"/>
                  <a:pt x="33" y="157"/>
                </a:cubicBezTo>
                <a:cubicBezTo>
                  <a:pt x="32" y="157"/>
                  <a:pt x="31" y="157"/>
                  <a:pt x="30" y="158"/>
                </a:cubicBezTo>
                <a:cubicBezTo>
                  <a:pt x="28" y="163"/>
                  <a:pt x="28" y="169"/>
                  <a:pt x="29" y="176"/>
                </a:cubicBezTo>
                <a:close/>
                <a:moveTo>
                  <a:pt x="143" y="45"/>
                </a:moveTo>
                <a:cubicBezTo>
                  <a:pt x="143" y="45"/>
                  <a:pt x="143" y="45"/>
                  <a:pt x="143" y="45"/>
                </a:cubicBezTo>
                <a:close/>
                <a:moveTo>
                  <a:pt x="143" y="45"/>
                </a:moveTo>
                <a:cubicBezTo>
                  <a:pt x="143" y="44"/>
                  <a:pt x="142" y="43"/>
                  <a:pt x="142" y="42"/>
                </a:cubicBezTo>
                <a:cubicBezTo>
                  <a:pt x="142" y="41"/>
                  <a:pt x="141" y="41"/>
                  <a:pt x="141" y="41"/>
                </a:cubicBezTo>
                <a:cubicBezTo>
                  <a:pt x="140" y="41"/>
                  <a:pt x="139" y="41"/>
                  <a:pt x="138" y="41"/>
                </a:cubicBezTo>
                <a:cubicBezTo>
                  <a:pt x="137" y="43"/>
                  <a:pt x="136" y="45"/>
                  <a:pt x="136" y="47"/>
                </a:cubicBezTo>
                <a:cubicBezTo>
                  <a:pt x="135" y="49"/>
                  <a:pt x="138" y="55"/>
                  <a:pt x="140" y="54"/>
                </a:cubicBezTo>
                <a:cubicBezTo>
                  <a:pt x="141" y="52"/>
                  <a:pt x="142" y="50"/>
                  <a:pt x="143" y="47"/>
                </a:cubicBezTo>
                <a:cubicBezTo>
                  <a:pt x="143" y="47"/>
                  <a:pt x="143" y="46"/>
                  <a:pt x="143" y="45"/>
                </a:cubicBezTo>
                <a:close/>
                <a:moveTo>
                  <a:pt x="112" y="61"/>
                </a:moveTo>
                <a:cubicBezTo>
                  <a:pt x="112" y="61"/>
                  <a:pt x="112" y="61"/>
                  <a:pt x="112" y="61"/>
                </a:cubicBezTo>
                <a:close/>
                <a:moveTo>
                  <a:pt x="112" y="61"/>
                </a:moveTo>
                <a:cubicBezTo>
                  <a:pt x="112" y="62"/>
                  <a:pt x="111" y="62"/>
                  <a:pt x="111" y="63"/>
                </a:cubicBezTo>
                <a:cubicBezTo>
                  <a:pt x="112" y="64"/>
                  <a:pt x="112" y="65"/>
                  <a:pt x="113" y="65"/>
                </a:cubicBezTo>
                <a:cubicBezTo>
                  <a:pt x="113" y="65"/>
                  <a:pt x="115" y="65"/>
                  <a:pt x="115" y="64"/>
                </a:cubicBezTo>
                <a:cubicBezTo>
                  <a:pt x="118" y="62"/>
                  <a:pt x="119" y="58"/>
                  <a:pt x="117" y="55"/>
                </a:cubicBezTo>
                <a:cubicBezTo>
                  <a:pt x="117" y="55"/>
                  <a:pt x="116" y="54"/>
                  <a:pt x="116" y="54"/>
                </a:cubicBezTo>
                <a:cubicBezTo>
                  <a:pt x="115" y="56"/>
                  <a:pt x="113" y="59"/>
                  <a:pt x="112" y="61"/>
                </a:cubicBezTo>
                <a:close/>
                <a:moveTo>
                  <a:pt x="22" y="198"/>
                </a:moveTo>
                <a:cubicBezTo>
                  <a:pt x="22" y="198"/>
                  <a:pt x="22" y="198"/>
                  <a:pt x="22" y="198"/>
                </a:cubicBezTo>
                <a:close/>
                <a:moveTo>
                  <a:pt x="22" y="198"/>
                </a:moveTo>
                <a:cubicBezTo>
                  <a:pt x="20" y="203"/>
                  <a:pt x="18" y="208"/>
                  <a:pt x="22" y="215"/>
                </a:cubicBezTo>
                <a:cubicBezTo>
                  <a:pt x="22" y="208"/>
                  <a:pt x="22" y="203"/>
                  <a:pt x="22" y="198"/>
                </a:cubicBezTo>
                <a:close/>
                <a:moveTo>
                  <a:pt x="111" y="40"/>
                </a:moveTo>
                <a:cubicBezTo>
                  <a:pt x="111" y="40"/>
                  <a:pt x="111" y="40"/>
                  <a:pt x="111" y="40"/>
                </a:cubicBezTo>
                <a:close/>
                <a:moveTo>
                  <a:pt x="111" y="40"/>
                </a:moveTo>
                <a:cubicBezTo>
                  <a:pt x="115" y="39"/>
                  <a:pt x="117" y="35"/>
                  <a:pt x="116" y="32"/>
                </a:cubicBezTo>
                <a:cubicBezTo>
                  <a:pt x="116" y="32"/>
                  <a:pt x="116" y="31"/>
                  <a:pt x="115" y="31"/>
                </a:cubicBezTo>
                <a:cubicBezTo>
                  <a:pt x="112" y="32"/>
                  <a:pt x="111" y="34"/>
                  <a:pt x="109" y="37"/>
                </a:cubicBezTo>
                <a:cubicBezTo>
                  <a:pt x="109" y="38"/>
                  <a:pt x="110" y="39"/>
                  <a:pt x="110" y="40"/>
                </a:cubicBezTo>
                <a:cubicBezTo>
                  <a:pt x="110" y="40"/>
                  <a:pt x="111" y="40"/>
                  <a:pt x="111" y="40"/>
                </a:cubicBezTo>
                <a:close/>
                <a:moveTo>
                  <a:pt x="41" y="208"/>
                </a:moveTo>
                <a:cubicBezTo>
                  <a:pt x="41" y="208"/>
                  <a:pt x="41" y="208"/>
                  <a:pt x="41" y="208"/>
                </a:cubicBezTo>
                <a:close/>
                <a:moveTo>
                  <a:pt x="41" y="208"/>
                </a:moveTo>
                <a:cubicBezTo>
                  <a:pt x="41" y="209"/>
                  <a:pt x="41" y="210"/>
                  <a:pt x="42" y="212"/>
                </a:cubicBezTo>
                <a:cubicBezTo>
                  <a:pt x="43" y="212"/>
                  <a:pt x="44" y="213"/>
                  <a:pt x="45" y="213"/>
                </a:cubicBezTo>
                <a:cubicBezTo>
                  <a:pt x="45" y="213"/>
                  <a:pt x="46" y="211"/>
                  <a:pt x="46" y="211"/>
                </a:cubicBezTo>
                <a:cubicBezTo>
                  <a:pt x="46" y="209"/>
                  <a:pt x="45" y="208"/>
                  <a:pt x="44" y="207"/>
                </a:cubicBezTo>
                <a:cubicBezTo>
                  <a:pt x="44" y="206"/>
                  <a:pt x="43" y="206"/>
                  <a:pt x="42" y="205"/>
                </a:cubicBezTo>
                <a:cubicBezTo>
                  <a:pt x="42" y="206"/>
                  <a:pt x="41" y="207"/>
                  <a:pt x="41" y="208"/>
                </a:cubicBezTo>
                <a:close/>
                <a:moveTo>
                  <a:pt x="68" y="96"/>
                </a:moveTo>
                <a:cubicBezTo>
                  <a:pt x="68" y="96"/>
                  <a:pt x="68" y="96"/>
                  <a:pt x="68" y="96"/>
                </a:cubicBezTo>
                <a:close/>
                <a:moveTo>
                  <a:pt x="68" y="96"/>
                </a:moveTo>
                <a:cubicBezTo>
                  <a:pt x="69" y="95"/>
                  <a:pt x="71" y="94"/>
                  <a:pt x="71" y="93"/>
                </a:cubicBezTo>
                <a:cubicBezTo>
                  <a:pt x="71" y="92"/>
                  <a:pt x="70" y="90"/>
                  <a:pt x="70" y="89"/>
                </a:cubicBezTo>
                <a:cubicBezTo>
                  <a:pt x="69" y="91"/>
                  <a:pt x="67" y="92"/>
                  <a:pt x="66" y="94"/>
                </a:cubicBezTo>
                <a:cubicBezTo>
                  <a:pt x="66" y="94"/>
                  <a:pt x="68" y="95"/>
                  <a:pt x="68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25"/>
          <p:cNvSpPr>
            <a:spLocks noEditPoints="1"/>
          </p:cNvSpPr>
          <p:nvPr/>
        </p:nvSpPr>
        <p:spPr bwMode="auto">
          <a:xfrm>
            <a:off x="8429978" y="3275249"/>
            <a:ext cx="262466" cy="279634"/>
          </a:xfrm>
          <a:custGeom>
            <a:avLst/>
            <a:gdLst>
              <a:gd name="T0" fmla="*/ 87 w 295"/>
              <a:gd name="T1" fmla="*/ 29 h 314"/>
              <a:gd name="T2" fmla="*/ 100 w 295"/>
              <a:gd name="T3" fmla="*/ 32 h 314"/>
              <a:gd name="T4" fmla="*/ 147 w 295"/>
              <a:gd name="T5" fmla="*/ 20 h 314"/>
              <a:gd name="T6" fmla="*/ 166 w 295"/>
              <a:gd name="T7" fmla="*/ 20 h 314"/>
              <a:gd name="T8" fmla="*/ 187 w 295"/>
              <a:gd name="T9" fmla="*/ 29 h 314"/>
              <a:gd name="T10" fmla="*/ 201 w 295"/>
              <a:gd name="T11" fmla="*/ 35 h 314"/>
              <a:gd name="T12" fmla="*/ 229 w 295"/>
              <a:gd name="T13" fmla="*/ 35 h 314"/>
              <a:gd name="T14" fmla="*/ 240 w 295"/>
              <a:gd name="T15" fmla="*/ 58 h 314"/>
              <a:gd name="T16" fmla="*/ 248 w 295"/>
              <a:gd name="T17" fmla="*/ 49 h 314"/>
              <a:gd name="T18" fmla="*/ 263 w 295"/>
              <a:gd name="T19" fmla="*/ 110 h 314"/>
              <a:gd name="T20" fmla="*/ 267 w 295"/>
              <a:gd name="T21" fmla="*/ 84 h 314"/>
              <a:gd name="T22" fmla="*/ 282 w 295"/>
              <a:gd name="T23" fmla="*/ 100 h 314"/>
              <a:gd name="T24" fmla="*/ 295 w 295"/>
              <a:gd name="T25" fmla="*/ 169 h 314"/>
              <a:gd name="T26" fmla="*/ 285 w 295"/>
              <a:gd name="T27" fmla="*/ 205 h 314"/>
              <a:gd name="T28" fmla="*/ 275 w 295"/>
              <a:gd name="T29" fmla="*/ 251 h 314"/>
              <a:gd name="T30" fmla="*/ 260 w 295"/>
              <a:gd name="T31" fmla="*/ 256 h 314"/>
              <a:gd name="T32" fmla="*/ 219 w 295"/>
              <a:gd name="T33" fmla="*/ 305 h 314"/>
              <a:gd name="T34" fmla="*/ 187 w 295"/>
              <a:gd name="T35" fmla="*/ 300 h 314"/>
              <a:gd name="T36" fmla="*/ 159 w 295"/>
              <a:gd name="T37" fmla="*/ 305 h 314"/>
              <a:gd name="T38" fmla="*/ 119 w 295"/>
              <a:gd name="T39" fmla="*/ 284 h 314"/>
              <a:gd name="T40" fmla="*/ 114 w 295"/>
              <a:gd name="T41" fmla="*/ 290 h 314"/>
              <a:gd name="T42" fmla="*/ 70 w 295"/>
              <a:gd name="T43" fmla="*/ 273 h 314"/>
              <a:gd name="T44" fmla="*/ 30 w 295"/>
              <a:gd name="T45" fmla="*/ 252 h 314"/>
              <a:gd name="T46" fmla="*/ 8 w 295"/>
              <a:gd name="T47" fmla="*/ 177 h 314"/>
              <a:gd name="T48" fmla="*/ 17 w 295"/>
              <a:gd name="T49" fmla="*/ 86 h 314"/>
              <a:gd name="T50" fmla="*/ 28 w 295"/>
              <a:gd name="T51" fmla="*/ 106 h 314"/>
              <a:gd name="T52" fmla="*/ 47 w 295"/>
              <a:gd name="T53" fmla="*/ 65 h 314"/>
              <a:gd name="T54" fmla="*/ 72 w 295"/>
              <a:gd name="T55" fmla="*/ 38 h 314"/>
              <a:gd name="T56" fmla="*/ 63 w 295"/>
              <a:gd name="T57" fmla="*/ 65 h 314"/>
              <a:gd name="T58" fmla="*/ 122 w 295"/>
              <a:gd name="T59" fmla="*/ 43 h 314"/>
              <a:gd name="T60" fmla="*/ 138 w 295"/>
              <a:gd name="T61" fmla="*/ 21 h 314"/>
              <a:gd name="T62" fmla="*/ 120 w 295"/>
              <a:gd name="T63" fmla="*/ 41 h 314"/>
              <a:gd name="T64" fmla="*/ 10 w 295"/>
              <a:gd name="T65" fmla="*/ 166 h 314"/>
              <a:gd name="T66" fmla="*/ 16 w 295"/>
              <a:gd name="T67" fmla="*/ 181 h 314"/>
              <a:gd name="T68" fmla="*/ 10 w 295"/>
              <a:gd name="T69" fmla="*/ 166 h 314"/>
              <a:gd name="T70" fmla="*/ 167 w 295"/>
              <a:gd name="T71" fmla="*/ 46 h 314"/>
              <a:gd name="T72" fmla="*/ 181 w 295"/>
              <a:gd name="T73" fmla="*/ 42 h 314"/>
              <a:gd name="T74" fmla="*/ 45 w 295"/>
              <a:gd name="T75" fmla="*/ 236 h 314"/>
              <a:gd name="T76" fmla="*/ 41 w 295"/>
              <a:gd name="T77" fmla="*/ 246 h 314"/>
              <a:gd name="T78" fmla="*/ 22 w 295"/>
              <a:gd name="T79" fmla="*/ 94 h 314"/>
              <a:gd name="T80" fmla="*/ 22 w 295"/>
              <a:gd name="T81" fmla="*/ 94 h 314"/>
              <a:gd name="T82" fmla="*/ 59 w 295"/>
              <a:gd name="T83" fmla="*/ 264 h 314"/>
              <a:gd name="T84" fmla="*/ 79 w 295"/>
              <a:gd name="T85" fmla="*/ 86 h 314"/>
              <a:gd name="T86" fmla="*/ 90 w 295"/>
              <a:gd name="T87" fmla="*/ 60 h 314"/>
              <a:gd name="T88" fmla="*/ 191 w 295"/>
              <a:gd name="T89" fmla="*/ 68 h 314"/>
              <a:gd name="T90" fmla="*/ 198 w 295"/>
              <a:gd name="T91" fmla="*/ 74 h 314"/>
              <a:gd name="T92" fmla="*/ 191 w 295"/>
              <a:gd name="T93" fmla="*/ 68 h 314"/>
              <a:gd name="T94" fmla="*/ 34 w 295"/>
              <a:gd name="T95" fmla="*/ 159 h 314"/>
              <a:gd name="T96" fmla="*/ 143 w 295"/>
              <a:gd name="T97" fmla="*/ 45 h 314"/>
              <a:gd name="T98" fmla="*/ 141 w 295"/>
              <a:gd name="T99" fmla="*/ 41 h 314"/>
              <a:gd name="T100" fmla="*/ 143 w 295"/>
              <a:gd name="T101" fmla="*/ 47 h 314"/>
              <a:gd name="T102" fmla="*/ 112 w 295"/>
              <a:gd name="T103" fmla="*/ 61 h 314"/>
              <a:gd name="T104" fmla="*/ 117 w 295"/>
              <a:gd name="T105" fmla="*/ 55 h 314"/>
              <a:gd name="T106" fmla="*/ 22 w 295"/>
              <a:gd name="T107" fmla="*/ 198 h 314"/>
              <a:gd name="T108" fmla="*/ 111 w 295"/>
              <a:gd name="T109" fmla="*/ 40 h 314"/>
              <a:gd name="T110" fmla="*/ 115 w 295"/>
              <a:gd name="T111" fmla="*/ 31 h 314"/>
              <a:gd name="T112" fmla="*/ 41 w 295"/>
              <a:gd name="T113" fmla="*/ 208 h 314"/>
              <a:gd name="T114" fmla="*/ 45 w 295"/>
              <a:gd name="T115" fmla="*/ 213 h 314"/>
              <a:gd name="T116" fmla="*/ 41 w 295"/>
              <a:gd name="T117" fmla="*/ 208 h 314"/>
              <a:gd name="T118" fmla="*/ 71 w 295"/>
              <a:gd name="T119" fmla="*/ 9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5" h="314">
                <a:moveTo>
                  <a:pt x="72" y="38"/>
                </a:moveTo>
                <a:cubicBezTo>
                  <a:pt x="72" y="32"/>
                  <a:pt x="76" y="29"/>
                  <a:pt x="80" y="25"/>
                </a:cubicBezTo>
                <a:cubicBezTo>
                  <a:pt x="81" y="24"/>
                  <a:pt x="84" y="23"/>
                  <a:pt x="85" y="24"/>
                </a:cubicBezTo>
                <a:cubicBezTo>
                  <a:pt x="86" y="24"/>
                  <a:pt x="87" y="27"/>
                  <a:pt x="87" y="29"/>
                </a:cubicBezTo>
                <a:cubicBezTo>
                  <a:pt x="86" y="34"/>
                  <a:pt x="84" y="39"/>
                  <a:pt x="83" y="44"/>
                </a:cubicBezTo>
                <a:cubicBezTo>
                  <a:pt x="82" y="46"/>
                  <a:pt x="82" y="48"/>
                  <a:pt x="85" y="48"/>
                </a:cubicBezTo>
                <a:cubicBezTo>
                  <a:pt x="86" y="49"/>
                  <a:pt x="89" y="48"/>
                  <a:pt x="90" y="47"/>
                </a:cubicBezTo>
                <a:cubicBezTo>
                  <a:pt x="94" y="42"/>
                  <a:pt x="98" y="37"/>
                  <a:pt x="100" y="32"/>
                </a:cubicBezTo>
                <a:cubicBezTo>
                  <a:pt x="101" y="26"/>
                  <a:pt x="104" y="20"/>
                  <a:pt x="107" y="15"/>
                </a:cubicBezTo>
                <a:cubicBezTo>
                  <a:pt x="110" y="7"/>
                  <a:pt x="116" y="3"/>
                  <a:pt x="124" y="1"/>
                </a:cubicBezTo>
                <a:cubicBezTo>
                  <a:pt x="129" y="0"/>
                  <a:pt x="133" y="1"/>
                  <a:pt x="137" y="4"/>
                </a:cubicBezTo>
                <a:cubicBezTo>
                  <a:pt x="142" y="8"/>
                  <a:pt x="146" y="13"/>
                  <a:pt x="147" y="20"/>
                </a:cubicBezTo>
                <a:cubicBezTo>
                  <a:pt x="148" y="22"/>
                  <a:pt x="148" y="24"/>
                  <a:pt x="149" y="26"/>
                </a:cubicBezTo>
                <a:cubicBezTo>
                  <a:pt x="151" y="34"/>
                  <a:pt x="154" y="35"/>
                  <a:pt x="162" y="32"/>
                </a:cubicBezTo>
                <a:cubicBezTo>
                  <a:pt x="164" y="31"/>
                  <a:pt x="166" y="29"/>
                  <a:pt x="166" y="26"/>
                </a:cubicBezTo>
                <a:cubicBezTo>
                  <a:pt x="166" y="24"/>
                  <a:pt x="166" y="22"/>
                  <a:pt x="166" y="20"/>
                </a:cubicBezTo>
                <a:cubicBezTo>
                  <a:pt x="166" y="18"/>
                  <a:pt x="169" y="17"/>
                  <a:pt x="171" y="19"/>
                </a:cubicBezTo>
                <a:cubicBezTo>
                  <a:pt x="175" y="24"/>
                  <a:pt x="178" y="29"/>
                  <a:pt x="182" y="33"/>
                </a:cubicBezTo>
                <a:cubicBezTo>
                  <a:pt x="184" y="35"/>
                  <a:pt x="186" y="38"/>
                  <a:pt x="189" y="39"/>
                </a:cubicBezTo>
                <a:cubicBezTo>
                  <a:pt x="189" y="36"/>
                  <a:pt x="188" y="33"/>
                  <a:pt x="187" y="29"/>
                </a:cubicBezTo>
                <a:cubicBezTo>
                  <a:pt x="187" y="28"/>
                  <a:pt x="188" y="27"/>
                  <a:pt x="188" y="25"/>
                </a:cubicBezTo>
                <a:cubicBezTo>
                  <a:pt x="190" y="26"/>
                  <a:pt x="192" y="26"/>
                  <a:pt x="193" y="27"/>
                </a:cubicBezTo>
                <a:cubicBezTo>
                  <a:pt x="195" y="29"/>
                  <a:pt x="196" y="31"/>
                  <a:pt x="198" y="33"/>
                </a:cubicBezTo>
                <a:cubicBezTo>
                  <a:pt x="199" y="34"/>
                  <a:pt x="201" y="35"/>
                  <a:pt x="201" y="35"/>
                </a:cubicBezTo>
                <a:cubicBezTo>
                  <a:pt x="208" y="31"/>
                  <a:pt x="211" y="36"/>
                  <a:pt x="214" y="39"/>
                </a:cubicBezTo>
                <a:cubicBezTo>
                  <a:pt x="216" y="41"/>
                  <a:pt x="218" y="42"/>
                  <a:pt x="220" y="44"/>
                </a:cubicBezTo>
                <a:cubicBezTo>
                  <a:pt x="223" y="45"/>
                  <a:pt x="225" y="45"/>
                  <a:pt x="227" y="41"/>
                </a:cubicBezTo>
                <a:cubicBezTo>
                  <a:pt x="227" y="39"/>
                  <a:pt x="228" y="37"/>
                  <a:pt x="229" y="35"/>
                </a:cubicBezTo>
                <a:cubicBezTo>
                  <a:pt x="230" y="34"/>
                  <a:pt x="231" y="33"/>
                  <a:pt x="232" y="33"/>
                </a:cubicBezTo>
                <a:cubicBezTo>
                  <a:pt x="233" y="33"/>
                  <a:pt x="234" y="34"/>
                  <a:pt x="234" y="35"/>
                </a:cubicBezTo>
                <a:cubicBezTo>
                  <a:pt x="234" y="39"/>
                  <a:pt x="235" y="43"/>
                  <a:pt x="235" y="47"/>
                </a:cubicBezTo>
                <a:cubicBezTo>
                  <a:pt x="236" y="51"/>
                  <a:pt x="236" y="55"/>
                  <a:pt x="240" y="58"/>
                </a:cubicBezTo>
                <a:cubicBezTo>
                  <a:pt x="241" y="59"/>
                  <a:pt x="242" y="59"/>
                  <a:pt x="244" y="59"/>
                </a:cubicBezTo>
                <a:cubicBezTo>
                  <a:pt x="244" y="60"/>
                  <a:pt x="245" y="58"/>
                  <a:pt x="245" y="57"/>
                </a:cubicBezTo>
                <a:cubicBezTo>
                  <a:pt x="246" y="56"/>
                  <a:pt x="245" y="54"/>
                  <a:pt x="246" y="53"/>
                </a:cubicBezTo>
                <a:cubicBezTo>
                  <a:pt x="246" y="51"/>
                  <a:pt x="247" y="50"/>
                  <a:pt x="248" y="49"/>
                </a:cubicBezTo>
                <a:cubicBezTo>
                  <a:pt x="249" y="50"/>
                  <a:pt x="251" y="51"/>
                  <a:pt x="251" y="52"/>
                </a:cubicBezTo>
                <a:cubicBezTo>
                  <a:pt x="251" y="68"/>
                  <a:pt x="254" y="82"/>
                  <a:pt x="260" y="97"/>
                </a:cubicBezTo>
                <a:cubicBezTo>
                  <a:pt x="261" y="99"/>
                  <a:pt x="261" y="103"/>
                  <a:pt x="261" y="106"/>
                </a:cubicBezTo>
                <a:cubicBezTo>
                  <a:pt x="262" y="107"/>
                  <a:pt x="262" y="109"/>
                  <a:pt x="263" y="110"/>
                </a:cubicBezTo>
                <a:cubicBezTo>
                  <a:pt x="264" y="111"/>
                  <a:pt x="266" y="111"/>
                  <a:pt x="268" y="111"/>
                </a:cubicBezTo>
                <a:cubicBezTo>
                  <a:pt x="269" y="111"/>
                  <a:pt x="270" y="109"/>
                  <a:pt x="270" y="108"/>
                </a:cubicBezTo>
                <a:cubicBezTo>
                  <a:pt x="270" y="103"/>
                  <a:pt x="269" y="98"/>
                  <a:pt x="269" y="93"/>
                </a:cubicBezTo>
                <a:cubicBezTo>
                  <a:pt x="268" y="90"/>
                  <a:pt x="267" y="87"/>
                  <a:pt x="267" y="84"/>
                </a:cubicBezTo>
                <a:cubicBezTo>
                  <a:pt x="267" y="78"/>
                  <a:pt x="262" y="73"/>
                  <a:pt x="265" y="66"/>
                </a:cubicBezTo>
                <a:cubicBezTo>
                  <a:pt x="273" y="70"/>
                  <a:pt x="271" y="77"/>
                  <a:pt x="273" y="83"/>
                </a:cubicBezTo>
                <a:cubicBezTo>
                  <a:pt x="274" y="87"/>
                  <a:pt x="275" y="92"/>
                  <a:pt x="276" y="96"/>
                </a:cubicBezTo>
                <a:cubicBezTo>
                  <a:pt x="277" y="99"/>
                  <a:pt x="278" y="100"/>
                  <a:pt x="282" y="100"/>
                </a:cubicBezTo>
                <a:cubicBezTo>
                  <a:pt x="285" y="99"/>
                  <a:pt x="286" y="101"/>
                  <a:pt x="287" y="104"/>
                </a:cubicBezTo>
                <a:cubicBezTo>
                  <a:pt x="287" y="107"/>
                  <a:pt x="287" y="110"/>
                  <a:pt x="287" y="113"/>
                </a:cubicBezTo>
                <a:cubicBezTo>
                  <a:pt x="286" y="127"/>
                  <a:pt x="288" y="141"/>
                  <a:pt x="292" y="155"/>
                </a:cubicBezTo>
                <a:cubicBezTo>
                  <a:pt x="293" y="159"/>
                  <a:pt x="294" y="164"/>
                  <a:pt x="295" y="169"/>
                </a:cubicBezTo>
                <a:cubicBezTo>
                  <a:pt x="295" y="169"/>
                  <a:pt x="292" y="171"/>
                  <a:pt x="292" y="170"/>
                </a:cubicBezTo>
                <a:cubicBezTo>
                  <a:pt x="288" y="168"/>
                  <a:pt x="287" y="170"/>
                  <a:pt x="287" y="173"/>
                </a:cubicBezTo>
                <a:cubicBezTo>
                  <a:pt x="288" y="179"/>
                  <a:pt x="288" y="185"/>
                  <a:pt x="289" y="191"/>
                </a:cubicBezTo>
                <a:cubicBezTo>
                  <a:pt x="290" y="196"/>
                  <a:pt x="290" y="201"/>
                  <a:pt x="285" y="205"/>
                </a:cubicBezTo>
                <a:cubicBezTo>
                  <a:pt x="283" y="206"/>
                  <a:pt x="282" y="209"/>
                  <a:pt x="282" y="211"/>
                </a:cubicBezTo>
                <a:cubicBezTo>
                  <a:pt x="282" y="216"/>
                  <a:pt x="281" y="221"/>
                  <a:pt x="282" y="226"/>
                </a:cubicBezTo>
                <a:cubicBezTo>
                  <a:pt x="283" y="235"/>
                  <a:pt x="280" y="242"/>
                  <a:pt x="277" y="250"/>
                </a:cubicBezTo>
                <a:cubicBezTo>
                  <a:pt x="277" y="250"/>
                  <a:pt x="275" y="251"/>
                  <a:pt x="275" y="251"/>
                </a:cubicBezTo>
                <a:cubicBezTo>
                  <a:pt x="274" y="251"/>
                  <a:pt x="273" y="250"/>
                  <a:pt x="272" y="250"/>
                </a:cubicBezTo>
                <a:cubicBezTo>
                  <a:pt x="271" y="247"/>
                  <a:pt x="271" y="244"/>
                  <a:pt x="270" y="242"/>
                </a:cubicBezTo>
                <a:cubicBezTo>
                  <a:pt x="266" y="242"/>
                  <a:pt x="267" y="244"/>
                  <a:pt x="266" y="246"/>
                </a:cubicBezTo>
                <a:cubicBezTo>
                  <a:pt x="266" y="250"/>
                  <a:pt x="264" y="254"/>
                  <a:pt x="260" y="256"/>
                </a:cubicBezTo>
                <a:cubicBezTo>
                  <a:pt x="251" y="261"/>
                  <a:pt x="247" y="269"/>
                  <a:pt x="243" y="278"/>
                </a:cubicBezTo>
                <a:cubicBezTo>
                  <a:pt x="240" y="283"/>
                  <a:pt x="239" y="289"/>
                  <a:pt x="232" y="289"/>
                </a:cubicBezTo>
                <a:cubicBezTo>
                  <a:pt x="230" y="289"/>
                  <a:pt x="228" y="293"/>
                  <a:pt x="227" y="295"/>
                </a:cubicBezTo>
                <a:cubicBezTo>
                  <a:pt x="224" y="298"/>
                  <a:pt x="222" y="302"/>
                  <a:pt x="219" y="305"/>
                </a:cubicBezTo>
                <a:cubicBezTo>
                  <a:pt x="214" y="310"/>
                  <a:pt x="212" y="309"/>
                  <a:pt x="210" y="302"/>
                </a:cubicBezTo>
                <a:cubicBezTo>
                  <a:pt x="209" y="299"/>
                  <a:pt x="207" y="298"/>
                  <a:pt x="204" y="298"/>
                </a:cubicBezTo>
                <a:cubicBezTo>
                  <a:pt x="202" y="299"/>
                  <a:pt x="199" y="299"/>
                  <a:pt x="197" y="300"/>
                </a:cubicBezTo>
                <a:cubicBezTo>
                  <a:pt x="194" y="302"/>
                  <a:pt x="191" y="302"/>
                  <a:pt x="187" y="300"/>
                </a:cubicBezTo>
                <a:cubicBezTo>
                  <a:pt x="183" y="298"/>
                  <a:pt x="180" y="299"/>
                  <a:pt x="177" y="303"/>
                </a:cubicBezTo>
                <a:cubicBezTo>
                  <a:pt x="175" y="306"/>
                  <a:pt x="173" y="308"/>
                  <a:pt x="170" y="310"/>
                </a:cubicBezTo>
                <a:cubicBezTo>
                  <a:pt x="168" y="312"/>
                  <a:pt x="164" y="314"/>
                  <a:pt x="161" y="314"/>
                </a:cubicBezTo>
                <a:cubicBezTo>
                  <a:pt x="157" y="313"/>
                  <a:pt x="160" y="308"/>
                  <a:pt x="159" y="305"/>
                </a:cubicBezTo>
                <a:cubicBezTo>
                  <a:pt x="159" y="304"/>
                  <a:pt x="158" y="304"/>
                  <a:pt x="158" y="302"/>
                </a:cubicBezTo>
                <a:cubicBezTo>
                  <a:pt x="154" y="303"/>
                  <a:pt x="150" y="303"/>
                  <a:pt x="146" y="304"/>
                </a:cubicBezTo>
                <a:cubicBezTo>
                  <a:pt x="139" y="305"/>
                  <a:pt x="133" y="303"/>
                  <a:pt x="129" y="297"/>
                </a:cubicBezTo>
                <a:cubicBezTo>
                  <a:pt x="126" y="293"/>
                  <a:pt x="123" y="288"/>
                  <a:pt x="119" y="284"/>
                </a:cubicBezTo>
                <a:cubicBezTo>
                  <a:pt x="117" y="280"/>
                  <a:pt x="114" y="277"/>
                  <a:pt x="111" y="273"/>
                </a:cubicBezTo>
                <a:cubicBezTo>
                  <a:pt x="108" y="271"/>
                  <a:pt x="105" y="271"/>
                  <a:pt x="104" y="273"/>
                </a:cubicBezTo>
                <a:cubicBezTo>
                  <a:pt x="103" y="275"/>
                  <a:pt x="103" y="278"/>
                  <a:pt x="105" y="280"/>
                </a:cubicBezTo>
                <a:cubicBezTo>
                  <a:pt x="108" y="283"/>
                  <a:pt x="111" y="286"/>
                  <a:pt x="114" y="290"/>
                </a:cubicBezTo>
                <a:cubicBezTo>
                  <a:pt x="117" y="292"/>
                  <a:pt x="117" y="295"/>
                  <a:pt x="114" y="298"/>
                </a:cubicBezTo>
                <a:cubicBezTo>
                  <a:pt x="105" y="310"/>
                  <a:pt x="105" y="310"/>
                  <a:pt x="95" y="298"/>
                </a:cubicBezTo>
                <a:cubicBezTo>
                  <a:pt x="89" y="292"/>
                  <a:pt x="83" y="285"/>
                  <a:pt x="77" y="279"/>
                </a:cubicBezTo>
                <a:cubicBezTo>
                  <a:pt x="76" y="277"/>
                  <a:pt x="74" y="276"/>
                  <a:pt x="70" y="273"/>
                </a:cubicBezTo>
                <a:cubicBezTo>
                  <a:pt x="71" y="280"/>
                  <a:pt x="72" y="284"/>
                  <a:pt x="72" y="289"/>
                </a:cubicBezTo>
                <a:cubicBezTo>
                  <a:pt x="72" y="293"/>
                  <a:pt x="68" y="295"/>
                  <a:pt x="65" y="293"/>
                </a:cubicBezTo>
                <a:cubicBezTo>
                  <a:pt x="58" y="289"/>
                  <a:pt x="53" y="284"/>
                  <a:pt x="48" y="277"/>
                </a:cubicBezTo>
                <a:cubicBezTo>
                  <a:pt x="43" y="268"/>
                  <a:pt x="38" y="259"/>
                  <a:pt x="30" y="252"/>
                </a:cubicBezTo>
                <a:cubicBezTo>
                  <a:pt x="28" y="249"/>
                  <a:pt x="27" y="245"/>
                  <a:pt x="25" y="242"/>
                </a:cubicBezTo>
                <a:cubicBezTo>
                  <a:pt x="22" y="234"/>
                  <a:pt x="19" y="225"/>
                  <a:pt x="13" y="218"/>
                </a:cubicBezTo>
                <a:cubicBezTo>
                  <a:pt x="11" y="217"/>
                  <a:pt x="11" y="214"/>
                  <a:pt x="10" y="211"/>
                </a:cubicBezTo>
                <a:cubicBezTo>
                  <a:pt x="9" y="200"/>
                  <a:pt x="9" y="188"/>
                  <a:pt x="8" y="177"/>
                </a:cubicBezTo>
                <a:cubicBezTo>
                  <a:pt x="7" y="174"/>
                  <a:pt x="7" y="171"/>
                  <a:pt x="6" y="169"/>
                </a:cubicBezTo>
                <a:cubicBezTo>
                  <a:pt x="0" y="164"/>
                  <a:pt x="2" y="159"/>
                  <a:pt x="3" y="153"/>
                </a:cubicBezTo>
                <a:cubicBezTo>
                  <a:pt x="6" y="137"/>
                  <a:pt x="8" y="121"/>
                  <a:pt x="11" y="105"/>
                </a:cubicBezTo>
                <a:cubicBezTo>
                  <a:pt x="12" y="98"/>
                  <a:pt x="15" y="92"/>
                  <a:pt x="17" y="86"/>
                </a:cubicBezTo>
                <a:cubicBezTo>
                  <a:pt x="18" y="84"/>
                  <a:pt x="20" y="81"/>
                  <a:pt x="23" y="83"/>
                </a:cubicBezTo>
                <a:cubicBezTo>
                  <a:pt x="24" y="83"/>
                  <a:pt x="25" y="86"/>
                  <a:pt x="25" y="88"/>
                </a:cubicBezTo>
                <a:cubicBezTo>
                  <a:pt x="26" y="93"/>
                  <a:pt x="26" y="99"/>
                  <a:pt x="26" y="104"/>
                </a:cubicBezTo>
                <a:cubicBezTo>
                  <a:pt x="26" y="105"/>
                  <a:pt x="27" y="106"/>
                  <a:pt x="28" y="106"/>
                </a:cubicBezTo>
                <a:cubicBezTo>
                  <a:pt x="29" y="106"/>
                  <a:pt x="30" y="105"/>
                  <a:pt x="30" y="104"/>
                </a:cubicBezTo>
                <a:cubicBezTo>
                  <a:pt x="31" y="103"/>
                  <a:pt x="32" y="101"/>
                  <a:pt x="33" y="99"/>
                </a:cubicBezTo>
                <a:cubicBezTo>
                  <a:pt x="34" y="95"/>
                  <a:pt x="35" y="90"/>
                  <a:pt x="37" y="86"/>
                </a:cubicBezTo>
                <a:cubicBezTo>
                  <a:pt x="39" y="78"/>
                  <a:pt x="41" y="71"/>
                  <a:pt x="47" y="65"/>
                </a:cubicBezTo>
                <a:cubicBezTo>
                  <a:pt x="51" y="61"/>
                  <a:pt x="51" y="55"/>
                  <a:pt x="53" y="51"/>
                </a:cubicBezTo>
                <a:cubicBezTo>
                  <a:pt x="55" y="47"/>
                  <a:pt x="57" y="44"/>
                  <a:pt x="62" y="43"/>
                </a:cubicBezTo>
                <a:cubicBezTo>
                  <a:pt x="65" y="42"/>
                  <a:pt x="68" y="40"/>
                  <a:pt x="72" y="38"/>
                </a:cubicBezTo>
                <a:close/>
                <a:moveTo>
                  <a:pt x="72" y="38"/>
                </a:moveTo>
                <a:cubicBezTo>
                  <a:pt x="70" y="41"/>
                  <a:pt x="68" y="45"/>
                  <a:pt x="66" y="49"/>
                </a:cubicBezTo>
                <a:cubicBezTo>
                  <a:pt x="64" y="53"/>
                  <a:pt x="62" y="57"/>
                  <a:pt x="60" y="62"/>
                </a:cubicBezTo>
                <a:cubicBezTo>
                  <a:pt x="60" y="62"/>
                  <a:pt x="60" y="64"/>
                  <a:pt x="61" y="64"/>
                </a:cubicBezTo>
                <a:cubicBezTo>
                  <a:pt x="61" y="65"/>
                  <a:pt x="63" y="65"/>
                  <a:pt x="63" y="65"/>
                </a:cubicBezTo>
                <a:cubicBezTo>
                  <a:pt x="71" y="58"/>
                  <a:pt x="78" y="50"/>
                  <a:pt x="79" y="39"/>
                </a:cubicBezTo>
                <a:cubicBezTo>
                  <a:pt x="80" y="36"/>
                  <a:pt x="78" y="35"/>
                  <a:pt x="76" y="36"/>
                </a:cubicBezTo>
                <a:cubicBezTo>
                  <a:pt x="74" y="36"/>
                  <a:pt x="73" y="37"/>
                  <a:pt x="72" y="38"/>
                </a:cubicBezTo>
                <a:close/>
                <a:moveTo>
                  <a:pt x="122" y="43"/>
                </a:moveTo>
                <a:cubicBezTo>
                  <a:pt x="122" y="43"/>
                  <a:pt x="122" y="43"/>
                  <a:pt x="122" y="43"/>
                </a:cubicBezTo>
                <a:close/>
                <a:moveTo>
                  <a:pt x="122" y="43"/>
                </a:moveTo>
                <a:cubicBezTo>
                  <a:pt x="123" y="43"/>
                  <a:pt x="125" y="43"/>
                  <a:pt x="126" y="42"/>
                </a:cubicBezTo>
                <a:cubicBezTo>
                  <a:pt x="130" y="35"/>
                  <a:pt x="134" y="28"/>
                  <a:pt x="138" y="21"/>
                </a:cubicBezTo>
                <a:cubicBezTo>
                  <a:pt x="140" y="17"/>
                  <a:pt x="137" y="14"/>
                  <a:pt x="134" y="12"/>
                </a:cubicBezTo>
                <a:cubicBezTo>
                  <a:pt x="132" y="11"/>
                  <a:pt x="130" y="11"/>
                  <a:pt x="129" y="13"/>
                </a:cubicBezTo>
                <a:cubicBezTo>
                  <a:pt x="126" y="21"/>
                  <a:pt x="123" y="30"/>
                  <a:pt x="120" y="38"/>
                </a:cubicBezTo>
                <a:cubicBezTo>
                  <a:pt x="120" y="39"/>
                  <a:pt x="120" y="40"/>
                  <a:pt x="120" y="41"/>
                </a:cubicBezTo>
                <a:cubicBezTo>
                  <a:pt x="120" y="42"/>
                  <a:pt x="121" y="42"/>
                  <a:pt x="122" y="43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lose/>
                <a:moveTo>
                  <a:pt x="10" y="166"/>
                </a:moveTo>
                <a:cubicBezTo>
                  <a:pt x="10" y="166"/>
                  <a:pt x="10" y="166"/>
                  <a:pt x="10" y="166"/>
                </a:cubicBezTo>
                <a:cubicBezTo>
                  <a:pt x="10" y="171"/>
                  <a:pt x="11" y="175"/>
                  <a:pt x="11" y="180"/>
                </a:cubicBezTo>
                <a:cubicBezTo>
                  <a:pt x="11" y="181"/>
                  <a:pt x="13" y="182"/>
                  <a:pt x="14" y="182"/>
                </a:cubicBezTo>
                <a:cubicBezTo>
                  <a:pt x="14" y="183"/>
                  <a:pt x="16" y="181"/>
                  <a:pt x="16" y="181"/>
                </a:cubicBezTo>
                <a:cubicBezTo>
                  <a:pt x="17" y="172"/>
                  <a:pt x="19" y="164"/>
                  <a:pt x="20" y="156"/>
                </a:cubicBezTo>
                <a:cubicBezTo>
                  <a:pt x="20" y="153"/>
                  <a:pt x="20" y="150"/>
                  <a:pt x="16" y="149"/>
                </a:cubicBezTo>
                <a:cubicBezTo>
                  <a:pt x="13" y="148"/>
                  <a:pt x="11" y="151"/>
                  <a:pt x="10" y="156"/>
                </a:cubicBezTo>
                <a:cubicBezTo>
                  <a:pt x="10" y="159"/>
                  <a:pt x="10" y="163"/>
                  <a:pt x="10" y="166"/>
                </a:cubicBezTo>
                <a:close/>
                <a:moveTo>
                  <a:pt x="174" y="34"/>
                </a:moveTo>
                <a:cubicBezTo>
                  <a:pt x="174" y="34"/>
                  <a:pt x="174" y="34"/>
                  <a:pt x="174" y="34"/>
                </a:cubicBezTo>
                <a:close/>
                <a:moveTo>
                  <a:pt x="174" y="34"/>
                </a:moveTo>
                <a:cubicBezTo>
                  <a:pt x="171" y="39"/>
                  <a:pt x="165" y="41"/>
                  <a:pt x="167" y="46"/>
                </a:cubicBezTo>
                <a:cubicBezTo>
                  <a:pt x="168" y="50"/>
                  <a:pt x="170" y="54"/>
                  <a:pt x="173" y="58"/>
                </a:cubicBezTo>
                <a:cubicBezTo>
                  <a:pt x="173" y="59"/>
                  <a:pt x="176" y="59"/>
                  <a:pt x="176" y="59"/>
                </a:cubicBezTo>
                <a:cubicBezTo>
                  <a:pt x="179" y="56"/>
                  <a:pt x="182" y="53"/>
                  <a:pt x="184" y="50"/>
                </a:cubicBezTo>
                <a:cubicBezTo>
                  <a:pt x="184" y="47"/>
                  <a:pt x="182" y="44"/>
                  <a:pt x="181" y="42"/>
                </a:cubicBezTo>
                <a:cubicBezTo>
                  <a:pt x="179" y="39"/>
                  <a:pt x="177" y="37"/>
                  <a:pt x="174" y="34"/>
                </a:cubicBezTo>
                <a:close/>
                <a:moveTo>
                  <a:pt x="45" y="236"/>
                </a:moveTo>
                <a:cubicBezTo>
                  <a:pt x="45" y="236"/>
                  <a:pt x="45" y="236"/>
                  <a:pt x="45" y="236"/>
                </a:cubicBezTo>
                <a:close/>
                <a:moveTo>
                  <a:pt x="45" y="236"/>
                </a:moveTo>
                <a:cubicBezTo>
                  <a:pt x="44" y="234"/>
                  <a:pt x="44" y="230"/>
                  <a:pt x="43" y="226"/>
                </a:cubicBezTo>
                <a:cubicBezTo>
                  <a:pt x="42" y="223"/>
                  <a:pt x="38" y="219"/>
                  <a:pt x="37" y="220"/>
                </a:cubicBezTo>
                <a:cubicBezTo>
                  <a:pt x="35" y="222"/>
                  <a:pt x="34" y="224"/>
                  <a:pt x="34" y="227"/>
                </a:cubicBezTo>
                <a:cubicBezTo>
                  <a:pt x="30" y="235"/>
                  <a:pt x="35" y="241"/>
                  <a:pt x="41" y="246"/>
                </a:cubicBezTo>
                <a:cubicBezTo>
                  <a:pt x="41" y="247"/>
                  <a:pt x="44" y="246"/>
                  <a:pt x="44" y="245"/>
                </a:cubicBezTo>
                <a:cubicBezTo>
                  <a:pt x="44" y="243"/>
                  <a:pt x="44" y="240"/>
                  <a:pt x="45" y="236"/>
                </a:cubicBezTo>
                <a:close/>
                <a:moveTo>
                  <a:pt x="22" y="94"/>
                </a:moveTo>
                <a:cubicBezTo>
                  <a:pt x="22" y="94"/>
                  <a:pt x="22" y="94"/>
                  <a:pt x="22" y="94"/>
                </a:cubicBezTo>
                <a:close/>
                <a:moveTo>
                  <a:pt x="22" y="94"/>
                </a:moveTo>
                <a:cubicBezTo>
                  <a:pt x="19" y="107"/>
                  <a:pt x="14" y="120"/>
                  <a:pt x="15" y="135"/>
                </a:cubicBezTo>
                <a:cubicBezTo>
                  <a:pt x="19" y="131"/>
                  <a:pt x="21" y="128"/>
                  <a:pt x="21" y="124"/>
                </a:cubicBezTo>
                <a:cubicBezTo>
                  <a:pt x="24" y="114"/>
                  <a:pt x="24" y="104"/>
                  <a:pt x="22" y="94"/>
                </a:cubicBezTo>
                <a:close/>
                <a:moveTo>
                  <a:pt x="65" y="283"/>
                </a:moveTo>
                <a:cubicBezTo>
                  <a:pt x="65" y="283"/>
                  <a:pt x="65" y="283"/>
                  <a:pt x="65" y="283"/>
                </a:cubicBezTo>
                <a:close/>
                <a:moveTo>
                  <a:pt x="65" y="283"/>
                </a:moveTo>
                <a:cubicBezTo>
                  <a:pt x="64" y="275"/>
                  <a:pt x="62" y="269"/>
                  <a:pt x="59" y="264"/>
                </a:cubicBezTo>
                <a:cubicBezTo>
                  <a:pt x="56" y="258"/>
                  <a:pt x="51" y="255"/>
                  <a:pt x="49" y="258"/>
                </a:cubicBezTo>
                <a:cubicBezTo>
                  <a:pt x="47" y="262"/>
                  <a:pt x="51" y="264"/>
                  <a:pt x="52" y="267"/>
                </a:cubicBezTo>
                <a:cubicBezTo>
                  <a:pt x="55" y="272"/>
                  <a:pt x="58" y="277"/>
                  <a:pt x="65" y="283"/>
                </a:cubicBezTo>
                <a:close/>
                <a:moveTo>
                  <a:pt x="79" y="86"/>
                </a:moveTo>
                <a:cubicBezTo>
                  <a:pt x="79" y="86"/>
                  <a:pt x="79" y="86"/>
                  <a:pt x="79" y="86"/>
                </a:cubicBezTo>
                <a:close/>
                <a:moveTo>
                  <a:pt x="79" y="86"/>
                </a:moveTo>
                <a:cubicBezTo>
                  <a:pt x="85" y="76"/>
                  <a:pt x="88" y="69"/>
                  <a:pt x="91" y="61"/>
                </a:cubicBezTo>
                <a:cubicBezTo>
                  <a:pt x="91" y="60"/>
                  <a:pt x="91" y="60"/>
                  <a:pt x="90" y="60"/>
                </a:cubicBezTo>
                <a:cubicBezTo>
                  <a:pt x="90" y="59"/>
                  <a:pt x="88" y="59"/>
                  <a:pt x="88" y="59"/>
                </a:cubicBezTo>
                <a:cubicBezTo>
                  <a:pt x="82" y="66"/>
                  <a:pt x="76" y="73"/>
                  <a:pt x="79" y="86"/>
                </a:cubicBezTo>
                <a:close/>
                <a:moveTo>
                  <a:pt x="191" y="68"/>
                </a:moveTo>
                <a:cubicBezTo>
                  <a:pt x="191" y="68"/>
                  <a:pt x="191" y="68"/>
                  <a:pt x="191" y="68"/>
                </a:cubicBezTo>
                <a:close/>
                <a:moveTo>
                  <a:pt x="191" y="68"/>
                </a:moveTo>
                <a:cubicBezTo>
                  <a:pt x="191" y="71"/>
                  <a:pt x="191" y="73"/>
                  <a:pt x="192" y="75"/>
                </a:cubicBezTo>
                <a:cubicBezTo>
                  <a:pt x="192" y="76"/>
                  <a:pt x="194" y="77"/>
                  <a:pt x="195" y="78"/>
                </a:cubicBezTo>
                <a:cubicBezTo>
                  <a:pt x="196" y="76"/>
                  <a:pt x="197" y="75"/>
                  <a:pt x="198" y="74"/>
                </a:cubicBezTo>
                <a:cubicBezTo>
                  <a:pt x="198" y="73"/>
                  <a:pt x="199" y="72"/>
                  <a:pt x="199" y="71"/>
                </a:cubicBezTo>
                <a:cubicBezTo>
                  <a:pt x="198" y="70"/>
                  <a:pt x="198" y="68"/>
                  <a:pt x="197" y="67"/>
                </a:cubicBezTo>
                <a:cubicBezTo>
                  <a:pt x="197" y="66"/>
                  <a:pt x="195" y="64"/>
                  <a:pt x="194" y="65"/>
                </a:cubicBezTo>
                <a:cubicBezTo>
                  <a:pt x="193" y="65"/>
                  <a:pt x="192" y="67"/>
                  <a:pt x="191" y="68"/>
                </a:cubicBezTo>
                <a:close/>
                <a:moveTo>
                  <a:pt x="29" y="176"/>
                </a:moveTo>
                <a:cubicBezTo>
                  <a:pt x="29" y="176"/>
                  <a:pt x="29" y="176"/>
                  <a:pt x="29" y="176"/>
                </a:cubicBezTo>
                <a:close/>
                <a:moveTo>
                  <a:pt x="29" y="176"/>
                </a:moveTo>
                <a:cubicBezTo>
                  <a:pt x="33" y="168"/>
                  <a:pt x="34" y="164"/>
                  <a:pt x="34" y="159"/>
                </a:cubicBezTo>
                <a:cubicBezTo>
                  <a:pt x="34" y="158"/>
                  <a:pt x="33" y="157"/>
                  <a:pt x="33" y="157"/>
                </a:cubicBezTo>
                <a:cubicBezTo>
                  <a:pt x="32" y="157"/>
                  <a:pt x="31" y="157"/>
                  <a:pt x="30" y="158"/>
                </a:cubicBezTo>
                <a:cubicBezTo>
                  <a:pt x="28" y="163"/>
                  <a:pt x="28" y="169"/>
                  <a:pt x="29" y="176"/>
                </a:cubicBezTo>
                <a:close/>
                <a:moveTo>
                  <a:pt x="143" y="45"/>
                </a:moveTo>
                <a:cubicBezTo>
                  <a:pt x="143" y="45"/>
                  <a:pt x="143" y="45"/>
                  <a:pt x="143" y="45"/>
                </a:cubicBezTo>
                <a:close/>
                <a:moveTo>
                  <a:pt x="143" y="45"/>
                </a:moveTo>
                <a:cubicBezTo>
                  <a:pt x="143" y="44"/>
                  <a:pt x="142" y="43"/>
                  <a:pt x="142" y="42"/>
                </a:cubicBezTo>
                <a:cubicBezTo>
                  <a:pt x="142" y="41"/>
                  <a:pt x="141" y="41"/>
                  <a:pt x="141" y="41"/>
                </a:cubicBezTo>
                <a:cubicBezTo>
                  <a:pt x="140" y="41"/>
                  <a:pt x="139" y="41"/>
                  <a:pt x="138" y="41"/>
                </a:cubicBezTo>
                <a:cubicBezTo>
                  <a:pt x="137" y="43"/>
                  <a:pt x="136" y="45"/>
                  <a:pt x="136" y="47"/>
                </a:cubicBezTo>
                <a:cubicBezTo>
                  <a:pt x="135" y="49"/>
                  <a:pt x="138" y="55"/>
                  <a:pt x="140" y="54"/>
                </a:cubicBezTo>
                <a:cubicBezTo>
                  <a:pt x="141" y="52"/>
                  <a:pt x="142" y="50"/>
                  <a:pt x="143" y="47"/>
                </a:cubicBezTo>
                <a:cubicBezTo>
                  <a:pt x="143" y="47"/>
                  <a:pt x="143" y="46"/>
                  <a:pt x="143" y="45"/>
                </a:cubicBezTo>
                <a:close/>
                <a:moveTo>
                  <a:pt x="112" y="61"/>
                </a:moveTo>
                <a:cubicBezTo>
                  <a:pt x="112" y="61"/>
                  <a:pt x="112" y="61"/>
                  <a:pt x="112" y="61"/>
                </a:cubicBezTo>
                <a:close/>
                <a:moveTo>
                  <a:pt x="112" y="61"/>
                </a:moveTo>
                <a:cubicBezTo>
                  <a:pt x="112" y="62"/>
                  <a:pt x="111" y="62"/>
                  <a:pt x="111" y="63"/>
                </a:cubicBezTo>
                <a:cubicBezTo>
                  <a:pt x="112" y="64"/>
                  <a:pt x="112" y="65"/>
                  <a:pt x="113" y="65"/>
                </a:cubicBezTo>
                <a:cubicBezTo>
                  <a:pt x="113" y="65"/>
                  <a:pt x="115" y="65"/>
                  <a:pt x="115" y="64"/>
                </a:cubicBezTo>
                <a:cubicBezTo>
                  <a:pt x="118" y="62"/>
                  <a:pt x="119" y="58"/>
                  <a:pt x="117" y="55"/>
                </a:cubicBezTo>
                <a:cubicBezTo>
                  <a:pt x="117" y="55"/>
                  <a:pt x="116" y="54"/>
                  <a:pt x="116" y="54"/>
                </a:cubicBezTo>
                <a:cubicBezTo>
                  <a:pt x="115" y="56"/>
                  <a:pt x="113" y="59"/>
                  <a:pt x="112" y="61"/>
                </a:cubicBezTo>
                <a:close/>
                <a:moveTo>
                  <a:pt x="22" y="198"/>
                </a:moveTo>
                <a:cubicBezTo>
                  <a:pt x="22" y="198"/>
                  <a:pt x="22" y="198"/>
                  <a:pt x="22" y="198"/>
                </a:cubicBezTo>
                <a:close/>
                <a:moveTo>
                  <a:pt x="22" y="198"/>
                </a:moveTo>
                <a:cubicBezTo>
                  <a:pt x="20" y="203"/>
                  <a:pt x="18" y="208"/>
                  <a:pt x="22" y="215"/>
                </a:cubicBezTo>
                <a:cubicBezTo>
                  <a:pt x="22" y="208"/>
                  <a:pt x="22" y="203"/>
                  <a:pt x="22" y="198"/>
                </a:cubicBezTo>
                <a:close/>
                <a:moveTo>
                  <a:pt x="111" y="40"/>
                </a:moveTo>
                <a:cubicBezTo>
                  <a:pt x="111" y="40"/>
                  <a:pt x="111" y="40"/>
                  <a:pt x="111" y="40"/>
                </a:cubicBezTo>
                <a:close/>
                <a:moveTo>
                  <a:pt x="111" y="40"/>
                </a:moveTo>
                <a:cubicBezTo>
                  <a:pt x="115" y="39"/>
                  <a:pt x="117" y="35"/>
                  <a:pt x="116" y="32"/>
                </a:cubicBezTo>
                <a:cubicBezTo>
                  <a:pt x="116" y="32"/>
                  <a:pt x="116" y="31"/>
                  <a:pt x="115" y="31"/>
                </a:cubicBezTo>
                <a:cubicBezTo>
                  <a:pt x="112" y="32"/>
                  <a:pt x="111" y="34"/>
                  <a:pt x="109" y="37"/>
                </a:cubicBezTo>
                <a:cubicBezTo>
                  <a:pt x="109" y="38"/>
                  <a:pt x="110" y="39"/>
                  <a:pt x="110" y="40"/>
                </a:cubicBezTo>
                <a:cubicBezTo>
                  <a:pt x="110" y="40"/>
                  <a:pt x="111" y="40"/>
                  <a:pt x="111" y="40"/>
                </a:cubicBezTo>
                <a:close/>
                <a:moveTo>
                  <a:pt x="41" y="208"/>
                </a:moveTo>
                <a:cubicBezTo>
                  <a:pt x="41" y="208"/>
                  <a:pt x="41" y="208"/>
                  <a:pt x="41" y="208"/>
                </a:cubicBezTo>
                <a:close/>
                <a:moveTo>
                  <a:pt x="41" y="208"/>
                </a:moveTo>
                <a:cubicBezTo>
                  <a:pt x="41" y="209"/>
                  <a:pt x="41" y="210"/>
                  <a:pt x="42" y="212"/>
                </a:cubicBezTo>
                <a:cubicBezTo>
                  <a:pt x="43" y="212"/>
                  <a:pt x="44" y="213"/>
                  <a:pt x="45" y="213"/>
                </a:cubicBezTo>
                <a:cubicBezTo>
                  <a:pt x="45" y="213"/>
                  <a:pt x="46" y="211"/>
                  <a:pt x="46" y="211"/>
                </a:cubicBezTo>
                <a:cubicBezTo>
                  <a:pt x="46" y="209"/>
                  <a:pt x="45" y="208"/>
                  <a:pt x="44" y="207"/>
                </a:cubicBezTo>
                <a:cubicBezTo>
                  <a:pt x="44" y="206"/>
                  <a:pt x="43" y="206"/>
                  <a:pt x="42" y="205"/>
                </a:cubicBezTo>
                <a:cubicBezTo>
                  <a:pt x="42" y="206"/>
                  <a:pt x="41" y="207"/>
                  <a:pt x="41" y="208"/>
                </a:cubicBezTo>
                <a:close/>
                <a:moveTo>
                  <a:pt x="68" y="96"/>
                </a:moveTo>
                <a:cubicBezTo>
                  <a:pt x="68" y="96"/>
                  <a:pt x="68" y="96"/>
                  <a:pt x="68" y="96"/>
                </a:cubicBezTo>
                <a:close/>
                <a:moveTo>
                  <a:pt x="68" y="96"/>
                </a:moveTo>
                <a:cubicBezTo>
                  <a:pt x="69" y="95"/>
                  <a:pt x="71" y="94"/>
                  <a:pt x="71" y="93"/>
                </a:cubicBezTo>
                <a:cubicBezTo>
                  <a:pt x="71" y="92"/>
                  <a:pt x="70" y="90"/>
                  <a:pt x="70" y="89"/>
                </a:cubicBezTo>
                <a:cubicBezTo>
                  <a:pt x="69" y="91"/>
                  <a:pt x="67" y="92"/>
                  <a:pt x="66" y="94"/>
                </a:cubicBezTo>
                <a:cubicBezTo>
                  <a:pt x="66" y="94"/>
                  <a:pt x="68" y="95"/>
                  <a:pt x="68" y="96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1757521" y="3836711"/>
            <a:ext cx="2754097" cy="1111651"/>
            <a:chOff x="1757521" y="3836711"/>
            <a:chExt cx="2754097" cy="1111651"/>
          </a:xfrm>
        </p:grpSpPr>
        <p:sp>
          <p:nvSpPr>
            <p:cNvPr id="46" name="文本框 45"/>
            <p:cNvSpPr txBox="1"/>
            <p:nvPr/>
          </p:nvSpPr>
          <p:spPr>
            <a:xfrm>
              <a:off x="1757521" y="3836711"/>
              <a:ext cx="2171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TextBox 78"/>
            <p:cNvSpPr txBox="1"/>
            <p:nvPr/>
          </p:nvSpPr>
          <p:spPr>
            <a:xfrm>
              <a:off x="1757521" y="4193145"/>
              <a:ext cx="2754097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87536" y="3836711"/>
            <a:ext cx="2754097" cy="1111651"/>
            <a:chOff x="1757521" y="3836711"/>
            <a:chExt cx="2754097" cy="1111651"/>
          </a:xfrm>
        </p:grpSpPr>
        <p:sp>
          <p:nvSpPr>
            <p:cNvPr id="54" name="文本框 53"/>
            <p:cNvSpPr txBox="1"/>
            <p:nvPr/>
          </p:nvSpPr>
          <p:spPr>
            <a:xfrm>
              <a:off x="1757521" y="3836711"/>
              <a:ext cx="2171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TextBox 78"/>
            <p:cNvSpPr txBox="1"/>
            <p:nvPr/>
          </p:nvSpPr>
          <p:spPr>
            <a:xfrm>
              <a:off x="1757521" y="4193145"/>
              <a:ext cx="2754097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17550" y="3836711"/>
            <a:ext cx="2754097" cy="1111651"/>
            <a:chOff x="1757521" y="3836711"/>
            <a:chExt cx="2754097" cy="1111651"/>
          </a:xfrm>
        </p:grpSpPr>
        <p:sp>
          <p:nvSpPr>
            <p:cNvPr id="57" name="文本框 56"/>
            <p:cNvSpPr txBox="1"/>
            <p:nvPr/>
          </p:nvSpPr>
          <p:spPr>
            <a:xfrm>
              <a:off x="1757521" y="3836711"/>
              <a:ext cx="21710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在此添加课件标题</a:t>
              </a:r>
              <a:endPara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TextBox 78"/>
            <p:cNvSpPr txBox="1"/>
            <p:nvPr/>
          </p:nvSpPr>
          <p:spPr>
            <a:xfrm>
              <a:off x="1757521" y="4193145"/>
              <a:ext cx="2754097" cy="75521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  <a:cs typeface="Tahoma" panose="020B0604030504040204" pitchFamily="34" charset="0"/>
                </a:rPr>
                <a:t>你们听说过品位设计么，没听过一定记得关注我们。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75466" y="1889478"/>
            <a:ext cx="30893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第二节</a:t>
            </a:r>
            <a:endParaRPr lang="zh-CN" altLang="en-US" sz="72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567267" y="4192482"/>
            <a:ext cx="2525889" cy="1271517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0" y="3412850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0" y="3525387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749055" y="4265692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6893633" y="1332088"/>
            <a:ext cx="989102" cy="1838149"/>
          </a:xfrm>
          <a:custGeom>
            <a:avLst/>
            <a:gdLst>
              <a:gd name="T0" fmla="*/ 53 w 551"/>
              <a:gd name="T1" fmla="*/ 831 h 1024"/>
              <a:gd name="T2" fmla="*/ 88 w 551"/>
              <a:gd name="T3" fmla="*/ 652 h 1024"/>
              <a:gd name="T4" fmla="*/ 121 w 551"/>
              <a:gd name="T5" fmla="*/ 481 h 1024"/>
              <a:gd name="T6" fmla="*/ 373 w 551"/>
              <a:gd name="T7" fmla="*/ 8 h 1024"/>
              <a:gd name="T8" fmla="*/ 413 w 551"/>
              <a:gd name="T9" fmla="*/ 513 h 1024"/>
              <a:gd name="T10" fmla="*/ 462 w 551"/>
              <a:gd name="T11" fmla="*/ 676 h 1024"/>
              <a:gd name="T12" fmla="*/ 387 w 551"/>
              <a:gd name="T13" fmla="*/ 890 h 1024"/>
              <a:gd name="T14" fmla="*/ 159 w 551"/>
              <a:gd name="T15" fmla="*/ 595 h 1024"/>
              <a:gd name="T16" fmla="*/ 353 w 551"/>
              <a:gd name="T17" fmla="*/ 454 h 1024"/>
              <a:gd name="T18" fmla="*/ 439 w 551"/>
              <a:gd name="T19" fmla="*/ 319 h 1024"/>
              <a:gd name="T20" fmla="*/ 66 w 551"/>
              <a:gd name="T21" fmla="*/ 288 h 1024"/>
              <a:gd name="T22" fmla="*/ 451 w 551"/>
              <a:gd name="T23" fmla="*/ 309 h 1024"/>
              <a:gd name="T24" fmla="*/ 425 w 551"/>
              <a:gd name="T25" fmla="*/ 336 h 1024"/>
              <a:gd name="T26" fmla="*/ 45 w 551"/>
              <a:gd name="T27" fmla="*/ 266 h 1024"/>
              <a:gd name="T28" fmla="*/ 469 w 551"/>
              <a:gd name="T29" fmla="*/ 301 h 1024"/>
              <a:gd name="T30" fmla="*/ 42 w 551"/>
              <a:gd name="T31" fmla="*/ 288 h 1024"/>
              <a:gd name="T32" fmla="*/ 320 w 551"/>
              <a:gd name="T33" fmla="*/ 38 h 1024"/>
              <a:gd name="T34" fmla="*/ 456 w 551"/>
              <a:gd name="T35" fmla="*/ 111 h 1024"/>
              <a:gd name="T36" fmla="*/ 442 w 551"/>
              <a:gd name="T37" fmla="*/ 146 h 1024"/>
              <a:gd name="T38" fmla="*/ 335 w 551"/>
              <a:gd name="T39" fmla="*/ 42 h 1024"/>
              <a:gd name="T40" fmla="*/ 437 w 551"/>
              <a:gd name="T41" fmla="*/ 86 h 1024"/>
              <a:gd name="T42" fmla="*/ 354 w 551"/>
              <a:gd name="T43" fmla="*/ 43 h 1024"/>
              <a:gd name="T44" fmla="*/ 399 w 551"/>
              <a:gd name="T45" fmla="*/ 401 h 1024"/>
              <a:gd name="T46" fmla="*/ 490 w 551"/>
              <a:gd name="T47" fmla="*/ 285 h 1024"/>
              <a:gd name="T48" fmla="*/ 71 w 551"/>
              <a:gd name="T49" fmla="*/ 185 h 1024"/>
              <a:gd name="T50" fmla="*/ 102 w 551"/>
              <a:gd name="T51" fmla="*/ 166 h 1024"/>
              <a:gd name="T52" fmla="*/ 210 w 551"/>
              <a:gd name="T53" fmla="*/ 126 h 1024"/>
              <a:gd name="T54" fmla="*/ 134 w 551"/>
              <a:gd name="T55" fmla="*/ 284 h 1024"/>
              <a:gd name="T56" fmla="*/ 404 w 551"/>
              <a:gd name="T57" fmla="*/ 271 h 1024"/>
              <a:gd name="T58" fmla="*/ 280 w 551"/>
              <a:gd name="T59" fmla="*/ 926 h 1024"/>
              <a:gd name="T60" fmla="*/ 397 w 551"/>
              <a:gd name="T61" fmla="*/ 499 h 1024"/>
              <a:gd name="T62" fmla="*/ 214 w 551"/>
              <a:gd name="T63" fmla="*/ 20 h 1024"/>
              <a:gd name="T64" fmla="*/ 231 w 551"/>
              <a:gd name="T65" fmla="*/ 505 h 1024"/>
              <a:gd name="T66" fmla="*/ 314 w 551"/>
              <a:gd name="T67" fmla="*/ 634 h 1024"/>
              <a:gd name="T68" fmla="*/ 280 w 551"/>
              <a:gd name="T69" fmla="*/ 580 h 1024"/>
              <a:gd name="T70" fmla="*/ 228 w 551"/>
              <a:gd name="T71" fmla="*/ 511 h 1024"/>
              <a:gd name="T72" fmla="*/ 256 w 551"/>
              <a:gd name="T73" fmla="*/ 546 h 1024"/>
              <a:gd name="T74" fmla="*/ 106 w 551"/>
              <a:gd name="T75" fmla="*/ 597 h 1024"/>
              <a:gd name="T76" fmla="*/ 133 w 551"/>
              <a:gd name="T77" fmla="*/ 637 h 1024"/>
              <a:gd name="T78" fmla="*/ 97 w 551"/>
              <a:gd name="T79" fmla="*/ 710 h 1024"/>
              <a:gd name="T80" fmla="*/ 106 w 551"/>
              <a:gd name="T81" fmla="*/ 716 h 1024"/>
              <a:gd name="T82" fmla="*/ 142 w 551"/>
              <a:gd name="T83" fmla="*/ 737 h 1024"/>
              <a:gd name="T84" fmla="*/ 185 w 551"/>
              <a:gd name="T85" fmla="*/ 734 h 1024"/>
              <a:gd name="T86" fmla="*/ 248 w 551"/>
              <a:gd name="T87" fmla="*/ 797 h 1024"/>
              <a:gd name="T88" fmla="*/ 99 w 551"/>
              <a:gd name="T89" fmla="*/ 864 h 1024"/>
              <a:gd name="T90" fmla="*/ 170 w 551"/>
              <a:gd name="T91" fmla="*/ 859 h 1024"/>
              <a:gd name="T92" fmla="*/ 394 w 551"/>
              <a:gd name="T93" fmla="*/ 866 h 1024"/>
              <a:gd name="T94" fmla="*/ 374 w 551"/>
              <a:gd name="T95" fmla="*/ 792 h 1024"/>
              <a:gd name="T96" fmla="*/ 332 w 551"/>
              <a:gd name="T97" fmla="*/ 797 h 1024"/>
              <a:gd name="T98" fmla="*/ 197 w 551"/>
              <a:gd name="T99" fmla="*/ 832 h 1024"/>
              <a:gd name="T100" fmla="*/ 373 w 551"/>
              <a:gd name="T101" fmla="*/ 741 h 1024"/>
              <a:gd name="T102" fmla="*/ 204 w 551"/>
              <a:gd name="T103" fmla="*/ 718 h 1024"/>
              <a:gd name="T104" fmla="*/ 173 w 551"/>
              <a:gd name="T105" fmla="*/ 708 h 1024"/>
              <a:gd name="T106" fmla="*/ 242 w 551"/>
              <a:gd name="T107" fmla="*/ 1012 h 1024"/>
              <a:gd name="T108" fmla="*/ 276 w 551"/>
              <a:gd name="T109" fmla="*/ 997 h 1024"/>
              <a:gd name="T110" fmla="*/ 302 w 551"/>
              <a:gd name="T111" fmla="*/ 896 h 1024"/>
              <a:gd name="T112" fmla="*/ 141 w 551"/>
              <a:gd name="T113" fmla="*/ 923 h 1024"/>
              <a:gd name="T114" fmla="*/ 195 w 551"/>
              <a:gd name="T115" fmla="*/ 960 h 1024"/>
              <a:gd name="T116" fmla="*/ 314 w 551"/>
              <a:gd name="T117" fmla="*/ 963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51" h="1024">
                <a:moveTo>
                  <a:pt x="238" y="1024"/>
                </a:moveTo>
                <a:cubicBezTo>
                  <a:pt x="225" y="1024"/>
                  <a:pt x="212" y="1021"/>
                  <a:pt x="199" y="1018"/>
                </a:cubicBezTo>
                <a:cubicBezTo>
                  <a:pt x="185" y="1014"/>
                  <a:pt x="177" y="1005"/>
                  <a:pt x="175" y="990"/>
                </a:cubicBezTo>
                <a:cubicBezTo>
                  <a:pt x="175" y="989"/>
                  <a:pt x="175" y="987"/>
                  <a:pt x="175" y="985"/>
                </a:cubicBezTo>
                <a:cubicBezTo>
                  <a:pt x="174" y="972"/>
                  <a:pt x="174" y="972"/>
                  <a:pt x="160" y="969"/>
                </a:cubicBezTo>
                <a:cubicBezTo>
                  <a:pt x="150" y="967"/>
                  <a:pt x="141" y="964"/>
                  <a:pt x="132" y="962"/>
                </a:cubicBezTo>
                <a:cubicBezTo>
                  <a:pt x="122" y="959"/>
                  <a:pt x="117" y="952"/>
                  <a:pt x="112" y="944"/>
                </a:cubicBezTo>
                <a:cubicBezTo>
                  <a:pt x="104" y="927"/>
                  <a:pt x="98" y="909"/>
                  <a:pt x="97" y="890"/>
                </a:cubicBezTo>
                <a:cubicBezTo>
                  <a:pt x="97" y="872"/>
                  <a:pt x="96" y="876"/>
                  <a:pt x="83" y="869"/>
                </a:cubicBezTo>
                <a:cubicBezTo>
                  <a:pt x="81" y="867"/>
                  <a:pt x="78" y="867"/>
                  <a:pt x="76" y="865"/>
                </a:cubicBezTo>
                <a:cubicBezTo>
                  <a:pt x="63" y="858"/>
                  <a:pt x="54" y="847"/>
                  <a:pt x="53" y="831"/>
                </a:cubicBezTo>
                <a:cubicBezTo>
                  <a:pt x="53" y="823"/>
                  <a:pt x="50" y="814"/>
                  <a:pt x="53" y="806"/>
                </a:cubicBezTo>
                <a:cubicBezTo>
                  <a:pt x="59" y="790"/>
                  <a:pt x="68" y="778"/>
                  <a:pt x="84" y="772"/>
                </a:cubicBezTo>
                <a:cubicBezTo>
                  <a:pt x="88" y="770"/>
                  <a:pt x="92" y="769"/>
                  <a:pt x="95" y="768"/>
                </a:cubicBezTo>
                <a:cubicBezTo>
                  <a:pt x="106" y="763"/>
                  <a:pt x="111" y="754"/>
                  <a:pt x="109" y="742"/>
                </a:cubicBezTo>
                <a:cubicBezTo>
                  <a:pt x="108" y="739"/>
                  <a:pt x="107" y="736"/>
                  <a:pt x="107" y="733"/>
                </a:cubicBezTo>
                <a:cubicBezTo>
                  <a:pt x="105" y="725"/>
                  <a:pt x="100" y="721"/>
                  <a:pt x="92" y="720"/>
                </a:cubicBezTo>
                <a:cubicBezTo>
                  <a:pt x="90" y="720"/>
                  <a:pt x="88" y="719"/>
                  <a:pt x="86" y="719"/>
                </a:cubicBezTo>
                <a:cubicBezTo>
                  <a:pt x="79" y="720"/>
                  <a:pt x="72" y="717"/>
                  <a:pt x="67" y="712"/>
                </a:cubicBezTo>
                <a:cubicBezTo>
                  <a:pt x="60" y="705"/>
                  <a:pt x="53" y="699"/>
                  <a:pt x="51" y="689"/>
                </a:cubicBezTo>
                <a:cubicBezTo>
                  <a:pt x="48" y="674"/>
                  <a:pt x="56" y="659"/>
                  <a:pt x="70" y="656"/>
                </a:cubicBezTo>
                <a:cubicBezTo>
                  <a:pt x="76" y="654"/>
                  <a:pt x="82" y="653"/>
                  <a:pt x="88" y="652"/>
                </a:cubicBezTo>
                <a:cubicBezTo>
                  <a:pt x="92" y="651"/>
                  <a:pt x="97" y="650"/>
                  <a:pt x="101" y="649"/>
                </a:cubicBezTo>
                <a:cubicBezTo>
                  <a:pt x="114" y="646"/>
                  <a:pt x="116" y="642"/>
                  <a:pt x="116" y="630"/>
                </a:cubicBezTo>
                <a:cubicBezTo>
                  <a:pt x="116" y="627"/>
                  <a:pt x="116" y="624"/>
                  <a:pt x="116" y="621"/>
                </a:cubicBezTo>
                <a:cubicBezTo>
                  <a:pt x="115" y="609"/>
                  <a:pt x="111" y="604"/>
                  <a:pt x="100" y="602"/>
                </a:cubicBezTo>
                <a:cubicBezTo>
                  <a:pt x="93" y="601"/>
                  <a:pt x="86" y="600"/>
                  <a:pt x="79" y="599"/>
                </a:cubicBezTo>
                <a:cubicBezTo>
                  <a:pt x="71" y="598"/>
                  <a:pt x="65" y="595"/>
                  <a:pt x="61" y="588"/>
                </a:cubicBezTo>
                <a:cubicBezTo>
                  <a:pt x="53" y="576"/>
                  <a:pt x="58" y="556"/>
                  <a:pt x="70" y="548"/>
                </a:cubicBezTo>
                <a:cubicBezTo>
                  <a:pt x="80" y="542"/>
                  <a:pt x="90" y="539"/>
                  <a:pt x="100" y="537"/>
                </a:cubicBezTo>
                <a:cubicBezTo>
                  <a:pt x="110" y="535"/>
                  <a:pt x="115" y="529"/>
                  <a:pt x="116" y="520"/>
                </a:cubicBezTo>
                <a:cubicBezTo>
                  <a:pt x="117" y="512"/>
                  <a:pt x="120" y="504"/>
                  <a:pt x="121" y="496"/>
                </a:cubicBezTo>
                <a:cubicBezTo>
                  <a:pt x="122" y="491"/>
                  <a:pt x="122" y="486"/>
                  <a:pt x="121" y="481"/>
                </a:cubicBezTo>
                <a:cubicBezTo>
                  <a:pt x="119" y="465"/>
                  <a:pt x="114" y="450"/>
                  <a:pt x="105" y="437"/>
                </a:cubicBezTo>
                <a:cubicBezTo>
                  <a:pt x="88" y="414"/>
                  <a:pt x="72" y="391"/>
                  <a:pt x="55" y="368"/>
                </a:cubicBezTo>
                <a:cubicBezTo>
                  <a:pt x="40" y="349"/>
                  <a:pt x="28" y="329"/>
                  <a:pt x="19" y="307"/>
                </a:cubicBezTo>
                <a:cubicBezTo>
                  <a:pt x="15" y="297"/>
                  <a:pt x="12" y="287"/>
                  <a:pt x="9" y="276"/>
                </a:cubicBezTo>
                <a:cubicBezTo>
                  <a:pt x="1" y="249"/>
                  <a:pt x="0" y="222"/>
                  <a:pt x="8" y="194"/>
                </a:cubicBezTo>
                <a:cubicBezTo>
                  <a:pt x="16" y="162"/>
                  <a:pt x="33" y="135"/>
                  <a:pt x="55" y="110"/>
                </a:cubicBezTo>
                <a:cubicBezTo>
                  <a:pt x="58" y="108"/>
                  <a:pt x="60" y="105"/>
                  <a:pt x="63" y="103"/>
                </a:cubicBezTo>
                <a:cubicBezTo>
                  <a:pt x="86" y="85"/>
                  <a:pt x="109" y="67"/>
                  <a:pt x="134" y="51"/>
                </a:cubicBezTo>
                <a:cubicBezTo>
                  <a:pt x="162" y="32"/>
                  <a:pt x="192" y="19"/>
                  <a:pt x="225" y="10"/>
                </a:cubicBezTo>
                <a:cubicBezTo>
                  <a:pt x="248" y="4"/>
                  <a:pt x="271" y="2"/>
                  <a:pt x="294" y="1"/>
                </a:cubicBezTo>
                <a:cubicBezTo>
                  <a:pt x="321" y="0"/>
                  <a:pt x="347" y="3"/>
                  <a:pt x="373" y="8"/>
                </a:cubicBezTo>
                <a:cubicBezTo>
                  <a:pt x="374" y="8"/>
                  <a:pt x="375" y="8"/>
                  <a:pt x="376" y="8"/>
                </a:cubicBezTo>
                <a:cubicBezTo>
                  <a:pt x="397" y="17"/>
                  <a:pt x="419" y="22"/>
                  <a:pt x="439" y="34"/>
                </a:cubicBezTo>
                <a:cubicBezTo>
                  <a:pt x="460" y="45"/>
                  <a:pt x="477" y="62"/>
                  <a:pt x="494" y="79"/>
                </a:cubicBezTo>
                <a:cubicBezTo>
                  <a:pt x="500" y="84"/>
                  <a:pt x="505" y="92"/>
                  <a:pt x="510" y="99"/>
                </a:cubicBezTo>
                <a:cubicBezTo>
                  <a:pt x="523" y="119"/>
                  <a:pt x="537" y="138"/>
                  <a:pt x="545" y="161"/>
                </a:cubicBezTo>
                <a:cubicBezTo>
                  <a:pt x="550" y="177"/>
                  <a:pt x="551" y="193"/>
                  <a:pt x="549" y="209"/>
                </a:cubicBezTo>
                <a:cubicBezTo>
                  <a:pt x="544" y="241"/>
                  <a:pt x="531" y="270"/>
                  <a:pt x="513" y="297"/>
                </a:cubicBezTo>
                <a:cubicBezTo>
                  <a:pt x="499" y="319"/>
                  <a:pt x="483" y="340"/>
                  <a:pt x="465" y="359"/>
                </a:cubicBezTo>
                <a:cubicBezTo>
                  <a:pt x="444" y="382"/>
                  <a:pt x="428" y="408"/>
                  <a:pt x="419" y="437"/>
                </a:cubicBezTo>
                <a:cubicBezTo>
                  <a:pt x="412" y="459"/>
                  <a:pt x="409" y="482"/>
                  <a:pt x="408" y="505"/>
                </a:cubicBezTo>
                <a:cubicBezTo>
                  <a:pt x="408" y="509"/>
                  <a:pt x="410" y="511"/>
                  <a:pt x="413" y="513"/>
                </a:cubicBezTo>
                <a:cubicBezTo>
                  <a:pt x="419" y="514"/>
                  <a:pt x="424" y="516"/>
                  <a:pt x="429" y="517"/>
                </a:cubicBezTo>
                <a:cubicBezTo>
                  <a:pt x="438" y="519"/>
                  <a:pt x="445" y="523"/>
                  <a:pt x="452" y="529"/>
                </a:cubicBezTo>
                <a:cubicBezTo>
                  <a:pt x="466" y="540"/>
                  <a:pt x="470" y="555"/>
                  <a:pt x="468" y="571"/>
                </a:cubicBezTo>
                <a:cubicBezTo>
                  <a:pt x="467" y="581"/>
                  <a:pt x="461" y="589"/>
                  <a:pt x="450" y="592"/>
                </a:cubicBezTo>
                <a:cubicBezTo>
                  <a:pt x="440" y="594"/>
                  <a:pt x="429" y="596"/>
                  <a:pt x="419" y="599"/>
                </a:cubicBezTo>
                <a:cubicBezTo>
                  <a:pt x="412" y="600"/>
                  <a:pt x="405" y="604"/>
                  <a:pt x="402" y="611"/>
                </a:cubicBezTo>
                <a:cubicBezTo>
                  <a:pt x="400" y="616"/>
                  <a:pt x="398" y="622"/>
                  <a:pt x="397" y="628"/>
                </a:cubicBezTo>
                <a:cubicBezTo>
                  <a:pt x="396" y="633"/>
                  <a:pt x="399" y="638"/>
                  <a:pt x="405" y="639"/>
                </a:cubicBezTo>
                <a:cubicBezTo>
                  <a:pt x="411" y="641"/>
                  <a:pt x="417" y="642"/>
                  <a:pt x="423" y="644"/>
                </a:cubicBezTo>
                <a:cubicBezTo>
                  <a:pt x="428" y="645"/>
                  <a:pt x="435" y="645"/>
                  <a:pt x="440" y="647"/>
                </a:cubicBezTo>
                <a:cubicBezTo>
                  <a:pt x="454" y="652"/>
                  <a:pt x="461" y="661"/>
                  <a:pt x="462" y="676"/>
                </a:cubicBezTo>
                <a:cubicBezTo>
                  <a:pt x="463" y="688"/>
                  <a:pt x="461" y="699"/>
                  <a:pt x="456" y="710"/>
                </a:cubicBezTo>
                <a:cubicBezTo>
                  <a:pt x="450" y="721"/>
                  <a:pt x="442" y="728"/>
                  <a:pt x="428" y="728"/>
                </a:cubicBezTo>
                <a:cubicBezTo>
                  <a:pt x="413" y="728"/>
                  <a:pt x="401" y="735"/>
                  <a:pt x="393" y="748"/>
                </a:cubicBezTo>
                <a:cubicBezTo>
                  <a:pt x="391" y="751"/>
                  <a:pt x="389" y="755"/>
                  <a:pt x="388" y="759"/>
                </a:cubicBezTo>
                <a:cubicBezTo>
                  <a:pt x="384" y="770"/>
                  <a:pt x="389" y="779"/>
                  <a:pt x="400" y="783"/>
                </a:cubicBezTo>
                <a:cubicBezTo>
                  <a:pt x="405" y="785"/>
                  <a:pt x="411" y="786"/>
                  <a:pt x="417" y="788"/>
                </a:cubicBezTo>
                <a:cubicBezTo>
                  <a:pt x="428" y="793"/>
                  <a:pt x="435" y="801"/>
                  <a:pt x="437" y="813"/>
                </a:cubicBezTo>
                <a:cubicBezTo>
                  <a:pt x="440" y="830"/>
                  <a:pt x="436" y="846"/>
                  <a:pt x="429" y="861"/>
                </a:cubicBezTo>
                <a:cubicBezTo>
                  <a:pt x="428" y="862"/>
                  <a:pt x="428" y="863"/>
                  <a:pt x="427" y="864"/>
                </a:cubicBezTo>
                <a:cubicBezTo>
                  <a:pt x="417" y="869"/>
                  <a:pt x="410" y="879"/>
                  <a:pt x="398" y="880"/>
                </a:cubicBezTo>
                <a:cubicBezTo>
                  <a:pt x="391" y="880"/>
                  <a:pt x="389" y="884"/>
                  <a:pt x="387" y="890"/>
                </a:cubicBezTo>
                <a:cubicBezTo>
                  <a:pt x="385" y="901"/>
                  <a:pt x="383" y="912"/>
                  <a:pt x="378" y="922"/>
                </a:cubicBezTo>
                <a:cubicBezTo>
                  <a:pt x="367" y="949"/>
                  <a:pt x="347" y="966"/>
                  <a:pt x="318" y="971"/>
                </a:cubicBezTo>
                <a:cubicBezTo>
                  <a:pt x="316" y="971"/>
                  <a:pt x="314" y="971"/>
                  <a:pt x="312" y="971"/>
                </a:cubicBezTo>
                <a:cubicBezTo>
                  <a:pt x="304" y="971"/>
                  <a:pt x="300" y="976"/>
                  <a:pt x="298" y="984"/>
                </a:cubicBezTo>
                <a:cubicBezTo>
                  <a:pt x="292" y="1007"/>
                  <a:pt x="273" y="1022"/>
                  <a:pt x="249" y="1024"/>
                </a:cubicBezTo>
                <a:cubicBezTo>
                  <a:pt x="245" y="1024"/>
                  <a:pt x="242" y="1024"/>
                  <a:pt x="238" y="1024"/>
                </a:cubicBezTo>
                <a:close/>
                <a:moveTo>
                  <a:pt x="342" y="537"/>
                </a:moveTo>
                <a:cubicBezTo>
                  <a:pt x="341" y="538"/>
                  <a:pt x="340" y="540"/>
                  <a:pt x="339" y="540"/>
                </a:cubicBezTo>
                <a:cubicBezTo>
                  <a:pt x="318" y="547"/>
                  <a:pt x="297" y="554"/>
                  <a:pt x="275" y="561"/>
                </a:cubicBezTo>
                <a:cubicBezTo>
                  <a:pt x="248" y="569"/>
                  <a:pt x="221" y="577"/>
                  <a:pt x="194" y="585"/>
                </a:cubicBezTo>
                <a:cubicBezTo>
                  <a:pt x="182" y="588"/>
                  <a:pt x="171" y="592"/>
                  <a:pt x="159" y="595"/>
                </a:cubicBezTo>
                <a:cubicBezTo>
                  <a:pt x="157" y="595"/>
                  <a:pt x="154" y="595"/>
                  <a:pt x="154" y="594"/>
                </a:cubicBezTo>
                <a:cubicBezTo>
                  <a:pt x="153" y="591"/>
                  <a:pt x="156" y="591"/>
                  <a:pt x="158" y="590"/>
                </a:cubicBezTo>
                <a:cubicBezTo>
                  <a:pt x="161" y="589"/>
                  <a:pt x="164" y="588"/>
                  <a:pt x="167" y="587"/>
                </a:cubicBezTo>
                <a:cubicBezTo>
                  <a:pt x="194" y="579"/>
                  <a:pt x="221" y="571"/>
                  <a:pt x="248" y="563"/>
                </a:cubicBezTo>
                <a:cubicBezTo>
                  <a:pt x="276" y="555"/>
                  <a:pt x="303" y="545"/>
                  <a:pt x="331" y="537"/>
                </a:cubicBezTo>
                <a:cubicBezTo>
                  <a:pt x="334" y="536"/>
                  <a:pt x="337" y="535"/>
                  <a:pt x="341" y="535"/>
                </a:cubicBezTo>
                <a:cubicBezTo>
                  <a:pt x="341" y="535"/>
                  <a:pt x="341" y="536"/>
                  <a:pt x="342" y="537"/>
                </a:cubicBezTo>
                <a:close/>
                <a:moveTo>
                  <a:pt x="356" y="462"/>
                </a:moveTo>
                <a:cubicBezTo>
                  <a:pt x="355" y="461"/>
                  <a:pt x="352" y="459"/>
                  <a:pt x="351" y="457"/>
                </a:cubicBezTo>
                <a:cubicBezTo>
                  <a:pt x="350" y="457"/>
                  <a:pt x="351" y="455"/>
                  <a:pt x="351" y="455"/>
                </a:cubicBezTo>
                <a:cubicBezTo>
                  <a:pt x="352" y="454"/>
                  <a:pt x="353" y="454"/>
                  <a:pt x="353" y="454"/>
                </a:cubicBezTo>
                <a:cubicBezTo>
                  <a:pt x="356" y="455"/>
                  <a:pt x="358" y="457"/>
                  <a:pt x="359" y="458"/>
                </a:cubicBezTo>
                <a:cubicBezTo>
                  <a:pt x="360" y="459"/>
                  <a:pt x="360" y="460"/>
                  <a:pt x="360" y="461"/>
                </a:cubicBezTo>
                <a:cubicBezTo>
                  <a:pt x="359" y="461"/>
                  <a:pt x="358" y="462"/>
                  <a:pt x="356" y="462"/>
                </a:cubicBezTo>
                <a:close/>
                <a:moveTo>
                  <a:pt x="342" y="482"/>
                </a:moveTo>
                <a:cubicBezTo>
                  <a:pt x="343" y="481"/>
                  <a:pt x="343" y="479"/>
                  <a:pt x="344" y="479"/>
                </a:cubicBezTo>
                <a:cubicBezTo>
                  <a:pt x="346" y="479"/>
                  <a:pt x="348" y="479"/>
                  <a:pt x="351" y="480"/>
                </a:cubicBezTo>
                <a:cubicBezTo>
                  <a:pt x="351" y="480"/>
                  <a:pt x="352" y="482"/>
                  <a:pt x="352" y="482"/>
                </a:cubicBezTo>
                <a:cubicBezTo>
                  <a:pt x="351" y="483"/>
                  <a:pt x="349" y="485"/>
                  <a:pt x="348" y="485"/>
                </a:cubicBezTo>
                <a:cubicBezTo>
                  <a:pt x="346" y="485"/>
                  <a:pt x="344" y="483"/>
                  <a:pt x="342" y="482"/>
                </a:cubicBezTo>
                <a:close/>
                <a:moveTo>
                  <a:pt x="450" y="329"/>
                </a:moveTo>
                <a:cubicBezTo>
                  <a:pt x="446" y="327"/>
                  <a:pt x="442" y="324"/>
                  <a:pt x="439" y="319"/>
                </a:cubicBezTo>
                <a:cubicBezTo>
                  <a:pt x="439" y="319"/>
                  <a:pt x="439" y="317"/>
                  <a:pt x="440" y="317"/>
                </a:cubicBezTo>
                <a:cubicBezTo>
                  <a:pt x="440" y="316"/>
                  <a:pt x="442" y="315"/>
                  <a:pt x="442" y="316"/>
                </a:cubicBezTo>
                <a:cubicBezTo>
                  <a:pt x="447" y="318"/>
                  <a:pt x="451" y="321"/>
                  <a:pt x="453" y="326"/>
                </a:cubicBezTo>
                <a:cubicBezTo>
                  <a:pt x="453" y="327"/>
                  <a:pt x="452" y="328"/>
                  <a:pt x="451" y="329"/>
                </a:cubicBezTo>
                <a:cubicBezTo>
                  <a:pt x="451" y="329"/>
                  <a:pt x="451" y="329"/>
                  <a:pt x="450" y="329"/>
                </a:cubicBezTo>
                <a:close/>
                <a:moveTo>
                  <a:pt x="69" y="289"/>
                </a:moveTo>
                <a:cubicBezTo>
                  <a:pt x="69" y="290"/>
                  <a:pt x="69" y="291"/>
                  <a:pt x="68" y="292"/>
                </a:cubicBezTo>
                <a:cubicBezTo>
                  <a:pt x="64" y="294"/>
                  <a:pt x="59" y="296"/>
                  <a:pt x="55" y="298"/>
                </a:cubicBezTo>
                <a:cubicBezTo>
                  <a:pt x="54" y="299"/>
                  <a:pt x="52" y="298"/>
                  <a:pt x="51" y="297"/>
                </a:cubicBezTo>
                <a:cubicBezTo>
                  <a:pt x="51" y="297"/>
                  <a:pt x="51" y="295"/>
                  <a:pt x="52" y="294"/>
                </a:cubicBezTo>
                <a:cubicBezTo>
                  <a:pt x="56" y="291"/>
                  <a:pt x="61" y="288"/>
                  <a:pt x="66" y="288"/>
                </a:cubicBezTo>
                <a:cubicBezTo>
                  <a:pt x="67" y="288"/>
                  <a:pt x="68" y="289"/>
                  <a:pt x="69" y="289"/>
                </a:cubicBezTo>
                <a:close/>
                <a:moveTo>
                  <a:pt x="464" y="145"/>
                </a:moveTo>
                <a:cubicBezTo>
                  <a:pt x="466" y="146"/>
                  <a:pt x="467" y="146"/>
                  <a:pt x="467" y="146"/>
                </a:cubicBezTo>
                <a:cubicBezTo>
                  <a:pt x="467" y="147"/>
                  <a:pt x="467" y="149"/>
                  <a:pt x="466" y="149"/>
                </a:cubicBezTo>
                <a:cubicBezTo>
                  <a:pt x="461" y="151"/>
                  <a:pt x="456" y="153"/>
                  <a:pt x="451" y="155"/>
                </a:cubicBezTo>
                <a:cubicBezTo>
                  <a:pt x="451" y="156"/>
                  <a:pt x="449" y="155"/>
                  <a:pt x="449" y="154"/>
                </a:cubicBezTo>
                <a:cubicBezTo>
                  <a:pt x="449" y="153"/>
                  <a:pt x="449" y="151"/>
                  <a:pt x="449" y="150"/>
                </a:cubicBezTo>
                <a:cubicBezTo>
                  <a:pt x="454" y="148"/>
                  <a:pt x="459" y="146"/>
                  <a:pt x="464" y="145"/>
                </a:cubicBezTo>
                <a:close/>
                <a:moveTo>
                  <a:pt x="460" y="318"/>
                </a:moveTo>
                <a:cubicBezTo>
                  <a:pt x="459" y="317"/>
                  <a:pt x="458" y="318"/>
                  <a:pt x="457" y="317"/>
                </a:cubicBezTo>
                <a:cubicBezTo>
                  <a:pt x="455" y="314"/>
                  <a:pt x="452" y="312"/>
                  <a:pt x="451" y="309"/>
                </a:cubicBezTo>
                <a:cubicBezTo>
                  <a:pt x="450" y="308"/>
                  <a:pt x="450" y="305"/>
                  <a:pt x="450" y="304"/>
                </a:cubicBezTo>
                <a:cubicBezTo>
                  <a:pt x="450" y="302"/>
                  <a:pt x="454" y="303"/>
                  <a:pt x="456" y="305"/>
                </a:cubicBezTo>
                <a:cubicBezTo>
                  <a:pt x="458" y="309"/>
                  <a:pt x="460" y="312"/>
                  <a:pt x="462" y="316"/>
                </a:cubicBezTo>
                <a:cubicBezTo>
                  <a:pt x="462" y="316"/>
                  <a:pt x="461" y="317"/>
                  <a:pt x="460" y="318"/>
                </a:cubicBezTo>
                <a:close/>
                <a:moveTo>
                  <a:pt x="424" y="334"/>
                </a:moveTo>
                <a:cubicBezTo>
                  <a:pt x="424" y="333"/>
                  <a:pt x="424" y="333"/>
                  <a:pt x="425" y="332"/>
                </a:cubicBezTo>
                <a:cubicBezTo>
                  <a:pt x="426" y="332"/>
                  <a:pt x="427" y="331"/>
                  <a:pt x="427" y="331"/>
                </a:cubicBezTo>
                <a:cubicBezTo>
                  <a:pt x="431" y="336"/>
                  <a:pt x="435" y="340"/>
                  <a:pt x="439" y="344"/>
                </a:cubicBezTo>
                <a:cubicBezTo>
                  <a:pt x="439" y="345"/>
                  <a:pt x="438" y="346"/>
                  <a:pt x="438" y="346"/>
                </a:cubicBezTo>
                <a:cubicBezTo>
                  <a:pt x="437" y="346"/>
                  <a:pt x="436" y="347"/>
                  <a:pt x="436" y="346"/>
                </a:cubicBezTo>
                <a:cubicBezTo>
                  <a:pt x="432" y="343"/>
                  <a:pt x="428" y="340"/>
                  <a:pt x="425" y="336"/>
                </a:cubicBezTo>
                <a:cubicBezTo>
                  <a:pt x="424" y="336"/>
                  <a:pt x="424" y="335"/>
                  <a:pt x="424" y="334"/>
                </a:cubicBezTo>
                <a:close/>
                <a:moveTo>
                  <a:pt x="516" y="166"/>
                </a:moveTo>
                <a:cubicBezTo>
                  <a:pt x="516" y="166"/>
                  <a:pt x="515" y="166"/>
                  <a:pt x="515" y="166"/>
                </a:cubicBezTo>
                <a:cubicBezTo>
                  <a:pt x="514" y="163"/>
                  <a:pt x="512" y="160"/>
                  <a:pt x="511" y="158"/>
                </a:cubicBezTo>
                <a:cubicBezTo>
                  <a:pt x="510" y="154"/>
                  <a:pt x="505" y="150"/>
                  <a:pt x="509" y="146"/>
                </a:cubicBezTo>
                <a:cubicBezTo>
                  <a:pt x="515" y="147"/>
                  <a:pt x="514" y="152"/>
                  <a:pt x="516" y="156"/>
                </a:cubicBezTo>
                <a:cubicBezTo>
                  <a:pt x="518" y="159"/>
                  <a:pt x="518" y="162"/>
                  <a:pt x="518" y="165"/>
                </a:cubicBezTo>
                <a:cubicBezTo>
                  <a:pt x="518" y="165"/>
                  <a:pt x="518" y="166"/>
                  <a:pt x="518" y="166"/>
                </a:cubicBezTo>
                <a:cubicBezTo>
                  <a:pt x="517" y="166"/>
                  <a:pt x="517" y="166"/>
                  <a:pt x="516" y="166"/>
                </a:cubicBezTo>
                <a:close/>
                <a:moveTo>
                  <a:pt x="48" y="266"/>
                </a:moveTo>
                <a:cubicBezTo>
                  <a:pt x="46" y="266"/>
                  <a:pt x="45" y="266"/>
                  <a:pt x="45" y="266"/>
                </a:cubicBezTo>
                <a:cubicBezTo>
                  <a:pt x="44" y="265"/>
                  <a:pt x="43" y="264"/>
                  <a:pt x="42" y="263"/>
                </a:cubicBezTo>
                <a:cubicBezTo>
                  <a:pt x="42" y="262"/>
                  <a:pt x="43" y="261"/>
                  <a:pt x="44" y="261"/>
                </a:cubicBezTo>
                <a:cubicBezTo>
                  <a:pt x="48" y="260"/>
                  <a:pt x="53" y="259"/>
                  <a:pt x="57" y="258"/>
                </a:cubicBezTo>
                <a:cubicBezTo>
                  <a:pt x="59" y="257"/>
                  <a:pt x="62" y="255"/>
                  <a:pt x="63" y="259"/>
                </a:cubicBezTo>
                <a:cubicBezTo>
                  <a:pt x="63" y="260"/>
                  <a:pt x="60" y="262"/>
                  <a:pt x="58" y="263"/>
                </a:cubicBezTo>
                <a:cubicBezTo>
                  <a:pt x="54" y="265"/>
                  <a:pt x="50" y="266"/>
                  <a:pt x="48" y="266"/>
                </a:cubicBezTo>
                <a:close/>
                <a:moveTo>
                  <a:pt x="459" y="289"/>
                </a:moveTo>
                <a:cubicBezTo>
                  <a:pt x="461" y="288"/>
                  <a:pt x="462" y="287"/>
                  <a:pt x="462" y="287"/>
                </a:cubicBezTo>
                <a:cubicBezTo>
                  <a:pt x="466" y="291"/>
                  <a:pt x="470" y="294"/>
                  <a:pt x="473" y="298"/>
                </a:cubicBezTo>
                <a:cubicBezTo>
                  <a:pt x="474" y="299"/>
                  <a:pt x="474" y="301"/>
                  <a:pt x="474" y="302"/>
                </a:cubicBezTo>
                <a:cubicBezTo>
                  <a:pt x="472" y="304"/>
                  <a:pt x="470" y="303"/>
                  <a:pt x="469" y="301"/>
                </a:cubicBezTo>
                <a:cubicBezTo>
                  <a:pt x="466" y="299"/>
                  <a:pt x="463" y="296"/>
                  <a:pt x="460" y="293"/>
                </a:cubicBezTo>
                <a:cubicBezTo>
                  <a:pt x="459" y="292"/>
                  <a:pt x="460" y="290"/>
                  <a:pt x="459" y="289"/>
                </a:cubicBezTo>
                <a:close/>
                <a:moveTo>
                  <a:pt x="80" y="307"/>
                </a:moveTo>
                <a:cubicBezTo>
                  <a:pt x="80" y="307"/>
                  <a:pt x="82" y="308"/>
                  <a:pt x="83" y="308"/>
                </a:cubicBezTo>
                <a:cubicBezTo>
                  <a:pt x="82" y="309"/>
                  <a:pt x="82" y="310"/>
                  <a:pt x="81" y="311"/>
                </a:cubicBezTo>
                <a:cubicBezTo>
                  <a:pt x="74" y="314"/>
                  <a:pt x="67" y="317"/>
                  <a:pt x="60" y="320"/>
                </a:cubicBezTo>
                <a:cubicBezTo>
                  <a:pt x="59" y="320"/>
                  <a:pt x="58" y="319"/>
                  <a:pt x="56" y="319"/>
                </a:cubicBezTo>
                <a:cubicBezTo>
                  <a:pt x="57" y="317"/>
                  <a:pt x="57" y="315"/>
                  <a:pt x="58" y="315"/>
                </a:cubicBezTo>
                <a:cubicBezTo>
                  <a:pt x="62" y="313"/>
                  <a:pt x="66" y="311"/>
                  <a:pt x="71" y="310"/>
                </a:cubicBezTo>
                <a:cubicBezTo>
                  <a:pt x="73" y="309"/>
                  <a:pt x="76" y="308"/>
                  <a:pt x="80" y="307"/>
                </a:cubicBezTo>
                <a:close/>
                <a:moveTo>
                  <a:pt x="42" y="288"/>
                </a:moveTo>
                <a:cubicBezTo>
                  <a:pt x="41" y="287"/>
                  <a:pt x="40" y="286"/>
                  <a:pt x="39" y="286"/>
                </a:cubicBezTo>
                <a:cubicBezTo>
                  <a:pt x="39" y="285"/>
                  <a:pt x="40" y="283"/>
                  <a:pt x="40" y="283"/>
                </a:cubicBezTo>
                <a:cubicBezTo>
                  <a:pt x="47" y="280"/>
                  <a:pt x="55" y="277"/>
                  <a:pt x="62" y="275"/>
                </a:cubicBezTo>
                <a:cubicBezTo>
                  <a:pt x="63" y="274"/>
                  <a:pt x="64" y="276"/>
                  <a:pt x="64" y="276"/>
                </a:cubicBezTo>
                <a:cubicBezTo>
                  <a:pt x="65" y="277"/>
                  <a:pt x="65" y="277"/>
                  <a:pt x="64" y="278"/>
                </a:cubicBezTo>
                <a:cubicBezTo>
                  <a:pt x="58" y="284"/>
                  <a:pt x="49" y="285"/>
                  <a:pt x="42" y="288"/>
                </a:cubicBezTo>
                <a:close/>
                <a:moveTo>
                  <a:pt x="307" y="67"/>
                </a:moveTo>
                <a:cubicBezTo>
                  <a:pt x="306" y="66"/>
                  <a:pt x="306" y="66"/>
                  <a:pt x="305" y="65"/>
                </a:cubicBezTo>
                <a:cubicBezTo>
                  <a:pt x="305" y="65"/>
                  <a:pt x="305" y="64"/>
                  <a:pt x="305" y="64"/>
                </a:cubicBezTo>
                <a:cubicBezTo>
                  <a:pt x="307" y="55"/>
                  <a:pt x="311" y="46"/>
                  <a:pt x="317" y="39"/>
                </a:cubicBezTo>
                <a:cubicBezTo>
                  <a:pt x="318" y="38"/>
                  <a:pt x="319" y="38"/>
                  <a:pt x="320" y="38"/>
                </a:cubicBezTo>
                <a:cubicBezTo>
                  <a:pt x="320" y="39"/>
                  <a:pt x="321" y="40"/>
                  <a:pt x="321" y="41"/>
                </a:cubicBezTo>
                <a:cubicBezTo>
                  <a:pt x="317" y="49"/>
                  <a:pt x="313" y="57"/>
                  <a:pt x="309" y="65"/>
                </a:cubicBezTo>
                <a:cubicBezTo>
                  <a:pt x="309" y="66"/>
                  <a:pt x="308" y="66"/>
                  <a:pt x="307" y="67"/>
                </a:cubicBezTo>
                <a:close/>
                <a:moveTo>
                  <a:pt x="300" y="41"/>
                </a:moveTo>
                <a:cubicBezTo>
                  <a:pt x="297" y="50"/>
                  <a:pt x="294" y="58"/>
                  <a:pt x="291" y="67"/>
                </a:cubicBezTo>
                <a:cubicBezTo>
                  <a:pt x="291" y="67"/>
                  <a:pt x="290" y="68"/>
                  <a:pt x="289" y="68"/>
                </a:cubicBezTo>
                <a:cubicBezTo>
                  <a:pt x="288" y="68"/>
                  <a:pt x="287" y="67"/>
                  <a:pt x="287" y="66"/>
                </a:cubicBezTo>
                <a:cubicBezTo>
                  <a:pt x="288" y="57"/>
                  <a:pt x="291" y="48"/>
                  <a:pt x="296" y="40"/>
                </a:cubicBezTo>
                <a:cubicBezTo>
                  <a:pt x="297" y="39"/>
                  <a:pt x="298" y="39"/>
                  <a:pt x="298" y="39"/>
                </a:cubicBezTo>
                <a:cubicBezTo>
                  <a:pt x="299" y="40"/>
                  <a:pt x="299" y="41"/>
                  <a:pt x="300" y="41"/>
                </a:cubicBezTo>
                <a:close/>
                <a:moveTo>
                  <a:pt x="456" y="111"/>
                </a:moveTo>
                <a:cubicBezTo>
                  <a:pt x="456" y="112"/>
                  <a:pt x="456" y="112"/>
                  <a:pt x="456" y="113"/>
                </a:cubicBezTo>
                <a:cubicBezTo>
                  <a:pt x="450" y="118"/>
                  <a:pt x="444" y="124"/>
                  <a:pt x="437" y="126"/>
                </a:cubicBezTo>
                <a:cubicBezTo>
                  <a:pt x="436" y="127"/>
                  <a:pt x="434" y="126"/>
                  <a:pt x="434" y="126"/>
                </a:cubicBezTo>
                <a:cubicBezTo>
                  <a:pt x="433" y="126"/>
                  <a:pt x="432" y="125"/>
                  <a:pt x="432" y="124"/>
                </a:cubicBezTo>
                <a:cubicBezTo>
                  <a:pt x="431" y="124"/>
                  <a:pt x="432" y="123"/>
                  <a:pt x="432" y="123"/>
                </a:cubicBezTo>
                <a:cubicBezTo>
                  <a:pt x="439" y="118"/>
                  <a:pt x="446" y="114"/>
                  <a:pt x="454" y="110"/>
                </a:cubicBezTo>
                <a:cubicBezTo>
                  <a:pt x="454" y="110"/>
                  <a:pt x="455" y="111"/>
                  <a:pt x="456" y="111"/>
                </a:cubicBezTo>
                <a:close/>
                <a:moveTo>
                  <a:pt x="461" y="131"/>
                </a:moveTo>
                <a:cubicBezTo>
                  <a:pt x="461" y="132"/>
                  <a:pt x="461" y="133"/>
                  <a:pt x="460" y="134"/>
                </a:cubicBezTo>
                <a:cubicBezTo>
                  <a:pt x="455" y="138"/>
                  <a:pt x="450" y="142"/>
                  <a:pt x="444" y="145"/>
                </a:cubicBezTo>
                <a:cubicBezTo>
                  <a:pt x="444" y="146"/>
                  <a:pt x="442" y="146"/>
                  <a:pt x="442" y="146"/>
                </a:cubicBezTo>
                <a:cubicBezTo>
                  <a:pt x="440" y="145"/>
                  <a:pt x="439" y="145"/>
                  <a:pt x="438" y="143"/>
                </a:cubicBezTo>
                <a:cubicBezTo>
                  <a:pt x="438" y="142"/>
                  <a:pt x="438" y="140"/>
                  <a:pt x="439" y="140"/>
                </a:cubicBezTo>
                <a:cubicBezTo>
                  <a:pt x="445" y="136"/>
                  <a:pt x="452" y="133"/>
                  <a:pt x="459" y="130"/>
                </a:cubicBezTo>
                <a:cubicBezTo>
                  <a:pt x="459" y="130"/>
                  <a:pt x="460" y="131"/>
                  <a:pt x="461" y="131"/>
                </a:cubicBezTo>
                <a:close/>
                <a:moveTo>
                  <a:pt x="337" y="44"/>
                </a:moveTo>
                <a:cubicBezTo>
                  <a:pt x="337" y="44"/>
                  <a:pt x="337" y="45"/>
                  <a:pt x="337" y="45"/>
                </a:cubicBezTo>
                <a:cubicBezTo>
                  <a:pt x="332" y="53"/>
                  <a:pt x="327" y="61"/>
                  <a:pt x="322" y="68"/>
                </a:cubicBezTo>
                <a:cubicBezTo>
                  <a:pt x="322" y="69"/>
                  <a:pt x="320" y="69"/>
                  <a:pt x="319" y="69"/>
                </a:cubicBezTo>
                <a:cubicBezTo>
                  <a:pt x="318" y="68"/>
                  <a:pt x="317" y="66"/>
                  <a:pt x="318" y="65"/>
                </a:cubicBezTo>
                <a:cubicBezTo>
                  <a:pt x="323" y="58"/>
                  <a:pt x="327" y="50"/>
                  <a:pt x="332" y="43"/>
                </a:cubicBezTo>
                <a:cubicBezTo>
                  <a:pt x="333" y="42"/>
                  <a:pt x="334" y="42"/>
                  <a:pt x="335" y="42"/>
                </a:cubicBezTo>
                <a:cubicBezTo>
                  <a:pt x="336" y="42"/>
                  <a:pt x="336" y="43"/>
                  <a:pt x="337" y="44"/>
                </a:cubicBezTo>
                <a:close/>
                <a:moveTo>
                  <a:pt x="428" y="116"/>
                </a:moveTo>
                <a:cubicBezTo>
                  <a:pt x="427" y="116"/>
                  <a:pt x="426" y="116"/>
                  <a:pt x="426" y="115"/>
                </a:cubicBezTo>
                <a:cubicBezTo>
                  <a:pt x="426" y="115"/>
                  <a:pt x="425" y="113"/>
                  <a:pt x="425" y="113"/>
                </a:cubicBezTo>
                <a:cubicBezTo>
                  <a:pt x="426" y="112"/>
                  <a:pt x="427" y="110"/>
                  <a:pt x="428" y="109"/>
                </a:cubicBezTo>
                <a:cubicBezTo>
                  <a:pt x="431" y="107"/>
                  <a:pt x="434" y="103"/>
                  <a:pt x="437" y="101"/>
                </a:cubicBezTo>
                <a:cubicBezTo>
                  <a:pt x="441" y="99"/>
                  <a:pt x="442" y="92"/>
                  <a:pt x="448" y="94"/>
                </a:cubicBezTo>
                <a:cubicBezTo>
                  <a:pt x="448" y="100"/>
                  <a:pt x="444" y="103"/>
                  <a:pt x="441" y="106"/>
                </a:cubicBezTo>
                <a:cubicBezTo>
                  <a:pt x="438" y="109"/>
                  <a:pt x="435" y="112"/>
                  <a:pt x="432" y="114"/>
                </a:cubicBezTo>
                <a:cubicBezTo>
                  <a:pt x="430" y="115"/>
                  <a:pt x="429" y="116"/>
                  <a:pt x="428" y="116"/>
                </a:cubicBezTo>
                <a:close/>
                <a:moveTo>
                  <a:pt x="437" y="86"/>
                </a:moveTo>
                <a:cubicBezTo>
                  <a:pt x="437" y="87"/>
                  <a:pt x="437" y="88"/>
                  <a:pt x="437" y="89"/>
                </a:cubicBezTo>
                <a:cubicBezTo>
                  <a:pt x="430" y="94"/>
                  <a:pt x="423" y="100"/>
                  <a:pt x="416" y="106"/>
                </a:cubicBezTo>
                <a:cubicBezTo>
                  <a:pt x="415" y="107"/>
                  <a:pt x="414" y="106"/>
                  <a:pt x="412" y="105"/>
                </a:cubicBezTo>
                <a:cubicBezTo>
                  <a:pt x="412" y="105"/>
                  <a:pt x="411" y="103"/>
                  <a:pt x="412" y="103"/>
                </a:cubicBezTo>
                <a:cubicBezTo>
                  <a:pt x="418" y="95"/>
                  <a:pt x="425" y="88"/>
                  <a:pt x="435" y="85"/>
                </a:cubicBezTo>
                <a:cubicBezTo>
                  <a:pt x="435" y="84"/>
                  <a:pt x="437" y="85"/>
                  <a:pt x="437" y="86"/>
                </a:cubicBezTo>
                <a:close/>
                <a:moveTo>
                  <a:pt x="354" y="43"/>
                </a:moveTo>
                <a:cubicBezTo>
                  <a:pt x="349" y="54"/>
                  <a:pt x="342" y="62"/>
                  <a:pt x="335" y="71"/>
                </a:cubicBezTo>
                <a:cubicBezTo>
                  <a:pt x="334" y="72"/>
                  <a:pt x="332" y="72"/>
                  <a:pt x="332" y="72"/>
                </a:cubicBezTo>
                <a:cubicBezTo>
                  <a:pt x="331" y="70"/>
                  <a:pt x="331" y="69"/>
                  <a:pt x="331" y="68"/>
                </a:cubicBezTo>
                <a:cubicBezTo>
                  <a:pt x="337" y="58"/>
                  <a:pt x="343" y="48"/>
                  <a:pt x="354" y="43"/>
                </a:cubicBezTo>
                <a:close/>
                <a:moveTo>
                  <a:pt x="272" y="67"/>
                </a:moveTo>
                <a:cubicBezTo>
                  <a:pt x="273" y="57"/>
                  <a:pt x="275" y="47"/>
                  <a:pt x="281" y="39"/>
                </a:cubicBezTo>
                <a:cubicBezTo>
                  <a:pt x="281" y="39"/>
                  <a:pt x="283" y="39"/>
                  <a:pt x="285" y="39"/>
                </a:cubicBezTo>
                <a:cubicBezTo>
                  <a:pt x="285" y="39"/>
                  <a:pt x="285" y="40"/>
                  <a:pt x="285" y="41"/>
                </a:cubicBezTo>
                <a:cubicBezTo>
                  <a:pt x="281" y="51"/>
                  <a:pt x="278" y="61"/>
                  <a:pt x="278" y="72"/>
                </a:cubicBezTo>
                <a:cubicBezTo>
                  <a:pt x="278" y="72"/>
                  <a:pt x="276" y="73"/>
                  <a:pt x="276" y="73"/>
                </a:cubicBezTo>
                <a:cubicBezTo>
                  <a:pt x="275" y="74"/>
                  <a:pt x="274" y="73"/>
                  <a:pt x="274" y="72"/>
                </a:cubicBezTo>
                <a:cubicBezTo>
                  <a:pt x="273" y="70"/>
                  <a:pt x="273" y="68"/>
                  <a:pt x="272" y="67"/>
                </a:cubicBezTo>
                <a:close/>
                <a:moveTo>
                  <a:pt x="383" y="475"/>
                </a:moveTo>
                <a:cubicBezTo>
                  <a:pt x="387" y="454"/>
                  <a:pt x="388" y="432"/>
                  <a:pt x="395" y="411"/>
                </a:cubicBezTo>
                <a:cubicBezTo>
                  <a:pt x="396" y="407"/>
                  <a:pt x="397" y="404"/>
                  <a:pt x="399" y="401"/>
                </a:cubicBezTo>
                <a:cubicBezTo>
                  <a:pt x="402" y="392"/>
                  <a:pt x="405" y="388"/>
                  <a:pt x="407" y="390"/>
                </a:cubicBezTo>
                <a:cubicBezTo>
                  <a:pt x="411" y="395"/>
                  <a:pt x="406" y="399"/>
                  <a:pt x="404" y="403"/>
                </a:cubicBezTo>
                <a:cubicBezTo>
                  <a:pt x="399" y="418"/>
                  <a:pt x="395" y="434"/>
                  <a:pt x="393" y="450"/>
                </a:cubicBezTo>
                <a:cubicBezTo>
                  <a:pt x="392" y="460"/>
                  <a:pt x="390" y="470"/>
                  <a:pt x="388" y="481"/>
                </a:cubicBezTo>
                <a:cubicBezTo>
                  <a:pt x="388" y="482"/>
                  <a:pt x="386" y="483"/>
                  <a:pt x="386" y="484"/>
                </a:cubicBezTo>
                <a:cubicBezTo>
                  <a:pt x="385" y="483"/>
                  <a:pt x="384" y="482"/>
                  <a:pt x="384" y="481"/>
                </a:cubicBezTo>
                <a:cubicBezTo>
                  <a:pt x="383" y="479"/>
                  <a:pt x="383" y="478"/>
                  <a:pt x="383" y="475"/>
                </a:cubicBezTo>
                <a:close/>
                <a:moveTo>
                  <a:pt x="532" y="193"/>
                </a:moveTo>
                <a:cubicBezTo>
                  <a:pt x="530" y="212"/>
                  <a:pt x="528" y="230"/>
                  <a:pt x="518" y="247"/>
                </a:cubicBezTo>
                <a:cubicBezTo>
                  <a:pt x="510" y="259"/>
                  <a:pt x="502" y="271"/>
                  <a:pt x="494" y="284"/>
                </a:cubicBezTo>
                <a:cubicBezTo>
                  <a:pt x="493" y="285"/>
                  <a:pt x="492" y="287"/>
                  <a:pt x="490" y="285"/>
                </a:cubicBezTo>
                <a:cubicBezTo>
                  <a:pt x="489" y="284"/>
                  <a:pt x="489" y="281"/>
                  <a:pt x="490" y="280"/>
                </a:cubicBezTo>
                <a:cubicBezTo>
                  <a:pt x="497" y="269"/>
                  <a:pt x="504" y="258"/>
                  <a:pt x="511" y="247"/>
                </a:cubicBezTo>
                <a:cubicBezTo>
                  <a:pt x="518" y="235"/>
                  <a:pt x="523" y="223"/>
                  <a:pt x="524" y="209"/>
                </a:cubicBezTo>
                <a:cubicBezTo>
                  <a:pt x="525" y="203"/>
                  <a:pt x="525" y="198"/>
                  <a:pt x="526" y="192"/>
                </a:cubicBezTo>
                <a:cubicBezTo>
                  <a:pt x="526" y="191"/>
                  <a:pt x="526" y="190"/>
                  <a:pt x="527" y="189"/>
                </a:cubicBezTo>
                <a:cubicBezTo>
                  <a:pt x="527" y="189"/>
                  <a:pt x="528" y="188"/>
                  <a:pt x="529" y="188"/>
                </a:cubicBezTo>
                <a:cubicBezTo>
                  <a:pt x="529" y="188"/>
                  <a:pt x="530" y="189"/>
                  <a:pt x="530" y="189"/>
                </a:cubicBezTo>
                <a:cubicBezTo>
                  <a:pt x="531" y="190"/>
                  <a:pt x="531" y="192"/>
                  <a:pt x="532" y="193"/>
                </a:cubicBezTo>
                <a:close/>
                <a:moveTo>
                  <a:pt x="114" y="142"/>
                </a:moveTo>
                <a:cubicBezTo>
                  <a:pt x="113" y="155"/>
                  <a:pt x="111" y="164"/>
                  <a:pt x="105" y="173"/>
                </a:cubicBezTo>
                <a:cubicBezTo>
                  <a:pt x="98" y="184"/>
                  <a:pt x="84" y="190"/>
                  <a:pt x="71" y="185"/>
                </a:cubicBezTo>
                <a:cubicBezTo>
                  <a:pt x="64" y="183"/>
                  <a:pt x="58" y="178"/>
                  <a:pt x="52" y="174"/>
                </a:cubicBezTo>
                <a:cubicBezTo>
                  <a:pt x="47" y="171"/>
                  <a:pt x="46" y="166"/>
                  <a:pt x="46" y="161"/>
                </a:cubicBezTo>
                <a:cubicBezTo>
                  <a:pt x="47" y="145"/>
                  <a:pt x="62" y="125"/>
                  <a:pt x="77" y="120"/>
                </a:cubicBezTo>
                <a:cubicBezTo>
                  <a:pt x="88" y="117"/>
                  <a:pt x="98" y="120"/>
                  <a:pt x="107" y="126"/>
                </a:cubicBezTo>
                <a:cubicBezTo>
                  <a:pt x="112" y="129"/>
                  <a:pt x="114" y="137"/>
                  <a:pt x="114" y="142"/>
                </a:cubicBezTo>
                <a:close/>
                <a:moveTo>
                  <a:pt x="82" y="128"/>
                </a:moveTo>
                <a:cubicBezTo>
                  <a:pt x="71" y="124"/>
                  <a:pt x="64" y="134"/>
                  <a:pt x="58" y="144"/>
                </a:cubicBezTo>
                <a:cubicBezTo>
                  <a:pt x="57" y="146"/>
                  <a:pt x="56" y="148"/>
                  <a:pt x="55" y="150"/>
                </a:cubicBezTo>
                <a:cubicBezTo>
                  <a:pt x="50" y="161"/>
                  <a:pt x="52" y="166"/>
                  <a:pt x="61" y="173"/>
                </a:cubicBezTo>
                <a:cubicBezTo>
                  <a:pt x="65" y="175"/>
                  <a:pt x="69" y="178"/>
                  <a:pt x="74" y="179"/>
                </a:cubicBezTo>
                <a:cubicBezTo>
                  <a:pt x="87" y="183"/>
                  <a:pt x="97" y="178"/>
                  <a:pt x="102" y="166"/>
                </a:cubicBezTo>
                <a:cubicBezTo>
                  <a:pt x="105" y="160"/>
                  <a:pt x="107" y="153"/>
                  <a:pt x="108" y="146"/>
                </a:cubicBezTo>
                <a:cubicBezTo>
                  <a:pt x="110" y="136"/>
                  <a:pt x="104" y="129"/>
                  <a:pt x="94" y="128"/>
                </a:cubicBezTo>
                <a:cubicBezTo>
                  <a:pt x="92" y="128"/>
                  <a:pt x="88" y="128"/>
                  <a:pt x="82" y="128"/>
                </a:cubicBezTo>
                <a:close/>
                <a:moveTo>
                  <a:pt x="334" y="155"/>
                </a:moveTo>
                <a:cubicBezTo>
                  <a:pt x="334" y="140"/>
                  <a:pt x="346" y="129"/>
                  <a:pt x="359" y="130"/>
                </a:cubicBezTo>
                <a:cubicBezTo>
                  <a:pt x="365" y="130"/>
                  <a:pt x="371" y="131"/>
                  <a:pt x="377" y="133"/>
                </a:cubicBezTo>
                <a:cubicBezTo>
                  <a:pt x="380" y="134"/>
                  <a:pt x="383" y="136"/>
                  <a:pt x="384" y="139"/>
                </a:cubicBezTo>
                <a:cubicBezTo>
                  <a:pt x="388" y="147"/>
                  <a:pt x="388" y="155"/>
                  <a:pt x="383" y="163"/>
                </a:cubicBezTo>
                <a:cubicBezTo>
                  <a:pt x="370" y="183"/>
                  <a:pt x="355" y="182"/>
                  <a:pt x="339" y="166"/>
                </a:cubicBezTo>
                <a:cubicBezTo>
                  <a:pt x="336" y="163"/>
                  <a:pt x="335" y="157"/>
                  <a:pt x="334" y="155"/>
                </a:cubicBezTo>
                <a:close/>
                <a:moveTo>
                  <a:pt x="210" y="126"/>
                </a:moveTo>
                <a:cubicBezTo>
                  <a:pt x="221" y="126"/>
                  <a:pt x="227" y="131"/>
                  <a:pt x="230" y="141"/>
                </a:cubicBezTo>
                <a:cubicBezTo>
                  <a:pt x="233" y="152"/>
                  <a:pt x="230" y="162"/>
                  <a:pt x="224" y="172"/>
                </a:cubicBezTo>
                <a:cubicBezTo>
                  <a:pt x="224" y="172"/>
                  <a:pt x="223" y="173"/>
                  <a:pt x="222" y="174"/>
                </a:cubicBezTo>
                <a:cubicBezTo>
                  <a:pt x="212" y="184"/>
                  <a:pt x="190" y="182"/>
                  <a:pt x="181" y="171"/>
                </a:cubicBezTo>
                <a:cubicBezTo>
                  <a:pt x="176" y="166"/>
                  <a:pt x="176" y="159"/>
                  <a:pt x="177" y="153"/>
                </a:cubicBezTo>
                <a:cubicBezTo>
                  <a:pt x="180" y="139"/>
                  <a:pt x="196" y="126"/>
                  <a:pt x="210" y="126"/>
                </a:cubicBezTo>
                <a:close/>
                <a:moveTo>
                  <a:pt x="274" y="367"/>
                </a:moveTo>
                <a:cubicBezTo>
                  <a:pt x="252" y="366"/>
                  <a:pt x="234" y="362"/>
                  <a:pt x="216" y="356"/>
                </a:cubicBezTo>
                <a:cubicBezTo>
                  <a:pt x="199" y="350"/>
                  <a:pt x="182" y="342"/>
                  <a:pt x="166" y="335"/>
                </a:cubicBezTo>
                <a:cubicBezTo>
                  <a:pt x="151" y="328"/>
                  <a:pt x="142" y="316"/>
                  <a:pt x="136" y="302"/>
                </a:cubicBezTo>
                <a:cubicBezTo>
                  <a:pt x="134" y="296"/>
                  <a:pt x="134" y="290"/>
                  <a:pt x="134" y="284"/>
                </a:cubicBezTo>
                <a:cubicBezTo>
                  <a:pt x="135" y="277"/>
                  <a:pt x="139" y="272"/>
                  <a:pt x="146" y="270"/>
                </a:cubicBezTo>
                <a:cubicBezTo>
                  <a:pt x="153" y="267"/>
                  <a:pt x="160" y="268"/>
                  <a:pt x="166" y="274"/>
                </a:cubicBezTo>
                <a:cubicBezTo>
                  <a:pt x="172" y="281"/>
                  <a:pt x="178" y="289"/>
                  <a:pt x="183" y="297"/>
                </a:cubicBezTo>
                <a:cubicBezTo>
                  <a:pt x="192" y="312"/>
                  <a:pt x="206" y="321"/>
                  <a:pt x="221" y="329"/>
                </a:cubicBezTo>
                <a:cubicBezTo>
                  <a:pt x="234" y="336"/>
                  <a:pt x="247" y="342"/>
                  <a:pt x="262" y="342"/>
                </a:cubicBezTo>
                <a:cubicBezTo>
                  <a:pt x="275" y="342"/>
                  <a:pt x="287" y="338"/>
                  <a:pt x="300" y="335"/>
                </a:cubicBezTo>
                <a:cubicBezTo>
                  <a:pt x="317" y="331"/>
                  <a:pt x="332" y="324"/>
                  <a:pt x="344" y="311"/>
                </a:cubicBezTo>
                <a:cubicBezTo>
                  <a:pt x="352" y="303"/>
                  <a:pt x="359" y="294"/>
                  <a:pt x="366" y="285"/>
                </a:cubicBezTo>
                <a:cubicBezTo>
                  <a:pt x="370" y="280"/>
                  <a:pt x="374" y="275"/>
                  <a:pt x="379" y="270"/>
                </a:cubicBezTo>
                <a:cubicBezTo>
                  <a:pt x="381" y="268"/>
                  <a:pt x="385" y="265"/>
                  <a:pt x="388" y="263"/>
                </a:cubicBezTo>
                <a:cubicBezTo>
                  <a:pt x="395" y="259"/>
                  <a:pt x="402" y="262"/>
                  <a:pt x="404" y="271"/>
                </a:cubicBezTo>
                <a:cubicBezTo>
                  <a:pt x="406" y="280"/>
                  <a:pt x="404" y="289"/>
                  <a:pt x="399" y="297"/>
                </a:cubicBezTo>
                <a:cubicBezTo>
                  <a:pt x="391" y="308"/>
                  <a:pt x="383" y="319"/>
                  <a:pt x="373" y="328"/>
                </a:cubicBezTo>
                <a:cubicBezTo>
                  <a:pt x="358" y="341"/>
                  <a:pt x="342" y="351"/>
                  <a:pt x="323" y="356"/>
                </a:cubicBezTo>
                <a:cubicBezTo>
                  <a:pt x="312" y="359"/>
                  <a:pt x="300" y="362"/>
                  <a:pt x="289" y="364"/>
                </a:cubicBezTo>
                <a:cubicBezTo>
                  <a:pt x="283" y="366"/>
                  <a:pt x="277" y="366"/>
                  <a:pt x="274" y="367"/>
                </a:cubicBezTo>
                <a:close/>
                <a:moveTo>
                  <a:pt x="283" y="355"/>
                </a:moveTo>
                <a:cubicBezTo>
                  <a:pt x="285" y="353"/>
                  <a:pt x="287" y="352"/>
                  <a:pt x="288" y="350"/>
                </a:cubicBezTo>
                <a:cubicBezTo>
                  <a:pt x="288" y="350"/>
                  <a:pt x="287" y="349"/>
                  <a:pt x="287" y="348"/>
                </a:cubicBezTo>
                <a:cubicBezTo>
                  <a:pt x="285" y="349"/>
                  <a:pt x="283" y="349"/>
                  <a:pt x="282" y="350"/>
                </a:cubicBezTo>
                <a:cubicBezTo>
                  <a:pt x="281" y="350"/>
                  <a:pt x="282" y="352"/>
                  <a:pt x="283" y="355"/>
                </a:cubicBezTo>
                <a:close/>
                <a:moveTo>
                  <a:pt x="280" y="926"/>
                </a:moveTo>
                <a:cubicBezTo>
                  <a:pt x="284" y="926"/>
                  <a:pt x="287" y="923"/>
                  <a:pt x="290" y="919"/>
                </a:cubicBezTo>
                <a:cubicBezTo>
                  <a:pt x="285" y="921"/>
                  <a:pt x="282" y="923"/>
                  <a:pt x="281" y="927"/>
                </a:cubicBezTo>
                <a:cubicBezTo>
                  <a:pt x="278" y="927"/>
                  <a:pt x="275" y="928"/>
                  <a:pt x="272" y="929"/>
                </a:cubicBezTo>
                <a:cubicBezTo>
                  <a:pt x="271" y="930"/>
                  <a:pt x="269" y="932"/>
                  <a:pt x="268" y="933"/>
                </a:cubicBezTo>
                <a:cubicBezTo>
                  <a:pt x="267" y="935"/>
                  <a:pt x="271" y="935"/>
                  <a:pt x="274" y="932"/>
                </a:cubicBezTo>
                <a:cubicBezTo>
                  <a:pt x="276" y="931"/>
                  <a:pt x="278" y="928"/>
                  <a:pt x="280" y="926"/>
                </a:cubicBezTo>
                <a:close/>
                <a:moveTo>
                  <a:pt x="286" y="504"/>
                </a:moveTo>
                <a:cubicBezTo>
                  <a:pt x="294" y="505"/>
                  <a:pt x="303" y="504"/>
                  <a:pt x="311" y="505"/>
                </a:cubicBezTo>
                <a:cubicBezTo>
                  <a:pt x="328" y="505"/>
                  <a:pt x="344" y="506"/>
                  <a:pt x="360" y="506"/>
                </a:cubicBezTo>
                <a:cubicBezTo>
                  <a:pt x="370" y="506"/>
                  <a:pt x="380" y="505"/>
                  <a:pt x="390" y="504"/>
                </a:cubicBezTo>
                <a:cubicBezTo>
                  <a:pt x="394" y="504"/>
                  <a:pt x="396" y="502"/>
                  <a:pt x="397" y="499"/>
                </a:cubicBezTo>
                <a:cubicBezTo>
                  <a:pt x="401" y="488"/>
                  <a:pt x="403" y="477"/>
                  <a:pt x="405" y="466"/>
                </a:cubicBezTo>
                <a:cubicBezTo>
                  <a:pt x="412" y="425"/>
                  <a:pt x="430" y="389"/>
                  <a:pt x="458" y="357"/>
                </a:cubicBezTo>
                <a:cubicBezTo>
                  <a:pt x="484" y="329"/>
                  <a:pt x="508" y="300"/>
                  <a:pt x="524" y="265"/>
                </a:cubicBezTo>
                <a:cubicBezTo>
                  <a:pt x="532" y="247"/>
                  <a:pt x="539" y="229"/>
                  <a:pt x="542" y="210"/>
                </a:cubicBezTo>
                <a:cubicBezTo>
                  <a:pt x="545" y="196"/>
                  <a:pt x="544" y="181"/>
                  <a:pt x="539" y="167"/>
                </a:cubicBezTo>
                <a:cubicBezTo>
                  <a:pt x="531" y="144"/>
                  <a:pt x="518" y="123"/>
                  <a:pt x="504" y="103"/>
                </a:cubicBezTo>
                <a:cubicBezTo>
                  <a:pt x="497" y="92"/>
                  <a:pt x="488" y="82"/>
                  <a:pt x="478" y="72"/>
                </a:cubicBezTo>
                <a:cubicBezTo>
                  <a:pt x="456" y="51"/>
                  <a:pt x="431" y="35"/>
                  <a:pt x="402" y="25"/>
                </a:cubicBezTo>
                <a:cubicBezTo>
                  <a:pt x="392" y="22"/>
                  <a:pt x="381" y="17"/>
                  <a:pt x="371" y="15"/>
                </a:cubicBezTo>
                <a:cubicBezTo>
                  <a:pt x="356" y="12"/>
                  <a:pt x="342" y="10"/>
                  <a:pt x="327" y="9"/>
                </a:cubicBezTo>
                <a:cubicBezTo>
                  <a:pt x="289" y="6"/>
                  <a:pt x="251" y="7"/>
                  <a:pt x="214" y="20"/>
                </a:cubicBezTo>
                <a:cubicBezTo>
                  <a:pt x="186" y="29"/>
                  <a:pt x="159" y="40"/>
                  <a:pt x="135" y="57"/>
                </a:cubicBezTo>
                <a:cubicBezTo>
                  <a:pt x="111" y="73"/>
                  <a:pt x="89" y="91"/>
                  <a:pt x="67" y="108"/>
                </a:cubicBezTo>
                <a:cubicBezTo>
                  <a:pt x="64" y="110"/>
                  <a:pt x="61" y="113"/>
                  <a:pt x="59" y="115"/>
                </a:cubicBezTo>
                <a:cubicBezTo>
                  <a:pt x="45" y="131"/>
                  <a:pt x="32" y="149"/>
                  <a:pt x="23" y="168"/>
                </a:cubicBezTo>
                <a:cubicBezTo>
                  <a:pt x="9" y="199"/>
                  <a:pt x="4" y="231"/>
                  <a:pt x="11" y="264"/>
                </a:cubicBezTo>
                <a:cubicBezTo>
                  <a:pt x="20" y="303"/>
                  <a:pt x="37" y="337"/>
                  <a:pt x="62" y="369"/>
                </a:cubicBezTo>
                <a:cubicBezTo>
                  <a:pt x="78" y="389"/>
                  <a:pt x="93" y="411"/>
                  <a:pt x="108" y="433"/>
                </a:cubicBezTo>
                <a:cubicBezTo>
                  <a:pt x="122" y="452"/>
                  <a:pt x="131" y="473"/>
                  <a:pt x="127" y="498"/>
                </a:cubicBezTo>
                <a:cubicBezTo>
                  <a:pt x="126" y="501"/>
                  <a:pt x="129" y="504"/>
                  <a:pt x="132" y="504"/>
                </a:cubicBezTo>
                <a:cubicBezTo>
                  <a:pt x="151" y="504"/>
                  <a:pt x="169" y="507"/>
                  <a:pt x="187" y="505"/>
                </a:cubicBezTo>
                <a:cubicBezTo>
                  <a:pt x="202" y="504"/>
                  <a:pt x="216" y="505"/>
                  <a:pt x="231" y="505"/>
                </a:cubicBezTo>
                <a:cubicBezTo>
                  <a:pt x="249" y="504"/>
                  <a:pt x="267" y="504"/>
                  <a:pt x="286" y="504"/>
                </a:cubicBezTo>
                <a:close/>
                <a:moveTo>
                  <a:pt x="173" y="708"/>
                </a:moveTo>
                <a:cubicBezTo>
                  <a:pt x="180" y="701"/>
                  <a:pt x="187" y="700"/>
                  <a:pt x="193" y="698"/>
                </a:cubicBezTo>
                <a:cubicBezTo>
                  <a:pt x="244" y="682"/>
                  <a:pt x="294" y="663"/>
                  <a:pt x="344" y="641"/>
                </a:cubicBezTo>
                <a:cubicBezTo>
                  <a:pt x="357" y="635"/>
                  <a:pt x="371" y="628"/>
                  <a:pt x="385" y="622"/>
                </a:cubicBezTo>
                <a:cubicBezTo>
                  <a:pt x="389" y="620"/>
                  <a:pt x="392" y="618"/>
                  <a:pt x="394" y="614"/>
                </a:cubicBezTo>
                <a:cubicBezTo>
                  <a:pt x="394" y="613"/>
                  <a:pt x="394" y="611"/>
                  <a:pt x="394" y="610"/>
                </a:cubicBezTo>
                <a:cubicBezTo>
                  <a:pt x="393" y="609"/>
                  <a:pt x="391" y="609"/>
                  <a:pt x="390" y="609"/>
                </a:cubicBezTo>
                <a:cubicBezTo>
                  <a:pt x="379" y="613"/>
                  <a:pt x="368" y="618"/>
                  <a:pt x="357" y="622"/>
                </a:cubicBezTo>
                <a:cubicBezTo>
                  <a:pt x="344" y="627"/>
                  <a:pt x="331" y="631"/>
                  <a:pt x="317" y="636"/>
                </a:cubicBezTo>
                <a:cubicBezTo>
                  <a:pt x="316" y="636"/>
                  <a:pt x="315" y="635"/>
                  <a:pt x="314" y="634"/>
                </a:cubicBezTo>
                <a:cubicBezTo>
                  <a:pt x="315" y="634"/>
                  <a:pt x="315" y="632"/>
                  <a:pt x="316" y="632"/>
                </a:cubicBezTo>
                <a:cubicBezTo>
                  <a:pt x="333" y="625"/>
                  <a:pt x="350" y="619"/>
                  <a:pt x="366" y="612"/>
                </a:cubicBezTo>
                <a:cubicBezTo>
                  <a:pt x="371" y="610"/>
                  <a:pt x="375" y="609"/>
                  <a:pt x="379" y="607"/>
                </a:cubicBezTo>
                <a:cubicBezTo>
                  <a:pt x="395" y="601"/>
                  <a:pt x="410" y="595"/>
                  <a:pt x="426" y="588"/>
                </a:cubicBezTo>
                <a:cubicBezTo>
                  <a:pt x="435" y="584"/>
                  <a:pt x="445" y="581"/>
                  <a:pt x="454" y="576"/>
                </a:cubicBezTo>
                <a:cubicBezTo>
                  <a:pt x="462" y="572"/>
                  <a:pt x="463" y="567"/>
                  <a:pt x="462" y="559"/>
                </a:cubicBezTo>
                <a:cubicBezTo>
                  <a:pt x="460" y="548"/>
                  <a:pt x="454" y="539"/>
                  <a:pt x="445" y="533"/>
                </a:cubicBezTo>
                <a:cubicBezTo>
                  <a:pt x="437" y="527"/>
                  <a:pt x="427" y="525"/>
                  <a:pt x="418" y="523"/>
                </a:cubicBezTo>
                <a:cubicBezTo>
                  <a:pt x="412" y="522"/>
                  <a:pt x="408" y="523"/>
                  <a:pt x="403" y="525"/>
                </a:cubicBezTo>
                <a:cubicBezTo>
                  <a:pt x="370" y="545"/>
                  <a:pt x="335" y="558"/>
                  <a:pt x="300" y="573"/>
                </a:cubicBezTo>
                <a:cubicBezTo>
                  <a:pt x="293" y="576"/>
                  <a:pt x="287" y="578"/>
                  <a:pt x="280" y="580"/>
                </a:cubicBezTo>
                <a:cubicBezTo>
                  <a:pt x="278" y="581"/>
                  <a:pt x="276" y="582"/>
                  <a:pt x="275" y="579"/>
                </a:cubicBezTo>
                <a:cubicBezTo>
                  <a:pt x="276" y="578"/>
                  <a:pt x="278" y="577"/>
                  <a:pt x="280" y="576"/>
                </a:cubicBezTo>
                <a:cubicBezTo>
                  <a:pt x="297" y="569"/>
                  <a:pt x="314" y="562"/>
                  <a:pt x="330" y="555"/>
                </a:cubicBezTo>
                <a:cubicBezTo>
                  <a:pt x="351" y="546"/>
                  <a:pt x="371" y="536"/>
                  <a:pt x="391" y="526"/>
                </a:cubicBezTo>
                <a:cubicBezTo>
                  <a:pt x="394" y="525"/>
                  <a:pt x="398" y="522"/>
                  <a:pt x="400" y="519"/>
                </a:cubicBezTo>
                <a:cubicBezTo>
                  <a:pt x="401" y="519"/>
                  <a:pt x="401" y="516"/>
                  <a:pt x="400" y="514"/>
                </a:cubicBezTo>
                <a:cubicBezTo>
                  <a:pt x="399" y="511"/>
                  <a:pt x="396" y="511"/>
                  <a:pt x="392" y="511"/>
                </a:cubicBezTo>
                <a:cubicBezTo>
                  <a:pt x="385" y="512"/>
                  <a:pt x="377" y="513"/>
                  <a:pt x="370" y="513"/>
                </a:cubicBezTo>
                <a:cubicBezTo>
                  <a:pt x="349" y="512"/>
                  <a:pt x="329" y="512"/>
                  <a:pt x="309" y="511"/>
                </a:cubicBezTo>
                <a:cubicBezTo>
                  <a:pt x="302" y="511"/>
                  <a:pt x="295" y="511"/>
                  <a:pt x="288" y="511"/>
                </a:cubicBezTo>
                <a:cubicBezTo>
                  <a:pt x="268" y="511"/>
                  <a:pt x="248" y="512"/>
                  <a:pt x="228" y="511"/>
                </a:cubicBezTo>
                <a:cubicBezTo>
                  <a:pt x="213" y="510"/>
                  <a:pt x="198" y="510"/>
                  <a:pt x="183" y="512"/>
                </a:cubicBezTo>
                <a:cubicBezTo>
                  <a:pt x="175" y="512"/>
                  <a:pt x="168" y="512"/>
                  <a:pt x="162" y="519"/>
                </a:cubicBezTo>
                <a:cubicBezTo>
                  <a:pt x="161" y="520"/>
                  <a:pt x="158" y="521"/>
                  <a:pt x="155" y="522"/>
                </a:cubicBezTo>
                <a:cubicBezTo>
                  <a:pt x="142" y="527"/>
                  <a:pt x="129" y="533"/>
                  <a:pt x="116" y="538"/>
                </a:cubicBezTo>
                <a:cubicBezTo>
                  <a:pt x="110" y="541"/>
                  <a:pt x="105" y="543"/>
                  <a:pt x="99" y="543"/>
                </a:cubicBezTo>
                <a:cubicBezTo>
                  <a:pt x="88" y="544"/>
                  <a:pt x="79" y="548"/>
                  <a:pt x="71" y="555"/>
                </a:cubicBezTo>
                <a:cubicBezTo>
                  <a:pt x="64" y="561"/>
                  <a:pt x="61" y="568"/>
                  <a:pt x="63" y="578"/>
                </a:cubicBezTo>
                <a:cubicBezTo>
                  <a:pt x="65" y="586"/>
                  <a:pt x="69" y="589"/>
                  <a:pt x="78" y="587"/>
                </a:cubicBezTo>
                <a:cubicBezTo>
                  <a:pt x="91" y="586"/>
                  <a:pt x="104" y="584"/>
                  <a:pt x="117" y="582"/>
                </a:cubicBezTo>
                <a:cubicBezTo>
                  <a:pt x="150" y="575"/>
                  <a:pt x="182" y="568"/>
                  <a:pt x="214" y="558"/>
                </a:cubicBezTo>
                <a:cubicBezTo>
                  <a:pt x="228" y="554"/>
                  <a:pt x="242" y="550"/>
                  <a:pt x="256" y="546"/>
                </a:cubicBezTo>
                <a:cubicBezTo>
                  <a:pt x="262" y="544"/>
                  <a:pt x="268" y="543"/>
                  <a:pt x="274" y="541"/>
                </a:cubicBezTo>
                <a:cubicBezTo>
                  <a:pt x="275" y="541"/>
                  <a:pt x="276" y="541"/>
                  <a:pt x="277" y="541"/>
                </a:cubicBezTo>
                <a:cubicBezTo>
                  <a:pt x="278" y="541"/>
                  <a:pt x="279" y="542"/>
                  <a:pt x="279" y="543"/>
                </a:cubicBezTo>
                <a:cubicBezTo>
                  <a:pt x="279" y="543"/>
                  <a:pt x="279" y="545"/>
                  <a:pt x="278" y="545"/>
                </a:cubicBezTo>
                <a:cubicBezTo>
                  <a:pt x="276" y="546"/>
                  <a:pt x="274" y="547"/>
                  <a:pt x="271" y="547"/>
                </a:cubicBezTo>
                <a:cubicBezTo>
                  <a:pt x="251" y="553"/>
                  <a:pt x="230" y="559"/>
                  <a:pt x="210" y="565"/>
                </a:cubicBezTo>
                <a:cubicBezTo>
                  <a:pt x="188" y="571"/>
                  <a:pt x="167" y="576"/>
                  <a:pt x="145" y="582"/>
                </a:cubicBezTo>
                <a:cubicBezTo>
                  <a:pt x="145" y="582"/>
                  <a:pt x="144" y="582"/>
                  <a:pt x="144" y="582"/>
                </a:cubicBezTo>
                <a:cubicBezTo>
                  <a:pt x="129" y="585"/>
                  <a:pt x="114" y="588"/>
                  <a:pt x="99" y="590"/>
                </a:cubicBezTo>
                <a:cubicBezTo>
                  <a:pt x="97" y="591"/>
                  <a:pt x="95" y="592"/>
                  <a:pt x="91" y="593"/>
                </a:cubicBezTo>
                <a:cubicBezTo>
                  <a:pt x="98" y="594"/>
                  <a:pt x="102" y="595"/>
                  <a:pt x="106" y="597"/>
                </a:cubicBezTo>
                <a:cubicBezTo>
                  <a:pt x="115" y="600"/>
                  <a:pt x="121" y="605"/>
                  <a:pt x="122" y="615"/>
                </a:cubicBezTo>
                <a:cubicBezTo>
                  <a:pt x="122" y="618"/>
                  <a:pt x="123" y="621"/>
                  <a:pt x="124" y="625"/>
                </a:cubicBezTo>
                <a:cubicBezTo>
                  <a:pt x="128" y="623"/>
                  <a:pt x="131" y="622"/>
                  <a:pt x="134" y="621"/>
                </a:cubicBezTo>
                <a:cubicBezTo>
                  <a:pt x="143" y="617"/>
                  <a:pt x="151" y="613"/>
                  <a:pt x="159" y="610"/>
                </a:cubicBezTo>
                <a:cubicBezTo>
                  <a:pt x="164" y="608"/>
                  <a:pt x="168" y="605"/>
                  <a:pt x="174" y="607"/>
                </a:cubicBezTo>
                <a:cubicBezTo>
                  <a:pt x="173" y="614"/>
                  <a:pt x="166" y="614"/>
                  <a:pt x="161" y="616"/>
                </a:cubicBezTo>
                <a:cubicBezTo>
                  <a:pt x="154" y="619"/>
                  <a:pt x="146" y="622"/>
                  <a:pt x="138" y="626"/>
                </a:cubicBezTo>
                <a:cubicBezTo>
                  <a:pt x="133" y="628"/>
                  <a:pt x="129" y="631"/>
                  <a:pt x="125" y="634"/>
                </a:cubicBezTo>
                <a:cubicBezTo>
                  <a:pt x="124" y="634"/>
                  <a:pt x="123" y="636"/>
                  <a:pt x="124" y="638"/>
                </a:cubicBezTo>
                <a:cubicBezTo>
                  <a:pt x="124" y="638"/>
                  <a:pt x="126" y="639"/>
                  <a:pt x="127" y="639"/>
                </a:cubicBezTo>
                <a:cubicBezTo>
                  <a:pt x="129" y="639"/>
                  <a:pt x="131" y="638"/>
                  <a:pt x="133" y="637"/>
                </a:cubicBezTo>
                <a:cubicBezTo>
                  <a:pt x="164" y="623"/>
                  <a:pt x="195" y="610"/>
                  <a:pt x="226" y="596"/>
                </a:cubicBezTo>
                <a:cubicBezTo>
                  <a:pt x="229" y="595"/>
                  <a:pt x="233" y="593"/>
                  <a:pt x="236" y="592"/>
                </a:cubicBezTo>
                <a:cubicBezTo>
                  <a:pt x="237" y="592"/>
                  <a:pt x="238" y="592"/>
                  <a:pt x="239" y="593"/>
                </a:cubicBezTo>
                <a:cubicBezTo>
                  <a:pt x="239" y="593"/>
                  <a:pt x="239" y="595"/>
                  <a:pt x="238" y="595"/>
                </a:cubicBezTo>
                <a:cubicBezTo>
                  <a:pt x="236" y="597"/>
                  <a:pt x="235" y="598"/>
                  <a:pt x="233" y="599"/>
                </a:cubicBezTo>
                <a:cubicBezTo>
                  <a:pt x="219" y="605"/>
                  <a:pt x="205" y="612"/>
                  <a:pt x="190" y="618"/>
                </a:cubicBezTo>
                <a:cubicBezTo>
                  <a:pt x="168" y="628"/>
                  <a:pt x="145" y="637"/>
                  <a:pt x="123" y="647"/>
                </a:cubicBezTo>
                <a:cubicBezTo>
                  <a:pt x="111" y="653"/>
                  <a:pt x="98" y="657"/>
                  <a:pt x="84" y="659"/>
                </a:cubicBezTo>
                <a:cubicBezTo>
                  <a:pt x="79" y="659"/>
                  <a:pt x="74" y="660"/>
                  <a:pt x="69" y="662"/>
                </a:cubicBezTo>
                <a:cubicBezTo>
                  <a:pt x="59" y="667"/>
                  <a:pt x="54" y="678"/>
                  <a:pt x="58" y="689"/>
                </a:cubicBezTo>
                <a:cubicBezTo>
                  <a:pt x="63" y="706"/>
                  <a:pt x="80" y="715"/>
                  <a:pt x="97" y="710"/>
                </a:cubicBezTo>
                <a:cubicBezTo>
                  <a:pt x="114" y="705"/>
                  <a:pt x="132" y="701"/>
                  <a:pt x="148" y="695"/>
                </a:cubicBezTo>
                <a:cubicBezTo>
                  <a:pt x="175" y="687"/>
                  <a:pt x="203" y="679"/>
                  <a:pt x="229" y="667"/>
                </a:cubicBezTo>
                <a:cubicBezTo>
                  <a:pt x="237" y="663"/>
                  <a:pt x="246" y="660"/>
                  <a:pt x="254" y="657"/>
                </a:cubicBezTo>
                <a:cubicBezTo>
                  <a:pt x="255" y="657"/>
                  <a:pt x="256" y="657"/>
                  <a:pt x="257" y="657"/>
                </a:cubicBezTo>
                <a:cubicBezTo>
                  <a:pt x="258" y="657"/>
                  <a:pt x="259" y="658"/>
                  <a:pt x="259" y="659"/>
                </a:cubicBezTo>
                <a:cubicBezTo>
                  <a:pt x="259" y="660"/>
                  <a:pt x="259" y="661"/>
                  <a:pt x="259" y="662"/>
                </a:cubicBezTo>
                <a:cubicBezTo>
                  <a:pt x="257" y="663"/>
                  <a:pt x="255" y="664"/>
                  <a:pt x="253" y="665"/>
                </a:cubicBezTo>
                <a:cubicBezTo>
                  <a:pt x="246" y="667"/>
                  <a:pt x="238" y="670"/>
                  <a:pt x="230" y="673"/>
                </a:cubicBezTo>
                <a:cubicBezTo>
                  <a:pt x="200" y="686"/>
                  <a:pt x="168" y="696"/>
                  <a:pt x="136" y="705"/>
                </a:cubicBezTo>
                <a:cubicBezTo>
                  <a:pt x="128" y="707"/>
                  <a:pt x="121" y="709"/>
                  <a:pt x="114" y="711"/>
                </a:cubicBezTo>
                <a:cubicBezTo>
                  <a:pt x="111" y="712"/>
                  <a:pt x="107" y="712"/>
                  <a:pt x="106" y="716"/>
                </a:cubicBezTo>
                <a:cubicBezTo>
                  <a:pt x="108" y="719"/>
                  <a:pt x="110" y="722"/>
                  <a:pt x="112" y="725"/>
                </a:cubicBezTo>
                <a:cubicBezTo>
                  <a:pt x="113" y="728"/>
                  <a:pt x="116" y="729"/>
                  <a:pt x="119" y="728"/>
                </a:cubicBezTo>
                <a:cubicBezTo>
                  <a:pt x="122" y="727"/>
                  <a:pt x="125" y="726"/>
                  <a:pt x="128" y="725"/>
                </a:cubicBezTo>
                <a:cubicBezTo>
                  <a:pt x="130" y="724"/>
                  <a:pt x="132" y="724"/>
                  <a:pt x="134" y="724"/>
                </a:cubicBezTo>
                <a:cubicBezTo>
                  <a:pt x="134" y="724"/>
                  <a:pt x="136" y="724"/>
                  <a:pt x="136" y="725"/>
                </a:cubicBezTo>
                <a:cubicBezTo>
                  <a:pt x="136" y="726"/>
                  <a:pt x="136" y="727"/>
                  <a:pt x="136" y="728"/>
                </a:cubicBezTo>
                <a:cubicBezTo>
                  <a:pt x="132" y="729"/>
                  <a:pt x="129" y="731"/>
                  <a:pt x="126" y="732"/>
                </a:cubicBezTo>
                <a:cubicBezTo>
                  <a:pt x="123" y="733"/>
                  <a:pt x="120" y="734"/>
                  <a:pt x="118" y="736"/>
                </a:cubicBezTo>
                <a:cubicBezTo>
                  <a:pt x="117" y="738"/>
                  <a:pt x="116" y="741"/>
                  <a:pt x="117" y="743"/>
                </a:cubicBezTo>
                <a:cubicBezTo>
                  <a:pt x="117" y="745"/>
                  <a:pt x="120" y="746"/>
                  <a:pt x="122" y="745"/>
                </a:cubicBezTo>
                <a:cubicBezTo>
                  <a:pt x="128" y="742"/>
                  <a:pt x="135" y="739"/>
                  <a:pt x="142" y="737"/>
                </a:cubicBezTo>
                <a:cubicBezTo>
                  <a:pt x="148" y="735"/>
                  <a:pt x="155" y="733"/>
                  <a:pt x="162" y="731"/>
                </a:cubicBezTo>
                <a:cubicBezTo>
                  <a:pt x="162" y="731"/>
                  <a:pt x="163" y="732"/>
                  <a:pt x="163" y="733"/>
                </a:cubicBezTo>
                <a:cubicBezTo>
                  <a:pt x="164" y="733"/>
                  <a:pt x="163" y="734"/>
                  <a:pt x="163" y="734"/>
                </a:cubicBezTo>
                <a:cubicBezTo>
                  <a:pt x="161" y="736"/>
                  <a:pt x="159" y="737"/>
                  <a:pt x="157" y="738"/>
                </a:cubicBezTo>
                <a:cubicBezTo>
                  <a:pt x="149" y="741"/>
                  <a:pt x="142" y="743"/>
                  <a:pt x="135" y="746"/>
                </a:cubicBezTo>
                <a:cubicBezTo>
                  <a:pt x="129" y="749"/>
                  <a:pt x="122" y="752"/>
                  <a:pt x="116" y="755"/>
                </a:cubicBezTo>
                <a:cubicBezTo>
                  <a:pt x="115" y="756"/>
                  <a:pt x="115" y="758"/>
                  <a:pt x="115" y="759"/>
                </a:cubicBezTo>
                <a:cubicBezTo>
                  <a:pt x="116" y="760"/>
                  <a:pt x="118" y="760"/>
                  <a:pt x="119" y="760"/>
                </a:cubicBezTo>
                <a:cubicBezTo>
                  <a:pt x="121" y="760"/>
                  <a:pt x="123" y="759"/>
                  <a:pt x="125" y="758"/>
                </a:cubicBezTo>
                <a:cubicBezTo>
                  <a:pt x="143" y="750"/>
                  <a:pt x="161" y="742"/>
                  <a:pt x="179" y="735"/>
                </a:cubicBezTo>
                <a:cubicBezTo>
                  <a:pt x="181" y="734"/>
                  <a:pt x="183" y="734"/>
                  <a:pt x="185" y="734"/>
                </a:cubicBezTo>
                <a:cubicBezTo>
                  <a:pt x="185" y="734"/>
                  <a:pt x="186" y="735"/>
                  <a:pt x="186" y="735"/>
                </a:cubicBezTo>
                <a:cubicBezTo>
                  <a:pt x="186" y="735"/>
                  <a:pt x="186" y="736"/>
                  <a:pt x="186" y="736"/>
                </a:cubicBezTo>
                <a:cubicBezTo>
                  <a:pt x="184" y="738"/>
                  <a:pt x="182" y="740"/>
                  <a:pt x="180" y="741"/>
                </a:cubicBezTo>
                <a:cubicBezTo>
                  <a:pt x="158" y="750"/>
                  <a:pt x="135" y="760"/>
                  <a:pt x="113" y="769"/>
                </a:cubicBezTo>
                <a:cubicBezTo>
                  <a:pt x="102" y="774"/>
                  <a:pt x="91" y="778"/>
                  <a:pt x="79" y="783"/>
                </a:cubicBezTo>
                <a:cubicBezTo>
                  <a:pt x="71" y="786"/>
                  <a:pt x="66" y="792"/>
                  <a:pt x="62" y="800"/>
                </a:cubicBezTo>
                <a:cubicBezTo>
                  <a:pt x="56" y="814"/>
                  <a:pt x="57" y="828"/>
                  <a:pt x="63" y="842"/>
                </a:cubicBezTo>
                <a:cubicBezTo>
                  <a:pt x="66" y="850"/>
                  <a:pt x="72" y="854"/>
                  <a:pt x="81" y="853"/>
                </a:cubicBezTo>
                <a:cubicBezTo>
                  <a:pt x="84" y="853"/>
                  <a:pt x="87" y="852"/>
                  <a:pt x="90" y="852"/>
                </a:cubicBezTo>
                <a:cubicBezTo>
                  <a:pt x="126" y="845"/>
                  <a:pt x="161" y="834"/>
                  <a:pt x="194" y="819"/>
                </a:cubicBezTo>
                <a:cubicBezTo>
                  <a:pt x="212" y="812"/>
                  <a:pt x="230" y="804"/>
                  <a:pt x="248" y="797"/>
                </a:cubicBezTo>
                <a:cubicBezTo>
                  <a:pt x="250" y="796"/>
                  <a:pt x="252" y="796"/>
                  <a:pt x="255" y="795"/>
                </a:cubicBezTo>
                <a:cubicBezTo>
                  <a:pt x="255" y="795"/>
                  <a:pt x="256" y="796"/>
                  <a:pt x="256" y="796"/>
                </a:cubicBezTo>
                <a:cubicBezTo>
                  <a:pt x="256" y="796"/>
                  <a:pt x="256" y="797"/>
                  <a:pt x="256" y="797"/>
                </a:cubicBezTo>
                <a:cubicBezTo>
                  <a:pt x="252" y="800"/>
                  <a:pt x="248" y="803"/>
                  <a:pt x="243" y="805"/>
                </a:cubicBezTo>
                <a:cubicBezTo>
                  <a:pt x="225" y="813"/>
                  <a:pt x="207" y="821"/>
                  <a:pt x="189" y="828"/>
                </a:cubicBezTo>
                <a:cubicBezTo>
                  <a:pt x="175" y="834"/>
                  <a:pt x="160" y="840"/>
                  <a:pt x="146" y="844"/>
                </a:cubicBezTo>
                <a:cubicBezTo>
                  <a:pt x="130" y="849"/>
                  <a:pt x="114" y="852"/>
                  <a:pt x="97" y="857"/>
                </a:cubicBezTo>
                <a:cubicBezTo>
                  <a:pt x="95" y="857"/>
                  <a:pt x="92" y="857"/>
                  <a:pt x="90" y="858"/>
                </a:cubicBezTo>
                <a:cubicBezTo>
                  <a:pt x="89" y="859"/>
                  <a:pt x="88" y="860"/>
                  <a:pt x="88" y="861"/>
                </a:cubicBezTo>
                <a:cubicBezTo>
                  <a:pt x="88" y="862"/>
                  <a:pt x="89" y="863"/>
                  <a:pt x="90" y="863"/>
                </a:cubicBezTo>
                <a:cubicBezTo>
                  <a:pt x="93" y="864"/>
                  <a:pt x="96" y="864"/>
                  <a:pt x="99" y="864"/>
                </a:cubicBezTo>
                <a:cubicBezTo>
                  <a:pt x="114" y="862"/>
                  <a:pt x="127" y="857"/>
                  <a:pt x="141" y="853"/>
                </a:cubicBezTo>
                <a:cubicBezTo>
                  <a:pt x="147" y="851"/>
                  <a:pt x="152" y="849"/>
                  <a:pt x="158" y="848"/>
                </a:cubicBezTo>
                <a:cubicBezTo>
                  <a:pt x="159" y="848"/>
                  <a:pt x="161" y="848"/>
                  <a:pt x="162" y="849"/>
                </a:cubicBezTo>
                <a:cubicBezTo>
                  <a:pt x="162" y="849"/>
                  <a:pt x="163" y="851"/>
                  <a:pt x="162" y="851"/>
                </a:cubicBezTo>
                <a:cubicBezTo>
                  <a:pt x="161" y="853"/>
                  <a:pt x="159" y="854"/>
                  <a:pt x="157" y="854"/>
                </a:cubicBezTo>
                <a:cubicBezTo>
                  <a:pt x="148" y="858"/>
                  <a:pt x="138" y="861"/>
                  <a:pt x="128" y="864"/>
                </a:cubicBezTo>
                <a:cubicBezTo>
                  <a:pt x="127" y="864"/>
                  <a:pt x="127" y="866"/>
                  <a:pt x="126" y="867"/>
                </a:cubicBezTo>
                <a:cubicBezTo>
                  <a:pt x="127" y="868"/>
                  <a:pt x="129" y="869"/>
                  <a:pt x="130" y="869"/>
                </a:cubicBezTo>
                <a:cubicBezTo>
                  <a:pt x="132" y="869"/>
                  <a:pt x="135" y="869"/>
                  <a:pt x="137" y="868"/>
                </a:cubicBezTo>
                <a:cubicBezTo>
                  <a:pt x="146" y="865"/>
                  <a:pt x="155" y="861"/>
                  <a:pt x="164" y="858"/>
                </a:cubicBezTo>
                <a:cubicBezTo>
                  <a:pt x="166" y="858"/>
                  <a:pt x="168" y="859"/>
                  <a:pt x="170" y="859"/>
                </a:cubicBezTo>
                <a:cubicBezTo>
                  <a:pt x="169" y="860"/>
                  <a:pt x="169" y="862"/>
                  <a:pt x="167" y="863"/>
                </a:cubicBezTo>
                <a:cubicBezTo>
                  <a:pt x="164" y="866"/>
                  <a:pt x="160" y="867"/>
                  <a:pt x="154" y="871"/>
                </a:cubicBezTo>
                <a:cubicBezTo>
                  <a:pt x="159" y="872"/>
                  <a:pt x="163" y="874"/>
                  <a:pt x="166" y="874"/>
                </a:cubicBezTo>
                <a:cubicBezTo>
                  <a:pt x="182" y="873"/>
                  <a:pt x="197" y="875"/>
                  <a:pt x="213" y="877"/>
                </a:cubicBezTo>
                <a:cubicBezTo>
                  <a:pt x="215" y="877"/>
                  <a:pt x="217" y="877"/>
                  <a:pt x="219" y="877"/>
                </a:cubicBezTo>
                <a:cubicBezTo>
                  <a:pt x="229" y="875"/>
                  <a:pt x="239" y="877"/>
                  <a:pt x="249" y="877"/>
                </a:cubicBezTo>
                <a:cubicBezTo>
                  <a:pt x="253" y="877"/>
                  <a:pt x="256" y="877"/>
                  <a:pt x="260" y="877"/>
                </a:cubicBezTo>
                <a:cubicBezTo>
                  <a:pt x="277" y="875"/>
                  <a:pt x="295" y="874"/>
                  <a:pt x="312" y="873"/>
                </a:cubicBezTo>
                <a:cubicBezTo>
                  <a:pt x="328" y="873"/>
                  <a:pt x="345" y="870"/>
                  <a:pt x="361" y="869"/>
                </a:cubicBezTo>
                <a:cubicBezTo>
                  <a:pt x="369" y="868"/>
                  <a:pt x="377" y="867"/>
                  <a:pt x="385" y="866"/>
                </a:cubicBezTo>
                <a:cubicBezTo>
                  <a:pt x="388" y="865"/>
                  <a:pt x="391" y="866"/>
                  <a:pt x="394" y="866"/>
                </a:cubicBezTo>
                <a:cubicBezTo>
                  <a:pt x="414" y="867"/>
                  <a:pt x="426" y="857"/>
                  <a:pt x="431" y="838"/>
                </a:cubicBezTo>
                <a:cubicBezTo>
                  <a:pt x="432" y="835"/>
                  <a:pt x="432" y="833"/>
                  <a:pt x="432" y="830"/>
                </a:cubicBezTo>
                <a:cubicBezTo>
                  <a:pt x="433" y="803"/>
                  <a:pt x="424" y="796"/>
                  <a:pt x="403" y="792"/>
                </a:cubicBezTo>
                <a:cubicBezTo>
                  <a:pt x="398" y="791"/>
                  <a:pt x="393" y="790"/>
                  <a:pt x="388" y="793"/>
                </a:cubicBezTo>
                <a:cubicBezTo>
                  <a:pt x="378" y="798"/>
                  <a:pt x="368" y="802"/>
                  <a:pt x="358" y="807"/>
                </a:cubicBezTo>
                <a:cubicBezTo>
                  <a:pt x="347" y="812"/>
                  <a:pt x="336" y="817"/>
                  <a:pt x="325" y="822"/>
                </a:cubicBezTo>
                <a:cubicBezTo>
                  <a:pt x="322" y="823"/>
                  <a:pt x="320" y="823"/>
                  <a:pt x="317" y="823"/>
                </a:cubicBezTo>
                <a:cubicBezTo>
                  <a:pt x="317" y="823"/>
                  <a:pt x="316" y="822"/>
                  <a:pt x="315" y="822"/>
                </a:cubicBezTo>
                <a:cubicBezTo>
                  <a:pt x="315" y="821"/>
                  <a:pt x="315" y="821"/>
                  <a:pt x="316" y="820"/>
                </a:cubicBezTo>
                <a:cubicBezTo>
                  <a:pt x="319" y="818"/>
                  <a:pt x="323" y="816"/>
                  <a:pt x="326" y="814"/>
                </a:cubicBezTo>
                <a:cubicBezTo>
                  <a:pt x="342" y="807"/>
                  <a:pt x="358" y="799"/>
                  <a:pt x="374" y="792"/>
                </a:cubicBezTo>
                <a:cubicBezTo>
                  <a:pt x="377" y="790"/>
                  <a:pt x="380" y="789"/>
                  <a:pt x="382" y="787"/>
                </a:cubicBezTo>
                <a:cubicBezTo>
                  <a:pt x="383" y="787"/>
                  <a:pt x="383" y="785"/>
                  <a:pt x="383" y="784"/>
                </a:cubicBezTo>
                <a:cubicBezTo>
                  <a:pt x="383" y="783"/>
                  <a:pt x="382" y="782"/>
                  <a:pt x="381" y="783"/>
                </a:cubicBezTo>
                <a:cubicBezTo>
                  <a:pt x="377" y="784"/>
                  <a:pt x="373" y="785"/>
                  <a:pt x="369" y="787"/>
                </a:cubicBezTo>
                <a:cubicBezTo>
                  <a:pt x="340" y="803"/>
                  <a:pt x="308" y="813"/>
                  <a:pt x="278" y="827"/>
                </a:cubicBezTo>
                <a:cubicBezTo>
                  <a:pt x="270" y="830"/>
                  <a:pt x="263" y="833"/>
                  <a:pt x="255" y="836"/>
                </a:cubicBezTo>
                <a:cubicBezTo>
                  <a:pt x="252" y="838"/>
                  <a:pt x="250" y="839"/>
                  <a:pt x="247" y="840"/>
                </a:cubicBezTo>
                <a:cubicBezTo>
                  <a:pt x="246" y="840"/>
                  <a:pt x="244" y="839"/>
                  <a:pt x="243" y="839"/>
                </a:cubicBezTo>
                <a:cubicBezTo>
                  <a:pt x="243" y="838"/>
                  <a:pt x="244" y="836"/>
                  <a:pt x="244" y="836"/>
                </a:cubicBezTo>
                <a:cubicBezTo>
                  <a:pt x="250" y="833"/>
                  <a:pt x="256" y="830"/>
                  <a:pt x="262" y="827"/>
                </a:cubicBezTo>
                <a:cubicBezTo>
                  <a:pt x="285" y="817"/>
                  <a:pt x="309" y="808"/>
                  <a:pt x="332" y="797"/>
                </a:cubicBezTo>
                <a:cubicBezTo>
                  <a:pt x="346" y="791"/>
                  <a:pt x="359" y="784"/>
                  <a:pt x="373" y="777"/>
                </a:cubicBezTo>
                <a:cubicBezTo>
                  <a:pt x="375" y="776"/>
                  <a:pt x="378" y="775"/>
                  <a:pt x="379" y="773"/>
                </a:cubicBezTo>
                <a:cubicBezTo>
                  <a:pt x="380" y="771"/>
                  <a:pt x="380" y="768"/>
                  <a:pt x="379" y="766"/>
                </a:cubicBezTo>
                <a:cubicBezTo>
                  <a:pt x="379" y="765"/>
                  <a:pt x="375" y="764"/>
                  <a:pt x="374" y="765"/>
                </a:cubicBezTo>
                <a:cubicBezTo>
                  <a:pt x="364" y="769"/>
                  <a:pt x="354" y="774"/>
                  <a:pt x="343" y="778"/>
                </a:cubicBezTo>
                <a:cubicBezTo>
                  <a:pt x="312" y="792"/>
                  <a:pt x="280" y="805"/>
                  <a:pt x="248" y="818"/>
                </a:cubicBezTo>
                <a:cubicBezTo>
                  <a:pt x="233" y="825"/>
                  <a:pt x="217" y="831"/>
                  <a:pt x="202" y="837"/>
                </a:cubicBezTo>
                <a:cubicBezTo>
                  <a:pt x="199" y="838"/>
                  <a:pt x="197" y="838"/>
                  <a:pt x="194" y="838"/>
                </a:cubicBezTo>
                <a:cubicBezTo>
                  <a:pt x="194" y="838"/>
                  <a:pt x="193" y="837"/>
                  <a:pt x="193" y="837"/>
                </a:cubicBezTo>
                <a:cubicBezTo>
                  <a:pt x="193" y="836"/>
                  <a:pt x="193" y="835"/>
                  <a:pt x="193" y="834"/>
                </a:cubicBezTo>
                <a:cubicBezTo>
                  <a:pt x="194" y="833"/>
                  <a:pt x="196" y="832"/>
                  <a:pt x="197" y="832"/>
                </a:cubicBezTo>
                <a:cubicBezTo>
                  <a:pt x="222" y="822"/>
                  <a:pt x="248" y="812"/>
                  <a:pt x="273" y="801"/>
                </a:cubicBezTo>
                <a:cubicBezTo>
                  <a:pt x="309" y="787"/>
                  <a:pt x="344" y="772"/>
                  <a:pt x="379" y="754"/>
                </a:cubicBezTo>
                <a:cubicBezTo>
                  <a:pt x="380" y="753"/>
                  <a:pt x="382" y="752"/>
                  <a:pt x="383" y="750"/>
                </a:cubicBezTo>
                <a:cubicBezTo>
                  <a:pt x="384" y="750"/>
                  <a:pt x="384" y="748"/>
                  <a:pt x="384" y="748"/>
                </a:cubicBezTo>
                <a:cubicBezTo>
                  <a:pt x="383" y="747"/>
                  <a:pt x="382" y="746"/>
                  <a:pt x="381" y="746"/>
                </a:cubicBezTo>
                <a:cubicBezTo>
                  <a:pt x="376" y="747"/>
                  <a:pt x="371" y="749"/>
                  <a:pt x="366" y="751"/>
                </a:cubicBezTo>
                <a:cubicBezTo>
                  <a:pt x="348" y="758"/>
                  <a:pt x="329" y="766"/>
                  <a:pt x="310" y="774"/>
                </a:cubicBezTo>
                <a:cubicBezTo>
                  <a:pt x="305" y="776"/>
                  <a:pt x="299" y="778"/>
                  <a:pt x="293" y="780"/>
                </a:cubicBezTo>
                <a:cubicBezTo>
                  <a:pt x="291" y="781"/>
                  <a:pt x="289" y="782"/>
                  <a:pt x="288" y="778"/>
                </a:cubicBezTo>
                <a:cubicBezTo>
                  <a:pt x="292" y="776"/>
                  <a:pt x="297" y="773"/>
                  <a:pt x="301" y="771"/>
                </a:cubicBezTo>
                <a:cubicBezTo>
                  <a:pt x="325" y="761"/>
                  <a:pt x="349" y="751"/>
                  <a:pt x="373" y="741"/>
                </a:cubicBezTo>
                <a:cubicBezTo>
                  <a:pt x="394" y="733"/>
                  <a:pt x="414" y="721"/>
                  <a:pt x="436" y="715"/>
                </a:cubicBezTo>
                <a:cubicBezTo>
                  <a:pt x="437" y="714"/>
                  <a:pt x="437" y="714"/>
                  <a:pt x="438" y="713"/>
                </a:cubicBezTo>
                <a:cubicBezTo>
                  <a:pt x="450" y="708"/>
                  <a:pt x="456" y="699"/>
                  <a:pt x="456" y="686"/>
                </a:cubicBezTo>
                <a:cubicBezTo>
                  <a:pt x="456" y="685"/>
                  <a:pt x="456" y="683"/>
                  <a:pt x="456" y="682"/>
                </a:cubicBezTo>
                <a:cubicBezTo>
                  <a:pt x="456" y="665"/>
                  <a:pt x="448" y="655"/>
                  <a:pt x="432" y="652"/>
                </a:cubicBezTo>
                <a:cubicBezTo>
                  <a:pt x="423" y="651"/>
                  <a:pt x="414" y="650"/>
                  <a:pt x="405" y="647"/>
                </a:cubicBezTo>
                <a:cubicBezTo>
                  <a:pt x="398" y="645"/>
                  <a:pt x="391" y="645"/>
                  <a:pt x="384" y="648"/>
                </a:cubicBezTo>
                <a:cubicBezTo>
                  <a:pt x="369" y="655"/>
                  <a:pt x="353" y="663"/>
                  <a:pt x="337" y="669"/>
                </a:cubicBezTo>
                <a:cubicBezTo>
                  <a:pt x="295" y="686"/>
                  <a:pt x="252" y="702"/>
                  <a:pt x="209" y="718"/>
                </a:cubicBezTo>
                <a:cubicBezTo>
                  <a:pt x="208" y="718"/>
                  <a:pt x="207" y="718"/>
                  <a:pt x="205" y="719"/>
                </a:cubicBezTo>
                <a:cubicBezTo>
                  <a:pt x="205" y="719"/>
                  <a:pt x="204" y="718"/>
                  <a:pt x="204" y="718"/>
                </a:cubicBezTo>
                <a:cubicBezTo>
                  <a:pt x="204" y="717"/>
                  <a:pt x="204" y="716"/>
                  <a:pt x="204" y="715"/>
                </a:cubicBezTo>
                <a:cubicBezTo>
                  <a:pt x="206" y="714"/>
                  <a:pt x="209" y="713"/>
                  <a:pt x="211" y="712"/>
                </a:cubicBezTo>
                <a:cubicBezTo>
                  <a:pt x="229" y="705"/>
                  <a:pt x="247" y="698"/>
                  <a:pt x="265" y="691"/>
                </a:cubicBezTo>
                <a:cubicBezTo>
                  <a:pt x="290" y="681"/>
                  <a:pt x="315" y="671"/>
                  <a:pt x="339" y="661"/>
                </a:cubicBezTo>
                <a:cubicBezTo>
                  <a:pt x="354" y="655"/>
                  <a:pt x="368" y="648"/>
                  <a:pt x="382" y="642"/>
                </a:cubicBezTo>
                <a:cubicBezTo>
                  <a:pt x="384" y="641"/>
                  <a:pt x="385" y="640"/>
                  <a:pt x="387" y="640"/>
                </a:cubicBezTo>
                <a:cubicBezTo>
                  <a:pt x="389" y="638"/>
                  <a:pt x="390" y="636"/>
                  <a:pt x="390" y="633"/>
                </a:cubicBezTo>
                <a:cubicBezTo>
                  <a:pt x="388" y="630"/>
                  <a:pt x="386" y="631"/>
                  <a:pt x="383" y="631"/>
                </a:cubicBezTo>
                <a:cubicBezTo>
                  <a:pt x="373" y="636"/>
                  <a:pt x="362" y="640"/>
                  <a:pt x="351" y="645"/>
                </a:cubicBezTo>
                <a:cubicBezTo>
                  <a:pt x="297" y="669"/>
                  <a:pt x="241" y="690"/>
                  <a:pt x="184" y="706"/>
                </a:cubicBezTo>
                <a:cubicBezTo>
                  <a:pt x="182" y="707"/>
                  <a:pt x="179" y="707"/>
                  <a:pt x="173" y="708"/>
                </a:cubicBezTo>
                <a:close/>
                <a:moveTo>
                  <a:pt x="260" y="975"/>
                </a:moveTo>
                <a:cubicBezTo>
                  <a:pt x="260" y="976"/>
                  <a:pt x="260" y="976"/>
                  <a:pt x="260" y="977"/>
                </a:cubicBezTo>
                <a:cubicBezTo>
                  <a:pt x="248" y="976"/>
                  <a:pt x="235" y="976"/>
                  <a:pt x="223" y="975"/>
                </a:cubicBezTo>
                <a:cubicBezTo>
                  <a:pt x="212" y="975"/>
                  <a:pt x="201" y="974"/>
                  <a:pt x="191" y="973"/>
                </a:cubicBezTo>
                <a:cubicBezTo>
                  <a:pt x="185" y="973"/>
                  <a:pt x="183" y="975"/>
                  <a:pt x="182" y="981"/>
                </a:cubicBezTo>
                <a:cubicBezTo>
                  <a:pt x="182" y="990"/>
                  <a:pt x="183" y="999"/>
                  <a:pt x="191" y="1005"/>
                </a:cubicBezTo>
                <a:cubicBezTo>
                  <a:pt x="200" y="1012"/>
                  <a:pt x="211" y="1014"/>
                  <a:pt x="221" y="1013"/>
                </a:cubicBezTo>
                <a:cubicBezTo>
                  <a:pt x="222" y="1013"/>
                  <a:pt x="222" y="1012"/>
                  <a:pt x="223" y="1012"/>
                </a:cubicBezTo>
                <a:cubicBezTo>
                  <a:pt x="226" y="1009"/>
                  <a:pt x="228" y="1010"/>
                  <a:pt x="230" y="1013"/>
                </a:cubicBezTo>
                <a:cubicBezTo>
                  <a:pt x="231" y="1015"/>
                  <a:pt x="234" y="1016"/>
                  <a:pt x="236" y="1017"/>
                </a:cubicBezTo>
                <a:cubicBezTo>
                  <a:pt x="239" y="1018"/>
                  <a:pt x="241" y="1016"/>
                  <a:pt x="242" y="1012"/>
                </a:cubicBezTo>
                <a:cubicBezTo>
                  <a:pt x="242" y="1011"/>
                  <a:pt x="242" y="1010"/>
                  <a:pt x="242" y="1009"/>
                </a:cubicBezTo>
                <a:cubicBezTo>
                  <a:pt x="242" y="1007"/>
                  <a:pt x="245" y="1006"/>
                  <a:pt x="246" y="1007"/>
                </a:cubicBezTo>
                <a:cubicBezTo>
                  <a:pt x="248" y="1009"/>
                  <a:pt x="249" y="1011"/>
                  <a:pt x="251" y="1013"/>
                </a:cubicBezTo>
                <a:cubicBezTo>
                  <a:pt x="254" y="1015"/>
                  <a:pt x="257" y="1015"/>
                  <a:pt x="260" y="1013"/>
                </a:cubicBezTo>
                <a:cubicBezTo>
                  <a:pt x="263" y="1012"/>
                  <a:pt x="261" y="1009"/>
                  <a:pt x="260" y="1007"/>
                </a:cubicBezTo>
                <a:cubicBezTo>
                  <a:pt x="259" y="1006"/>
                  <a:pt x="258" y="1005"/>
                  <a:pt x="258" y="1004"/>
                </a:cubicBezTo>
                <a:cubicBezTo>
                  <a:pt x="258" y="1003"/>
                  <a:pt x="258" y="1001"/>
                  <a:pt x="259" y="1000"/>
                </a:cubicBezTo>
                <a:cubicBezTo>
                  <a:pt x="260" y="1000"/>
                  <a:pt x="262" y="1000"/>
                  <a:pt x="263" y="1000"/>
                </a:cubicBezTo>
                <a:cubicBezTo>
                  <a:pt x="265" y="1002"/>
                  <a:pt x="267" y="1004"/>
                  <a:pt x="269" y="1005"/>
                </a:cubicBezTo>
                <a:cubicBezTo>
                  <a:pt x="271" y="1007"/>
                  <a:pt x="273" y="1007"/>
                  <a:pt x="275" y="1005"/>
                </a:cubicBezTo>
                <a:cubicBezTo>
                  <a:pt x="279" y="1003"/>
                  <a:pt x="279" y="1002"/>
                  <a:pt x="276" y="997"/>
                </a:cubicBezTo>
                <a:cubicBezTo>
                  <a:pt x="275" y="995"/>
                  <a:pt x="272" y="992"/>
                  <a:pt x="275" y="990"/>
                </a:cubicBezTo>
                <a:cubicBezTo>
                  <a:pt x="276" y="990"/>
                  <a:pt x="279" y="990"/>
                  <a:pt x="281" y="991"/>
                </a:cubicBezTo>
                <a:cubicBezTo>
                  <a:pt x="282" y="991"/>
                  <a:pt x="282" y="992"/>
                  <a:pt x="283" y="992"/>
                </a:cubicBezTo>
                <a:cubicBezTo>
                  <a:pt x="286" y="994"/>
                  <a:pt x="288" y="993"/>
                  <a:pt x="289" y="990"/>
                </a:cubicBezTo>
                <a:cubicBezTo>
                  <a:pt x="290" y="988"/>
                  <a:pt x="291" y="986"/>
                  <a:pt x="292" y="983"/>
                </a:cubicBezTo>
                <a:cubicBezTo>
                  <a:pt x="293" y="978"/>
                  <a:pt x="292" y="975"/>
                  <a:pt x="286" y="975"/>
                </a:cubicBezTo>
                <a:cubicBezTo>
                  <a:pt x="278" y="975"/>
                  <a:pt x="269" y="975"/>
                  <a:pt x="260" y="975"/>
                </a:cubicBezTo>
                <a:close/>
                <a:moveTo>
                  <a:pt x="253" y="930"/>
                </a:moveTo>
                <a:cubicBezTo>
                  <a:pt x="271" y="924"/>
                  <a:pt x="302" y="905"/>
                  <a:pt x="313" y="894"/>
                </a:cubicBezTo>
                <a:cubicBezTo>
                  <a:pt x="313" y="894"/>
                  <a:pt x="312" y="893"/>
                  <a:pt x="311" y="893"/>
                </a:cubicBezTo>
                <a:cubicBezTo>
                  <a:pt x="308" y="894"/>
                  <a:pt x="305" y="895"/>
                  <a:pt x="302" y="896"/>
                </a:cubicBezTo>
                <a:cubicBezTo>
                  <a:pt x="286" y="907"/>
                  <a:pt x="267" y="916"/>
                  <a:pt x="253" y="930"/>
                </a:cubicBezTo>
                <a:close/>
                <a:moveTo>
                  <a:pt x="155" y="513"/>
                </a:moveTo>
                <a:cubicBezTo>
                  <a:pt x="146" y="510"/>
                  <a:pt x="138" y="511"/>
                  <a:pt x="129" y="511"/>
                </a:cubicBezTo>
                <a:cubicBezTo>
                  <a:pt x="128" y="511"/>
                  <a:pt x="126" y="512"/>
                  <a:pt x="125" y="513"/>
                </a:cubicBezTo>
                <a:cubicBezTo>
                  <a:pt x="122" y="517"/>
                  <a:pt x="122" y="521"/>
                  <a:pt x="123" y="525"/>
                </a:cubicBezTo>
                <a:cubicBezTo>
                  <a:pt x="123" y="526"/>
                  <a:pt x="126" y="527"/>
                  <a:pt x="127" y="527"/>
                </a:cubicBezTo>
                <a:cubicBezTo>
                  <a:pt x="136" y="523"/>
                  <a:pt x="144" y="520"/>
                  <a:pt x="153" y="516"/>
                </a:cubicBezTo>
                <a:cubicBezTo>
                  <a:pt x="154" y="516"/>
                  <a:pt x="154" y="514"/>
                  <a:pt x="155" y="513"/>
                </a:cubicBezTo>
                <a:close/>
                <a:moveTo>
                  <a:pt x="141" y="923"/>
                </a:moveTo>
                <a:cubicBezTo>
                  <a:pt x="152" y="920"/>
                  <a:pt x="174" y="906"/>
                  <a:pt x="181" y="898"/>
                </a:cubicBezTo>
                <a:cubicBezTo>
                  <a:pt x="166" y="904"/>
                  <a:pt x="153" y="913"/>
                  <a:pt x="141" y="923"/>
                </a:cubicBezTo>
                <a:close/>
                <a:moveTo>
                  <a:pt x="269" y="946"/>
                </a:moveTo>
                <a:cubicBezTo>
                  <a:pt x="281" y="942"/>
                  <a:pt x="288" y="937"/>
                  <a:pt x="298" y="926"/>
                </a:cubicBezTo>
                <a:cubicBezTo>
                  <a:pt x="286" y="930"/>
                  <a:pt x="276" y="937"/>
                  <a:pt x="269" y="946"/>
                </a:cubicBezTo>
                <a:close/>
                <a:moveTo>
                  <a:pt x="235" y="951"/>
                </a:moveTo>
                <a:cubicBezTo>
                  <a:pt x="233" y="950"/>
                  <a:pt x="232" y="950"/>
                  <a:pt x="232" y="950"/>
                </a:cubicBezTo>
                <a:cubicBezTo>
                  <a:pt x="226" y="953"/>
                  <a:pt x="220" y="956"/>
                  <a:pt x="214" y="960"/>
                </a:cubicBezTo>
                <a:cubicBezTo>
                  <a:pt x="212" y="961"/>
                  <a:pt x="210" y="962"/>
                  <a:pt x="212" y="965"/>
                </a:cubicBezTo>
                <a:cubicBezTo>
                  <a:pt x="220" y="961"/>
                  <a:pt x="228" y="957"/>
                  <a:pt x="235" y="951"/>
                </a:cubicBezTo>
                <a:close/>
                <a:moveTo>
                  <a:pt x="195" y="960"/>
                </a:moveTo>
                <a:cubicBezTo>
                  <a:pt x="209" y="956"/>
                  <a:pt x="210" y="956"/>
                  <a:pt x="212" y="948"/>
                </a:cubicBezTo>
                <a:cubicBezTo>
                  <a:pt x="206" y="950"/>
                  <a:pt x="201" y="954"/>
                  <a:pt x="195" y="960"/>
                </a:cubicBezTo>
                <a:close/>
                <a:moveTo>
                  <a:pt x="106" y="892"/>
                </a:moveTo>
                <a:cubicBezTo>
                  <a:pt x="105" y="898"/>
                  <a:pt x="106" y="903"/>
                  <a:pt x="107" y="907"/>
                </a:cubicBezTo>
                <a:cubicBezTo>
                  <a:pt x="107" y="908"/>
                  <a:pt x="109" y="908"/>
                  <a:pt x="110" y="909"/>
                </a:cubicBezTo>
                <a:cubicBezTo>
                  <a:pt x="111" y="908"/>
                  <a:pt x="112" y="907"/>
                  <a:pt x="112" y="905"/>
                </a:cubicBezTo>
                <a:cubicBezTo>
                  <a:pt x="112" y="904"/>
                  <a:pt x="112" y="903"/>
                  <a:pt x="112" y="902"/>
                </a:cubicBezTo>
                <a:cubicBezTo>
                  <a:pt x="110" y="899"/>
                  <a:pt x="109" y="897"/>
                  <a:pt x="106" y="892"/>
                </a:cubicBezTo>
                <a:close/>
                <a:moveTo>
                  <a:pt x="314" y="963"/>
                </a:moveTo>
                <a:cubicBezTo>
                  <a:pt x="318" y="963"/>
                  <a:pt x="321" y="962"/>
                  <a:pt x="324" y="962"/>
                </a:cubicBezTo>
                <a:cubicBezTo>
                  <a:pt x="325" y="962"/>
                  <a:pt x="326" y="960"/>
                  <a:pt x="326" y="960"/>
                </a:cubicBezTo>
                <a:cubicBezTo>
                  <a:pt x="326" y="959"/>
                  <a:pt x="325" y="958"/>
                  <a:pt x="324" y="957"/>
                </a:cubicBezTo>
                <a:cubicBezTo>
                  <a:pt x="320" y="955"/>
                  <a:pt x="320" y="955"/>
                  <a:pt x="314" y="963"/>
                </a:cubicBezTo>
                <a:close/>
                <a:moveTo>
                  <a:pt x="340" y="880"/>
                </a:moveTo>
                <a:cubicBezTo>
                  <a:pt x="340" y="879"/>
                  <a:pt x="340" y="879"/>
                  <a:pt x="339" y="878"/>
                </a:cubicBezTo>
                <a:cubicBezTo>
                  <a:pt x="337" y="878"/>
                  <a:pt x="335" y="878"/>
                  <a:pt x="332" y="879"/>
                </a:cubicBezTo>
                <a:cubicBezTo>
                  <a:pt x="332" y="879"/>
                  <a:pt x="331" y="880"/>
                  <a:pt x="330" y="880"/>
                </a:cubicBezTo>
                <a:cubicBezTo>
                  <a:pt x="332" y="881"/>
                  <a:pt x="333" y="882"/>
                  <a:pt x="334" y="882"/>
                </a:cubicBezTo>
                <a:cubicBezTo>
                  <a:pt x="336" y="882"/>
                  <a:pt x="338" y="880"/>
                  <a:pt x="340" y="8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8805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07912" y="184924"/>
            <a:ext cx="1154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2"/>
                </a:solidFill>
                <a:latin typeface="Senty黑板报" panose="03000600000000000000" pitchFamily="66" charset="-122"/>
                <a:ea typeface="Senty黑板报" panose="03000600000000000000" pitchFamily="66" charset="-122"/>
              </a:rPr>
              <a:t>第二节</a:t>
            </a:r>
            <a:endParaRPr lang="zh-CN" altLang="en-US" sz="2400" dirty="0">
              <a:solidFill>
                <a:schemeClr val="tx2"/>
              </a:solidFill>
              <a:latin typeface="Senty黑板报" panose="03000600000000000000" pitchFamily="66" charset="-122"/>
              <a:ea typeface="Senty黑板报" panose="03000600000000000000" pitchFamily="66" charset="-122"/>
            </a:endParaRPr>
          </a:p>
        </p:txBody>
      </p:sp>
      <p:sp>
        <p:nvSpPr>
          <p:cNvPr id="4" name="Freeform 9"/>
          <p:cNvSpPr>
            <a:spLocks noEditPoints="1"/>
          </p:cNvSpPr>
          <p:nvPr/>
        </p:nvSpPr>
        <p:spPr bwMode="auto">
          <a:xfrm>
            <a:off x="330203" y="203363"/>
            <a:ext cx="843844" cy="424786"/>
          </a:xfrm>
          <a:custGeom>
            <a:avLst/>
            <a:gdLst>
              <a:gd name="T0" fmla="*/ 192 w 661"/>
              <a:gd name="T1" fmla="*/ 308 h 330"/>
              <a:gd name="T2" fmla="*/ 21 w 661"/>
              <a:gd name="T3" fmla="*/ 275 h 330"/>
              <a:gd name="T4" fmla="*/ 32 w 661"/>
              <a:gd name="T5" fmla="*/ 90 h 330"/>
              <a:gd name="T6" fmla="*/ 156 w 661"/>
              <a:gd name="T7" fmla="*/ 61 h 330"/>
              <a:gd name="T8" fmla="*/ 354 w 661"/>
              <a:gd name="T9" fmla="*/ 55 h 330"/>
              <a:gd name="T10" fmla="*/ 568 w 661"/>
              <a:gd name="T11" fmla="*/ 63 h 330"/>
              <a:gd name="T12" fmla="*/ 656 w 661"/>
              <a:gd name="T13" fmla="*/ 126 h 330"/>
              <a:gd name="T14" fmla="*/ 502 w 661"/>
              <a:gd name="T15" fmla="*/ 278 h 330"/>
              <a:gd name="T16" fmla="*/ 356 w 661"/>
              <a:gd name="T17" fmla="*/ 288 h 330"/>
              <a:gd name="T18" fmla="*/ 141 w 661"/>
              <a:gd name="T19" fmla="*/ 129 h 330"/>
              <a:gd name="T20" fmla="*/ 338 w 661"/>
              <a:gd name="T21" fmla="*/ 178 h 330"/>
              <a:gd name="T22" fmla="*/ 338 w 661"/>
              <a:gd name="T23" fmla="*/ 178 h 330"/>
              <a:gd name="T24" fmla="*/ 372 w 661"/>
              <a:gd name="T25" fmla="*/ 166 h 330"/>
              <a:gd name="T26" fmla="*/ 399 w 661"/>
              <a:gd name="T27" fmla="*/ 171 h 330"/>
              <a:gd name="T28" fmla="*/ 397 w 661"/>
              <a:gd name="T29" fmla="*/ 165 h 330"/>
              <a:gd name="T30" fmla="*/ 144 w 661"/>
              <a:gd name="T31" fmla="*/ 175 h 330"/>
              <a:gd name="T32" fmla="*/ 147 w 661"/>
              <a:gd name="T33" fmla="*/ 148 h 330"/>
              <a:gd name="T34" fmla="*/ 342 w 661"/>
              <a:gd name="T35" fmla="*/ 104 h 330"/>
              <a:gd name="T36" fmla="*/ 343 w 661"/>
              <a:gd name="T37" fmla="*/ 148 h 330"/>
              <a:gd name="T38" fmla="*/ 396 w 661"/>
              <a:gd name="T39" fmla="*/ 144 h 330"/>
              <a:gd name="T40" fmla="*/ 397 w 661"/>
              <a:gd name="T41" fmla="*/ 99 h 330"/>
              <a:gd name="T42" fmla="*/ 403 w 661"/>
              <a:gd name="T43" fmla="*/ 102 h 330"/>
              <a:gd name="T44" fmla="*/ 375 w 661"/>
              <a:gd name="T45" fmla="*/ 105 h 330"/>
              <a:gd name="T46" fmla="*/ 370 w 661"/>
              <a:gd name="T47" fmla="*/ 148 h 330"/>
              <a:gd name="T48" fmla="*/ 362 w 661"/>
              <a:gd name="T49" fmla="*/ 126 h 330"/>
              <a:gd name="T50" fmla="*/ 256 w 661"/>
              <a:gd name="T51" fmla="*/ 170 h 330"/>
              <a:gd name="T52" fmla="*/ 256 w 661"/>
              <a:gd name="T53" fmla="*/ 130 h 330"/>
              <a:gd name="T54" fmla="*/ 229 w 661"/>
              <a:gd name="T55" fmla="*/ 148 h 330"/>
              <a:gd name="T56" fmla="*/ 243 w 661"/>
              <a:gd name="T57" fmla="*/ 135 h 330"/>
              <a:gd name="T58" fmla="*/ 127 w 661"/>
              <a:gd name="T59" fmla="*/ 237 h 330"/>
              <a:gd name="T60" fmla="*/ 252 w 661"/>
              <a:gd name="T61" fmla="*/ 214 h 330"/>
              <a:gd name="T62" fmla="*/ 124 w 661"/>
              <a:gd name="T63" fmla="*/ 245 h 330"/>
              <a:gd name="T64" fmla="*/ 275 w 661"/>
              <a:gd name="T65" fmla="*/ 173 h 330"/>
              <a:gd name="T66" fmla="*/ 316 w 661"/>
              <a:gd name="T67" fmla="*/ 144 h 330"/>
              <a:gd name="T68" fmla="*/ 308 w 661"/>
              <a:gd name="T69" fmla="*/ 177 h 330"/>
              <a:gd name="T70" fmla="*/ 276 w 661"/>
              <a:gd name="T71" fmla="*/ 155 h 330"/>
              <a:gd name="T72" fmla="*/ 207 w 661"/>
              <a:gd name="T73" fmla="*/ 103 h 330"/>
              <a:gd name="T74" fmla="*/ 203 w 661"/>
              <a:gd name="T75" fmla="*/ 161 h 330"/>
              <a:gd name="T76" fmla="*/ 197 w 661"/>
              <a:gd name="T77" fmla="*/ 169 h 330"/>
              <a:gd name="T78" fmla="*/ 161 w 661"/>
              <a:gd name="T79" fmla="*/ 155 h 330"/>
              <a:gd name="T80" fmla="*/ 199 w 661"/>
              <a:gd name="T81" fmla="*/ 111 h 330"/>
              <a:gd name="T82" fmla="*/ 185 w 661"/>
              <a:gd name="T83" fmla="*/ 143 h 330"/>
              <a:gd name="T84" fmla="*/ 195 w 661"/>
              <a:gd name="T85" fmla="*/ 154 h 330"/>
              <a:gd name="T86" fmla="*/ 206 w 661"/>
              <a:gd name="T87" fmla="*/ 208 h 330"/>
              <a:gd name="T88" fmla="*/ 98 w 661"/>
              <a:gd name="T89" fmla="*/ 222 h 330"/>
              <a:gd name="T90" fmla="*/ 287 w 661"/>
              <a:gd name="T91" fmla="*/ 193 h 330"/>
              <a:gd name="T92" fmla="*/ 181 w 661"/>
              <a:gd name="T93" fmla="*/ 65 h 330"/>
              <a:gd name="T94" fmla="*/ 35 w 661"/>
              <a:gd name="T95" fmla="*/ 98 h 330"/>
              <a:gd name="T96" fmla="*/ 87 w 661"/>
              <a:gd name="T97" fmla="*/ 289 h 330"/>
              <a:gd name="T98" fmla="*/ 353 w 661"/>
              <a:gd name="T99" fmla="*/ 232 h 330"/>
              <a:gd name="T100" fmla="*/ 363 w 661"/>
              <a:gd name="T101" fmla="*/ 297 h 330"/>
              <a:gd name="T102" fmla="*/ 539 w 661"/>
              <a:gd name="T103" fmla="*/ 217 h 330"/>
              <a:gd name="T104" fmla="*/ 645 w 661"/>
              <a:gd name="T105" fmla="*/ 129 h 330"/>
              <a:gd name="T106" fmla="*/ 515 w 661"/>
              <a:gd name="T107" fmla="*/ 49 h 330"/>
              <a:gd name="T108" fmla="*/ 361 w 661"/>
              <a:gd name="T109" fmla="*/ 52 h 330"/>
              <a:gd name="T110" fmla="*/ 244 w 661"/>
              <a:gd name="T111" fmla="*/ 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61" h="330">
                <a:moveTo>
                  <a:pt x="357" y="264"/>
                </a:moveTo>
                <a:cubicBezTo>
                  <a:pt x="343" y="268"/>
                  <a:pt x="330" y="272"/>
                  <a:pt x="317" y="275"/>
                </a:cubicBezTo>
                <a:cubicBezTo>
                  <a:pt x="295" y="281"/>
                  <a:pt x="273" y="287"/>
                  <a:pt x="251" y="293"/>
                </a:cubicBezTo>
                <a:cubicBezTo>
                  <a:pt x="231" y="298"/>
                  <a:pt x="212" y="304"/>
                  <a:pt x="192" y="308"/>
                </a:cubicBezTo>
                <a:cubicBezTo>
                  <a:pt x="164" y="313"/>
                  <a:pt x="136" y="319"/>
                  <a:pt x="107" y="319"/>
                </a:cubicBezTo>
                <a:cubicBezTo>
                  <a:pt x="99" y="319"/>
                  <a:pt x="90" y="318"/>
                  <a:pt x="82" y="317"/>
                </a:cubicBezTo>
                <a:cubicBezTo>
                  <a:pt x="69" y="316"/>
                  <a:pt x="58" y="310"/>
                  <a:pt x="48" y="301"/>
                </a:cubicBezTo>
                <a:cubicBezTo>
                  <a:pt x="39" y="292"/>
                  <a:pt x="29" y="285"/>
                  <a:pt x="21" y="275"/>
                </a:cubicBezTo>
                <a:cubicBezTo>
                  <a:pt x="8" y="261"/>
                  <a:pt x="3" y="244"/>
                  <a:pt x="1" y="226"/>
                </a:cubicBezTo>
                <a:cubicBezTo>
                  <a:pt x="0" y="215"/>
                  <a:pt x="1" y="203"/>
                  <a:pt x="1" y="191"/>
                </a:cubicBezTo>
                <a:cubicBezTo>
                  <a:pt x="1" y="164"/>
                  <a:pt x="7" y="137"/>
                  <a:pt x="19" y="112"/>
                </a:cubicBezTo>
                <a:cubicBezTo>
                  <a:pt x="23" y="105"/>
                  <a:pt x="27" y="97"/>
                  <a:pt x="32" y="90"/>
                </a:cubicBezTo>
                <a:cubicBezTo>
                  <a:pt x="36" y="84"/>
                  <a:pt x="43" y="81"/>
                  <a:pt x="49" y="78"/>
                </a:cubicBezTo>
                <a:cubicBezTo>
                  <a:pt x="63" y="71"/>
                  <a:pt x="79" y="68"/>
                  <a:pt x="95" y="67"/>
                </a:cubicBezTo>
                <a:cubicBezTo>
                  <a:pt x="103" y="66"/>
                  <a:pt x="112" y="64"/>
                  <a:pt x="120" y="64"/>
                </a:cubicBezTo>
                <a:cubicBezTo>
                  <a:pt x="132" y="62"/>
                  <a:pt x="144" y="61"/>
                  <a:pt x="156" y="61"/>
                </a:cubicBezTo>
                <a:cubicBezTo>
                  <a:pt x="202" y="59"/>
                  <a:pt x="247" y="59"/>
                  <a:pt x="292" y="61"/>
                </a:cubicBezTo>
                <a:cubicBezTo>
                  <a:pt x="306" y="61"/>
                  <a:pt x="320" y="62"/>
                  <a:pt x="334" y="63"/>
                </a:cubicBezTo>
                <a:cubicBezTo>
                  <a:pt x="338" y="63"/>
                  <a:pt x="341" y="63"/>
                  <a:pt x="345" y="63"/>
                </a:cubicBezTo>
                <a:cubicBezTo>
                  <a:pt x="351" y="62"/>
                  <a:pt x="353" y="61"/>
                  <a:pt x="354" y="55"/>
                </a:cubicBezTo>
                <a:cubicBezTo>
                  <a:pt x="356" y="46"/>
                  <a:pt x="358" y="37"/>
                  <a:pt x="362" y="29"/>
                </a:cubicBezTo>
                <a:cubicBezTo>
                  <a:pt x="372" y="8"/>
                  <a:pt x="391" y="0"/>
                  <a:pt x="412" y="5"/>
                </a:cubicBezTo>
                <a:cubicBezTo>
                  <a:pt x="426" y="8"/>
                  <a:pt x="439" y="13"/>
                  <a:pt x="452" y="17"/>
                </a:cubicBezTo>
                <a:cubicBezTo>
                  <a:pt x="491" y="30"/>
                  <a:pt x="529" y="47"/>
                  <a:pt x="568" y="63"/>
                </a:cubicBezTo>
                <a:cubicBezTo>
                  <a:pt x="582" y="68"/>
                  <a:pt x="596" y="76"/>
                  <a:pt x="610" y="84"/>
                </a:cubicBezTo>
                <a:cubicBezTo>
                  <a:pt x="620" y="89"/>
                  <a:pt x="630" y="95"/>
                  <a:pt x="640" y="100"/>
                </a:cubicBezTo>
                <a:cubicBezTo>
                  <a:pt x="650" y="105"/>
                  <a:pt x="655" y="113"/>
                  <a:pt x="655" y="123"/>
                </a:cubicBezTo>
                <a:cubicBezTo>
                  <a:pt x="655" y="124"/>
                  <a:pt x="655" y="125"/>
                  <a:pt x="656" y="126"/>
                </a:cubicBezTo>
                <a:cubicBezTo>
                  <a:pt x="661" y="147"/>
                  <a:pt x="653" y="162"/>
                  <a:pt x="639" y="175"/>
                </a:cubicBezTo>
                <a:cubicBezTo>
                  <a:pt x="626" y="186"/>
                  <a:pt x="614" y="198"/>
                  <a:pt x="600" y="207"/>
                </a:cubicBezTo>
                <a:cubicBezTo>
                  <a:pt x="598" y="208"/>
                  <a:pt x="596" y="210"/>
                  <a:pt x="594" y="211"/>
                </a:cubicBezTo>
                <a:cubicBezTo>
                  <a:pt x="566" y="237"/>
                  <a:pt x="533" y="257"/>
                  <a:pt x="502" y="278"/>
                </a:cubicBezTo>
                <a:cubicBezTo>
                  <a:pt x="496" y="282"/>
                  <a:pt x="490" y="286"/>
                  <a:pt x="484" y="290"/>
                </a:cubicBezTo>
                <a:cubicBezTo>
                  <a:pt x="462" y="304"/>
                  <a:pt x="439" y="315"/>
                  <a:pt x="415" y="325"/>
                </a:cubicBezTo>
                <a:cubicBezTo>
                  <a:pt x="402" y="330"/>
                  <a:pt x="389" y="329"/>
                  <a:pt x="377" y="323"/>
                </a:cubicBezTo>
                <a:cubicBezTo>
                  <a:pt x="362" y="317"/>
                  <a:pt x="355" y="304"/>
                  <a:pt x="356" y="288"/>
                </a:cubicBezTo>
                <a:cubicBezTo>
                  <a:pt x="357" y="283"/>
                  <a:pt x="357" y="277"/>
                  <a:pt x="358" y="271"/>
                </a:cubicBezTo>
                <a:cubicBezTo>
                  <a:pt x="358" y="269"/>
                  <a:pt x="357" y="267"/>
                  <a:pt x="357" y="264"/>
                </a:cubicBezTo>
                <a:close/>
                <a:moveTo>
                  <a:pt x="144" y="136"/>
                </a:moveTo>
                <a:cubicBezTo>
                  <a:pt x="142" y="132"/>
                  <a:pt x="141" y="131"/>
                  <a:pt x="141" y="129"/>
                </a:cubicBezTo>
                <a:cubicBezTo>
                  <a:pt x="141" y="127"/>
                  <a:pt x="141" y="125"/>
                  <a:pt x="144" y="125"/>
                </a:cubicBezTo>
                <a:cubicBezTo>
                  <a:pt x="147" y="125"/>
                  <a:pt x="147" y="127"/>
                  <a:pt x="147" y="129"/>
                </a:cubicBezTo>
                <a:cubicBezTo>
                  <a:pt x="147" y="131"/>
                  <a:pt x="146" y="132"/>
                  <a:pt x="144" y="136"/>
                </a:cubicBezTo>
                <a:close/>
                <a:moveTo>
                  <a:pt x="338" y="178"/>
                </a:moveTo>
                <a:cubicBezTo>
                  <a:pt x="336" y="175"/>
                  <a:pt x="334" y="174"/>
                  <a:pt x="333" y="172"/>
                </a:cubicBezTo>
                <a:cubicBezTo>
                  <a:pt x="332" y="169"/>
                  <a:pt x="334" y="167"/>
                  <a:pt x="337" y="167"/>
                </a:cubicBezTo>
                <a:cubicBezTo>
                  <a:pt x="340" y="166"/>
                  <a:pt x="344" y="168"/>
                  <a:pt x="343" y="170"/>
                </a:cubicBezTo>
                <a:cubicBezTo>
                  <a:pt x="342" y="173"/>
                  <a:pt x="340" y="175"/>
                  <a:pt x="338" y="178"/>
                </a:cubicBezTo>
                <a:close/>
                <a:moveTo>
                  <a:pt x="361" y="175"/>
                </a:moveTo>
                <a:cubicBezTo>
                  <a:pt x="361" y="173"/>
                  <a:pt x="360" y="172"/>
                  <a:pt x="361" y="171"/>
                </a:cubicBezTo>
                <a:cubicBezTo>
                  <a:pt x="363" y="169"/>
                  <a:pt x="366" y="167"/>
                  <a:pt x="369" y="164"/>
                </a:cubicBezTo>
                <a:cubicBezTo>
                  <a:pt x="369" y="164"/>
                  <a:pt x="372" y="165"/>
                  <a:pt x="372" y="166"/>
                </a:cubicBezTo>
                <a:cubicBezTo>
                  <a:pt x="373" y="171"/>
                  <a:pt x="369" y="176"/>
                  <a:pt x="364" y="177"/>
                </a:cubicBezTo>
                <a:cubicBezTo>
                  <a:pt x="363" y="177"/>
                  <a:pt x="362" y="175"/>
                  <a:pt x="361" y="175"/>
                </a:cubicBezTo>
                <a:close/>
                <a:moveTo>
                  <a:pt x="400" y="168"/>
                </a:moveTo>
                <a:cubicBezTo>
                  <a:pt x="399" y="169"/>
                  <a:pt x="399" y="170"/>
                  <a:pt x="399" y="171"/>
                </a:cubicBezTo>
                <a:cubicBezTo>
                  <a:pt x="397" y="174"/>
                  <a:pt x="397" y="178"/>
                  <a:pt x="392" y="178"/>
                </a:cubicBezTo>
                <a:cubicBezTo>
                  <a:pt x="391" y="178"/>
                  <a:pt x="390" y="177"/>
                  <a:pt x="390" y="176"/>
                </a:cubicBezTo>
                <a:cubicBezTo>
                  <a:pt x="388" y="172"/>
                  <a:pt x="389" y="167"/>
                  <a:pt x="393" y="165"/>
                </a:cubicBezTo>
                <a:cubicBezTo>
                  <a:pt x="394" y="164"/>
                  <a:pt x="396" y="164"/>
                  <a:pt x="397" y="165"/>
                </a:cubicBezTo>
                <a:cubicBezTo>
                  <a:pt x="398" y="165"/>
                  <a:pt x="399" y="167"/>
                  <a:pt x="400" y="168"/>
                </a:cubicBezTo>
                <a:close/>
                <a:moveTo>
                  <a:pt x="149" y="150"/>
                </a:moveTo>
                <a:cubicBezTo>
                  <a:pt x="148" y="152"/>
                  <a:pt x="148" y="154"/>
                  <a:pt x="147" y="156"/>
                </a:cubicBezTo>
                <a:cubicBezTo>
                  <a:pt x="146" y="162"/>
                  <a:pt x="143" y="168"/>
                  <a:pt x="144" y="175"/>
                </a:cubicBezTo>
                <a:cubicBezTo>
                  <a:pt x="144" y="178"/>
                  <a:pt x="142" y="180"/>
                  <a:pt x="139" y="179"/>
                </a:cubicBezTo>
                <a:cubicBezTo>
                  <a:pt x="136" y="178"/>
                  <a:pt x="135" y="176"/>
                  <a:pt x="136" y="173"/>
                </a:cubicBezTo>
                <a:cubicBezTo>
                  <a:pt x="139" y="165"/>
                  <a:pt x="142" y="157"/>
                  <a:pt x="145" y="149"/>
                </a:cubicBezTo>
                <a:cubicBezTo>
                  <a:pt x="145" y="149"/>
                  <a:pt x="146" y="148"/>
                  <a:pt x="147" y="148"/>
                </a:cubicBezTo>
                <a:cubicBezTo>
                  <a:pt x="148" y="148"/>
                  <a:pt x="148" y="149"/>
                  <a:pt x="149" y="150"/>
                </a:cubicBezTo>
                <a:close/>
                <a:moveTo>
                  <a:pt x="337" y="125"/>
                </a:moveTo>
                <a:cubicBezTo>
                  <a:pt x="338" y="119"/>
                  <a:pt x="339" y="112"/>
                  <a:pt x="340" y="106"/>
                </a:cubicBezTo>
                <a:cubicBezTo>
                  <a:pt x="340" y="105"/>
                  <a:pt x="341" y="104"/>
                  <a:pt x="342" y="104"/>
                </a:cubicBezTo>
                <a:cubicBezTo>
                  <a:pt x="343" y="105"/>
                  <a:pt x="345" y="105"/>
                  <a:pt x="345" y="106"/>
                </a:cubicBezTo>
                <a:cubicBezTo>
                  <a:pt x="346" y="109"/>
                  <a:pt x="346" y="112"/>
                  <a:pt x="346" y="115"/>
                </a:cubicBezTo>
                <a:cubicBezTo>
                  <a:pt x="344" y="124"/>
                  <a:pt x="344" y="134"/>
                  <a:pt x="345" y="143"/>
                </a:cubicBezTo>
                <a:cubicBezTo>
                  <a:pt x="345" y="145"/>
                  <a:pt x="346" y="148"/>
                  <a:pt x="343" y="148"/>
                </a:cubicBezTo>
                <a:cubicBezTo>
                  <a:pt x="341" y="147"/>
                  <a:pt x="339" y="145"/>
                  <a:pt x="339" y="143"/>
                </a:cubicBezTo>
                <a:cubicBezTo>
                  <a:pt x="338" y="137"/>
                  <a:pt x="338" y="131"/>
                  <a:pt x="337" y="125"/>
                </a:cubicBezTo>
                <a:close/>
                <a:moveTo>
                  <a:pt x="403" y="102"/>
                </a:moveTo>
                <a:cubicBezTo>
                  <a:pt x="401" y="116"/>
                  <a:pt x="398" y="130"/>
                  <a:pt x="396" y="144"/>
                </a:cubicBezTo>
                <a:cubicBezTo>
                  <a:pt x="396" y="144"/>
                  <a:pt x="395" y="145"/>
                  <a:pt x="394" y="145"/>
                </a:cubicBezTo>
                <a:cubicBezTo>
                  <a:pt x="393" y="145"/>
                  <a:pt x="392" y="144"/>
                  <a:pt x="392" y="143"/>
                </a:cubicBezTo>
                <a:cubicBezTo>
                  <a:pt x="391" y="143"/>
                  <a:pt x="391" y="141"/>
                  <a:pt x="391" y="140"/>
                </a:cubicBezTo>
                <a:cubicBezTo>
                  <a:pt x="393" y="127"/>
                  <a:pt x="395" y="113"/>
                  <a:pt x="397" y="99"/>
                </a:cubicBezTo>
                <a:cubicBezTo>
                  <a:pt x="397" y="98"/>
                  <a:pt x="398" y="97"/>
                  <a:pt x="399" y="96"/>
                </a:cubicBezTo>
                <a:cubicBezTo>
                  <a:pt x="399" y="96"/>
                  <a:pt x="401" y="95"/>
                  <a:pt x="401" y="95"/>
                </a:cubicBezTo>
                <a:cubicBezTo>
                  <a:pt x="402" y="96"/>
                  <a:pt x="403" y="97"/>
                  <a:pt x="403" y="97"/>
                </a:cubicBezTo>
                <a:cubicBezTo>
                  <a:pt x="403" y="99"/>
                  <a:pt x="403" y="100"/>
                  <a:pt x="403" y="102"/>
                </a:cubicBezTo>
                <a:close/>
                <a:moveTo>
                  <a:pt x="362" y="126"/>
                </a:moveTo>
                <a:cubicBezTo>
                  <a:pt x="364" y="118"/>
                  <a:pt x="366" y="110"/>
                  <a:pt x="368" y="102"/>
                </a:cubicBezTo>
                <a:cubicBezTo>
                  <a:pt x="369" y="100"/>
                  <a:pt x="371" y="97"/>
                  <a:pt x="373" y="98"/>
                </a:cubicBezTo>
                <a:cubicBezTo>
                  <a:pt x="375" y="99"/>
                  <a:pt x="374" y="103"/>
                  <a:pt x="375" y="105"/>
                </a:cubicBezTo>
                <a:cubicBezTo>
                  <a:pt x="375" y="106"/>
                  <a:pt x="374" y="107"/>
                  <a:pt x="374" y="108"/>
                </a:cubicBezTo>
                <a:cubicBezTo>
                  <a:pt x="369" y="119"/>
                  <a:pt x="369" y="130"/>
                  <a:pt x="372" y="141"/>
                </a:cubicBezTo>
                <a:cubicBezTo>
                  <a:pt x="372" y="142"/>
                  <a:pt x="372" y="143"/>
                  <a:pt x="372" y="144"/>
                </a:cubicBezTo>
                <a:cubicBezTo>
                  <a:pt x="372" y="146"/>
                  <a:pt x="373" y="148"/>
                  <a:pt x="370" y="148"/>
                </a:cubicBezTo>
                <a:cubicBezTo>
                  <a:pt x="369" y="148"/>
                  <a:pt x="367" y="147"/>
                  <a:pt x="367" y="145"/>
                </a:cubicBezTo>
                <a:cubicBezTo>
                  <a:pt x="365" y="140"/>
                  <a:pt x="364" y="135"/>
                  <a:pt x="363" y="129"/>
                </a:cubicBezTo>
                <a:cubicBezTo>
                  <a:pt x="363" y="128"/>
                  <a:pt x="363" y="127"/>
                  <a:pt x="363" y="126"/>
                </a:cubicBezTo>
                <a:cubicBezTo>
                  <a:pt x="363" y="126"/>
                  <a:pt x="363" y="126"/>
                  <a:pt x="362" y="126"/>
                </a:cubicBezTo>
                <a:close/>
                <a:moveTo>
                  <a:pt x="229" y="159"/>
                </a:moveTo>
                <a:cubicBezTo>
                  <a:pt x="229" y="163"/>
                  <a:pt x="232" y="165"/>
                  <a:pt x="235" y="166"/>
                </a:cubicBezTo>
                <a:cubicBezTo>
                  <a:pt x="240" y="168"/>
                  <a:pt x="245" y="168"/>
                  <a:pt x="250" y="169"/>
                </a:cubicBezTo>
                <a:cubicBezTo>
                  <a:pt x="252" y="169"/>
                  <a:pt x="256" y="166"/>
                  <a:pt x="256" y="170"/>
                </a:cubicBezTo>
                <a:cubicBezTo>
                  <a:pt x="256" y="171"/>
                  <a:pt x="252" y="173"/>
                  <a:pt x="250" y="174"/>
                </a:cubicBezTo>
                <a:cubicBezTo>
                  <a:pt x="244" y="174"/>
                  <a:pt x="239" y="175"/>
                  <a:pt x="233" y="173"/>
                </a:cubicBezTo>
                <a:cubicBezTo>
                  <a:pt x="221" y="170"/>
                  <a:pt x="216" y="158"/>
                  <a:pt x="222" y="147"/>
                </a:cubicBezTo>
                <a:cubicBezTo>
                  <a:pt x="229" y="132"/>
                  <a:pt x="242" y="126"/>
                  <a:pt x="256" y="130"/>
                </a:cubicBezTo>
                <a:cubicBezTo>
                  <a:pt x="261" y="131"/>
                  <a:pt x="263" y="135"/>
                  <a:pt x="261" y="139"/>
                </a:cubicBezTo>
                <a:cubicBezTo>
                  <a:pt x="260" y="142"/>
                  <a:pt x="257" y="145"/>
                  <a:pt x="255" y="147"/>
                </a:cubicBezTo>
                <a:cubicBezTo>
                  <a:pt x="249" y="153"/>
                  <a:pt x="240" y="156"/>
                  <a:pt x="229" y="159"/>
                </a:cubicBezTo>
                <a:close/>
                <a:moveTo>
                  <a:pt x="229" y="148"/>
                </a:moveTo>
                <a:cubicBezTo>
                  <a:pt x="230" y="149"/>
                  <a:pt x="231" y="150"/>
                  <a:pt x="232" y="150"/>
                </a:cubicBezTo>
                <a:cubicBezTo>
                  <a:pt x="238" y="151"/>
                  <a:pt x="243" y="148"/>
                  <a:pt x="247" y="145"/>
                </a:cubicBezTo>
                <a:cubicBezTo>
                  <a:pt x="250" y="143"/>
                  <a:pt x="253" y="142"/>
                  <a:pt x="253" y="138"/>
                </a:cubicBezTo>
                <a:cubicBezTo>
                  <a:pt x="252" y="136"/>
                  <a:pt x="247" y="134"/>
                  <a:pt x="243" y="135"/>
                </a:cubicBezTo>
                <a:cubicBezTo>
                  <a:pt x="237" y="137"/>
                  <a:pt x="233" y="140"/>
                  <a:pt x="230" y="146"/>
                </a:cubicBezTo>
                <a:cubicBezTo>
                  <a:pt x="229" y="146"/>
                  <a:pt x="229" y="147"/>
                  <a:pt x="229" y="148"/>
                </a:cubicBezTo>
                <a:close/>
                <a:moveTo>
                  <a:pt x="111" y="246"/>
                </a:moveTo>
                <a:cubicBezTo>
                  <a:pt x="117" y="240"/>
                  <a:pt x="123" y="239"/>
                  <a:pt x="127" y="237"/>
                </a:cubicBezTo>
                <a:cubicBezTo>
                  <a:pt x="144" y="233"/>
                  <a:pt x="161" y="229"/>
                  <a:pt x="177" y="225"/>
                </a:cubicBezTo>
                <a:cubicBezTo>
                  <a:pt x="200" y="221"/>
                  <a:pt x="222" y="217"/>
                  <a:pt x="245" y="213"/>
                </a:cubicBezTo>
                <a:cubicBezTo>
                  <a:pt x="247" y="212"/>
                  <a:pt x="249" y="212"/>
                  <a:pt x="251" y="213"/>
                </a:cubicBezTo>
                <a:cubicBezTo>
                  <a:pt x="251" y="213"/>
                  <a:pt x="252" y="214"/>
                  <a:pt x="252" y="214"/>
                </a:cubicBezTo>
                <a:cubicBezTo>
                  <a:pt x="252" y="215"/>
                  <a:pt x="252" y="217"/>
                  <a:pt x="251" y="217"/>
                </a:cubicBezTo>
                <a:cubicBezTo>
                  <a:pt x="248" y="218"/>
                  <a:pt x="244" y="219"/>
                  <a:pt x="241" y="220"/>
                </a:cubicBezTo>
                <a:cubicBezTo>
                  <a:pt x="228" y="222"/>
                  <a:pt x="215" y="224"/>
                  <a:pt x="202" y="227"/>
                </a:cubicBezTo>
                <a:cubicBezTo>
                  <a:pt x="176" y="232"/>
                  <a:pt x="150" y="239"/>
                  <a:pt x="124" y="245"/>
                </a:cubicBezTo>
                <a:cubicBezTo>
                  <a:pt x="121" y="245"/>
                  <a:pt x="118" y="245"/>
                  <a:pt x="111" y="246"/>
                </a:cubicBezTo>
                <a:close/>
                <a:moveTo>
                  <a:pt x="299" y="167"/>
                </a:moveTo>
                <a:cubicBezTo>
                  <a:pt x="295" y="169"/>
                  <a:pt x="291" y="171"/>
                  <a:pt x="287" y="173"/>
                </a:cubicBezTo>
                <a:cubicBezTo>
                  <a:pt x="283" y="174"/>
                  <a:pt x="278" y="174"/>
                  <a:pt x="275" y="173"/>
                </a:cubicBezTo>
                <a:cubicBezTo>
                  <a:pt x="268" y="171"/>
                  <a:pt x="265" y="164"/>
                  <a:pt x="268" y="157"/>
                </a:cubicBezTo>
                <a:cubicBezTo>
                  <a:pt x="277" y="144"/>
                  <a:pt x="289" y="137"/>
                  <a:pt x="304" y="134"/>
                </a:cubicBezTo>
                <a:cubicBezTo>
                  <a:pt x="306" y="133"/>
                  <a:pt x="309" y="133"/>
                  <a:pt x="311" y="134"/>
                </a:cubicBezTo>
                <a:cubicBezTo>
                  <a:pt x="316" y="135"/>
                  <a:pt x="318" y="140"/>
                  <a:pt x="316" y="144"/>
                </a:cubicBezTo>
                <a:cubicBezTo>
                  <a:pt x="316" y="146"/>
                  <a:pt x="315" y="147"/>
                  <a:pt x="314" y="149"/>
                </a:cubicBezTo>
                <a:cubicBezTo>
                  <a:pt x="310" y="157"/>
                  <a:pt x="306" y="165"/>
                  <a:pt x="313" y="174"/>
                </a:cubicBezTo>
                <a:cubicBezTo>
                  <a:pt x="313" y="174"/>
                  <a:pt x="313" y="176"/>
                  <a:pt x="312" y="176"/>
                </a:cubicBezTo>
                <a:cubicBezTo>
                  <a:pt x="311" y="177"/>
                  <a:pt x="309" y="178"/>
                  <a:pt x="308" y="177"/>
                </a:cubicBezTo>
                <a:cubicBezTo>
                  <a:pt x="305" y="174"/>
                  <a:pt x="303" y="170"/>
                  <a:pt x="299" y="167"/>
                </a:cubicBezTo>
                <a:close/>
                <a:moveTo>
                  <a:pt x="303" y="143"/>
                </a:moveTo>
                <a:cubicBezTo>
                  <a:pt x="303" y="141"/>
                  <a:pt x="301" y="139"/>
                  <a:pt x="298" y="140"/>
                </a:cubicBezTo>
                <a:cubicBezTo>
                  <a:pt x="289" y="143"/>
                  <a:pt x="282" y="148"/>
                  <a:pt x="276" y="155"/>
                </a:cubicBezTo>
                <a:cubicBezTo>
                  <a:pt x="274" y="158"/>
                  <a:pt x="273" y="161"/>
                  <a:pt x="275" y="164"/>
                </a:cubicBezTo>
                <a:cubicBezTo>
                  <a:pt x="276" y="167"/>
                  <a:pt x="279" y="167"/>
                  <a:pt x="282" y="167"/>
                </a:cubicBezTo>
                <a:cubicBezTo>
                  <a:pt x="294" y="166"/>
                  <a:pt x="303" y="155"/>
                  <a:pt x="303" y="143"/>
                </a:cubicBezTo>
                <a:close/>
                <a:moveTo>
                  <a:pt x="207" y="103"/>
                </a:moveTo>
                <a:cubicBezTo>
                  <a:pt x="202" y="113"/>
                  <a:pt x="203" y="123"/>
                  <a:pt x="203" y="133"/>
                </a:cubicBezTo>
                <a:cubicBezTo>
                  <a:pt x="203" y="134"/>
                  <a:pt x="202" y="135"/>
                  <a:pt x="203" y="136"/>
                </a:cubicBezTo>
                <a:cubicBezTo>
                  <a:pt x="204" y="140"/>
                  <a:pt x="207" y="144"/>
                  <a:pt x="207" y="148"/>
                </a:cubicBezTo>
                <a:cubicBezTo>
                  <a:pt x="207" y="152"/>
                  <a:pt x="204" y="157"/>
                  <a:pt x="203" y="161"/>
                </a:cubicBezTo>
                <a:cubicBezTo>
                  <a:pt x="203" y="163"/>
                  <a:pt x="205" y="165"/>
                  <a:pt x="206" y="168"/>
                </a:cubicBezTo>
                <a:cubicBezTo>
                  <a:pt x="207" y="169"/>
                  <a:pt x="208" y="172"/>
                  <a:pt x="206" y="173"/>
                </a:cubicBezTo>
                <a:cubicBezTo>
                  <a:pt x="204" y="173"/>
                  <a:pt x="202" y="173"/>
                  <a:pt x="200" y="172"/>
                </a:cubicBezTo>
                <a:cubicBezTo>
                  <a:pt x="199" y="172"/>
                  <a:pt x="198" y="170"/>
                  <a:pt x="197" y="169"/>
                </a:cubicBezTo>
                <a:cubicBezTo>
                  <a:pt x="195" y="167"/>
                  <a:pt x="193" y="167"/>
                  <a:pt x="190" y="168"/>
                </a:cubicBezTo>
                <a:cubicBezTo>
                  <a:pt x="186" y="170"/>
                  <a:pt x="181" y="172"/>
                  <a:pt x="176" y="174"/>
                </a:cubicBezTo>
                <a:cubicBezTo>
                  <a:pt x="171" y="175"/>
                  <a:pt x="166" y="174"/>
                  <a:pt x="163" y="170"/>
                </a:cubicBezTo>
                <a:cubicBezTo>
                  <a:pt x="159" y="165"/>
                  <a:pt x="159" y="160"/>
                  <a:pt x="161" y="155"/>
                </a:cubicBezTo>
                <a:cubicBezTo>
                  <a:pt x="163" y="150"/>
                  <a:pt x="167" y="146"/>
                  <a:pt x="172" y="143"/>
                </a:cubicBezTo>
                <a:cubicBezTo>
                  <a:pt x="177" y="140"/>
                  <a:pt x="183" y="138"/>
                  <a:pt x="189" y="135"/>
                </a:cubicBezTo>
                <a:cubicBezTo>
                  <a:pt x="195" y="133"/>
                  <a:pt x="195" y="133"/>
                  <a:pt x="196" y="127"/>
                </a:cubicBezTo>
                <a:cubicBezTo>
                  <a:pt x="197" y="121"/>
                  <a:pt x="197" y="116"/>
                  <a:pt x="199" y="111"/>
                </a:cubicBezTo>
                <a:cubicBezTo>
                  <a:pt x="200" y="107"/>
                  <a:pt x="202" y="105"/>
                  <a:pt x="204" y="102"/>
                </a:cubicBezTo>
                <a:cubicBezTo>
                  <a:pt x="205" y="102"/>
                  <a:pt x="206" y="103"/>
                  <a:pt x="207" y="103"/>
                </a:cubicBezTo>
                <a:close/>
                <a:moveTo>
                  <a:pt x="195" y="154"/>
                </a:moveTo>
                <a:cubicBezTo>
                  <a:pt x="195" y="148"/>
                  <a:pt x="189" y="142"/>
                  <a:pt x="185" y="143"/>
                </a:cubicBezTo>
                <a:cubicBezTo>
                  <a:pt x="177" y="145"/>
                  <a:pt x="171" y="149"/>
                  <a:pt x="167" y="157"/>
                </a:cubicBezTo>
                <a:cubicBezTo>
                  <a:pt x="165" y="162"/>
                  <a:pt x="169" y="168"/>
                  <a:pt x="174" y="167"/>
                </a:cubicBezTo>
                <a:cubicBezTo>
                  <a:pt x="181" y="167"/>
                  <a:pt x="187" y="164"/>
                  <a:pt x="191" y="159"/>
                </a:cubicBezTo>
                <a:cubicBezTo>
                  <a:pt x="193" y="158"/>
                  <a:pt x="194" y="155"/>
                  <a:pt x="195" y="154"/>
                </a:cubicBezTo>
                <a:close/>
                <a:moveTo>
                  <a:pt x="289" y="195"/>
                </a:moveTo>
                <a:cubicBezTo>
                  <a:pt x="289" y="196"/>
                  <a:pt x="288" y="197"/>
                  <a:pt x="288" y="197"/>
                </a:cubicBezTo>
                <a:cubicBezTo>
                  <a:pt x="286" y="198"/>
                  <a:pt x="284" y="199"/>
                  <a:pt x="282" y="199"/>
                </a:cubicBezTo>
                <a:cubicBezTo>
                  <a:pt x="257" y="202"/>
                  <a:pt x="231" y="206"/>
                  <a:pt x="206" y="208"/>
                </a:cubicBezTo>
                <a:cubicBezTo>
                  <a:pt x="171" y="211"/>
                  <a:pt x="137" y="216"/>
                  <a:pt x="104" y="225"/>
                </a:cubicBezTo>
                <a:cubicBezTo>
                  <a:pt x="102" y="225"/>
                  <a:pt x="100" y="225"/>
                  <a:pt x="98" y="224"/>
                </a:cubicBezTo>
                <a:cubicBezTo>
                  <a:pt x="98" y="224"/>
                  <a:pt x="98" y="224"/>
                  <a:pt x="98" y="223"/>
                </a:cubicBezTo>
                <a:cubicBezTo>
                  <a:pt x="97" y="223"/>
                  <a:pt x="97" y="222"/>
                  <a:pt x="98" y="222"/>
                </a:cubicBezTo>
                <a:cubicBezTo>
                  <a:pt x="99" y="221"/>
                  <a:pt x="101" y="219"/>
                  <a:pt x="103" y="219"/>
                </a:cubicBezTo>
                <a:cubicBezTo>
                  <a:pt x="123" y="215"/>
                  <a:pt x="143" y="209"/>
                  <a:pt x="164" y="206"/>
                </a:cubicBezTo>
                <a:cubicBezTo>
                  <a:pt x="202" y="201"/>
                  <a:pt x="241" y="197"/>
                  <a:pt x="279" y="193"/>
                </a:cubicBezTo>
                <a:cubicBezTo>
                  <a:pt x="282" y="193"/>
                  <a:pt x="285" y="193"/>
                  <a:pt x="287" y="193"/>
                </a:cubicBezTo>
                <a:cubicBezTo>
                  <a:pt x="288" y="193"/>
                  <a:pt x="288" y="194"/>
                  <a:pt x="289" y="195"/>
                </a:cubicBezTo>
                <a:close/>
                <a:moveTo>
                  <a:pt x="244" y="65"/>
                </a:moveTo>
                <a:cubicBezTo>
                  <a:pt x="244" y="65"/>
                  <a:pt x="244" y="65"/>
                  <a:pt x="244" y="65"/>
                </a:cubicBezTo>
                <a:cubicBezTo>
                  <a:pt x="223" y="65"/>
                  <a:pt x="202" y="65"/>
                  <a:pt x="181" y="65"/>
                </a:cubicBezTo>
                <a:cubicBezTo>
                  <a:pt x="165" y="66"/>
                  <a:pt x="148" y="66"/>
                  <a:pt x="131" y="67"/>
                </a:cubicBezTo>
                <a:cubicBezTo>
                  <a:pt x="117" y="68"/>
                  <a:pt x="103" y="70"/>
                  <a:pt x="89" y="73"/>
                </a:cubicBezTo>
                <a:cubicBezTo>
                  <a:pt x="79" y="74"/>
                  <a:pt x="68" y="77"/>
                  <a:pt x="58" y="80"/>
                </a:cubicBezTo>
                <a:cubicBezTo>
                  <a:pt x="48" y="83"/>
                  <a:pt x="41" y="89"/>
                  <a:pt x="35" y="98"/>
                </a:cubicBezTo>
                <a:cubicBezTo>
                  <a:pt x="24" y="113"/>
                  <a:pt x="18" y="130"/>
                  <a:pt x="13" y="148"/>
                </a:cubicBezTo>
                <a:cubicBezTo>
                  <a:pt x="5" y="176"/>
                  <a:pt x="7" y="204"/>
                  <a:pt x="9" y="233"/>
                </a:cubicBezTo>
                <a:cubicBezTo>
                  <a:pt x="10" y="245"/>
                  <a:pt x="15" y="258"/>
                  <a:pt x="24" y="267"/>
                </a:cubicBezTo>
                <a:cubicBezTo>
                  <a:pt x="41" y="285"/>
                  <a:pt x="63" y="291"/>
                  <a:pt x="87" y="289"/>
                </a:cubicBezTo>
                <a:cubicBezTo>
                  <a:pt x="105" y="288"/>
                  <a:pt x="122" y="285"/>
                  <a:pt x="139" y="283"/>
                </a:cubicBezTo>
                <a:cubicBezTo>
                  <a:pt x="169" y="280"/>
                  <a:pt x="200" y="274"/>
                  <a:pt x="230" y="266"/>
                </a:cubicBezTo>
                <a:cubicBezTo>
                  <a:pt x="245" y="262"/>
                  <a:pt x="260" y="258"/>
                  <a:pt x="275" y="254"/>
                </a:cubicBezTo>
                <a:cubicBezTo>
                  <a:pt x="301" y="246"/>
                  <a:pt x="328" y="242"/>
                  <a:pt x="353" y="232"/>
                </a:cubicBezTo>
                <a:cubicBezTo>
                  <a:pt x="355" y="231"/>
                  <a:pt x="359" y="231"/>
                  <a:pt x="362" y="231"/>
                </a:cubicBezTo>
                <a:cubicBezTo>
                  <a:pt x="367" y="232"/>
                  <a:pt x="368" y="234"/>
                  <a:pt x="368" y="240"/>
                </a:cubicBezTo>
                <a:cubicBezTo>
                  <a:pt x="366" y="255"/>
                  <a:pt x="365" y="270"/>
                  <a:pt x="363" y="285"/>
                </a:cubicBezTo>
                <a:cubicBezTo>
                  <a:pt x="363" y="289"/>
                  <a:pt x="362" y="293"/>
                  <a:pt x="363" y="297"/>
                </a:cubicBezTo>
                <a:cubicBezTo>
                  <a:pt x="364" y="308"/>
                  <a:pt x="377" y="317"/>
                  <a:pt x="387" y="312"/>
                </a:cubicBezTo>
                <a:cubicBezTo>
                  <a:pt x="389" y="312"/>
                  <a:pt x="391" y="311"/>
                  <a:pt x="393" y="310"/>
                </a:cubicBezTo>
                <a:cubicBezTo>
                  <a:pt x="414" y="300"/>
                  <a:pt x="434" y="290"/>
                  <a:pt x="452" y="276"/>
                </a:cubicBezTo>
                <a:cubicBezTo>
                  <a:pt x="481" y="256"/>
                  <a:pt x="509" y="235"/>
                  <a:pt x="539" y="217"/>
                </a:cubicBezTo>
                <a:cubicBezTo>
                  <a:pt x="553" y="209"/>
                  <a:pt x="565" y="199"/>
                  <a:pt x="578" y="190"/>
                </a:cubicBezTo>
                <a:cubicBezTo>
                  <a:pt x="583" y="186"/>
                  <a:pt x="588" y="182"/>
                  <a:pt x="593" y="178"/>
                </a:cubicBezTo>
                <a:cubicBezTo>
                  <a:pt x="609" y="167"/>
                  <a:pt x="623" y="155"/>
                  <a:pt x="636" y="141"/>
                </a:cubicBezTo>
                <a:cubicBezTo>
                  <a:pt x="639" y="138"/>
                  <a:pt x="642" y="134"/>
                  <a:pt x="645" y="129"/>
                </a:cubicBezTo>
                <a:cubicBezTo>
                  <a:pt x="649" y="123"/>
                  <a:pt x="647" y="115"/>
                  <a:pt x="642" y="110"/>
                </a:cubicBezTo>
                <a:cubicBezTo>
                  <a:pt x="638" y="107"/>
                  <a:pt x="634" y="105"/>
                  <a:pt x="630" y="103"/>
                </a:cubicBezTo>
                <a:cubicBezTo>
                  <a:pt x="601" y="87"/>
                  <a:pt x="573" y="70"/>
                  <a:pt x="542" y="59"/>
                </a:cubicBezTo>
                <a:cubicBezTo>
                  <a:pt x="533" y="56"/>
                  <a:pt x="524" y="53"/>
                  <a:pt x="515" y="49"/>
                </a:cubicBezTo>
                <a:cubicBezTo>
                  <a:pt x="484" y="34"/>
                  <a:pt x="451" y="25"/>
                  <a:pt x="419" y="14"/>
                </a:cubicBezTo>
                <a:cubicBezTo>
                  <a:pt x="411" y="11"/>
                  <a:pt x="402" y="10"/>
                  <a:pt x="394" y="11"/>
                </a:cubicBezTo>
                <a:cubicBezTo>
                  <a:pt x="383" y="12"/>
                  <a:pt x="376" y="18"/>
                  <a:pt x="370" y="26"/>
                </a:cubicBezTo>
                <a:cubicBezTo>
                  <a:pt x="366" y="34"/>
                  <a:pt x="362" y="42"/>
                  <a:pt x="361" y="52"/>
                </a:cubicBezTo>
                <a:cubicBezTo>
                  <a:pt x="360" y="56"/>
                  <a:pt x="359" y="60"/>
                  <a:pt x="358" y="63"/>
                </a:cubicBezTo>
                <a:cubicBezTo>
                  <a:pt x="357" y="67"/>
                  <a:pt x="355" y="69"/>
                  <a:pt x="352" y="68"/>
                </a:cubicBezTo>
                <a:cubicBezTo>
                  <a:pt x="341" y="68"/>
                  <a:pt x="331" y="68"/>
                  <a:pt x="321" y="68"/>
                </a:cubicBezTo>
                <a:cubicBezTo>
                  <a:pt x="295" y="67"/>
                  <a:pt x="270" y="66"/>
                  <a:pt x="244" y="6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536457" y="156536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sz="24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827694"/>
            <a:ext cx="12192000" cy="0"/>
          </a:xfrm>
          <a:prstGeom prst="line">
            <a:avLst/>
          </a:prstGeom>
          <a:ln w="1270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0" y="940231"/>
            <a:ext cx="12192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756357" y="1760057"/>
            <a:ext cx="6344354" cy="3760387"/>
          </a:xfrm>
          <a:custGeom>
            <a:avLst/>
            <a:gdLst>
              <a:gd name="T0" fmla="*/ 499 w 914"/>
              <a:gd name="T1" fmla="*/ 246 h 539"/>
              <a:gd name="T2" fmla="*/ 594 w 914"/>
              <a:gd name="T3" fmla="*/ 185 h 539"/>
              <a:gd name="T4" fmla="*/ 635 w 914"/>
              <a:gd name="T5" fmla="*/ 202 h 539"/>
              <a:gd name="T6" fmla="*/ 729 w 914"/>
              <a:gd name="T7" fmla="*/ 218 h 539"/>
              <a:gd name="T8" fmla="*/ 750 w 914"/>
              <a:gd name="T9" fmla="*/ 196 h 539"/>
              <a:gd name="T10" fmla="*/ 640 w 914"/>
              <a:gd name="T11" fmla="*/ 157 h 539"/>
              <a:gd name="T12" fmla="*/ 691 w 914"/>
              <a:gd name="T13" fmla="*/ 139 h 539"/>
              <a:gd name="T14" fmla="*/ 796 w 914"/>
              <a:gd name="T15" fmla="*/ 69 h 539"/>
              <a:gd name="T16" fmla="*/ 868 w 914"/>
              <a:gd name="T17" fmla="*/ 109 h 539"/>
              <a:gd name="T18" fmla="*/ 551 w 914"/>
              <a:gd name="T19" fmla="*/ 285 h 539"/>
              <a:gd name="T20" fmla="*/ 162 w 914"/>
              <a:gd name="T21" fmla="*/ 515 h 539"/>
              <a:gd name="T22" fmla="*/ 229 w 914"/>
              <a:gd name="T23" fmla="*/ 407 h 539"/>
              <a:gd name="T24" fmla="*/ 271 w 914"/>
              <a:gd name="T25" fmla="*/ 366 h 539"/>
              <a:gd name="T26" fmla="*/ 393 w 914"/>
              <a:gd name="T27" fmla="*/ 396 h 539"/>
              <a:gd name="T28" fmla="*/ 510 w 914"/>
              <a:gd name="T29" fmla="*/ 288 h 539"/>
              <a:gd name="T30" fmla="*/ 485 w 914"/>
              <a:gd name="T31" fmla="*/ 107 h 539"/>
              <a:gd name="T32" fmla="*/ 212 w 914"/>
              <a:gd name="T33" fmla="*/ 194 h 539"/>
              <a:gd name="T34" fmla="*/ 338 w 914"/>
              <a:gd name="T35" fmla="*/ 35 h 539"/>
              <a:gd name="T36" fmla="*/ 362 w 914"/>
              <a:gd name="T37" fmla="*/ 8 h 539"/>
              <a:gd name="T38" fmla="*/ 427 w 914"/>
              <a:gd name="T39" fmla="*/ 116 h 539"/>
              <a:gd name="T40" fmla="*/ 402 w 914"/>
              <a:gd name="T41" fmla="*/ 51 h 539"/>
              <a:gd name="T42" fmla="*/ 352 w 914"/>
              <a:gd name="T43" fmla="*/ 151 h 539"/>
              <a:gd name="T44" fmla="*/ 415 w 914"/>
              <a:gd name="T45" fmla="*/ 83 h 539"/>
              <a:gd name="T46" fmla="*/ 375 w 914"/>
              <a:gd name="T47" fmla="*/ 145 h 539"/>
              <a:gd name="T48" fmla="*/ 403 w 914"/>
              <a:gd name="T49" fmla="*/ 142 h 539"/>
              <a:gd name="T50" fmla="*/ 329 w 914"/>
              <a:gd name="T51" fmla="*/ 44 h 539"/>
              <a:gd name="T52" fmla="*/ 424 w 914"/>
              <a:gd name="T53" fmla="*/ 70 h 539"/>
              <a:gd name="T54" fmla="*/ 321 w 914"/>
              <a:gd name="T55" fmla="*/ 149 h 539"/>
              <a:gd name="T56" fmla="*/ 392 w 914"/>
              <a:gd name="T57" fmla="*/ 41 h 539"/>
              <a:gd name="T58" fmla="*/ 395 w 914"/>
              <a:gd name="T59" fmla="*/ 2 h 539"/>
              <a:gd name="T60" fmla="*/ 237 w 914"/>
              <a:gd name="T61" fmla="*/ 23 h 539"/>
              <a:gd name="T62" fmla="*/ 244 w 914"/>
              <a:gd name="T63" fmla="*/ 41 h 539"/>
              <a:gd name="T64" fmla="*/ 172 w 914"/>
              <a:gd name="T65" fmla="*/ 340 h 539"/>
              <a:gd name="T66" fmla="*/ 505 w 914"/>
              <a:gd name="T67" fmla="*/ 125 h 539"/>
              <a:gd name="T68" fmla="*/ 4 w 914"/>
              <a:gd name="T69" fmla="*/ 150 h 539"/>
              <a:gd name="T70" fmla="*/ 477 w 914"/>
              <a:gd name="T71" fmla="*/ 53 h 539"/>
              <a:gd name="T72" fmla="*/ 45 w 914"/>
              <a:gd name="T73" fmla="*/ 161 h 539"/>
              <a:gd name="T74" fmla="*/ 451 w 914"/>
              <a:gd name="T75" fmla="*/ 12 h 539"/>
              <a:gd name="T76" fmla="*/ 574 w 914"/>
              <a:gd name="T77" fmla="*/ 24 h 539"/>
              <a:gd name="T78" fmla="*/ 477 w 914"/>
              <a:gd name="T79" fmla="*/ 315 h 539"/>
              <a:gd name="T80" fmla="*/ 203 w 914"/>
              <a:gd name="T81" fmla="*/ 231 h 539"/>
              <a:gd name="T82" fmla="*/ 259 w 914"/>
              <a:gd name="T83" fmla="*/ 168 h 539"/>
              <a:gd name="T84" fmla="*/ 136 w 914"/>
              <a:gd name="T85" fmla="*/ 216 h 539"/>
              <a:gd name="T86" fmla="*/ 101 w 914"/>
              <a:gd name="T87" fmla="*/ 147 h 539"/>
              <a:gd name="T88" fmla="*/ 186 w 914"/>
              <a:gd name="T89" fmla="*/ 323 h 539"/>
              <a:gd name="T90" fmla="*/ 230 w 914"/>
              <a:gd name="T91" fmla="*/ 261 h 539"/>
              <a:gd name="T92" fmla="*/ 457 w 914"/>
              <a:gd name="T93" fmla="*/ 147 h 539"/>
              <a:gd name="T94" fmla="*/ 226 w 914"/>
              <a:gd name="T95" fmla="*/ 74 h 539"/>
              <a:gd name="T96" fmla="*/ 121 w 914"/>
              <a:gd name="T97" fmla="*/ 129 h 539"/>
              <a:gd name="T98" fmla="*/ 193 w 914"/>
              <a:gd name="T99" fmla="*/ 66 h 539"/>
              <a:gd name="T100" fmla="*/ 301 w 914"/>
              <a:gd name="T101" fmla="*/ 244 h 539"/>
              <a:gd name="T102" fmla="*/ 459 w 914"/>
              <a:gd name="T103" fmla="*/ 205 h 539"/>
              <a:gd name="T104" fmla="*/ 425 w 914"/>
              <a:gd name="T105" fmla="*/ 207 h 539"/>
              <a:gd name="T106" fmla="*/ 327 w 914"/>
              <a:gd name="T107" fmla="*/ 240 h 539"/>
              <a:gd name="T108" fmla="*/ 647 w 914"/>
              <a:gd name="T109" fmla="*/ 42 h 539"/>
              <a:gd name="T110" fmla="*/ 733 w 914"/>
              <a:gd name="T111" fmla="*/ 122 h 539"/>
              <a:gd name="T112" fmla="*/ 592 w 914"/>
              <a:gd name="T113" fmla="*/ 76 h 539"/>
              <a:gd name="T114" fmla="*/ 683 w 914"/>
              <a:gd name="T115" fmla="*/ 73 h 539"/>
              <a:gd name="T116" fmla="*/ 555 w 914"/>
              <a:gd name="T117" fmla="*/ 120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4" h="539">
                <a:moveTo>
                  <a:pt x="532" y="263"/>
                </a:moveTo>
                <a:cubicBezTo>
                  <a:pt x="533" y="259"/>
                  <a:pt x="532" y="256"/>
                  <a:pt x="528" y="255"/>
                </a:cubicBezTo>
                <a:cubicBezTo>
                  <a:pt x="525" y="255"/>
                  <a:pt x="523" y="255"/>
                  <a:pt x="520" y="255"/>
                </a:cubicBezTo>
                <a:cubicBezTo>
                  <a:pt x="497" y="256"/>
                  <a:pt x="474" y="257"/>
                  <a:pt x="450" y="258"/>
                </a:cubicBezTo>
                <a:cubicBezTo>
                  <a:pt x="444" y="258"/>
                  <a:pt x="437" y="259"/>
                  <a:pt x="431" y="262"/>
                </a:cubicBezTo>
                <a:cubicBezTo>
                  <a:pt x="434" y="263"/>
                  <a:pt x="436" y="263"/>
                  <a:pt x="438" y="263"/>
                </a:cubicBezTo>
                <a:cubicBezTo>
                  <a:pt x="451" y="263"/>
                  <a:pt x="464" y="262"/>
                  <a:pt x="476" y="262"/>
                </a:cubicBezTo>
                <a:cubicBezTo>
                  <a:pt x="495" y="263"/>
                  <a:pt x="514" y="260"/>
                  <a:pt x="532" y="263"/>
                </a:cubicBezTo>
                <a:cubicBezTo>
                  <a:pt x="536" y="258"/>
                  <a:pt x="544" y="255"/>
                  <a:pt x="541" y="249"/>
                </a:cubicBezTo>
                <a:cubicBezTo>
                  <a:pt x="538" y="244"/>
                  <a:pt x="531" y="247"/>
                  <a:pt x="525" y="247"/>
                </a:cubicBezTo>
                <a:cubicBezTo>
                  <a:pt x="517" y="246"/>
                  <a:pt x="508" y="246"/>
                  <a:pt x="499" y="246"/>
                </a:cubicBezTo>
                <a:cubicBezTo>
                  <a:pt x="499" y="246"/>
                  <a:pt x="498" y="245"/>
                  <a:pt x="497" y="245"/>
                </a:cubicBezTo>
                <a:cubicBezTo>
                  <a:pt x="498" y="244"/>
                  <a:pt x="499" y="242"/>
                  <a:pt x="499" y="242"/>
                </a:cubicBezTo>
                <a:cubicBezTo>
                  <a:pt x="515" y="242"/>
                  <a:pt x="531" y="239"/>
                  <a:pt x="546" y="241"/>
                </a:cubicBezTo>
                <a:cubicBezTo>
                  <a:pt x="548" y="241"/>
                  <a:pt x="551" y="241"/>
                  <a:pt x="552" y="239"/>
                </a:cubicBezTo>
                <a:cubicBezTo>
                  <a:pt x="563" y="229"/>
                  <a:pt x="571" y="217"/>
                  <a:pt x="578" y="204"/>
                </a:cubicBezTo>
                <a:cubicBezTo>
                  <a:pt x="580" y="202"/>
                  <a:pt x="578" y="199"/>
                  <a:pt x="575" y="199"/>
                </a:cubicBezTo>
                <a:cubicBezTo>
                  <a:pt x="567" y="199"/>
                  <a:pt x="559" y="199"/>
                  <a:pt x="551" y="199"/>
                </a:cubicBezTo>
                <a:cubicBezTo>
                  <a:pt x="544" y="199"/>
                  <a:pt x="536" y="199"/>
                  <a:pt x="528" y="199"/>
                </a:cubicBezTo>
                <a:cubicBezTo>
                  <a:pt x="528" y="195"/>
                  <a:pt x="531" y="195"/>
                  <a:pt x="533" y="195"/>
                </a:cubicBezTo>
                <a:cubicBezTo>
                  <a:pt x="548" y="193"/>
                  <a:pt x="563" y="190"/>
                  <a:pt x="578" y="192"/>
                </a:cubicBezTo>
                <a:cubicBezTo>
                  <a:pt x="586" y="193"/>
                  <a:pt x="590" y="191"/>
                  <a:pt x="594" y="185"/>
                </a:cubicBezTo>
                <a:cubicBezTo>
                  <a:pt x="597" y="181"/>
                  <a:pt x="601" y="178"/>
                  <a:pt x="604" y="174"/>
                </a:cubicBezTo>
                <a:cubicBezTo>
                  <a:pt x="611" y="167"/>
                  <a:pt x="613" y="167"/>
                  <a:pt x="618" y="175"/>
                </a:cubicBezTo>
                <a:cubicBezTo>
                  <a:pt x="620" y="178"/>
                  <a:pt x="622" y="181"/>
                  <a:pt x="624" y="184"/>
                </a:cubicBezTo>
                <a:cubicBezTo>
                  <a:pt x="627" y="188"/>
                  <a:pt x="631" y="191"/>
                  <a:pt x="636" y="191"/>
                </a:cubicBezTo>
                <a:cubicBezTo>
                  <a:pt x="646" y="191"/>
                  <a:pt x="657" y="191"/>
                  <a:pt x="667" y="191"/>
                </a:cubicBezTo>
                <a:cubicBezTo>
                  <a:pt x="672" y="191"/>
                  <a:pt x="678" y="191"/>
                  <a:pt x="683" y="191"/>
                </a:cubicBezTo>
                <a:cubicBezTo>
                  <a:pt x="684" y="191"/>
                  <a:pt x="685" y="193"/>
                  <a:pt x="685" y="193"/>
                </a:cubicBezTo>
                <a:cubicBezTo>
                  <a:pt x="685" y="194"/>
                  <a:pt x="684" y="196"/>
                  <a:pt x="683" y="196"/>
                </a:cubicBezTo>
                <a:cubicBezTo>
                  <a:pt x="670" y="197"/>
                  <a:pt x="656" y="197"/>
                  <a:pt x="643" y="197"/>
                </a:cubicBezTo>
                <a:cubicBezTo>
                  <a:pt x="641" y="197"/>
                  <a:pt x="639" y="197"/>
                  <a:pt x="637" y="197"/>
                </a:cubicBezTo>
                <a:cubicBezTo>
                  <a:pt x="635" y="198"/>
                  <a:pt x="634" y="200"/>
                  <a:pt x="635" y="202"/>
                </a:cubicBezTo>
                <a:cubicBezTo>
                  <a:pt x="637" y="205"/>
                  <a:pt x="639" y="208"/>
                  <a:pt x="641" y="211"/>
                </a:cubicBezTo>
                <a:cubicBezTo>
                  <a:pt x="645" y="216"/>
                  <a:pt x="649" y="221"/>
                  <a:pt x="653" y="225"/>
                </a:cubicBezTo>
                <a:cubicBezTo>
                  <a:pt x="665" y="236"/>
                  <a:pt x="674" y="249"/>
                  <a:pt x="684" y="262"/>
                </a:cubicBezTo>
                <a:cubicBezTo>
                  <a:pt x="685" y="264"/>
                  <a:pt x="687" y="265"/>
                  <a:pt x="688" y="267"/>
                </a:cubicBezTo>
                <a:cubicBezTo>
                  <a:pt x="691" y="269"/>
                  <a:pt x="694" y="270"/>
                  <a:pt x="696" y="267"/>
                </a:cubicBezTo>
                <a:cubicBezTo>
                  <a:pt x="709" y="256"/>
                  <a:pt x="720" y="244"/>
                  <a:pt x="730" y="230"/>
                </a:cubicBezTo>
                <a:cubicBezTo>
                  <a:pt x="732" y="228"/>
                  <a:pt x="730" y="225"/>
                  <a:pt x="727" y="225"/>
                </a:cubicBezTo>
                <a:cubicBezTo>
                  <a:pt x="720" y="225"/>
                  <a:pt x="714" y="225"/>
                  <a:pt x="707" y="225"/>
                </a:cubicBezTo>
                <a:cubicBezTo>
                  <a:pt x="701" y="225"/>
                  <a:pt x="695" y="225"/>
                  <a:pt x="690" y="225"/>
                </a:cubicBezTo>
                <a:cubicBezTo>
                  <a:pt x="689" y="221"/>
                  <a:pt x="691" y="222"/>
                  <a:pt x="693" y="222"/>
                </a:cubicBezTo>
                <a:cubicBezTo>
                  <a:pt x="705" y="221"/>
                  <a:pt x="717" y="219"/>
                  <a:pt x="729" y="218"/>
                </a:cubicBezTo>
                <a:cubicBezTo>
                  <a:pt x="732" y="218"/>
                  <a:pt x="735" y="218"/>
                  <a:pt x="737" y="218"/>
                </a:cubicBezTo>
                <a:cubicBezTo>
                  <a:pt x="738" y="217"/>
                  <a:pt x="739" y="216"/>
                  <a:pt x="740" y="215"/>
                </a:cubicBezTo>
                <a:cubicBezTo>
                  <a:pt x="739" y="214"/>
                  <a:pt x="738" y="212"/>
                  <a:pt x="736" y="212"/>
                </a:cubicBezTo>
                <a:cubicBezTo>
                  <a:pt x="734" y="211"/>
                  <a:pt x="732" y="211"/>
                  <a:pt x="730" y="211"/>
                </a:cubicBezTo>
                <a:cubicBezTo>
                  <a:pt x="723" y="211"/>
                  <a:pt x="716" y="212"/>
                  <a:pt x="709" y="212"/>
                </a:cubicBezTo>
                <a:cubicBezTo>
                  <a:pt x="693" y="212"/>
                  <a:pt x="677" y="213"/>
                  <a:pt x="660" y="212"/>
                </a:cubicBezTo>
                <a:cubicBezTo>
                  <a:pt x="663" y="211"/>
                  <a:pt x="666" y="210"/>
                  <a:pt x="669" y="209"/>
                </a:cubicBezTo>
                <a:cubicBezTo>
                  <a:pt x="694" y="208"/>
                  <a:pt x="719" y="206"/>
                  <a:pt x="744" y="205"/>
                </a:cubicBezTo>
                <a:cubicBezTo>
                  <a:pt x="746" y="204"/>
                  <a:pt x="749" y="204"/>
                  <a:pt x="751" y="203"/>
                </a:cubicBezTo>
                <a:cubicBezTo>
                  <a:pt x="753" y="202"/>
                  <a:pt x="754" y="200"/>
                  <a:pt x="754" y="199"/>
                </a:cubicBezTo>
                <a:cubicBezTo>
                  <a:pt x="754" y="198"/>
                  <a:pt x="752" y="196"/>
                  <a:pt x="750" y="196"/>
                </a:cubicBezTo>
                <a:cubicBezTo>
                  <a:pt x="739" y="195"/>
                  <a:pt x="728" y="196"/>
                  <a:pt x="717" y="195"/>
                </a:cubicBezTo>
                <a:cubicBezTo>
                  <a:pt x="714" y="195"/>
                  <a:pt x="712" y="195"/>
                  <a:pt x="710" y="194"/>
                </a:cubicBezTo>
                <a:cubicBezTo>
                  <a:pt x="709" y="194"/>
                  <a:pt x="709" y="193"/>
                  <a:pt x="709" y="192"/>
                </a:cubicBezTo>
                <a:cubicBezTo>
                  <a:pt x="708" y="192"/>
                  <a:pt x="709" y="191"/>
                  <a:pt x="709" y="191"/>
                </a:cubicBezTo>
                <a:cubicBezTo>
                  <a:pt x="712" y="191"/>
                  <a:pt x="714" y="190"/>
                  <a:pt x="717" y="190"/>
                </a:cubicBezTo>
                <a:cubicBezTo>
                  <a:pt x="730" y="189"/>
                  <a:pt x="743" y="189"/>
                  <a:pt x="756" y="188"/>
                </a:cubicBezTo>
                <a:cubicBezTo>
                  <a:pt x="762" y="188"/>
                  <a:pt x="767" y="186"/>
                  <a:pt x="770" y="181"/>
                </a:cubicBezTo>
                <a:cubicBezTo>
                  <a:pt x="775" y="173"/>
                  <a:pt x="784" y="169"/>
                  <a:pt x="785" y="159"/>
                </a:cubicBezTo>
                <a:cubicBezTo>
                  <a:pt x="777" y="156"/>
                  <a:pt x="768" y="158"/>
                  <a:pt x="759" y="158"/>
                </a:cubicBezTo>
                <a:cubicBezTo>
                  <a:pt x="726" y="158"/>
                  <a:pt x="692" y="159"/>
                  <a:pt x="658" y="160"/>
                </a:cubicBezTo>
                <a:cubicBezTo>
                  <a:pt x="652" y="160"/>
                  <a:pt x="645" y="163"/>
                  <a:pt x="640" y="157"/>
                </a:cubicBezTo>
                <a:cubicBezTo>
                  <a:pt x="645" y="153"/>
                  <a:pt x="651" y="155"/>
                  <a:pt x="657" y="155"/>
                </a:cubicBezTo>
                <a:cubicBezTo>
                  <a:pt x="695" y="154"/>
                  <a:pt x="733" y="153"/>
                  <a:pt x="771" y="152"/>
                </a:cubicBezTo>
                <a:cubicBezTo>
                  <a:pt x="779" y="152"/>
                  <a:pt x="786" y="151"/>
                  <a:pt x="794" y="150"/>
                </a:cubicBezTo>
                <a:cubicBezTo>
                  <a:pt x="796" y="150"/>
                  <a:pt x="797" y="149"/>
                  <a:pt x="799" y="147"/>
                </a:cubicBezTo>
                <a:cubicBezTo>
                  <a:pt x="799" y="146"/>
                  <a:pt x="800" y="144"/>
                  <a:pt x="800" y="143"/>
                </a:cubicBezTo>
                <a:cubicBezTo>
                  <a:pt x="799" y="142"/>
                  <a:pt x="798" y="141"/>
                  <a:pt x="797" y="141"/>
                </a:cubicBezTo>
                <a:cubicBezTo>
                  <a:pt x="792" y="141"/>
                  <a:pt x="787" y="141"/>
                  <a:pt x="783" y="141"/>
                </a:cubicBezTo>
                <a:cubicBezTo>
                  <a:pt x="763" y="142"/>
                  <a:pt x="742" y="143"/>
                  <a:pt x="722" y="144"/>
                </a:cubicBezTo>
                <a:cubicBezTo>
                  <a:pt x="712" y="144"/>
                  <a:pt x="701" y="144"/>
                  <a:pt x="690" y="143"/>
                </a:cubicBezTo>
                <a:cubicBezTo>
                  <a:pt x="690" y="143"/>
                  <a:pt x="689" y="142"/>
                  <a:pt x="689" y="141"/>
                </a:cubicBezTo>
                <a:cubicBezTo>
                  <a:pt x="689" y="141"/>
                  <a:pt x="690" y="139"/>
                  <a:pt x="691" y="139"/>
                </a:cubicBezTo>
                <a:cubicBezTo>
                  <a:pt x="694" y="139"/>
                  <a:pt x="698" y="138"/>
                  <a:pt x="701" y="138"/>
                </a:cubicBezTo>
                <a:cubicBezTo>
                  <a:pt x="730" y="139"/>
                  <a:pt x="760" y="137"/>
                  <a:pt x="789" y="135"/>
                </a:cubicBezTo>
                <a:cubicBezTo>
                  <a:pt x="790" y="135"/>
                  <a:pt x="791" y="135"/>
                  <a:pt x="792" y="134"/>
                </a:cubicBezTo>
                <a:cubicBezTo>
                  <a:pt x="812" y="131"/>
                  <a:pt x="812" y="134"/>
                  <a:pt x="826" y="115"/>
                </a:cubicBezTo>
                <a:cubicBezTo>
                  <a:pt x="830" y="109"/>
                  <a:pt x="836" y="103"/>
                  <a:pt x="842" y="97"/>
                </a:cubicBezTo>
                <a:cubicBezTo>
                  <a:pt x="842" y="96"/>
                  <a:pt x="843" y="94"/>
                  <a:pt x="843" y="93"/>
                </a:cubicBezTo>
                <a:cubicBezTo>
                  <a:pt x="843" y="92"/>
                  <a:pt x="841" y="91"/>
                  <a:pt x="839" y="91"/>
                </a:cubicBezTo>
                <a:cubicBezTo>
                  <a:pt x="835" y="91"/>
                  <a:pt x="830" y="92"/>
                  <a:pt x="826" y="92"/>
                </a:cubicBezTo>
                <a:cubicBezTo>
                  <a:pt x="818" y="92"/>
                  <a:pt x="811" y="91"/>
                  <a:pt x="803" y="90"/>
                </a:cubicBezTo>
                <a:cubicBezTo>
                  <a:pt x="797" y="90"/>
                  <a:pt x="793" y="86"/>
                  <a:pt x="790" y="81"/>
                </a:cubicBezTo>
                <a:cubicBezTo>
                  <a:pt x="787" y="75"/>
                  <a:pt x="789" y="70"/>
                  <a:pt x="796" y="69"/>
                </a:cubicBezTo>
                <a:cubicBezTo>
                  <a:pt x="817" y="67"/>
                  <a:pt x="838" y="64"/>
                  <a:pt x="860" y="63"/>
                </a:cubicBezTo>
                <a:cubicBezTo>
                  <a:pt x="871" y="62"/>
                  <a:pt x="883" y="63"/>
                  <a:pt x="894" y="59"/>
                </a:cubicBezTo>
                <a:cubicBezTo>
                  <a:pt x="895" y="59"/>
                  <a:pt x="896" y="59"/>
                  <a:pt x="897" y="59"/>
                </a:cubicBezTo>
                <a:cubicBezTo>
                  <a:pt x="912" y="58"/>
                  <a:pt x="914" y="60"/>
                  <a:pt x="910" y="73"/>
                </a:cubicBezTo>
                <a:cubicBezTo>
                  <a:pt x="904" y="92"/>
                  <a:pt x="899" y="110"/>
                  <a:pt x="894" y="129"/>
                </a:cubicBezTo>
                <a:cubicBezTo>
                  <a:pt x="892" y="136"/>
                  <a:pt x="889" y="144"/>
                  <a:pt x="886" y="152"/>
                </a:cubicBezTo>
                <a:cubicBezTo>
                  <a:pt x="884" y="156"/>
                  <a:pt x="881" y="158"/>
                  <a:pt x="877" y="158"/>
                </a:cubicBezTo>
                <a:cubicBezTo>
                  <a:pt x="872" y="158"/>
                  <a:pt x="868" y="155"/>
                  <a:pt x="866" y="151"/>
                </a:cubicBezTo>
                <a:cubicBezTo>
                  <a:pt x="863" y="145"/>
                  <a:pt x="864" y="140"/>
                  <a:pt x="865" y="134"/>
                </a:cubicBezTo>
                <a:cubicBezTo>
                  <a:pt x="866" y="128"/>
                  <a:pt x="867" y="122"/>
                  <a:pt x="868" y="116"/>
                </a:cubicBezTo>
                <a:cubicBezTo>
                  <a:pt x="868" y="115"/>
                  <a:pt x="868" y="113"/>
                  <a:pt x="868" y="109"/>
                </a:cubicBezTo>
                <a:cubicBezTo>
                  <a:pt x="862" y="113"/>
                  <a:pt x="859" y="117"/>
                  <a:pt x="856" y="120"/>
                </a:cubicBezTo>
                <a:cubicBezTo>
                  <a:pt x="839" y="141"/>
                  <a:pt x="821" y="161"/>
                  <a:pt x="804" y="182"/>
                </a:cubicBezTo>
                <a:cubicBezTo>
                  <a:pt x="798" y="189"/>
                  <a:pt x="792" y="196"/>
                  <a:pt x="787" y="203"/>
                </a:cubicBezTo>
                <a:cubicBezTo>
                  <a:pt x="761" y="240"/>
                  <a:pt x="730" y="270"/>
                  <a:pt x="700" y="303"/>
                </a:cubicBezTo>
                <a:cubicBezTo>
                  <a:pt x="695" y="309"/>
                  <a:pt x="692" y="310"/>
                  <a:pt x="686" y="305"/>
                </a:cubicBezTo>
                <a:cubicBezTo>
                  <a:pt x="682" y="303"/>
                  <a:pt x="678" y="299"/>
                  <a:pt x="675" y="295"/>
                </a:cubicBezTo>
                <a:cubicBezTo>
                  <a:pt x="661" y="273"/>
                  <a:pt x="643" y="253"/>
                  <a:pt x="625" y="234"/>
                </a:cubicBezTo>
                <a:cubicBezTo>
                  <a:pt x="621" y="229"/>
                  <a:pt x="617" y="224"/>
                  <a:pt x="613" y="219"/>
                </a:cubicBezTo>
                <a:cubicBezTo>
                  <a:pt x="608" y="213"/>
                  <a:pt x="606" y="213"/>
                  <a:pt x="602" y="218"/>
                </a:cubicBezTo>
                <a:cubicBezTo>
                  <a:pt x="596" y="225"/>
                  <a:pt x="590" y="231"/>
                  <a:pt x="585" y="239"/>
                </a:cubicBezTo>
                <a:cubicBezTo>
                  <a:pt x="575" y="256"/>
                  <a:pt x="564" y="272"/>
                  <a:pt x="551" y="285"/>
                </a:cubicBezTo>
                <a:cubicBezTo>
                  <a:pt x="543" y="294"/>
                  <a:pt x="535" y="303"/>
                  <a:pt x="529" y="312"/>
                </a:cubicBezTo>
                <a:cubicBezTo>
                  <a:pt x="513" y="334"/>
                  <a:pt x="494" y="354"/>
                  <a:pt x="475" y="373"/>
                </a:cubicBezTo>
                <a:cubicBezTo>
                  <a:pt x="464" y="385"/>
                  <a:pt x="453" y="396"/>
                  <a:pt x="444" y="410"/>
                </a:cubicBezTo>
                <a:cubicBezTo>
                  <a:pt x="435" y="423"/>
                  <a:pt x="423" y="432"/>
                  <a:pt x="413" y="443"/>
                </a:cubicBezTo>
                <a:cubicBezTo>
                  <a:pt x="409" y="448"/>
                  <a:pt x="400" y="448"/>
                  <a:pt x="396" y="443"/>
                </a:cubicBezTo>
                <a:cubicBezTo>
                  <a:pt x="384" y="430"/>
                  <a:pt x="373" y="417"/>
                  <a:pt x="363" y="403"/>
                </a:cubicBezTo>
                <a:cubicBezTo>
                  <a:pt x="352" y="386"/>
                  <a:pt x="338" y="371"/>
                  <a:pt x="323" y="357"/>
                </a:cubicBezTo>
                <a:cubicBezTo>
                  <a:pt x="316" y="350"/>
                  <a:pt x="315" y="350"/>
                  <a:pt x="308" y="356"/>
                </a:cubicBezTo>
                <a:cubicBezTo>
                  <a:pt x="298" y="366"/>
                  <a:pt x="288" y="375"/>
                  <a:pt x="279" y="385"/>
                </a:cubicBezTo>
                <a:cubicBezTo>
                  <a:pt x="259" y="406"/>
                  <a:pt x="240" y="428"/>
                  <a:pt x="221" y="449"/>
                </a:cubicBezTo>
                <a:cubicBezTo>
                  <a:pt x="201" y="471"/>
                  <a:pt x="182" y="493"/>
                  <a:pt x="162" y="515"/>
                </a:cubicBezTo>
                <a:cubicBezTo>
                  <a:pt x="157" y="521"/>
                  <a:pt x="152" y="526"/>
                  <a:pt x="146" y="532"/>
                </a:cubicBezTo>
                <a:cubicBezTo>
                  <a:pt x="139" y="539"/>
                  <a:pt x="131" y="539"/>
                  <a:pt x="122" y="533"/>
                </a:cubicBezTo>
                <a:cubicBezTo>
                  <a:pt x="118" y="529"/>
                  <a:pt x="115" y="526"/>
                  <a:pt x="111" y="523"/>
                </a:cubicBezTo>
                <a:cubicBezTo>
                  <a:pt x="99" y="512"/>
                  <a:pt x="87" y="502"/>
                  <a:pt x="75" y="492"/>
                </a:cubicBezTo>
                <a:cubicBezTo>
                  <a:pt x="70" y="489"/>
                  <a:pt x="67" y="485"/>
                  <a:pt x="65" y="479"/>
                </a:cubicBezTo>
                <a:cubicBezTo>
                  <a:pt x="63" y="470"/>
                  <a:pt x="68" y="464"/>
                  <a:pt x="77" y="464"/>
                </a:cubicBezTo>
                <a:cubicBezTo>
                  <a:pt x="88" y="463"/>
                  <a:pt x="96" y="467"/>
                  <a:pt x="104" y="475"/>
                </a:cubicBezTo>
                <a:cubicBezTo>
                  <a:pt x="112" y="483"/>
                  <a:pt x="121" y="491"/>
                  <a:pt x="129" y="499"/>
                </a:cubicBezTo>
                <a:cubicBezTo>
                  <a:pt x="135" y="504"/>
                  <a:pt x="137" y="503"/>
                  <a:pt x="141" y="498"/>
                </a:cubicBezTo>
                <a:cubicBezTo>
                  <a:pt x="160" y="477"/>
                  <a:pt x="179" y="458"/>
                  <a:pt x="198" y="438"/>
                </a:cubicBezTo>
                <a:cubicBezTo>
                  <a:pt x="208" y="427"/>
                  <a:pt x="219" y="417"/>
                  <a:pt x="229" y="407"/>
                </a:cubicBezTo>
                <a:cubicBezTo>
                  <a:pt x="231" y="404"/>
                  <a:pt x="232" y="402"/>
                  <a:pt x="228" y="399"/>
                </a:cubicBezTo>
                <a:cubicBezTo>
                  <a:pt x="226" y="397"/>
                  <a:pt x="228" y="395"/>
                  <a:pt x="230" y="395"/>
                </a:cubicBezTo>
                <a:cubicBezTo>
                  <a:pt x="239" y="396"/>
                  <a:pt x="245" y="391"/>
                  <a:pt x="251" y="385"/>
                </a:cubicBezTo>
                <a:cubicBezTo>
                  <a:pt x="251" y="384"/>
                  <a:pt x="252" y="382"/>
                  <a:pt x="252" y="381"/>
                </a:cubicBezTo>
                <a:cubicBezTo>
                  <a:pt x="252" y="380"/>
                  <a:pt x="250" y="379"/>
                  <a:pt x="249" y="379"/>
                </a:cubicBezTo>
                <a:cubicBezTo>
                  <a:pt x="243" y="378"/>
                  <a:pt x="236" y="378"/>
                  <a:pt x="230" y="378"/>
                </a:cubicBezTo>
                <a:cubicBezTo>
                  <a:pt x="224" y="378"/>
                  <a:pt x="217" y="378"/>
                  <a:pt x="210" y="377"/>
                </a:cubicBezTo>
                <a:cubicBezTo>
                  <a:pt x="215" y="376"/>
                  <a:pt x="219" y="375"/>
                  <a:pt x="223" y="375"/>
                </a:cubicBezTo>
                <a:cubicBezTo>
                  <a:pt x="227" y="375"/>
                  <a:pt x="231" y="374"/>
                  <a:pt x="235" y="374"/>
                </a:cubicBezTo>
                <a:cubicBezTo>
                  <a:pt x="241" y="374"/>
                  <a:pt x="246" y="373"/>
                  <a:pt x="252" y="374"/>
                </a:cubicBezTo>
                <a:cubicBezTo>
                  <a:pt x="260" y="375"/>
                  <a:pt x="265" y="372"/>
                  <a:pt x="271" y="366"/>
                </a:cubicBezTo>
                <a:cubicBezTo>
                  <a:pt x="274" y="362"/>
                  <a:pt x="278" y="358"/>
                  <a:pt x="282" y="354"/>
                </a:cubicBezTo>
                <a:cubicBezTo>
                  <a:pt x="295" y="343"/>
                  <a:pt x="307" y="331"/>
                  <a:pt x="320" y="319"/>
                </a:cubicBezTo>
                <a:cubicBezTo>
                  <a:pt x="324" y="315"/>
                  <a:pt x="325" y="315"/>
                  <a:pt x="329" y="319"/>
                </a:cubicBezTo>
                <a:cubicBezTo>
                  <a:pt x="341" y="330"/>
                  <a:pt x="354" y="341"/>
                  <a:pt x="363" y="356"/>
                </a:cubicBezTo>
                <a:cubicBezTo>
                  <a:pt x="367" y="362"/>
                  <a:pt x="372" y="365"/>
                  <a:pt x="379" y="365"/>
                </a:cubicBezTo>
                <a:cubicBezTo>
                  <a:pt x="384" y="365"/>
                  <a:pt x="389" y="366"/>
                  <a:pt x="394" y="366"/>
                </a:cubicBezTo>
                <a:cubicBezTo>
                  <a:pt x="398" y="366"/>
                  <a:pt x="402" y="366"/>
                  <a:pt x="406" y="368"/>
                </a:cubicBezTo>
                <a:cubicBezTo>
                  <a:pt x="401" y="370"/>
                  <a:pt x="395" y="370"/>
                  <a:pt x="389" y="370"/>
                </a:cubicBezTo>
                <a:cubicBezTo>
                  <a:pt x="386" y="370"/>
                  <a:pt x="384" y="370"/>
                  <a:pt x="381" y="371"/>
                </a:cubicBezTo>
                <a:cubicBezTo>
                  <a:pt x="379" y="371"/>
                  <a:pt x="377" y="374"/>
                  <a:pt x="379" y="376"/>
                </a:cubicBezTo>
                <a:cubicBezTo>
                  <a:pt x="383" y="383"/>
                  <a:pt x="388" y="390"/>
                  <a:pt x="393" y="396"/>
                </a:cubicBezTo>
                <a:cubicBezTo>
                  <a:pt x="408" y="415"/>
                  <a:pt x="405" y="415"/>
                  <a:pt x="422" y="397"/>
                </a:cubicBezTo>
                <a:cubicBezTo>
                  <a:pt x="442" y="372"/>
                  <a:pt x="464" y="349"/>
                  <a:pt x="485" y="325"/>
                </a:cubicBezTo>
                <a:cubicBezTo>
                  <a:pt x="492" y="317"/>
                  <a:pt x="498" y="309"/>
                  <a:pt x="505" y="301"/>
                </a:cubicBezTo>
                <a:cubicBezTo>
                  <a:pt x="506" y="299"/>
                  <a:pt x="505" y="296"/>
                  <a:pt x="502" y="296"/>
                </a:cubicBezTo>
                <a:cubicBezTo>
                  <a:pt x="493" y="295"/>
                  <a:pt x="483" y="294"/>
                  <a:pt x="473" y="295"/>
                </a:cubicBezTo>
                <a:cubicBezTo>
                  <a:pt x="458" y="295"/>
                  <a:pt x="443" y="296"/>
                  <a:pt x="428" y="297"/>
                </a:cubicBezTo>
                <a:cubicBezTo>
                  <a:pt x="415" y="297"/>
                  <a:pt x="403" y="298"/>
                  <a:pt x="390" y="298"/>
                </a:cubicBezTo>
                <a:cubicBezTo>
                  <a:pt x="385" y="298"/>
                  <a:pt x="380" y="299"/>
                  <a:pt x="375" y="297"/>
                </a:cubicBezTo>
                <a:cubicBezTo>
                  <a:pt x="376" y="293"/>
                  <a:pt x="378" y="294"/>
                  <a:pt x="380" y="294"/>
                </a:cubicBezTo>
                <a:cubicBezTo>
                  <a:pt x="415" y="292"/>
                  <a:pt x="450" y="290"/>
                  <a:pt x="484" y="288"/>
                </a:cubicBezTo>
                <a:cubicBezTo>
                  <a:pt x="493" y="288"/>
                  <a:pt x="502" y="288"/>
                  <a:pt x="510" y="288"/>
                </a:cubicBezTo>
                <a:cubicBezTo>
                  <a:pt x="512" y="288"/>
                  <a:pt x="515" y="287"/>
                  <a:pt x="516" y="286"/>
                </a:cubicBezTo>
                <a:cubicBezTo>
                  <a:pt x="522" y="279"/>
                  <a:pt x="529" y="273"/>
                  <a:pt x="532" y="263"/>
                </a:cubicBezTo>
                <a:cubicBezTo>
                  <a:pt x="532" y="263"/>
                  <a:pt x="532" y="263"/>
                  <a:pt x="532" y="263"/>
                </a:cubicBezTo>
                <a:close/>
                <a:moveTo>
                  <a:pt x="489" y="72"/>
                </a:moveTo>
                <a:cubicBezTo>
                  <a:pt x="492" y="72"/>
                  <a:pt x="493" y="72"/>
                  <a:pt x="494" y="73"/>
                </a:cubicBezTo>
                <a:cubicBezTo>
                  <a:pt x="495" y="73"/>
                  <a:pt x="495" y="74"/>
                  <a:pt x="495" y="75"/>
                </a:cubicBezTo>
                <a:cubicBezTo>
                  <a:pt x="496" y="75"/>
                  <a:pt x="495" y="76"/>
                  <a:pt x="495" y="76"/>
                </a:cubicBezTo>
                <a:cubicBezTo>
                  <a:pt x="493" y="76"/>
                  <a:pt x="492" y="77"/>
                  <a:pt x="491" y="77"/>
                </a:cubicBezTo>
                <a:cubicBezTo>
                  <a:pt x="484" y="78"/>
                  <a:pt x="480" y="77"/>
                  <a:pt x="482" y="75"/>
                </a:cubicBezTo>
                <a:cubicBezTo>
                  <a:pt x="484" y="73"/>
                  <a:pt x="488" y="72"/>
                  <a:pt x="489" y="72"/>
                </a:cubicBezTo>
                <a:close/>
                <a:moveTo>
                  <a:pt x="485" y="107"/>
                </a:moveTo>
                <a:cubicBezTo>
                  <a:pt x="483" y="107"/>
                  <a:pt x="482" y="107"/>
                  <a:pt x="481" y="107"/>
                </a:cubicBezTo>
                <a:cubicBezTo>
                  <a:pt x="481" y="106"/>
                  <a:pt x="480" y="105"/>
                  <a:pt x="480" y="104"/>
                </a:cubicBezTo>
                <a:cubicBezTo>
                  <a:pt x="480" y="104"/>
                  <a:pt x="480" y="103"/>
                  <a:pt x="481" y="103"/>
                </a:cubicBezTo>
                <a:cubicBezTo>
                  <a:pt x="484" y="101"/>
                  <a:pt x="488" y="101"/>
                  <a:pt x="492" y="103"/>
                </a:cubicBezTo>
                <a:cubicBezTo>
                  <a:pt x="492" y="103"/>
                  <a:pt x="493" y="103"/>
                  <a:pt x="493" y="104"/>
                </a:cubicBezTo>
                <a:cubicBezTo>
                  <a:pt x="492" y="105"/>
                  <a:pt x="492" y="106"/>
                  <a:pt x="491" y="106"/>
                </a:cubicBezTo>
                <a:cubicBezTo>
                  <a:pt x="489" y="107"/>
                  <a:pt x="487" y="107"/>
                  <a:pt x="485" y="107"/>
                </a:cubicBezTo>
                <a:close/>
                <a:moveTo>
                  <a:pt x="200" y="190"/>
                </a:moveTo>
                <a:cubicBezTo>
                  <a:pt x="204" y="190"/>
                  <a:pt x="208" y="189"/>
                  <a:pt x="212" y="190"/>
                </a:cubicBezTo>
                <a:cubicBezTo>
                  <a:pt x="217" y="191"/>
                  <a:pt x="223" y="187"/>
                  <a:pt x="226" y="193"/>
                </a:cubicBezTo>
                <a:cubicBezTo>
                  <a:pt x="222" y="197"/>
                  <a:pt x="217" y="194"/>
                  <a:pt x="212" y="194"/>
                </a:cubicBezTo>
                <a:cubicBezTo>
                  <a:pt x="208" y="194"/>
                  <a:pt x="204" y="193"/>
                  <a:pt x="200" y="192"/>
                </a:cubicBezTo>
                <a:cubicBezTo>
                  <a:pt x="200" y="192"/>
                  <a:pt x="200" y="191"/>
                  <a:pt x="200" y="190"/>
                </a:cubicBezTo>
                <a:close/>
                <a:moveTo>
                  <a:pt x="275" y="287"/>
                </a:moveTo>
                <a:cubicBezTo>
                  <a:pt x="272" y="287"/>
                  <a:pt x="269" y="286"/>
                  <a:pt x="266" y="286"/>
                </a:cubicBezTo>
                <a:cubicBezTo>
                  <a:pt x="265" y="286"/>
                  <a:pt x="265" y="285"/>
                  <a:pt x="265" y="285"/>
                </a:cubicBezTo>
                <a:cubicBezTo>
                  <a:pt x="265" y="284"/>
                  <a:pt x="265" y="283"/>
                  <a:pt x="266" y="283"/>
                </a:cubicBezTo>
                <a:cubicBezTo>
                  <a:pt x="271" y="281"/>
                  <a:pt x="276" y="281"/>
                  <a:pt x="282" y="283"/>
                </a:cubicBezTo>
                <a:cubicBezTo>
                  <a:pt x="282" y="283"/>
                  <a:pt x="282" y="284"/>
                  <a:pt x="283" y="285"/>
                </a:cubicBezTo>
                <a:cubicBezTo>
                  <a:pt x="283" y="286"/>
                  <a:pt x="282" y="286"/>
                  <a:pt x="282" y="286"/>
                </a:cubicBezTo>
                <a:cubicBezTo>
                  <a:pt x="279" y="287"/>
                  <a:pt x="277" y="287"/>
                  <a:pt x="275" y="287"/>
                </a:cubicBezTo>
                <a:close/>
                <a:moveTo>
                  <a:pt x="338" y="35"/>
                </a:moveTo>
                <a:cubicBezTo>
                  <a:pt x="338" y="34"/>
                  <a:pt x="337" y="34"/>
                  <a:pt x="337" y="34"/>
                </a:cubicBezTo>
                <a:cubicBezTo>
                  <a:pt x="335" y="27"/>
                  <a:pt x="333" y="19"/>
                  <a:pt x="331" y="11"/>
                </a:cubicBezTo>
                <a:cubicBezTo>
                  <a:pt x="331" y="11"/>
                  <a:pt x="331" y="11"/>
                  <a:pt x="332" y="10"/>
                </a:cubicBezTo>
                <a:cubicBezTo>
                  <a:pt x="332" y="10"/>
                  <a:pt x="333" y="10"/>
                  <a:pt x="333" y="10"/>
                </a:cubicBezTo>
                <a:cubicBezTo>
                  <a:pt x="334" y="10"/>
                  <a:pt x="334" y="10"/>
                  <a:pt x="334" y="11"/>
                </a:cubicBezTo>
                <a:cubicBezTo>
                  <a:pt x="339" y="18"/>
                  <a:pt x="342" y="25"/>
                  <a:pt x="341" y="33"/>
                </a:cubicBezTo>
                <a:cubicBezTo>
                  <a:pt x="340" y="34"/>
                  <a:pt x="339" y="34"/>
                  <a:pt x="338" y="35"/>
                </a:cubicBezTo>
                <a:close/>
                <a:moveTo>
                  <a:pt x="357" y="15"/>
                </a:moveTo>
                <a:cubicBezTo>
                  <a:pt x="357" y="13"/>
                  <a:pt x="357" y="11"/>
                  <a:pt x="357" y="9"/>
                </a:cubicBezTo>
                <a:cubicBezTo>
                  <a:pt x="357" y="7"/>
                  <a:pt x="356" y="3"/>
                  <a:pt x="360" y="4"/>
                </a:cubicBezTo>
                <a:cubicBezTo>
                  <a:pt x="361" y="4"/>
                  <a:pt x="362" y="6"/>
                  <a:pt x="362" y="8"/>
                </a:cubicBezTo>
                <a:cubicBezTo>
                  <a:pt x="362" y="15"/>
                  <a:pt x="362" y="21"/>
                  <a:pt x="361" y="28"/>
                </a:cubicBezTo>
                <a:cubicBezTo>
                  <a:pt x="361" y="28"/>
                  <a:pt x="360" y="29"/>
                  <a:pt x="359" y="29"/>
                </a:cubicBezTo>
                <a:cubicBezTo>
                  <a:pt x="359" y="29"/>
                  <a:pt x="357" y="28"/>
                  <a:pt x="357" y="27"/>
                </a:cubicBezTo>
                <a:cubicBezTo>
                  <a:pt x="357" y="23"/>
                  <a:pt x="357" y="19"/>
                  <a:pt x="357" y="15"/>
                </a:cubicBezTo>
                <a:cubicBezTo>
                  <a:pt x="357" y="15"/>
                  <a:pt x="357" y="15"/>
                  <a:pt x="357" y="15"/>
                </a:cubicBezTo>
                <a:close/>
                <a:moveTo>
                  <a:pt x="426" y="119"/>
                </a:moveTo>
                <a:cubicBezTo>
                  <a:pt x="425" y="119"/>
                  <a:pt x="424" y="120"/>
                  <a:pt x="424" y="119"/>
                </a:cubicBezTo>
                <a:cubicBezTo>
                  <a:pt x="418" y="116"/>
                  <a:pt x="412" y="113"/>
                  <a:pt x="407" y="109"/>
                </a:cubicBezTo>
                <a:cubicBezTo>
                  <a:pt x="406" y="109"/>
                  <a:pt x="406" y="107"/>
                  <a:pt x="406" y="107"/>
                </a:cubicBezTo>
                <a:cubicBezTo>
                  <a:pt x="407" y="106"/>
                  <a:pt x="408" y="105"/>
                  <a:pt x="409" y="105"/>
                </a:cubicBezTo>
                <a:cubicBezTo>
                  <a:pt x="416" y="106"/>
                  <a:pt x="423" y="109"/>
                  <a:pt x="427" y="116"/>
                </a:cubicBezTo>
                <a:cubicBezTo>
                  <a:pt x="427" y="117"/>
                  <a:pt x="426" y="118"/>
                  <a:pt x="426" y="119"/>
                </a:cubicBezTo>
                <a:close/>
                <a:moveTo>
                  <a:pt x="288" y="53"/>
                </a:moveTo>
                <a:cubicBezTo>
                  <a:pt x="288" y="53"/>
                  <a:pt x="288" y="52"/>
                  <a:pt x="288" y="52"/>
                </a:cubicBezTo>
                <a:cubicBezTo>
                  <a:pt x="290" y="51"/>
                  <a:pt x="291" y="50"/>
                  <a:pt x="292" y="50"/>
                </a:cubicBezTo>
                <a:cubicBezTo>
                  <a:pt x="300" y="52"/>
                  <a:pt x="308" y="55"/>
                  <a:pt x="315" y="57"/>
                </a:cubicBezTo>
                <a:cubicBezTo>
                  <a:pt x="316" y="57"/>
                  <a:pt x="317" y="59"/>
                  <a:pt x="316" y="59"/>
                </a:cubicBezTo>
                <a:cubicBezTo>
                  <a:pt x="316" y="60"/>
                  <a:pt x="314" y="62"/>
                  <a:pt x="313" y="62"/>
                </a:cubicBezTo>
                <a:cubicBezTo>
                  <a:pt x="305" y="60"/>
                  <a:pt x="297" y="58"/>
                  <a:pt x="289" y="55"/>
                </a:cubicBezTo>
                <a:cubicBezTo>
                  <a:pt x="289" y="55"/>
                  <a:pt x="288" y="54"/>
                  <a:pt x="288" y="53"/>
                </a:cubicBezTo>
                <a:close/>
                <a:moveTo>
                  <a:pt x="405" y="52"/>
                </a:moveTo>
                <a:cubicBezTo>
                  <a:pt x="404" y="52"/>
                  <a:pt x="403" y="51"/>
                  <a:pt x="402" y="51"/>
                </a:cubicBezTo>
                <a:cubicBezTo>
                  <a:pt x="402" y="50"/>
                  <a:pt x="402" y="48"/>
                  <a:pt x="403" y="48"/>
                </a:cubicBezTo>
                <a:cubicBezTo>
                  <a:pt x="405" y="46"/>
                  <a:pt x="407" y="44"/>
                  <a:pt x="410" y="43"/>
                </a:cubicBezTo>
                <a:cubicBezTo>
                  <a:pt x="416" y="41"/>
                  <a:pt x="421" y="39"/>
                  <a:pt x="427" y="38"/>
                </a:cubicBezTo>
                <a:cubicBezTo>
                  <a:pt x="428" y="37"/>
                  <a:pt x="429" y="38"/>
                  <a:pt x="430" y="39"/>
                </a:cubicBezTo>
                <a:cubicBezTo>
                  <a:pt x="430" y="40"/>
                  <a:pt x="430" y="41"/>
                  <a:pt x="429" y="41"/>
                </a:cubicBezTo>
                <a:cubicBezTo>
                  <a:pt x="421" y="45"/>
                  <a:pt x="413" y="49"/>
                  <a:pt x="405" y="52"/>
                </a:cubicBezTo>
                <a:close/>
                <a:moveTo>
                  <a:pt x="346" y="150"/>
                </a:moveTo>
                <a:cubicBezTo>
                  <a:pt x="347" y="143"/>
                  <a:pt x="349" y="136"/>
                  <a:pt x="351" y="129"/>
                </a:cubicBezTo>
                <a:cubicBezTo>
                  <a:pt x="351" y="128"/>
                  <a:pt x="353" y="127"/>
                  <a:pt x="354" y="127"/>
                </a:cubicBezTo>
                <a:cubicBezTo>
                  <a:pt x="355" y="127"/>
                  <a:pt x="356" y="129"/>
                  <a:pt x="356" y="130"/>
                </a:cubicBezTo>
                <a:cubicBezTo>
                  <a:pt x="355" y="137"/>
                  <a:pt x="353" y="144"/>
                  <a:pt x="352" y="151"/>
                </a:cubicBezTo>
                <a:cubicBezTo>
                  <a:pt x="351" y="153"/>
                  <a:pt x="350" y="154"/>
                  <a:pt x="349" y="156"/>
                </a:cubicBezTo>
                <a:cubicBezTo>
                  <a:pt x="349" y="156"/>
                  <a:pt x="349" y="157"/>
                  <a:pt x="348" y="156"/>
                </a:cubicBezTo>
                <a:cubicBezTo>
                  <a:pt x="347" y="156"/>
                  <a:pt x="346" y="156"/>
                  <a:pt x="346" y="155"/>
                </a:cubicBezTo>
                <a:cubicBezTo>
                  <a:pt x="346" y="154"/>
                  <a:pt x="346" y="152"/>
                  <a:pt x="346" y="150"/>
                </a:cubicBezTo>
                <a:close/>
                <a:moveTo>
                  <a:pt x="419" y="83"/>
                </a:moveTo>
                <a:cubicBezTo>
                  <a:pt x="424" y="84"/>
                  <a:pt x="430" y="84"/>
                  <a:pt x="435" y="88"/>
                </a:cubicBezTo>
                <a:cubicBezTo>
                  <a:pt x="436" y="89"/>
                  <a:pt x="436" y="91"/>
                  <a:pt x="436" y="92"/>
                </a:cubicBezTo>
                <a:cubicBezTo>
                  <a:pt x="436" y="92"/>
                  <a:pt x="434" y="93"/>
                  <a:pt x="433" y="93"/>
                </a:cubicBezTo>
                <a:cubicBezTo>
                  <a:pt x="427" y="92"/>
                  <a:pt x="421" y="91"/>
                  <a:pt x="414" y="89"/>
                </a:cubicBezTo>
                <a:cubicBezTo>
                  <a:pt x="413" y="89"/>
                  <a:pt x="412" y="88"/>
                  <a:pt x="411" y="86"/>
                </a:cubicBezTo>
                <a:cubicBezTo>
                  <a:pt x="411" y="84"/>
                  <a:pt x="413" y="84"/>
                  <a:pt x="415" y="83"/>
                </a:cubicBezTo>
                <a:cubicBezTo>
                  <a:pt x="416" y="83"/>
                  <a:pt x="417" y="83"/>
                  <a:pt x="419" y="83"/>
                </a:cubicBezTo>
                <a:close/>
                <a:moveTo>
                  <a:pt x="290" y="106"/>
                </a:moveTo>
                <a:cubicBezTo>
                  <a:pt x="290" y="106"/>
                  <a:pt x="288" y="105"/>
                  <a:pt x="288" y="104"/>
                </a:cubicBezTo>
                <a:cubicBezTo>
                  <a:pt x="288" y="104"/>
                  <a:pt x="288" y="102"/>
                  <a:pt x="289" y="102"/>
                </a:cubicBezTo>
                <a:cubicBezTo>
                  <a:pt x="291" y="101"/>
                  <a:pt x="294" y="100"/>
                  <a:pt x="296" y="99"/>
                </a:cubicBezTo>
                <a:cubicBezTo>
                  <a:pt x="301" y="99"/>
                  <a:pt x="306" y="98"/>
                  <a:pt x="311" y="98"/>
                </a:cubicBezTo>
                <a:cubicBezTo>
                  <a:pt x="314" y="98"/>
                  <a:pt x="317" y="95"/>
                  <a:pt x="319" y="99"/>
                </a:cubicBezTo>
                <a:cubicBezTo>
                  <a:pt x="316" y="101"/>
                  <a:pt x="314" y="103"/>
                  <a:pt x="311" y="104"/>
                </a:cubicBezTo>
                <a:cubicBezTo>
                  <a:pt x="304" y="105"/>
                  <a:pt x="297" y="105"/>
                  <a:pt x="290" y="106"/>
                </a:cubicBezTo>
                <a:close/>
                <a:moveTo>
                  <a:pt x="374" y="134"/>
                </a:moveTo>
                <a:cubicBezTo>
                  <a:pt x="375" y="136"/>
                  <a:pt x="375" y="141"/>
                  <a:pt x="375" y="145"/>
                </a:cubicBezTo>
                <a:cubicBezTo>
                  <a:pt x="375" y="147"/>
                  <a:pt x="375" y="149"/>
                  <a:pt x="373" y="150"/>
                </a:cubicBezTo>
                <a:cubicBezTo>
                  <a:pt x="372" y="152"/>
                  <a:pt x="369" y="149"/>
                  <a:pt x="369" y="146"/>
                </a:cubicBezTo>
                <a:cubicBezTo>
                  <a:pt x="369" y="139"/>
                  <a:pt x="369" y="133"/>
                  <a:pt x="370" y="126"/>
                </a:cubicBezTo>
                <a:cubicBezTo>
                  <a:pt x="370" y="125"/>
                  <a:pt x="373" y="124"/>
                  <a:pt x="374" y="124"/>
                </a:cubicBezTo>
                <a:cubicBezTo>
                  <a:pt x="375" y="125"/>
                  <a:pt x="376" y="126"/>
                  <a:pt x="376" y="127"/>
                </a:cubicBezTo>
                <a:cubicBezTo>
                  <a:pt x="376" y="129"/>
                  <a:pt x="375" y="130"/>
                  <a:pt x="374" y="134"/>
                </a:cubicBezTo>
                <a:close/>
                <a:moveTo>
                  <a:pt x="388" y="124"/>
                </a:moveTo>
                <a:cubicBezTo>
                  <a:pt x="389" y="123"/>
                  <a:pt x="390" y="122"/>
                  <a:pt x="391" y="121"/>
                </a:cubicBezTo>
                <a:cubicBezTo>
                  <a:pt x="391" y="121"/>
                  <a:pt x="393" y="121"/>
                  <a:pt x="393" y="122"/>
                </a:cubicBezTo>
                <a:cubicBezTo>
                  <a:pt x="397" y="127"/>
                  <a:pt x="400" y="132"/>
                  <a:pt x="404" y="138"/>
                </a:cubicBezTo>
                <a:cubicBezTo>
                  <a:pt x="404" y="139"/>
                  <a:pt x="404" y="141"/>
                  <a:pt x="403" y="142"/>
                </a:cubicBezTo>
                <a:cubicBezTo>
                  <a:pt x="402" y="144"/>
                  <a:pt x="400" y="143"/>
                  <a:pt x="398" y="141"/>
                </a:cubicBezTo>
                <a:cubicBezTo>
                  <a:pt x="395" y="138"/>
                  <a:pt x="393" y="135"/>
                  <a:pt x="390" y="131"/>
                </a:cubicBezTo>
                <a:cubicBezTo>
                  <a:pt x="389" y="129"/>
                  <a:pt x="389" y="126"/>
                  <a:pt x="388" y="124"/>
                </a:cubicBezTo>
                <a:close/>
                <a:moveTo>
                  <a:pt x="330" y="46"/>
                </a:moveTo>
                <a:cubicBezTo>
                  <a:pt x="330" y="47"/>
                  <a:pt x="329" y="47"/>
                  <a:pt x="329" y="47"/>
                </a:cubicBezTo>
                <a:cubicBezTo>
                  <a:pt x="328" y="47"/>
                  <a:pt x="327" y="47"/>
                  <a:pt x="326" y="47"/>
                </a:cubicBezTo>
                <a:cubicBezTo>
                  <a:pt x="319" y="42"/>
                  <a:pt x="312" y="37"/>
                  <a:pt x="306" y="32"/>
                </a:cubicBezTo>
                <a:cubicBezTo>
                  <a:pt x="305" y="31"/>
                  <a:pt x="305" y="30"/>
                  <a:pt x="305" y="29"/>
                </a:cubicBezTo>
                <a:cubicBezTo>
                  <a:pt x="306" y="28"/>
                  <a:pt x="307" y="28"/>
                  <a:pt x="308" y="27"/>
                </a:cubicBezTo>
                <a:cubicBezTo>
                  <a:pt x="309" y="27"/>
                  <a:pt x="310" y="28"/>
                  <a:pt x="311" y="28"/>
                </a:cubicBezTo>
                <a:cubicBezTo>
                  <a:pt x="317" y="33"/>
                  <a:pt x="323" y="38"/>
                  <a:pt x="329" y="44"/>
                </a:cubicBezTo>
                <a:cubicBezTo>
                  <a:pt x="330" y="44"/>
                  <a:pt x="330" y="45"/>
                  <a:pt x="330" y="46"/>
                </a:cubicBezTo>
                <a:close/>
                <a:moveTo>
                  <a:pt x="297" y="130"/>
                </a:moveTo>
                <a:cubicBezTo>
                  <a:pt x="297" y="129"/>
                  <a:pt x="296" y="128"/>
                  <a:pt x="296" y="128"/>
                </a:cubicBezTo>
                <a:cubicBezTo>
                  <a:pt x="296" y="126"/>
                  <a:pt x="297" y="125"/>
                  <a:pt x="298" y="124"/>
                </a:cubicBezTo>
                <a:cubicBezTo>
                  <a:pt x="306" y="120"/>
                  <a:pt x="314" y="116"/>
                  <a:pt x="322" y="112"/>
                </a:cubicBezTo>
                <a:cubicBezTo>
                  <a:pt x="323" y="112"/>
                  <a:pt x="324" y="112"/>
                  <a:pt x="324" y="113"/>
                </a:cubicBezTo>
                <a:cubicBezTo>
                  <a:pt x="325" y="114"/>
                  <a:pt x="325" y="115"/>
                  <a:pt x="324" y="116"/>
                </a:cubicBezTo>
                <a:cubicBezTo>
                  <a:pt x="323" y="117"/>
                  <a:pt x="322" y="119"/>
                  <a:pt x="320" y="120"/>
                </a:cubicBezTo>
                <a:cubicBezTo>
                  <a:pt x="313" y="123"/>
                  <a:pt x="307" y="127"/>
                  <a:pt x="300" y="130"/>
                </a:cubicBezTo>
                <a:cubicBezTo>
                  <a:pt x="299" y="130"/>
                  <a:pt x="298" y="130"/>
                  <a:pt x="297" y="130"/>
                </a:cubicBezTo>
                <a:close/>
                <a:moveTo>
                  <a:pt x="424" y="70"/>
                </a:moveTo>
                <a:cubicBezTo>
                  <a:pt x="420" y="70"/>
                  <a:pt x="417" y="69"/>
                  <a:pt x="414" y="68"/>
                </a:cubicBezTo>
                <a:cubicBezTo>
                  <a:pt x="413" y="68"/>
                  <a:pt x="411" y="66"/>
                  <a:pt x="411" y="65"/>
                </a:cubicBezTo>
                <a:cubicBezTo>
                  <a:pt x="411" y="64"/>
                  <a:pt x="413" y="62"/>
                  <a:pt x="414" y="62"/>
                </a:cubicBezTo>
                <a:cubicBezTo>
                  <a:pt x="420" y="62"/>
                  <a:pt x="427" y="62"/>
                  <a:pt x="433" y="61"/>
                </a:cubicBezTo>
                <a:cubicBezTo>
                  <a:pt x="434" y="61"/>
                  <a:pt x="435" y="62"/>
                  <a:pt x="435" y="63"/>
                </a:cubicBezTo>
                <a:cubicBezTo>
                  <a:pt x="435" y="64"/>
                  <a:pt x="435" y="66"/>
                  <a:pt x="434" y="67"/>
                </a:cubicBezTo>
                <a:cubicBezTo>
                  <a:pt x="430" y="68"/>
                  <a:pt x="427" y="69"/>
                  <a:pt x="424" y="70"/>
                </a:cubicBezTo>
                <a:close/>
                <a:moveTo>
                  <a:pt x="339" y="123"/>
                </a:moveTo>
                <a:cubicBezTo>
                  <a:pt x="339" y="123"/>
                  <a:pt x="340" y="125"/>
                  <a:pt x="340" y="125"/>
                </a:cubicBezTo>
                <a:cubicBezTo>
                  <a:pt x="335" y="133"/>
                  <a:pt x="330" y="140"/>
                  <a:pt x="325" y="148"/>
                </a:cubicBezTo>
                <a:cubicBezTo>
                  <a:pt x="324" y="149"/>
                  <a:pt x="322" y="148"/>
                  <a:pt x="321" y="149"/>
                </a:cubicBezTo>
                <a:cubicBezTo>
                  <a:pt x="321" y="147"/>
                  <a:pt x="320" y="145"/>
                  <a:pt x="321" y="145"/>
                </a:cubicBezTo>
                <a:cubicBezTo>
                  <a:pt x="325" y="137"/>
                  <a:pt x="330" y="130"/>
                  <a:pt x="336" y="122"/>
                </a:cubicBezTo>
                <a:cubicBezTo>
                  <a:pt x="336" y="122"/>
                  <a:pt x="337" y="122"/>
                  <a:pt x="338" y="122"/>
                </a:cubicBezTo>
                <a:cubicBezTo>
                  <a:pt x="339" y="122"/>
                  <a:pt x="339" y="122"/>
                  <a:pt x="339" y="123"/>
                </a:cubicBezTo>
                <a:close/>
                <a:moveTo>
                  <a:pt x="387" y="42"/>
                </a:moveTo>
                <a:cubicBezTo>
                  <a:pt x="387" y="41"/>
                  <a:pt x="386" y="40"/>
                  <a:pt x="386" y="39"/>
                </a:cubicBezTo>
                <a:cubicBezTo>
                  <a:pt x="387" y="38"/>
                  <a:pt x="387" y="35"/>
                  <a:pt x="389" y="34"/>
                </a:cubicBezTo>
                <a:cubicBezTo>
                  <a:pt x="393" y="31"/>
                  <a:pt x="397" y="28"/>
                  <a:pt x="402" y="24"/>
                </a:cubicBezTo>
                <a:cubicBezTo>
                  <a:pt x="404" y="23"/>
                  <a:pt x="406" y="19"/>
                  <a:pt x="409" y="23"/>
                </a:cubicBezTo>
                <a:cubicBezTo>
                  <a:pt x="409" y="24"/>
                  <a:pt x="408" y="27"/>
                  <a:pt x="406" y="29"/>
                </a:cubicBezTo>
                <a:cubicBezTo>
                  <a:pt x="402" y="33"/>
                  <a:pt x="397" y="37"/>
                  <a:pt x="392" y="41"/>
                </a:cubicBezTo>
                <a:cubicBezTo>
                  <a:pt x="391" y="42"/>
                  <a:pt x="389" y="42"/>
                  <a:pt x="387" y="42"/>
                </a:cubicBezTo>
                <a:close/>
                <a:moveTo>
                  <a:pt x="295" y="76"/>
                </a:moveTo>
                <a:cubicBezTo>
                  <a:pt x="302" y="77"/>
                  <a:pt x="309" y="78"/>
                  <a:pt x="316" y="79"/>
                </a:cubicBezTo>
                <a:cubicBezTo>
                  <a:pt x="316" y="79"/>
                  <a:pt x="317" y="81"/>
                  <a:pt x="317" y="82"/>
                </a:cubicBezTo>
                <a:cubicBezTo>
                  <a:pt x="317" y="83"/>
                  <a:pt x="316" y="84"/>
                  <a:pt x="315" y="84"/>
                </a:cubicBezTo>
                <a:cubicBezTo>
                  <a:pt x="305" y="83"/>
                  <a:pt x="295" y="83"/>
                  <a:pt x="285" y="82"/>
                </a:cubicBezTo>
                <a:cubicBezTo>
                  <a:pt x="285" y="82"/>
                  <a:pt x="284" y="80"/>
                  <a:pt x="284" y="80"/>
                </a:cubicBezTo>
                <a:cubicBezTo>
                  <a:pt x="284" y="79"/>
                  <a:pt x="285" y="77"/>
                  <a:pt x="286" y="77"/>
                </a:cubicBezTo>
                <a:cubicBezTo>
                  <a:pt x="289" y="76"/>
                  <a:pt x="292" y="77"/>
                  <a:pt x="295" y="77"/>
                </a:cubicBezTo>
                <a:cubicBezTo>
                  <a:pt x="295" y="77"/>
                  <a:pt x="295" y="76"/>
                  <a:pt x="295" y="76"/>
                </a:cubicBezTo>
                <a:close/>
                <a:moveTo>
                  <a:pt x="395" y="2"/>
                </a:moveTo>
                <a:cubicBezTo>
                  <a:pt x="395" y="3"/>
                  <a:pt x="395" y="4"/>
                  <a:pt x="395" y="5"/>
                </a:cubicBezTo>
                <a:cubicBezTo>
                  <a:pt x="390" y="12"/>
                  <a:pt x="386" y="20"/>
                  <a:pt x="381" y="28"/>
                </a:cubicBezTo>
                <a:cubicBezTo>
                  <a:pt x="381" y="28"/>
                  <a:pt x="379" y="28"/>
                  <a:pt x="377" y="29"/>
                </a:cubicBezTo>
                <a:cubicBezTo>
                  <a:pt x="377" y="27"/>
                  <a:pt x="376" y="26"/>
                  <a:pt x="377" y="25"/>
                </a:cubicBezTo>
                <a:cubicBezTo>
                  <a:pt x="381" y="17"/>
                  <a:pt x="385" y="9"/>
                  <a:pt x="390" y="1"/>
                </a:cubicBezTo>
                <a:cubicBezTo>
                  <a:pt x="390" y="0"/>
                  <a:pt x="392" y="1"/>
                  <a:pt x="394" y="1"/>
                </a:cubicBezTo>
                <a:cubicBezTo>
                  <a:pt x="394" y="1"/>
                  <a:pt x="394" y="1"/>
                  <a:pt x="395" y="2"/>
                </a:cubicBezTo>
                <a:close/>
                <a:moveTo>
                  <a:pt x="250" y="28"/>
                </a:moveTo>
                <a:cubicBezTo>
                  <a:pt x="245" y="28"/>
                  <a:pt x="241" y="29"/>
                  <a:pt x="236" y="28"/>
                </a:cubicBezTo>
                <a:cubicBezTo>
                  <a:pt x="234" y="28"/>
                  <a:pt x="231" y="29"/>
                  <a:pt x="232" y="26"/>
                </a:cubicBezTo>
                <a:cubicBezTo>
                  <a:pt x="233" y="24"/>
                  <a:pt x="235" y="23"/>
                  <a:pt x="237" y="23"/>
                </a:cubicBezTo>
                <a:cubicBezTo>
                  <a:pt x="246" y="23"/>
                  <a:pt x="256" y="23"/>
                  <a:pt x="266" y="23"/>
                </a:cubicBezTo>
                <a:cubicBezTo>
                  <a:pt x="267" y="23"/>
                  <a:pt x="270" y="23"/>
                  <a:pt x="270" y="26"/>
                </a:cubicBezTo>
                <a:cubicBezTo>
                  <a:pt x="270" y="27"/>
                  <a:pt x="267" y="28"/>
                  <a:pt x="266" y="28"/>
                </a:cubicBezTo>
                <a:cubicBezTo>
                  <a:pt x="261" y="28"/>
                  <a:pt x="255" y="28"/>
                  <a:pt x="250" y="28"/>
                </a:cubicBezTo>
                <a:cubicBezTo>
                  <a:pt x="250" y="28"/>
                  <a:pt x="250" y="28"/>
                  <a:pt x="250" y="28"/>
                </a:cubicBezTo>
                <a:close/>
                <a:moveTo>
                  <a:pt x="244" y="41"/>
                </a:moveTo>
                <a:cubicBezTo>
                  <a:pt x="240" y="41"/>
                  <a:pt x="236" y="42"/>
                  <a:pt x="232" y="42"/>
                </a:cubicBezTo>
                <a:cubicBezTo>
                  <a:pt x="223" y="43"/>
                  <a:pt x="214" y="43"/>
                  <a:pt x="205" y="43"/>
                </a:cubicBezTo>
                <a:cubicBezTo>
                  <a:pt x="204" y="43"/>
                  <a:pt x="203" y="41"/>
                  <a:pt x="202" y="40"/>
                </a:cubicBezTo>
                <a:cubicBezTo>
                  <a:pt x="202" y="40"/>
                  <a:pt x="203" y="38"/>
                  <a:pt x="204" y="38"/>
                </a:cubicBezTo>
                <a:cubicBezTo>
                  <a:pt x="217" y="35"/>
                  <a:pt x="231" y="37"/>
                  <a:pt x="244" y="41"/>
                </a:cubicBezTo>
                <a:close/>
                <a:moveTo>
                  <a:pt x="450" y="29"/>
                </a:moveTo>
                <a:cubicBezTo>
                  <a:pt x="463" y="25"/>
                  <a:pt x="476" y="25"/>
                  <a:pt x="490" y="27"/>
                </a:cubicBezTo>
                <a:cubicBezTo>
                  <a:pt x="491" y="27"/>
                  <a:pt x="492" y="29"/>
                  <a:pt x="493" y="30"/>
                </a:cubicBezTo>
                <a:cubicBezTo>
                  <a:pt x="491" y="30"/>
                  <a:pt x="490" y="31"/>
                  <a:pt x="489" y="31"/>
                </a:cubicBezTo>
                <a:cubicBezTo>
                  <a:pt x="476" y="32"/>
                  <a:pt x="463" y="32"/>
                  <a:pt x="450" y="32"/>
                </a:cubicBezTo>
                <a:cubicBezTo>
                  <a:pt x="450" y="31"/>
                  <a:pt x="450" y="30"/>
                  <a:pt x="450" y="29"/>
                </a:cubicBezTo>
                <a:close/>
                <a:moveTo>
                  <a:pt x="171" y="340"/>
                </a:moveTo>
                <a:cubicBezTo>
                  <a:pt x="168" y="340"/>
                  <a:pt x="165" y="341"/>
                  <a:pt x="162" y="341"/>
                </a:cubicBezTo>
                <a:cubicBezTo>
                  <a:pt x="138" y="342"/>
                  <a:pt x="114" y="342"/>
                  <a:pt x="90" y="342"/>
                </a:cubicBezTo>
                <a:cubicBezTo>
                  <a:pt x="88" y="342"/>
                  <a:pt x="87" y="342"/>
                  <a:pt x="85" y="341"/>
                </a:cubicBezTo>
                <a:cubicBezTo>
                  <a:pt x="97" y="338"/>
                  <a:pt x="152" y="338"/>
                  <a:pt x="172" y="340"/>
                </a:cubicBezTo>
                <a:cubicBezTo>
                  <a:pt x="173" y="339"/>
                  <a:pt x="175" y="337"/>
                  <a:pt x="177" y="337"/>
                </a:cubicBezTo>
                <a:cubicBezTo>
                  <a:pt x="198" y="336"/>
                  <a:pt x="220" y="334"/>
                  <a:pt x="242" y="333"/>
                </a:cubicBezTo>
                <a:cubicBezTo>
                  <a:pt x="246" y="333"/>
                  <a:pt x="250" y="334"/>
                  <a:pt x="255" y="335"/>
                </a:cubicBezTo>
                <a:cubicBezTo>
                  <a:pt x="255" y="335"/>
                  <a:pt x="256" y="337"/>
                  <a:pt x="256" y="337"/>
                </a:cubicBezTo>
                <a:cubicBezTo>
                  <a:pt x="256" y="338"/>
                  <a:pt x="255" y="339"/>
                  <a:pt x="254" y="340"/>
                </a:cubicBezTo>
                <a:cubicBezTo>
                  <a:pt x="253" y="340"/>
                  <a:pt x="252" y="340"/>
                  <a:pt x="251" y="340"/>
                </a:cubicBezTo>
                <a:cubicBezTo>
                  <a:pt x="237" y="337"/>
                  <a:pt x="222" y="339"/>
                  <a:pt x="208" y="339"/>
                </a:cubicBezTo>
                <a:cubicBezTo>
                  <a:pt x="195" y="339"/>
                  <a:pt x="183" y="339"/>
                  <a:pt x="171" y="340"/>
                </a:cubicBezTo>
                <a:close/>
                <a:moveTo>
                  <a:pt x="483" y="123"/>
                </a:moveTo>
                <a:cubicBezTo>
                  <a:pt x="490" y="123"/>
                  <a:pt x="496" y="123"/>
                  <a:pt x="503" y="123"/>
                </a:cubicBezTo>
                <a:cubicBezTo>
                  <a:pt x="504" y="123"/>
                  <a:pt x="504" y="124"/>
                  <a:pt x="505" y="125"/>
                </a:cubicBezTo>
                <a:cubicBezTo>
                  <a:pt x="504" y="126"/>
                  <a:pt x="503" y="128"/>
                  <a:pt x="503" y="128"/>
                </a:cubicBezTo>
                <a:cubicBezTo>
                  <a:pt x="497" y="129"/>
                  <a:pt x="492" y="129"/>
                  <a:pt x="486" y="129"/>
                </a:cubicBezTo>
                <a:cubicBezTo>
                  <a:pt x="479" y="130"/>
                  <a:pt x="471" y="130"/>
                  <a:pt x="464" y="130"/>
                </a:cubicBezTo>
                <a:cubicBezTo>
                  <a:pt x="459" y="130"/>
                  <a:pt x="455" y="128"/>
                  <a:pt x="456" y="127"/>
                </a:cubicBezTo>
                <a:cubicBezTo>
                  <a:pt x="458" y="125"/>
                  <a:pt x="460" y="124"/>
                  <a:pt x="462" y="124"/>
                </a:cubicBezTo>
                <a:cubicBezTo>
                  <a:pt x="466" y="123"/>
                  <a:pt x="469" y="123"/>
                  <a:pt x="473" y="123"/>
                </a:cubicBezTo>
                <a:cubicBezTo>
                  <a:pt x="476" y="123"/>
                  <a:pt x="480" y="123"/>
                  <a:pt x="483" y="123"/>
                </a:cubicBezTo>
                <a:cubicBezTo>
                  <a:pt x="483" y="123"/>
                  <a:pt x="483" y="123"/>
                  <a:pt x="483" y="123"/>
                </a:cubicBezTo>
                <a:close/>
                <a:moveTo>
                  <a:pt x="69" y="150"/>
                </a:moveTo>
                <a:cubicBezTo>
                  <a:pt x="60" y="150"/>
                  <a:pt x="52" y="150"/>
                  <a:pt x="43" y="150"/>
                </a:cubicBezTo>
                <a:cubicBezTo>
                  <a:pt x="30" y="150"/>
                  <a:pt x="17" y="150"/>
                  <a:pt x="4" y="150"/>
                </a:cubicBezTo>
                <a:cubicBezTo>
                  <a:pt x="2" y="150"/>
                  <a:pt x="1" y="149"/>
                  <a:pt x="0" y="149"/>
                </a:cubicBezTo>
                <a:cubicBezTo>
                  <a:pt x="1" y="147"/>
                  <a:pt x="3" y="145"/>
                  <a:pt x="4" y="145"/>
                </a:cubicBezTo>
                <a:cubicBezTo>
                  <a:pt x="11" y="145"/>
                  <a:pt x="17" y="145"/>
                  <a:pt x="24" y="145"/>
                </a:cubicBezTo>
                <a:cubicBezTo>
                  <a:pt x="37" y="146"/>
                  <a:pt x="51" y="147"/>
                  <a:pt x="65" y="147"/>
                </a:cubicBezTo>
                <a:cubicBezTo>
                  <a:pt x="66" y="148"/>
                  <a:pt x="67" y="148"/>
                  <a:pt x="69" y="149"/>
                </a:cubicBezTo>
                <a:cubicBezTo>
                  <a:pt x="69" y="149"/>
                  <a:pt x="69" y="150"/>
                  <a:pt x="69" y="150"/>
                </a:cubicBezTo>
                <a:close/>
                <a:moveTo>
                  <a:pt x="496" y="58"/>
                </a:moveTo>
                <a:cubicBezTo>
                  <a:pt x="488" y="58"/>
                  <a:pt x="479" y="58"/>
                  <a:pt x="471" y="58"/>
                </a:cubicBezTo>
                <a:cubicBezTo>
                  <a:pt x="470" y="58"/>
                  <a:pt x="469" y="57"/>
                  <a:pt x="469" y="57"/>
                </a:cubicBezTo>
                <a:cubicBezTo>
                  <a:pt x="469" y="56"/>
                  <a:pt x="470" y="55"/>
                  <a:pt x="471" y="54"/>
                </a:cubicBezTo>
                <a:cubicBezTo>
                  <a:pt x="473" y="54"/>
                  <a:pt x="475" y="53"/>
                  <a:pt x="477" y="53"/>
                </a:cubicBezTo>
                <a:cubicBezTo>
                  <a:pt x="491" y="53"/>
                  <a:pt x="505" y="53"/>
                  <a:pt x="519" y="53"/>
                </a:cubicBezTo>
                <a:cubicBezTo>
                  <a:pt x="520" y="53"/>
                  <a:pt x="521" y="53"/>
                  <a:pt x="522" y="54"/>
                </a:cubicBezTo>
                <a:cubicBezTo>
                  <a:pt x="522" y="54"/>
                  <a:pt x="523" y="55"/>
                  <a:pt x="523" y="56"/>
                </a:cubicBezTo>
                <a:cubicBezTo>
                  <a:pt x="523" y="56"/>
                  <a:pt x="522" y="58"/>
                  <a:pt x="522" y="58"/>
                </a:cubicBezTo>
                <a:cubicBezTo>
                  <a:pt x="513" y="58"/>
                  <a:pt x="505" y="59"/>
                  <a:pt x="496" y="59"/>
                </a:cubicBezTo>
                <a:cubicBezTo>
                  <a:pt x="496" y="59"/>
                  <a:pt x="496" y="59"/>
                  <a:pt x="496" y="58"/>
                </a:cubicBezTo>
                <a:close/>
                <a:moveTo>
                  <a:pt x="79" y="166"/>
                </a:moveTo>
                <a:cubicBezTo>
                  <a:pt x="67" y="166"/>
                  <a:pt x="55" y="166"/>
                  <a:pt x="43" y="166"/>
                </a:cubicBezTo>
                <a:cubicBezTo>
                  <a:pt x="42" y="166"/>
                  <a:pt x="41" y="165"/>
                  <a:pt x="41" y="164"/>
                </a:cubicBezTo>
                <a:cubicBezTo>
                  <a:pt x="41" y="164"/>
                  <a:pt x="42" y="162"/>
                  <a:pt x="43" y="162"/>
                </a:cubicBezTo>
                <a:cubicBezTo>
                  <a:pt x="44" y="161"/>
                  <a:pt x="44" y="161"/>
                  <a:pt x="45" y="161"/>
                </a:cubicBezTo>
                <a:cubicBezTo>
                  <a:pt x="68" y="161"/>
                  <a:pt x="91" y="160"/>
                  <a:pt x="114" y="160"/>
                </a:cubicBezTo>
                <a:cubicBezTo>
                  <a:pt x="116" y="160"/>
                  <a:pt x="117" y="161"/>
                  <a:pt x="119" y="161"/>
                </a:cubicBezTo>
                <a:cubicBezTo>
                  <a:pt x="119" y="161"/>
                  <a:pt x="119" y="162"/>
                  <a:pt x="119" y="162"/>
                </a:cubicBezTo>
                <a:cubicBezTo>
                  <a:pt x="119" y="163"/>
                  <a:pt x="119" y="164"/>
                  <a:pt x="118" y="164"/>
                </a:cubicBezTo>
                <a:cubicBezTo>
                  <a:pt x="116" y="165"/>
                  <a:pt x="114" y="165"/>
                  <a:pt x="111" y="165"/>
                </a:cubicBezTo>
                <a:cubicBezTo>
                  <a:pt x="101" y="166"/>
                  <a:pt x="90" y="165"/>
                  <a:pt x="79" y="165"/>
                </a:cubicBezTo>
                <a:cubicBezTo>
                  <a:pt x="79" y="166"/>
                  <a:pt x="79" y="166"/>
                  <a:pt x="79" y="166"/>
                </a:cubicBezTo>
                <a:close/>
                <a:moveTo>
                  <a:pt x="520" y="14"/>
                </a:moveTo>
                <a:cubicBezTo>
                  <a:pt x="518" y="14"/>
                  <a:pt x="517" y="15"/>
                  <a:pt x="516" y="15"/>
                </a:cubicBezTo>
                <a:cubicBezTo>
                  <a:pt x="495" y="15"/>
                  <a:pt x="474" y="14"/>
                  <a:pt x="454" y="14"/>
                </a:cubicBezTo>
                <a:cubicBezTo>
                  <a:pt x="453" y="14"/>
                  <a:pt x="452" y="13"/>
                  <a:pt x="451" y="12"/>
                </a:cubicBezTo>
                <a:cubicBezTo>
                  <a:pt x="452" y="11"/>
                  <a:pt x="453" y="9"/>
                  <a:pt x="454" y="9"/>
                </a:cubicBezTo>
                <a:cubicBezTo>
                  <a:pt x="463" y="9"/>
                  <a:pt x="472" y="9"/>
                  <a:pt x="481" y="9"/>
                </a:cubicBezTo>
                <a:cubicBezTo>
                  <a:pt x="491" y="9"/>
                  <a:pt x="502" y="10"/>
                  <a:pt x="512" y="10"/>
                </a:cubicBezTo>
                <a:cubicBezTo>
                  <a:pt x="515" y="10"/>
                  <a:pt x="517" y="11"/>
                  <a:pt x="520" y="11"/>
                </a:cubicBezTo>
                <a:cubicBezTo>
                  <a:pt x="520" y="12"/>
                  <a:pt x="520" y="13"/>
                  <a:pt x="520" y="14"/>
                </a:cubicBezTo>
                <a:close/>
                <a:moveTo>
                  <a:pt x="558" y="30"/>
                </a:moveTo>
                <a:cubicBezTo>
                  <a:pt x="541" y="31"/>
                  <a:pt x="527" y="31"/>
                  <a:pt x="514" y="32"/>
                </a:cubicBezTo>
                <a:cubicBezTo>
                  <a:pt x="513" y="32"/>
                  <a:pt x="512" y="30"/>
                  <a:pt x="511" y="30"/>
                </a:cubicBezTo>
                <a:cubicBezTo>
                  <a:pt x="512" y="29"/>
                  <a:pt x="513" y="26"/>
                  <a:pt x="515" y="26"/>
                </a:cubicBezTo>
                <a:cubicBezTo>
                  <a:pt x="522" y="26"/>
                  <a:pt x="529" y="25"/>
                  <a:pt x="536" y="25"/>
                </a:cubicBezTo>
                <a:cubicBezTo>
                  <a:pt x="548" y="25"/>
                  <a:pt x="561" y="24"/>
                  <a:pt x="574" y="24"/>
                </a:cubicBezTo>
                <a:cubicBezTo>
                  <a:pt x="581" y="24"/>
                  <a:pt x="588" y="25"/>
                  <a:pt x="595" y="26"/>
                </a:cubicBezTo>
                <a:cubicBezTo>
                  <a:pt x="595" y="26"/>
                  <a:pt x="596" y="27"/>
                  <a:pt x="596" y="28"/>
                </a:cubicBezTo>
                <a:cubicBezTo>
                  <a:pt x="596" y="29"/>
                  <a:pt x="595" y="30"/>
                  <a:pt x="594" y="30"/>
                </a:cubicBezTo>
                <a:cubicBezTo>
                  <a:pt x="592" y="30"/>
                  <a:pt x="590" y="30"/>
                  <a:pt x="588" y="30"/>
                </a:cubicBezTo>
                <a:cubicBezTo>
                  <a:pt x="577" y="30"/>
                  <a:pt x="565" y="30"/>
                  <a:pt x="558" y="30"/>
                </a:cubicBezTo>
                <a:close/>
                <a:moveTo>
                  <a:pt x="382" y="317"/>
                </a:moveTo>
                <a:cubicBezTo>
                  <a:pt x="382" y="316"/>
                  <a:pt x="383" y="316"/>
                  <a:pt x="383" y="316"/>
                </a:cubicBezTo>
                <a:cubicBezTo>
                  <a:pt x="407" y="317"/>
                  <a:pt x="431" y="312"/>
                  <a:pt x="454" y="311"/>
                </a:cubicBezTo>
                <a:cubicBezTo>
                  <a:pt x="462" y="311"/>
                  <a:pt x="469" y="310"/>
                  <a:pt x="476" y="310"/>
                </a:cubicBezTo>
                <a:cubicBezTo>
                  <a:pt x="476" y="310"/>
                  <a:pt x="478" y="311"/>
                  <a:pt x="478" y="313"/>
                </a:cubicBezTo>
                <a:cubicBezTo>
                  <a:pt x="478" y="313"/>
                  <a:pt x="478" y="315"/>
                  <a:pt x="477" y="315"/>
                </a:cubicBezTo>
                <a:cubicBezTo>
                  <a:pt x="473" y="316"/>
                  <a:pt x="469" y="316"/>
                  <a:pt x="465" y="317"/>
                </a:cubicBezTo>
                <a:cubicBezTo>
                  <a:pt x="456" y="317"/>
                  <a:pt x="447" y="317"/>
                  <a:pt x="438" y="317"/>
                </a:cubicBezTo>
                <a:cubicBezTo>
                  <a:pt x="425" y="318"/>
                  <a:pt x="412" y="319"/>
                  <a:pt x="400" y="319"/>
                </a:cubicBezTo>
                <a:cubicBezTo>
                  <a:pt x="394" y="319"/>
                  <a:pt x="388" y="319"/>
                  <a:pt x="382" y="319"/>
                </a:cubicBezTo>
                <a:cubicBezTo>
                  <a:pt x="382" y="318"/>
                  <a:pt x="382" y="317"/>
                  <a:pt x="382" y="317"/>
                </a:cubicBezTo>
                <a:close/>
                <a:moveTo>
                  <a:pt x="105" y="228"/>
                </a:moveTo>
                <a:cubicBezTo>
                  <a:pt x="108" y="228"/>
                  <a:pt x="110" y="227"/>
                  <a:pt x="112" y="227"/>
                </a:cubicBezTo>
                <a:cubicBezTo>
                  <a:pt x="142" y="227"/>
                  <a:pt x="171" y="227"/>
                  <a:pt x="200" y="227"/>
                </a:cubicBezTo>
                <a:cubicBezTo>
                  <a:pt x="201" y="227"/>
                  <a:pt x="202" y="228"/>
                  <a:pt x="203" y="228"/>
                </a:cubicBezTo>
                <a:cubicBezTo>
                  <a:pt x="203" y="228"/>
                  <a:pt x="204" y="229"/>
                  <a:pt x="204" y="229"/>
                </a:cubicBezTo>
                <a:cubicBezTo>
                  <a:pt x="204" y="230"/>
                  <a:pt x="203" y="231"/>
                  <a:pt x="203" y="231"/>
                </a:cubicBezTo>
                <a:cubicBezTo>
                  <a:pt x="201" y="232"/>
                  <a:pt x="198" y="232"/>
                  <a:pt x="196" y="232"/>
                </a:cubicBezTo>
                <a:cubicBezTo>
                  <a:pt x="167" y="232"/>
                  <a:pt x="139" y="232"/>
                  <a:pt x="111" y="232"/>
                </a:cubicBezTo>
                <a:cubicBezTo>
                  <a:pt x="109" y="232"/>
                  <a:pt x="107" y="231"/>
                  <a:pt x="105" y="231"/>
                </a:cubicBezTo>
                <a:cubicBezTo>
                  <a:pt x="105" y="230"/>
                  <a:pt x="105" y="229"/>
                  <a:pt x="105" y="228"/>
                </a:cubicBezTo>
                <a:close/>
                <a:moveTo>
                  <a:pt x="167" y="163"/>
                </a:moveTo>
                <a:cubicBezTo>
                  <a:pt x="174" y="162"/>
                  <a:pt x="180" y="162"/>
                  <a:pt x="187" y="162"/>
                </a:cubicBezTo>
                <a:cubicBezTo>
                  <a:pt x="216" y="162"/>
                  <a:pt x="244" y="163"/>
                  <a:pt x="272" y="163"/>
                </a:cubicBezTo>
                <a:cubicBezTo>
                  <a:pt x="279" y="163"/>
                  <a:pt x="285" y="163"/>
                  <a:pt x="292" y="163"/>
                </a:cubicBezTo>
                <a:cubicBezTo>
                  <a:pt x="293" y="162"/>
                  <a:pt x="293" y="163"/>
                  <a:pt x="294" y="164"/>
                </a:cubicBezTo>
                <a:cubicBezTo>
                  <a:pt x="293" y="165"/>
                  <a:pt x="293" y="167"/>
                  <a:pt x="292" y="167"/>
                </a:cubicBezTo>
                <a:cubicBezTo>
                  <a:pt x="281" y="168"/>
                  <a:pt x="270" y="169"/>
                  <a:pt x="259" y="168"/>
                </a:cubicBezTo>
                <a:cubicBezTo>
                  <a:pt x="232" y="168"/>
                  <a:pt x="205" y="167"/>
                  <a:pt x="178" y="166"/>
                </a:cubicBezTo>
                <a:cubicBezTo>
                  <a:pt x="174" y="166"/>
                  <a:pt x="170" y="165"/>
                  <a:pt x="167" y="165"/>
                </a:cubicBezTo>
                <a:cubicBezTo>
                  <a:pt x="167" y="164"/>
                  <a:pt x="167" y="163"/>
                  <a:pt x="167" y="163"/>
                </a:cubicBezTo>
                <a:close/>
                <a:moveTo>
                  <a:pt x="190" y="212"/>
                </a:moveTo>
                <a:cubicBezTo>
                  <a:pt x="205" y="211"/>
                  <a:pt x="219" y="211"/>
                  <a:pt x="234" y="210"/>
                </a:cubicBezTo>
                <a:cubicBezTo>
                  <a:pt x="239" y="210"/>
                  <a:pt x="244" y="211"/>
                  <a:pt x="249" y="211"/>
                </a:cubicBezTo>
                <a:cubicBezTo>
                  <a:pt x="250" y="212"/>
                  <a:pt x="252" y="213"/>
                  <a:pt x="252" y="214"/>
                </a:cubicBezTo>
                <a:cubicBezTo>
                  <a:pt x="252" y="217"/>
                  <a:pt x="250" y="216"/>
                  <a:pt x="248" y="216"/>
                </a:cubicBezTo>
                <a:cubicBezTo>
                  <a:pt x="242" y="216"/>
                  <a:pt x="235" y="215"/>
                  <a:pt x="230" y="215"/>
                </a:cubicBezTo>
                <a:cubicBezTo>
                  <a:pt x="200" y="219"/>
                  <a:pt x="170" y="216"/>
                  <a:pt x="140" y="217"/>
                </a:cubicBezTo>
                <a:cubicBezTo>
                  <a:pt x="139" y="217"/>
                  <a:pt x="137" y="217"/>
                  <a:pt x="136" y="216"/>
                </a:cubicBezTo>
                <a:cubicBezTo>
                  <a:pt x="135" y="216"/>
                  <a:pt x="135" y="215"/>
                  <a:pt x="135" y="214"/>
                </a:cubicBezTo>
                <a:cubicBezTo>
                  <a:pt x="135" y="213"/>
                  <a:pt x="136" y="212"/>
                  <a:pt x="136" y="212"/>
                </a:cubicBezTo>
                <a:cubicBezTo>
                  <a:pt x="138" y="212"/>
                  <a:pt x="139" y="212"/>
                  <a:pt x="141" y="212"/>
                </a:cubicBezTo>
                <a:cubicBezTo>
                  <a:pt x="158" y="212"/>
                  <a:pt x="174" y="212"/>
                  <a:pt x="190" y="212"/>
                </a:cubicBezTo>
                <a:close/>
                <a:moveTo>
                  <a:pt x="235" y="150"/>
                </a:moveTo>
                <a:cubicBezTo>
                  <a:pt x="230" y="150"/>
                  <a:pt x="226" y="151"/>
                  <a:pt x="221" y="151"/>
                </a:cubicBezTo>
                <a:cubicBezTo>
                  <a:pt x="187" y="152"/>
                  <a:pt x="152" y="153"/>
                  <a:pt x="118" y="153"/>
                </a:cubicBezTo>
                <a:cubicBezTo>
                  <a:pt x="111" y="153"/>
                  <a:pt x="104" y="153"/>
                  <a:pt x="97" y="152"/>
                </a:cubicBezTo>
                <a:cubicBezTo>
                  <a:pt x="96" y="152"/>
                  <a:pt x="95" y="151"/>
                  <a:pt x="95" y="150"/>
                </a:cubicBezTo>
                <a:cubicBezTo>
                  <a:pt x="95" y="149"/>
                  <a:pt x="96" y="148"/>
                  <a:pt x="97" y="148"/>
                </a:cubicBezTo>
                <a:cubicBezTo>
                  <a:pt x="98" y="147"/>
                  <a:pt x="100" y="147"/>
                  <a:pt x="101" y="147"/>
                </a:cubicBezTo>
                <a:cubicBezTo>
                  <a:pt x="139" y="147"/>
                  <a:pt x="178" y="147"/>
                  <a:pt x="216" y="147"/>
                </a:cubicBezTo>
                <a:cubicBezTo>
                  <a:pt x="222" y="147"/>
                  <a:pt x="228" y="147"/>
                  <a:pt x="234" y="147"/>
                </a:cubicBezTo>
                <a:cubicBezTo>
                  <a:pt x="234" y="148"/>
                  <a:pt x="235" y="149"/>
                  <a:pt x="235" y="150"/>
                </a:cubicBezTo>
                <a:close/>
                <a:moveTo>
                  <a:pt x="153" y="319"/>
                </a:moveTo>
                <a:cubicBezTo>
                  <a:pt x="162" y="318"/>
                  <a:pt x="168" y="318"/>
                  <a:pt x="173" y="318"/>
                </a:cubicBezTo>
                <a:cubicBezTo>
                  <a:pt x="206" y="318"/>
                  <a:pt x="238" y="318"/>
                  <a:pt x="270" y="318"/>
                </a:cubicBezTo>
                <a:cubicBezTo>
                  <a:pt x="273" y="318"/>
                  <a:pt x="275" y="318"/>
                  <a:pt x="277" y="318"/>
                </a:cubicBezTo>
                <a:cubicBezTo>
                  <a:pt x="278" y="319"/>
                  <a:pt x="278" y="320"/>
                  <a:pt x="279" y="321"/>
                </a:cubicBezTo>
                <a:cubicBezTo>
                  <a:pt x="279" y="321"/>
                  <a:pt x="278" y="322"/>
                  <a:pt x="278" y="322"/>
                </a:cubicBezTo>
                <a:cubicBezTo>
                  <a:pt x="273" y="322"/>
                  <a:pt x="268" y="323"/>
                  <a:pt x="263" y="323"/>
                </a:cubicBezTo>
                <a:cubicBezTo>
                  <a:pt x="237" y="323"/>
                  <a:pt x="211" y="323"/>
                  <a:pt x="186" y="323"/>
                </a:cubicBezTo>
                <a:cubicBezTo>
                  <a:pt x="176" y="323"/>
                  <a:pt x="166" y="322"/>
                  <a:pt x="153" y="319"/>
                </a:cubicBezTo>
                <a:close/>
                <a:moveTo>
                  <a:pt x="224" y="260"/>
                </a:moveTo>
                <a:cubicBezTo>
                  <a:pt x="230" y="255"/>
                  <a:pt x="236" y="256"/>
                  <a:pt x="242" y="256"/>
                </a:cubicBezTo>
                <a:cubicBezTo>
                  <a:pt x="271" y="256"/>
                  <a:pt x="299" y="257"/>
                  <a:pt x="327" y="257"/>
                </a:cubicBezTo>
                <a:cubicBezTo>
                  <a:pt x="350" y="257"/>
                  <a:pt x="373" y="257"/>
                  <a:pt x="395" y="257"/>
                </a:cubicBezTo>
                <a:cubicBezTo>
                  <a:pt x="399" y="257"/>
                  <a:pt x="402" y="258"/>
                  <a:pt x="406" y="258"/>
                </a:cubicBezTo>
                <a:cubicBezTo>
                  <a:pt x="406" y="259"/>
                  <a:pt x="407" y="260"/>
                  <a:pt x="407" y="261"/>
                </a:cubicBezTo>
                <a:cubicBezTo>
                  <a:pt x="407" y="262"/>
                  <a:pt x="406" y="263"/>
                  <a:pt x="405" y="263"/>
                </a:cubicBezTo>
                <a:cubicBezTo>
                  <a:pt x="404" y="264"/>
                  <a:pt x="403" y="264"/>
                  <a:pt x="402" y="264"/>
                </a:cubicBezTo>
                <a:cubicBezTo>
                  <a:pt x="373" y="264"/>
                  <a:pt x="344" y="263"/>
                  <a:pt x="315" y="263"/>
                </a:cubicBezTo>
                <a:cubicBezTo>
                  <a:pt x="286" y="262"/>
                  <a:pt x="258" y="261"/>
                  <a:pt x="230" y="261"/>
                </a:cubicBezTo>
                <a:cubicBezTo>
                  <a:pt x="228" y="261"/>
                  <a:pt x="226" y="260"/>
                  <a:pt x="224" y="260"/>
                </a:cubicBezTo>
                <a:close/>
                <a:moveTo>
                  <a:pt x="558" y="143"/>
                </a:moveTo>
                <a:cubicBezTo>
                  <a:pt x="589" y="142"/>
                  <a:pt x="621" y="141"/>
                  <a:pt x="652" y="141"/>
                </a:cubicBezTo>
                <a:cubicBezTo>
                  <a:pt x="655" y="141"/>
                  <a:pt x="657" y="141"/>
                  <a:pt x="660" y="142"/>
                </a:cubicBezTo>
                <a:cubicBezTo>
                  <a:pt x="660" y="142"/>
                  <a:pt x="660" y="143"/>
                  <a:pt x="660" y="144"/>
                </a:cubicBezTo>
                <a:cubicBezTo>
                  <a:pt x="660" y="145"/>
                  <a:pt x="660" y="145"/>
                  <a:pt x="660" y="145"/>
                </a:cubicBezTo>
                <a:cubicBezTo>
                  <a:pt x="658" y="146"/>
                  <a:pt x="656" y="147"/>
                  <a:pt x="654" y="147"/>
                </a:cubicBezTo>
                <a:cubicBezTo>
                  <a:pt x="618" y="148"/>
                  <a:pt x="582" y="149"/>
                  <a:pt x="546" y="149"/>
                </a:cubicBezTo>
                <a:cubicBezTo>
                  <a:pt x="521" y="150"/>
                  <a:pt x="497" y="150"/>
                  <a:pt x="472" y="150"/>
                </a:cubicBezTo>
                <a:cubicBezTo>
                  <a:pt x="467" y="150"/>
                  <a:pt x="463" y="149"/>
                  <a:pt x="458" y="149"/>
                </a:cubicBezTo>
                <a:cubicBezTo>
                  <a:pt x="458" y="149"/>
                  <a:pt x="457" y="148"/>
                  <a:pt x="457" y="147"/>
                </a:cubicBezTo>
                <a:cubicBezTo>
                  <a:pt x="457" y="146"/>
                  <a:pt x="457" y="146"/>
                  <a:pt x="458" y="146"/>
                </a:cubicBezTo>
                <a:cubicBezTo>
                  <a:pt x="460" y="145"/>
                  <a:pt x="463" y="145"/>
                  <a:pt x="465" y="145"/>
                </a:cubicBezTo>
                <a:cubicBezTo>
                  <a:pt x="489" y="144"/>
                  <a:pt x="513" y="144"/>
                  <a:pt x="537" y="143"/>
                </a:cubicBezTo>
                <a:cubicBezTo>
                  <a:pt x="544" y="143"/>
                  <a:pt x="551" y="143"/>
                  <a:pt x="558" y="143"/>
                </a:cubicBezTo>
                <a:cubicBezTo>
                  <a:pt x="558" y="143"/>
                  <a:pt x="558" y="143"/>
                  <a:pt x="558" y="143"/>
                </a:cubicBezTo>
                <a:close/>
                <a:moveTo>
                  <a:pt x="111" y="114"/>
                </a:moveTo>
                <a:cubicBezTo>
                  <a:pt x="111" y="100"/>
                  <a:pt x="123" y="86"/>
                  <a:pt x="137" y="84"/>
                </a:cubicBezTo>
                <a:cubicBezTo>
                  <a:pt x="143" y="82"/>
                  <a:pt x="150" y="82"/>
                  <a:pt x="156" y="83"/>
                </a:cubicBezTo>
                <a:cubicBezTo>
                  <a:pt x="163" y="85"/>
                  <a:pt x="167" y="84"/>
                  <a:pt x="170" y="78"/>
                </a:cubicBezTo>
                <a:cubicBezTo>
                  <a:pt x="176" y="68"/>
                  <a:pt x="185" y="63"/>
                  <a:pt x="196" y="61"/>
                </a:cubicBezTo>
                <a:cubicBezTo>
                  <a:pt x="208" y="58"/>
                  <a:pt x="220" y="63"/>
                  <a:pt x="226" y="74"/>
                </a:cubicBezTo>
                <a:cubicBezTo>
                  <a:pt x="227" y="75"/>
                  <a:pt x="228" y="77"/>
                  <a:pt x="228" y="78"/>
                </a:cubicBezTo>
                <a:cubicBezTo>
                  <a:pt x="229" y="84"/>
                  <a:pt x="233" y="86"/>
                  <a:pt x="239" y="87"/>
                </a:cubicBezTo>
                <a:cubicBezTo>
                  <a:pt x="241" y="87"/>
                  <a:pt x="244" y="88"/>
                  <a:pt x="246" y="89"/>
                </a:cubicBezTo>
                <a:cubicBezTo>
                  <a:pt x="253" y="91"/>
                  <a:pt x="258" y="95"/>
                  <a:pt x="262" y="100"/>
                </a:cubicBezTo>
                <a:cubicBezTo>
                  <a:pt x="271" y="112"/>
                  <a:pt x="268" y="125"/>
                  <a:pt x="255" y="132"/>
                </a:cubicBezTo>
                <a:cubicBezTo>
                  <a:pt x="252" y="134"/>
                  <a:pt x="249" y="134"/>
                  <a:pt x="247" y="136"/>
                </a:cubicBezTo>
                <a:cubicBezTo>
                  <a:pt x="243" y="140"/>
                  <a:pt x="239" y="140"/>
                  <a:pt x="235" y="138"/>
                </a:cubicBezTo>
                <a:cubicBezTo>
                  <a:pt x="231" y="136"/>
                  <a:pt x="226" y="136"/>
                  <a:pt x="221" y="136"/>
                </a:cubicBezTo>
                <a:cubicBezTo>
                  <a:pt x="211" y="136"/>
                  <a:pt x="200" y="137"/>
                  <a:pt x="190" y="137"/>
                </a:cubicBezTo>
                <a:cubicBezTo>
                  <a:pt x="170" y="136"/>
                  <a:pt x="150" y="134"/>
                  <a:pt x="131" y="132"/>
                </a:cubicBezTo>
                <a:cubicBezTo>
                  <a:pt x="127" y="132"/>
                  <a:pt x="124" y="130"/>
                  <a:pt x="121" y="129"/>
                </a:cubicBezTo>
                <a:cubicBezTo>
                  <a:pt x="113" y="126"/>
                  <a:pt x="111" y="121"/>
                  <a:pt x="111" y="114"/>
                </a:cubicBezTo>
                <a:close/>
                <a:moveTo>
                  <a:pt x="196" y="133"/>
                </a:moveTo>
                <a:cubicBezTo>
                  <a:pt x="196" y="132"/>
                  <a:pt x="196" y="132"/>
                  <a:pt x="196" y="131"/>
                </a:cubicBezTo>
                <a:cubicBezTo>
                  <a:pt x="206" y="131"/>
                  <a:pt x="217" y="132"/>
                  <a:pt x="227" y="131"/>
                </a:cubicBezTo>
                <a:cubicBezTo>
                  <a:pt x="233" y="131"/>
                  <a:pt x="240" y="130"/>
                  <a:pt x="246" y="129"/>
                </a:cubicBezTo>
                <a:cubicBezTo>
                  <a:pt x="257" y="126"/>
                  <a:pt x="261" y="115"/>
                  <a:pt x="256" y="106"/>
                </a:cubicBezTo>
                <a:cubicBezTo>
                  <a:pt x="254" y="100"/>
                  <a:pt x="249" y="96"/>
                  <a:pt x="243" y="94"/>
                </a:cubicBezTo>
                <a:cubicBezTo>
                  <a:pt x="238" y="93"/>
                  <a:pt x="232" y="93"/>
                  <a:pt x="226" y="92"/>
                </a:cubicBezTo>
                <a:cubicBezTo>
                  <a:pt x="221" y="91"/>
                  <a:pt x="220" y="91"/>
                  <a:pt x="221" y="86"/>
                </a:cubicBezTo>
                <a:cubicBezTo>
                  <a:pt x="222" y="78"/>
                  <a:pt x="219" y="73"/>
                  <a:pt x="213" y="69"/>
                </a:cubicBezTo>
                <a:cubicBezTo>
                  <a:pt x="207" y="64"/>
                  <a:pt x="200" y="64"/>
                  <a:pt x="193" y="66"/>
                </a:cubicBezTo>
                <a:cubicBezTo>
                  <a:pt x="186" y="69"/>
                  <a:pt x="180" y="74"/>
                  <a:pt x="176" y="81"/>
                </a:cubicBezTo>
                <a:cubicBezTo>
                  <a:pt x="174" y="84"/>
                  <a:pt x="173" y="87"/>
                  <a:pt x="171" y="90"/>
                </a:cubicBezTo>
                <a:cubicBezTo>
                  <a:pt x="168" y="95"/>
                  <a:pt x="165" y="96"/>
                  <a:pt x="160" y="92"/>
                </a:cubicBezTo>
                <a:cubicBezTo>
                  <a:pt x="151" y="85"/>
                  <a:pt x="142" y="86"/>
                  <a:pt x="133" y="91"/>
                </a:cubicBezTo>
                <a:cubicBezTo>
                  <a:pt x="125" y="94"/>
                  <a:pt x="120" y="101"/>
                  <a:pt x="117" y="109"/>
                </a:cubicBezTo>
                <a:cubicBezTo>
                  <a:pt x="115" y="116"/>
                  <a:pt x="117" y="122"/>
                  <a:pt x="124" y="125"/>
                </a:cubicBezTo>
                <a:cubicBezTo>
                  <a:pt x="129" y="127"/>
                  <a:pt x="134" y="128"/>
                  <a:pt x="139" y="129"/>
                </a:cubicBezTo>
                <a:cubicBezTo>
                  <a:pt x="158" y="130"/>
                  <a:pt x="177" y="132"/>
                  <a:pt x="196" y="133"/>
                </a:cubicBezTo>
                <a:close/>
                <a:moveTo>
                  <a:pt x="436" y="242"/>
                </a:moveTo>
                <a:cubicBezTo>
                  <a:pt x="430" y="242"/>
                  <a:pt x="423" y="243"/>
                  <a:pt x="416" y="243"/>
                </a:cubicBezTo>
                <a:cubicBezTo>
                  <a:pt x="377" y="245"/>
                  <a:pt x="339" y="245"/>
                  <a:pt x="301" y="244"/>
                </a:cubicBezTo>
                <a:cubicBezTo>
                  <a:pt x="297" y="244"/>
                  <a:pt x="292" y="243"/>
                  <a:pt x="289" y="242"/>
                </a:cubicBezTo>
                <a:cubicBezTo>
                  <a:pt x="278" y="239"/>
                  <a:pt x="273" y="228"/>
                  <a:pt x="277" y="218"/>
                </a:cubicBezTo>
                <a:cubicBezTo>
                  <a:pt x="279" y="213"/>
                  <a:pt x="283" y="208"/>
                  <a:pt x="288" y="205"/>
                </a:cubicBezTo>
                <a:cubicBezTo>
                  <a:pt x="298" y="200"/>
                  <a:pt x="308" y="196"/>
                  <a:pt x="320" y="201"/>
                </a:cubicBezTo>
                <a:cubicBezTo>
                  <a:pt x="325" y="202"/>
                  <a:pt x="328" y="200"/>
                  <a:pt x="331" y="197"/>
                </a:cubicBezTo>
                <a:cubicBezTo>
                  <a:pt x="346" y="185"/>
                  <a:pt x="363" y="182"/>
                  <a:pt x="381" y="186"/>
                </a:cubicBezTo>
                <a:cubicBezTo>
                  <a:pt x="383" y="187"/>
                  <a:pt x="385" y="187"/>
                  <a:pt x="386" y="188"/>
                </a:cubicBezTo>
                <a:cubicBezTo>
                  <a:pt x="392" y="194"/>
                  <a:pt x="400" y="195"/>
                  <a:pt x="409" y="193"/>
                </a:cubicBezTo>
                <a:cubicBezTo>
                  <a:pt x="417" y="192"/>
                  <a:pt x="424" y="194"/>
                  <a:pt x="430" y="200"/>
                </a:cubicBezTo>
                <a:cubicBezTo>
                  <a:pt x="433" y="204"/>
                  <a:pt x="437" y="205"/>
                  <a:pt x="442" y="205"/>
                </a:cubicBezTo>
                <a:cubicBezTo>
                  <a:pt x="447" y="205"/>
                  <a:pt x="453" y="205"/>
                  <a:pt x="459" y="205"/>
                </a:cubicBezTo>
                <a:cubicBezTo>
                  <a:pt x="466" y="205"/>
                  <a:pt x="472" y="208"/>
                  <a:pt x="478" y="212"/>
                </a:cubicBezTo>
                <a:cubicBezTo>
                  <a:pt x="486" y="217"/>
                  <a:pt x="487" y="224"/>
                  <a:pt x="481" y="231"/>
                </a:cubicBezTo>
                <a:cubicBezTo>
                  <a:pt x="475" y="238"/>
                  <a:pt x="468" y="242"/>
                  <a:pt x="460" y="242"/>
                </a:cubicBezTo>
                <a:cubicBezTo>
                  <a:pt x="452" y="242"/>
                  <a:pt x="445" y="242"/>
                  <a:pt x="436" y="242"/>
                </a:cubicBezTo>
                <a:close/>
                <a:moveTo>
                  <a:pt x="372" y="241"/>
                </a:moveTo>
                <a:cubicBezTo>
                  <a:pt x="398" y="239"/>
                  <a:pt x="425" y="238"/>
                  <a:pt x="452" y="236"/>
                </a:cubicBezTo>
                <a:cubicBezTo>
                  <a:pt x="460" y="236"/>
                  <a:pt x="468" y="234"/>
                  <a:pt x="474" y="227"/>
                </a:cubicBezTo>
                <a:cubicBezTo>
                  <a:pt x="476" y="224"/>
                  <a:pt x="476" y="220"/>
                  <a:pt x="473" y="218"/>
                </a:cubicBezTo>
                <a:cubicBezTo>
                  <a:pt x="469" y="213"/>
                  <a:pt x="464" y="212"/>
                  <a:pt x="458" y="211"/>
                </a:cubicBezTo>
                <a:cubicBezTo>
                  <a:pt x="451" y="211"/>
                  <a:pt x="444" y="212"/>
                  <a:pt x="437" y="212"/>
                </a:cubicBezTo>
                <a:cubicBezTo>
                  <a:pt x="432" y="213"/>
                  <a:pt x="429" y="212"/>
                  <a:pt x="425" y="207"/>
                </a:cubicBezTo>
                <a:cubicBezTo>
                  <a:pt x="417" y="197"/>
                  <a:pt x="411" y="196"/>
                  <a:pt x="399" y="202"/>
                </a:cubicBezTo>
                <a:cubicBezTo>
                  <a:pt x="397" y="203"/>
                  <a:pt x="395" y="204"/>
                  <a:pt x="392" y="205"/>
                </a:cubicBezTo>
                <a:cubicBezTo>
                  <a:pt x="389" y="206"/>
                  <a:pt x="387" y="206"/>
                  <a:pt x="387" y="202"/>
                </a:cubicBezTo>
                <a:cubicBezTo>
                  <a:pt x="386" y="195"/>
                  <a:pt x="381" y="192"/>
                  <a:pt x="374" y="191"/>
                </a:cubicBezTo>
                <a:cubicBezTo>
                  <a:pt x="357" y="187"/>
                  <a:pt x="342" y="194"/>
                  <a:pt x="333" y="209"/>
                </a:cubicBezTo>
                <a:cubicBezTo>
                  <a:pt x="329" y="215"/>
                  <a:pt x="327" y="216"/>
                  <a:pt x="320" y="210"/>
                </a:cubicBezTo>
                <a:cubicBezTo>
                  <a:pt x="318" y="208"/>
                  <a:pt x="316" y="206"/>
                  <a:pt x="313" y="205"/>
                </a:cubicBezTo>
                <a:cubicBezTo>
                  <a:pt x="302" y="202"/>
                  <a:pt x="287" y="210"/>
                  <a:pt x="283" y="220"/>
                </a:cubicBezTo>
                <a:cubicBezTo>
                  <a:pt x="279" y="228"/>
                  <a:pt x="283" y="236"/>
                  <a:pt x="291" y="238"/>
                </a:cubicBezTo>
                <a:cubicBezTo>
                  <a:pt x="293" y="238"/>
                  <a:pt x="294" y="239"/>
                  <a:pt x="296" y="239"/>
                </a:cubicBezTo>
                <a:cubicBezTo>
                  <a:pt x="306" y="239"/>
                  <a:pt x="317" y="240"/>
                  <a:pt x="327" y="240"/>
                </a:cubicBezTo>
                <a:cubicBezTo>
                  <a:pt x="342" y="241"/>
                  <a:pt x="357" y="241"/>
                  <a:pt x="372" y="241"/>
                </a:cubicBezTo>
                <a:close/>
                <a:moveTo>
                  <a:pt x="361" y="110"/>
                </a:moveTo>
                <a:cubicBezTo>
                  <a:pt x="360" y="110"/>
                  <a:pt x="357" y="110"/>
                  <a:pt x="355" y="110"/>
                </a:cubicBezTo>
                <a:cubicBezTo>
                  <a:pt x="340" y="107"/>
                  <a:pt x="331" y="95"/>
                  <a:pt x="332" y="81"/>
                </a:cubicBezTo>
                <a:cubicBezTo>
                  <a:pt x="334" y="61"/>
                  <a:pt x="353" y="48"/>
                  <a:pt x="367" y="48"/>
                </a:cubicBezTo>
                <a:cubicBezTo>
                  <a:pt x="372" y="48"/>
                  <a:pt x="376" y="49"/>
                  <a:pt x="380" y="52"/>
                </a:cubicBezTo>
                <a:cubicBezTo>
                  <a:pt x="391" y="59"/>
                  <a:pt x="396" y="74"/>
                  <a:pt x="393" y="88"/>
                </a:cubicBezTo>
                <a:cubicBezTo>
                  <a:pt x="389" y="102"/>
                  <a:pt x="378" y="110"/>
                  <a:pt x="361" y="110"/>
                </a:cubicBezTo>
                <a:close/>
                <a:moveTo>
                  <a:pt x="592" y="76"/>
                </a:moveTo>
                <a:cubicBezTo>
                  <a:pt x="596" y="72"/>
                  <a:pt x="600" y="67"/>
                  <a:pt x="604" y="63"/>
                </a:cubicBezTo>
                <a:cubicBezTo>
                  <a:pt x="615" y="49"/>
                  <a:pt x="630" y="43"/>
                  <a:pt x="647" y="42"/>
                </a:cubicBezTo>
                <a:cubicBezTo>
                  <a:pt x="650" y="41"/>
                  <a:pt x="654" y="41"/>
                  <a:pt x="657" y="42"/>
                </a:cubicBezTo>
                <a:cubicBezTo>
                  <a:pt x="667" y="44"/>
                  <a:pt x="671" y="47"/>
                  <a:pt x="673" y="58"/>
                </a:cubicBezTo>
                <a:cubicBezTo>
                  <a:pt x="673" y="60"/>
                  <a:pt x="673" y="62"/>
                  <a:pt x="674" y="64"/>
                </a:cubicBezTo>
                <a:cubicBezTo>
                  <a:pt x="674" y="65"/>
                  <a:pt x="676" y="67"/>
                  <a:pt x="678" y="67"/>
                </a:cubicBezTo>
                <a:cubicBezTo>
                  <a:pt x="680" y="67"/>
                  <a:pt x="683" y="66"/>
                  <a:pt x="685" y="66"/>
                </a:cubicBezTo>
                <a:cubicBezTo>
                  <a:pt x="689" y="65"/>
                  <a:pt x="693" y="65"/>
                  <a:pt x="698" y="65"/>
                </a:cubicBezTo>
                <a:cubicBezTo>
                  <a:pt x="704" y="65"/>
                  <a:pt x="710" y="67"/>
                  <a:pt x="712" y="74"/>
                </a:cubicBezTo>
                <a:cubicBezTo>
                  <a:pt x="713" y="80"/>
                  <a:pt x="717" y="82"/>
                  <a:pt x="723" y="84"/>
                </a:cubicBezTo>
                <a:cubicBezTo>
                  <a:pt x="730" y="86"/>
                  <a:pt x="737" y="89"/>
                  <a:pt x="743" y="92"/>
                </a:cubicBezTo>
                <a:cubicBezTo>
                  <a:pt x="754" y="100"/>
                  <a:pt x="752" y="113"/>
                  <a:pt x="740" y="119"/>
                </a:cubicBezTo>
                <a:cubicBezTo>
                  <a:pt x="738" y="120"/>
                  <a:pt x="736" y="121"/>
                  <a:pt x="733" y="122"/>
                </a:cubicBezTo>
                <a:cubicBezTo>
                  <a:pt x="725" y="123"/>
                  <a:pt x="716" y="125"/>
                  <a:pt x="708" y="126"/>
                </a:cubicBezTo>
                <a:cubicBezTo>
                  <a:pt x="699" y="127"/>
                  <a:pt x="690" y="127"/>
                  <a:pt x="680" y="128"/>
                </a:cubicBezTo>
                <a:cubicBezTo>
                  <a:pt x="678" y="128"/>
                  <a:pt x="675" y="128"/>
                  <a:pt x="673" y="128"/>
                </a:cubicBezTo>
                <a:cubicBezTo>
                  <a:pt x="664" y="124"/>
                  <a:pt x="655" y="125"/>
                  <a:pt x="646" y="126"/>
                </a:cubicBezTo>
                <a:cubicBezTo>
                  <a:pt x="626" y="126"/>
                  <a:pt x="606" y="128"/>
                  <a:pt x="585" y="128"/>
                </a:cubicBezTo>
                <a:cubicBezTo>
                  <a:pt x="575" y="128"/>
                  <a:pt x="564" y="126"/>
                  <a:pt x="554" y="125"/>
                </a:cubicBezTo>
                <a:cubicBezTo>
                  <a:pt x="549" y="124"/>
                  <a:pt x="544" y="122"/>
                  <a:pt x="540" y="120"/>
                </a:cubicBezTo>
                <a:cubicBezTo>
                  <a:pt x="530" y="114"/>
                  <a:pt x="526" y="103"/>
                  <a:pt x="528" y="92"/>
                </a:cubicBezTo>
                <a:cubicBezTo>
                  <a:pt x="533" y="70"/>
                  <a:pt x="554" y="62"/>
                  <a:pt x="569" y="62"/>
                </a:cubicBezTo>
                <a:cubicBezTo>
                  <a:pt x="574" y="63"/>
                  <a:pt x="579" y="65"/>
                  <a:pt x="584" y="69"/>
                </a:cubicBezTo>
                <a:cubicBezTo>
                  <a:pt x="586" y="71"/>
                  <a:pt x="589" y="73"/>
                  <a:pt x="592" y="76"/>
                </a:cubicBezTo>
                <a:close/>
                <a:moveTo>
                  <a:pt x="641" y="121"/>
                </a:moveTo>
                <a:cubicBezTo>
                  <a:pt x="641" y="121"/>
                  <a:pt x="641" y="121"/>
                  <a:pt x="641" y="121"/>
                </a:cubicBezTo>
                <a:cubicBezTo>
                  <a:pt x="654" y="121"/>
                  <a:pt x="668" y="121"/>
                  <a:pt x="682" y="121"/>
                </a:cubicBezTo>
                <a:cubicBezTo>
                  <a:pt x="697" y="121"/>
                  <a:pt x="713" y="120"/>
                  <a:pt x="728" y="116"/>
                </a:cubicBezTo>
                <a:cubicBezTo>
                  <a:pt x="731" y="116"/>
                  <a:pt x="733" y="115"/>
                  <a:pt x="735" y="114"/>
                </a:cubicBezTo>
                <a:cubicBezTo>
                  <a:pt x="743" y="111"/>
                  <a:pt x="744" y="103"/>
                  <a:pt x="738" y="98"/>
                </a:cubicBezTo>
                <a:cubicBezTo>
                  <a:pt x="735" y="96"/>
                  <a:pt x="732" y="94"/>
                  <a:pt x="729" y="93"/>
                </a:cubicBezTo>
                <a:cubicBezTo>
                  <a:pt x="724" y="91"/>
                  <a:pt x="720" y="90"/>
                  <a:pt x="715" y="90"/>
                </a:cubicBezTo>
                <a:cubicBezTo>
                  <a:pt x="709" y="89"/>
                  <a:pt x="707" y="87"/>
                  <a:pt x="706" y="81"/>
                </a:cubicBezTo>
                <a:cubicBezTo>
                  <a:pt x="704" y="72"/>
                  <a:pt x="700" y="70"/>
                  <a:pt x="691" y="71"/>
                </a:cubicBezTo>
                <a:cubicBezTo>
                  <a:pt x="688" y="72"/>
                  <a:pt x="686" y="73"/>
                  <a:pt x="683" y="73"/>
                </a:cubicBezTo>
                <a:cubicBezTo>
                  <a:pt x="680" y="74"/>
                  <a:pt x="677" y="76"/>
                  <a:pt x="674" y="77"/>
                </a:cubicBezTo>
                <a:cubicBezTo>
                  <a:pt x="668" y="79"/>
                  <a:pt x="666" y="78"/>
                  <a:pt x="666" y="71"/>
                </a:cubicBezTo>
                <a:cubicBezTo>
                  <a:pt x="666" y="68"/>
                  <a:pt x="666" y="65"/>
                  <a:pt x="666" y="62"/>
                </a:cubicBezTo>
                <a:cubicBezTo>
                  <a:pt x="665" y="51"/>
                  <a:pt x="661" y="47"/>
                  <a:pt x="649" y="47"/>
                </a:cubicBezTo>
                <a:cubicBezTo>
                  <a:pt x="642" y="47"/>
                  <a:pt x="635" y="48"/>
                  <a:pt x="629" y="51"/>
                </a:cubicBezTo>
                <a:cubicBezTo>
                  <a:pt x="616" y="57"/>
                  <a:pt x="608" y="67"/>
                  <a:pt x="601" y="78"/>
                </a:cubicBezTo>
                <a:cubicBezTo>
                  <a:pt x="593" y="90"/>
                  <a:pt x="591" y="90"/>
                  <a:pt x="583" y="79"/>
                </a:cubicBezTo>
                <a:cubicBezTo>
                  <a:pt x="577" y="72"/>
                  <a:pt x="571" y="69"/>
                  <a:pt x="562" y="69"/>
                </a:cubicBezTo>
                <a:cubicBezTo>
                  <a:pt x="550" y="69"/>
                  <a:pt x="536" y="80"/>
                  <a:pt x="533" y="92"/>
                </a:cubicBezTo>
                <a:cubicBezTo>
                  <a:pt x="531" y="101"/>
                  <a:pt x="534" y="110"/>
                  <a:pt x="542" y="115"/>
                </a:cubicBezTo>
                <a:cubicBezTo>
                  <a:pt x="546" y="117"/>
                  <a:pt x="550" y="119"/>
                  <a:pt x="555" y="120"/>
                </a:cubicBezTo>
                <a:cubicBezTo>
                  <a:pt x="563" y="121"/>
                  <a:pt x="572" y="122"/>
                  <a:pt x="580" y="122"/>
                </a:cubicBezTo>
                <a:cubicBezTo>
                  <a:pt x="600" y="123"/>
                  <a:pt x="621" y="122"/>
                  <a:pt x="641" y="121"/>
                </a:cubicBezTo>
                <a:close/>
              </a:path>
            </a:pathLst>
          </a:custGeom>
          <a:solidFill>
            <a:srgbClr val="5B9BD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513878" y="547528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78"/>
          <p:cNvSpPr txBox="1"/>
          <p:nvPr/>
        </p:nvSpPr>
        <p:spPr>
          <a:xfrm>
            <a:off x="2517422" y="5775279"/>
            <a:ext cx="9166578" cy="4154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876101" y="158062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78"/>
          <p:cNvSpPr txBox="1"/>
          <p:nvPr/>
        </p:nvSpPr>
        <p:spPr>
          <a:xfrm>
            <a:off x="7879645" y="1880612"/>
            <a:ext cx="3822360" cy="106182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29523" y="3714220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在此添加课件标题</a:t>
            </a:r>
            <a:endParaRPr lang="zh-CN" altLang="en-US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78"/>
          <p:cNvSpPr txBox="1"/>
          <p:nvPr/>
        </p:nvSpPr>
        <p:spPr>
          <a:xfrm>
            <a:off x="6333066" y="4014211"/>
            <a:ext cx="5079999" cy="73866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你们听说过品位设计么，没听过一定记得关注我们，点击文档属性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详细信息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-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Tahoma" panose="020B0604030504040204" pitchFamily="34" charset="0"/>
              </a:rPr>
              <a:t>作者，查看我们的联系方式。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猪七爷素材淘宝店https://shop149141837.taobao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2198</Words>
  <Application>WPS 演示</Application>
  <PresentationFormat>宽屏</PresentationFormat>
  <Paragraphs>228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Arial</vt:lpstr>
      <vt:lpstr>微软雅黑</vt:lpstr>
      <vt:lpstr>Senty黑板报</vt:lpstr>
      <vt:lpstr>Tahoma</vt:lpstr>
      <vt:lpstr>等线</vt:lpstr>
      <vt:lpstr>Arial Unicode MS</vt:lpstr>
      <vt:lpstr>等线 Light</vt:lpstr>
      <vt:lpstr>Calibri</vt:lpstr>
      <vt:lpstr>猪七爷素材淘宝店https://shop149141837.taobao.com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品位设计 qq:1543976785</dc:creator>
  <cp:lastModifiedBy>Administrator</cp:lastModifiedBy>
  <cp:revision>14</cp:revision>
  <dcterms:created xsi:type="dcterms:W3CDTF">2016-08-23T09:15:00Z</dcterms:created>
  <dcterms:modified xsi:type="dcterms:W3CDTF">2017-09-26T13:28:40Z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2052-10.1.0.6750</vt:lpwstr>
  </property>
</Properties>
</file>