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9ACF7E-A22F-40B5-A25C-BABDE8740445}" type="datetimeFigureOut">
              <a:rPr lang="zh-CN" altLang="en-US" smtClean="0"/>
              <a:t>2017/6/27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F8AEB9-ADC0-41CC-8730-88ACF8DF8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643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8424906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1965530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6054579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7205810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0589379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4163946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5170785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618997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1127900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4119297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027578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4891303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6798138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5320190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933578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3936320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821520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272223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8314806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7803091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9620382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67771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47B85-A5A9-442F-A50B-320ECB57C8D9}" type="datetimeFigureOut">
              <a:rPr lang="zh-CN" altLang="en-US" smtClean="0"/>
              <a:t>2017/6/27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6809-F64B-466D-9994-4D1FBEEE3A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263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47B85-A5A9-442F-A50B-320ECB57C8D9}" type="datetimeFigureOut">
              <a:rPr lang="zh-CN" altLang="en-US" smtClean="0"/>
              <a:t>2017/6/27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6809-F64B-466D-9994-4D1FBEEE3A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54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47B85-A5A9-442F-A50B-320ECB57C8D9}" type="datetimeFigureOut">
              <a:rPr lang="zh-CN" altLang="en-US" smtClean="0"/>
              <a:t>2017/6/27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6809-F64B-466D-9994-4D1FBEEE3A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676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47B85-A5A9-442F-A50B-320ECB57C8D9}" type="datetimeFigureOut">
              <a:rPr lang="zh-CN" altLang="en-US" smtClean="0"/>
              <a:t>2017/6/27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6809-F64B-466D-9994-4D1FBEEE3A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443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47B85-A5A9-442F-A50B-320ECB57C8D9}" type="datetimeFigureOut">
              <a:rPr lang="zh-CN" altLang="en-US" smtClean="0"/>
              <a:t>2017/6/27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6809-F64B-466D-9994-4D1FBEEE3A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321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47B85-A5A9-442F-A50B-320ECB57C8D9}" type="datetimeFigureOut">
              <a:rPr lang="zh-CN" altLang="en-US" smtClean="0"/>
              <a:t>2017/6/27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6809-F64B-466D-9994-4D1FBEEE3A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029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47B85-A5A9-442F-A50B-320ECB57C8D9}" type="datetimeFigureOut">
              <a:rPr lang="zh-CN" altLang="en-US" smtClean="0"/>
              <a:t>2017/6/27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6809-F64B-466D-9994-4D1FBEEE3A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77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47B85-A5A9-442F-A50B-320ECB57C8D9}" type="datetimeFigureOut">
              <a:rPr lang="zh-CN" altLang="en-US" smtClean="0"/>
              <a:t>2017/6/27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6809-F64B-466D-9994-4D1FBEEE3A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234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47B85-A5A9-442F-A50B-320ECB57C8D9}" type="datetimeFigureOut">
              <a:rPr lang="zh-CN" altLang="en-US" smtClean="0"/>
              <a:t>2017/6/27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6809-F64B-466D-9994-4D1FBEEE3A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88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47B85-A5A9-442F-A50B-320ECB57C8D9}" type="datetimeFigureOut">
              <a:rPr lang="zh-CN" altLang="en-US" smtClean="0"/>
              <a:t>2017/6/27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6809-F64B-466D-9994-4D1FBEEE3A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4948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47B85-A5A9-442F-A50B-320ECB57C8D9}" type="datetimeFigureOut">
              <a:rPr lang="zh-CN" altLang="en-US" smtClean="0"/>
              <a:t>2017/6/27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6809-F64B-466D-9994-4D1FBEEE3A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929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47B85-A5A9-442F-A50B-320ECB57C8D9}" type="datetimeFigureOut">
              <a:rPr lang="zh-CN" altLang="en-US" smtClean="0"/>
              <a:t>2017/6/27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86809-F64B-466D-9994-4D1FBEEE3A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6929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5"/>
          <p:cNvSpPr txBox="1">
            <a:spLocks noChangeArrowheads="1"/>
          </p:cNvSpPr>
          <p:nvPr/>
        </p:nvSpPr>
        <p:spPr bwMode="auto">
          <a:xfrm>
            <a:off x="7391401" y="2392681"/>
            <a:ext cx="605790" cy="24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zh-CN" altLang="en-US" sz="120">
                <a:solidFill>
                  <a:srgbClr val="969696"/>
                </a:solidFill>
              </a:rPr>
              <a:t>素材风暴：</a:t>
            </a:r>
            <a:r>
              <a:rPr lang="en-US" altLang="zh-CN" sz="120">
                <a:solidFill>
                  <a:srgbClr val="969696"/>
                </a:solidFill>
              </a:rPr>
              <a:t>http://www.sucaifengbao.com/</a:t>
            </a:r>
          </a:p>
          <a:p>
            <a:pPr eaLnBrk="1" hangingPunct="1">
              <a:buFontTx/>
              <a:buNone/>
            </a:pPr>
            <a:r>
              <a:rPr lang="en-US" altLang="zh-CN" sz="120">
                <a:solidFill>
                  <a:srgbClr val="969696"/>
                </a:solidFill>
              </a:rPr>
              <a:t>PPT</a:t>
            </a:r>
            <a:r>
              <a:rPr lang="zh-CN" altLang="en-US" sz="120">
                <a:solidFill>
                  <a:srgbClr val="969696"/>
                </a:solidFill>
              </a:rPr>
              <a:t>模板：</a:t>
            </a:r>
            <a:r>
              <a:rPr lang="en-US" altLang="zh-CN" sz="120">
                <a:solidFill>
                  <a:srgbClr val="969696"/>
                </a:solidFill>
              </a:rPr>
              <a:t>http://ppt.sucaifengbao.com/</a:t>
            </a:r>
          </a:p>
          <a:p>
            <a:pPr eaLnBrk="1" hangingPunct="1">
              <a:buFontTx/>
              <a:buNone/>
            </a:pPr>
            <a:r>
              <a:rPr lang="en-US" altLang="zh-CN" sz="120">
                <a:solidFill>
                  <a:srgbClr val="969696"/>
                </a:solidFill>
              </a:rPr>
              <a:t>AE</a:t>
            </a:r>
            <a:r>
              <a:rPr lang="zh-CN" altLang="en-US" sz="120">
                <a:solidFill>
                  <a:srgbClr val="969696"/>
                </a:solidFill>
              </a:rPr>
              <a:t>视频：</a:t>
            </a:r>
            <a:r>
              <a:rPr lang="en-US" altLang="zh-CN" sz="120">
                <a:solidFill>
                  <a:srgbClr val="969696"/>
                </a:solidFill>
              </a:rPr>
              <a:t>http://ae.sucaifengbao.com/</a:t>
            </a:r>
          </a:p>
          <a:p>
            <a:pPr eaLnBrk="1" hangingPunct="1">
              <a:buFontTx/>
              <a:buNone/>
            </a:pPr>
            <a:r>
              <a:rPr lang="en-US" altLang="zh-CN" sz="120">
                <a:solidFill>
                  <a:srgbClr val="969696"/>
                </a:solidFill>
              </a:rPr>
              <a:t>PSD</a:t>
            </a:r>
            <a:r>
              <a:rPr lang="zh-CN" altLang="en-US" sz="120">
                <a:solidFill>
                  <a:srgbClr val="969696"/>
                </a:solidFill>
              </a:rPr>
              <a:t>素材：</a:t>
            </a:r>
            <a:r>
              <a:rPr lang="en-US" altLang="zh-CN" sz="120">
                <a:solidFill>
                  <a:srgbClr val="969696"/>
                </a:solidFill>
              </a:rPr>
              <a:t>http://www.sucaifengbao.com/html/psd/</a:t>
            </a:r>
          </a:p>
          <a:p>
            <a:pPr eaLnBrk="1" hangingPunct="1">
              <a:buFontTx/>
              <a:buNone/>
            </a:pPr>
            <a:r>
              <a:rPr lang="zh-CN" altLang="en-US" sz="120">
                <a:solidFill>
                  <a:srgbClr val="969696"/>
                </a:solidFill>
              </a:rPr>
              <a:t>矢量素材：</a:t>
            </a:r>
            <a:r>
              <a:rPr lang="en-US" altLang="zh-CN" sz="120">
                <a:solidFill>
                  <a:srgbClr val="969696"/>
                </a:solidFill>
              </a:rPr>
              <a:t>http://www.sucaifengbao.com/html/vector/</a:t>
            </a:r>
          </a:p>
          <a:p>
            <a:pPr eaLnBrk="1" hangingPunct="1">
              <a:buFontTx/>
              <a:buNone/>
            </a:pPr>
            <a:r>
              <a:rPr lang="en-US" altLang="zh-CN" sz="120">
                <a:solidFill>
                  <a:srgbClr val="969696"/>
                </a:solidFill>
              </a:rPr>
              <a:t>Flash</a:t>
            </a:r>
            <a:r>
              <a:rPr lang="zh-CN" altLang="en-US" sz="120">
                <a:solidFill>
                  <a:srgbClr val="969696"/>
                </a:solidFill>
              </a:rPr>
              <a:t>素材：</a:t>
            </a:r>
            <a:r>
              <a:rPr lang="en-US" altLang="zh-CN" sz="120">
                <a:solidFill>
                  <a:srgbClr val="969696"/>
                </a:solidFill>
              </a:rPr>
              <a:t>http://www.sucaifengbao.com/html/flash/</a:t>
            </a:r>
          </a:p>
          <a:p>
            <a:pPr eaLnBrk="1" hangingPunct="1">
              <a:buFontTx/>
              <a:buNone/>
            </a:pPr>
            <a:r>
              <a:rPr lang="zh-CN" altLang="en-US" sz="120">
                <a:solidFill>
                  <a:srgbClr val="969696"/>
                </a:solidFill>
              </a:rPr>
              <a:t>图片素材：</a:t>
            </a:r>
            <a:r>
              <a:rPr lang="en-US" altLang="zh-CN" sz="120">
                <a:solidFill>
                  <a:srgbClr val="969696"/>
                </a:solidFill>
              </a:rPr>
              <a:t>http://www.sucaifengbao.com/html/photo/</a:t>
            </a:r>
          </a:p>
          <a:p>
            <a:pPr eaLnBrk="1" hangingPunct="1">
              <a:buFontTx/>
              <a:buNone/>
            </a:pPr>
            <a:r>
              <a:rPr lang="en-US" altLang="zh-CN" sz="120">
                <a:solidFill>
                  <a:srgbClr val="969696"/>
                </a:solidFill>
              </a:rPr>
              <a:t>PS</a:t>
            </a:r>
            <a:r>
              <a:rPr lang="zh-CN" altLang="en-US" sz="120">
                <a:solidFill>
                  <a:srgbClr val="969696"/>
                </a:solidFill>
              </a:rPr>
              <a:t>插件：</a:t>
            </a:r>
            <a:r>
              <a:rPr lang="en-US" altLang="zh-CN" sz="120">
                <a:solidFill>
                  <a:srgbClr val="969696"/>
                </a:solidFill>
              </a:rPr>
              <a:t>http://www.sucaifengbao.com/html/pschajian/</a:t>
            </a:r>
            <a:endParaRPr lang="zh-CN" altLang="en-US" sz="120">
              <a:solidFill>
                <a:srgbClr val="969696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"/>
            <a:ext cx="10972800" cy="685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14" descr="C:\Users\PC\Desktop\zqq\201513_0005_----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754" r="77872"/>
          <a:stretch>
            <a:fillRect/>
          </a:stretch>
        </p:blipFill>
        <p:spPr bwMode="auto">
          <a:xfrm>
            <a:off x="609601" y="3480436"/>
            <a:ext cx="1443990" cy="3375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 descr="C:\Users\PC\Desktop\共青团\鸽子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596" y="491490"/>
            <a:ext cx="845820" cy="77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6" descr="C:\Users\PC\Desktop\zqq\20158_0011_7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2576" y="3480436"/>
            <a:ext cx="2409824" cy="2809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Picture 6" descr="C:\Users\PC\Desktop\zqq\201513_0003_----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2036" y="0"/>
            <a:ext cx="2920364" cy="2120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4" name="Freeform 11"/>
          <p:cNvSpPr>
            <a:spLocks noEditPoints="1" noChangeArrowheads="1"/>
          </p:cNvSpPr>
          <p:nvPr/>
        </p:nvSpPr>
        <p:spPr bwMode="auto">
          <a:xfrm>
            <a:off x="2981326" y="1268730"/>
            <a:ext cx="6743700" cy="1941196"/>
          </a:xfrm>
          <a:custGeom>
            <a:avLst/>
            <a:gdLst>
              <a:gd name="T0" fmla="*/ 2147483646 w 16941"/>
              <a:gd name="T1" fmla="*/ 2147483646 h 4875"/>
              <a:gd name="T2" fmla="*/ 2147483646 w 16941"/>
              <a:gd name="T3" fmla="*/ 2147483646 h 4875"/>
              <a:gd name="T4" fmla="*/ 2147483646 w 16941"/>
              <a:gd name="T5" fmla="*/ 2147483646 h 4875"/>
              <a:gd name="T6" fmla="*/ 2147483646 w 16941"/>
              <a:gd name="T7" fmla="*/ 2147483646 h 4875"/>
              <a:gd name="T8" fmla="*/ 2147483646 w 16941"/>
              <a:gd name="T9" fmla="*/ 2147483646 h 4875"/>
              <a:gd name="T10" fmla="*/ 2147483646 w 16941"/>
              <a:gd name="T11" fmla="*/ 2147483646 h 4875"/>
              <a:gd name="T12" fmla="*/ 2147483646 w 16941"/>
              <a:gd name="T13" fmla="*/ 2147483646 h 4875"/>
              <a:gd name="T14" fmla="*/ 2147483646 w 16941"/>
              <a:gd name="T15" fmla="*/ 2147483646 h 4875"/>
              <a:gd name="T16" fmla="*/ 2147483646 w 16941"/>
              <a:gd name="T17" fmla="*/ 2147483646 h 4875"/>
              <a:gd name="T18" fmla="*/ 2147483646 w 16941"/>
              <a:gd name="T19" fmla="*/ 2147483646 h 4875"/>
              <a:gd name="T20" fmla="*/ 2147483646 w 16941"/>
              <a:gd name="T21" fmla="*/ 2147483646 h 4875"/>
              <a:gd name="T22" fmla="*/ 2147483646 w 16941"/>
              <a:gd name="T23" fmla="*/ 2147483646 h 4875"/>
              <a:gd name="T24" fmla="*/ 2147483646 w 16941"/>
              <a:gd name="T25" fmla="*/ 2147483646 h 4875"/>
              <a:gd name="T26" fmla="*/ 2147483646 w 16941"/>
              <a:gd name="T27" fmla="*/ 2147483646 h 4875"/>
              <a:gd name="T28" fmla="*/ 2147483646 w 16941"/>
              <a:gd name="T29" fmla="*/ 2147483646 h 4875"/>
              <a:gd name="T30" fmla="*/ 2147483646 w 16941"/>
              <a:gd name="T31" fmla="*/ 2147483646 h 4875"/>
              <a:gd name="T32" fmla="*/ 2147483646 w 16941"/>
              <a:gd name="T33" fmla="*/ 2147483646 h 4875"/>
              <a:gd name="T34" fmla="*/ 2147483646 w 16941"/>
              <a:gd name="T35" fmla="*/ 2147483646 h 4875"/>
              <a:gd name="T36" fmla="*/ 2147483646 w 16941"/>
              <a:gd name="T37" fmla="*/ 2147483646 h 4875"/>
              <a:gd name="T38" fmla="*/ 2147483646 w 16941"/>
              <a:gd name="T39" fmla="*/ 2147483646 h 4875"/>
              <a:gd name="T40" fmla="*/ 2147483646 w 16941"/>
              <a:gd name="T41" fmla="*/ 2147483646 h 4875"/>
              <a:gd name="T42" fmla="*/ 2147483646 w 16941"/>
              <a:gd name="T43" fmla="*/ 2147483646 h 4875"/>
              <a:gd name="T44" fmla="*/ 2147483646 w 16941"/>
              <a:gd name="T45" fmla="*/ 2147483646 h 4875"/>
              <a:gd name="T46" fmla="*/ 2147483646 w 16941"/>
              <a:gd name="T47" fmla="*/ 2147483646 h 4875"/>
              <a:gd name="T48" fmla="*/ 2147483646 w 16941"/>
              <a:gd name="T49" fmla="*/ 2147483646 h 4875"/>
              <a:gd name="T50" fmla="*/ 2147483646 w 16941"/>
              <a:gd name="T51" fmla="*/ 2147483646 h 4875"/>
              <a:gd name="T52" fmla="*/ 2147483646 w 16941"/>
              <a:gd name="T53" fmla="*/ 2147483646 h 4875"/>
              <a:gd name="T54" fmla="*/ 2147483646 w 16941"/>
              <a:gd name="T55" fmla="*/ 2147483646 h 4875"/>
              <a:gd name="T56" fmla="*/ 2147483646 w 16941"/>
              <a:gd name="T57" fmla="*/ 2147483646 h 4875"/>
              <a:gd name="T58" fmla="*/ 2147483646 w 16941"/>
              <a:gd name="T59" fmla="*/ 2147483646 h 4875"/>
              <a:gd name="T60" fmla="*/ 2147483646 w 16941"/>
              <a:gd name="T61" fmla="*/ 2147483646 h 4875"/>
              <a:gd name="T62" fmla="*/ 2147483646 w 16941"/>
              <a:gd name="T63" fmla="*/ 2147483646 h 4875"/>
              <a:gd name="T64" fmla="*/ 2147483646 w 16941"/>
              <a:gd name="T65" fmla="*/ 2147483646 h 4875"/>
              <a:gd name="T66" fmla="*/ 2147483646 w 16941"/>
              <a:gd name="T67" fmla="*/ 2147483646 h 4875"/>
              <a:gd name="T68" fmla="*/ 2147483646 w 16941"/>
              <a:gd name="T69" fmla="*/ 2147483646 h 4875"/>
              <a:gd name="T70" fmla="*/ 2147483646 w 16941"/>
              <a:gd name="T71" fmla="*/ 2147483646 h 4875"/>
              <a:gd name="T72" fmla="*/ 2147483646 w 16941"/>
              <a:gd name="T73" fmla="*/ 2147483646 h 4875"/>
              <a:gd name="T74" fmla="*/ 2147483646 w 16941"/>
              <a:gd name="T75" fmla="*/ 2147483646 h 4875"/>
              <a:gd name="T76" fmla="*/ 2147483646 w 16941"/>
              <a:gd name="T77" fmla="*/ 2147483646 h 4875"/>
              <a:gd name="T78" fmla="*/ 2147483646 w 16941"/>
              <a:gd name="T79" fmla="*/ 2147483646 h 4875"/>
              <a:gd name="T80" fmla="*/ 2147483646 w 16941"/>
              <a:gd name="T81" fmla="*/ 2147483646 h 4875"/>
              <a:gd name="T82" fmla="*/ 2147483646 w 16941"/>
              <a:gd name="T83" fmla="*/ 2147483646 h 4875"/>
              <a:gd name="T84" fmla="*/ 2147483646 w 16941"/>
              <a:gd name="T85" fmla="*/ 2147483646 h 4875"/>
              <a:gd name="T86" fmla="*/ 2147483646 w 16941"/>
              <a:gd name="T87" fmla="*/ 2147483646 h 4875"/>
              <a:gd name="T88" fmla="*/ 2147483646 w 16941"/>
              <a:gd name="T89" fmla="*/ 2147483646 h 4875"/>
              <a:gd name="T90" fmla="*/ 2147483646 w 16941"/>
              <a:gd name="T91" fmla="*/ 2147483646 h 4875"/>
              <a:gd name="T92" fmla="*/ 2147483646 w 16941"/>
              <a:gd name="T93" fmla="*/ 2147483646 h 4875"/>
              <a:gd name="T94" fmla="*/ 2147483646 w 16941"/>
              <a:gd name="T95" fmla="*/ 2147483646 h 4875"/>
              <a:gd name="T96" fmla="*/ 2147483646 w 16941"/>
              <a:gd name="T97" fmla="*/ 2147483646 h 4875"/>
              <a:gd name="T98" fmla="*/ 2147483646 w 16941"/>
              <a:gd name="T99" fmla="*/ 2147483646 h 4875"/>
              <a:gd name="T100" fmla="*/ 2147483646 w 16941"/>
              <a:gd name="T101" fmla="*/ 2147483646 h 4875"/>
              <a:gd name="T102" fmla="*/ 2147483646 w 16941"/>
              <a:gd name="T103" fmla="*/ 2147483646 h 4875"/>
              <a:gd name="T104" fmla="*/ 2147483646 w 16941"/>
              <a:gd name="T105" fmla="*/ 2147483646 h 4875"/>
              <a:gd name="T106" fmla="*/ 2147483646 w 16941"/>
              <a:gd name="T107" fmla="*/ 2147483646 h 4875"/>
              <a:gd name="T108" fmla="*/ 2147483646 w 16941"/>
              <a:gd name="T109" fmla="*/ 2147483646 h 4875"/>
              <a:gd name="T110" fmla="*/ 2147483646 w 16941"/>
              <a:gd name="T111" fmla="*/ 2147483646 h 4875"/>
              <a:gd name="T112" fmla="*/ 2147483646 w 16941"/>
              <a:gd name="T113" fmla="*/ 2147483646 h 4875"/>
              <a:gd name="T114" fmla="*/ 2147483646 w 16941"/>
              <a:gd name="T115" fmla="*/ 2147483646 h 4875"/>
              <a:gd name="T116" fmla="*/ 2147483646 w 16941"/>
              <a:gd name="T117" fmla="*/ 2147483646 h 4875"/>
              <a:gd name="T118" fmla="*/ 2147483646 w 16941"/>
              <a:gd name="T119" fmla="*/ 2147483646 h 4875"/>
              <a:gd name="T120" fmla="*/ 2147483646 w 16941"/>
              <a:gd name="T121" fmla="*/ 2147483646 h 4875"/>
              <a:gd name="T122" fmla="*/ 2147483646 w 16941"/>
              <a:gd name="T123" fmla="*/ 2147483646 h 48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941"/>
              <a:gd name="T187" fmla="*/ 0 h 4875"/>
              <a:gd name="T188" fmla="*/ 16941 w 16941"/>
              <a:gd name="T189" fmla="*/ 4875 h 48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941" h="4875">
                <a:moveTo>
                  <a:pt x="2867" y="2964"/>
                </a:moveTo>
                <a:lnTo>
                  <a:pt x="2856" y="2967"/>
                </a:lnTo>
                <a:lnTo>
                  <a:pt x="2844" y="2972"/>
                </a:lnTo>
                <a:lnTo>
                  <a:pt x="2835" y="2981"/>
                </a:lnTo>
                <a:lnTo>
                  <a:pt x="2827" y="2991"/>
                </a:lnTo>
                <a:lnTo>
                  <a:pt x="2821" y="3007"/>
                </a:lnTo>
                <a:lnTo>
                  <a:pt x="2803" y="3143"/>
                </a:lnTo>
                <a:lnTo>
                  <a:pt x="2861" y="3727"/>
                </a:lnTo>
                <a:lnTo>
                  <a:pt x="3015" y="3649"/>
                </a:lnTo>
                <a:lnTo>
                  <a:pt x="3229" y="3492"/>
                </a:lnTo>
                <a:lnTo>
                  <a:pt x="3444" y="3377"/>
                </a:lnTo>
                <a:lnTo>
                  <a:pt x="3094" y="3084"/>
                </a:lnTo>
                <a:lnTo>
                  <a:pt x="3083" y="3083"/>
                </a:lnTo>
                <a:lnTo>
                  <a:pt x="3075" y="3080"/>
                </a:lnTo>
                <a:lnTo>
                  <a:pt x="3055" y="3069"/>
                </a:lnTo>
                <a:lnTo>
                  <a:pt x="3044" y="3060"/>
                </a:lnTo>
                <a:lnTo>
                  <a:pt x="2995" y="3000"/>
                </a:lnTo>
                <a:lnTo>
                  <a:pt x="2972" y="2983"/>
                </a:lnTo>
                <a:lnTo>
                  <a:pt x="2959" y="2974"/>
                </a:lnTo>
                <a:lnTo>
                  <a:pt x="2933" y="2968"/>
                </a:lnTo>
                <a:lnTo>
                  <a:pt x="2919" y="2968"/>
                </a:lnTo>
                <a:lnTo>
                  <a:pt x="2899" y="2964"/>
                </a:lnTo>
                <a:lnTo>
                  <a:pt x="2882" y="2962"/>
                </a:lnTo>
                <a:lnTo>
                  <a:pt x="2867" y="2964"/>
                </a:lnTo>
                <a:close/>
                <a:moveTo>
                  <a:pt x="12029" y="3184"/>
                </a:moveTo>
                <a:lnTo>
                  <a:pt x="12019" y="3169"/>
                </a:lnTo>
                <a:lnTo>
                  <a:pt x="12007" y="3158"/>
                </a:lnTo>
                <a:lnTo>
                  <a:pt x="11997" y="3152"/>
                </a:lnTo>
                <a:lnTo>
                  <a:pt x="11662" y="3289"/>
                </a:lnTo>
                <a:lnTo>
                  <a:pt x="11630" y="3321"/>
                </a:lnTo>
                <a:lnTo>
                  <a:pt x="11358" y="3436"/>
                </a:lnTo>
                <a:lnTo>
                  <a:pt x="11264" y="3425"/>
                </a:lnTo>
                <a:lnTo>
                  <a:pt x="11190" y="3436"/>
                </a:lnTo>
                <a:lnTo>
                  <a:pt x="11158" y="3415"/>
                </a:lnTo>
                <a:lnTo>
                  <a:pt x="11147" y="3416"/>
                </a:lnTo>
                <a:lnTo>
                  <a:pt x="11140" y="3417"/>
                </a:lnTo>
                <a:lnTo>
                  <a:pt x="11131" y="3420"/>
                </a:lnTo>
                <a:lnTo>
                  <a:pt x="11126" y="3425"/>
                </a:lnTo>
                <a:lnTo>
                  <a:pt x="11140" y="3476"/>
                </a:lnTo>
                <a:lnTo>
                  <a:pt x="11237" y="3680"/>
                </a:lnTo>
                <a:lnTo>
                  <a:pt x="11264" y="3720"/>
                </a:lnTo>
                <a:lnTo>
                  <a:pt x="11294" y="3709"/>
                </a:lnTo>
                <a:lnTo>
                  <a:pt x="11578" y="3635"/>
                </a:lnTo>
                <a:lnTo>
                  <a:pt x="11611" y="3613"/>
                </a:lnTo>
                <a:lnTo>
                  <a:pt x="11644" y="3591"/>
                </a:lnTo>
                <a:lnTo>
                  <a:pt x="11677" y="3568"/>
                </a:lnTo>
                <a:lnTo>
                  <a:pt x="11709" y="3546"/>
                </a:lnTo>
                <a:lnTo>
                  <a:pt x="11742" y="3524"/>
                </a:lnTo>
                <a:lnTo>
                  <a:pt x="11775" y="3502"/>
                </a:lnTo>
                <a:lnTo>
                  <a:pt x="11808" y="3479"/>
                </a:lnTo>
                <a:lnTo>
                  <a:pt x="11840" y="3457"/>
                </a:lnTo>
                <a:lnTo>
                  <a:pt x="11879" y="3425"/>
                </a:lnTo>
                <a:lnTo>
                  <a:pt x="11887" y="3417"/>
                </a:lnTo>
                <a:lnTo>
                  <a:pt x="11889" y="3414"/>
                </a:lnTo>
                <a:lnTo>
                  <a:pt x="11897" y="3408"/>
                </a:lnTo>
                <a:lnTo>
                  <a:pt x="11914" y="3394"/>
                </a:lnTo>
                <a:lnTo>
                  <a:pt x="12029" y="3184"/>
                </a:lnTo>
                <a:close/>
                <a:moveTo>
                  <a:pt x="3094" y="497"/>
                </a:moveTo>
                <a:lnTo>
                  <a:pt x="3095" y="478"/>
                </a:lnTo>
                <a:lnTo>
                  <a:pt x="3098" y="463"/>
                </a:lnTo>
                <a:lnTo>
                  <a:pt x="3104" y="448"/>
                </a:lnTo>
                <a:lnTo>
                  <a:pt x="3114" y="438"/>
                </a:lnTo>
                <a:lnTo>
                  <a:pt x="3348" y="380"/>
                </a:lnTo>
                <a:lnTo>
                  <a:pt x="3367" y="341"/>
                </a:lnTo>
                <a:lnTo>
                  <a:pt x="3391" y="349"/>
                </a:lnTo>
                <a:lnTo>
                  <a:pt x="3400" y="350"/>
                </a:lnTo>
                <a:lnTo>
                  <a:pt x="3403" y="349"/>
                </a:lnTo>
                <a:lnTo>
                  <a:pt x="3406" y="349"/>
                </a:lnTo>
                <a:lnTo>
                  <a:pt x="3413" y="347"/>
                </a:lnTo>
                <a:lnTo>
                  <a:pt x="3415" y="344"/>
                </a:lnTo>
                <a:lnTo>
                  <a:pt x="3415" y="343"/>
                </a:lnTo>
                <a:lnTo>
                  <a:pt x="3418" y="343"/>
                </a:lnTo>
                <a:lnTo>
                  <a:pt x="3424" y="341"/>
                </a:lnTo>
                <a:lnTo>
                  <a:pt x="3447" y="332"/>
                </a:lnTo>
                <a:lnTo>
                  <a:pt x="3492" y="326"/>
                </a:lnTo>
                <a:lnTo>
                  <a:pt x="3535" y="328"/>
                </a:lnTo>
                <a:lnTo>
                  <a:pt x="3576" y="340"/>
                </a:lnTo>
                <a:lnTo>
                  <a:pt x="3612" y="359"/>
                </a:lnTo>
                <a:lnTo>
                  <a:pt x="3644" y="386"/>
                </a:lnTo>
                <a:lnTo>
                  <a:pt x="3675" y="424"/>
                </a:lnTo>
                <a:lnTo>
                  <a:pt x="3704" y="469"/>
                </a:lnTo>
                <a:lnTo>
                  <a:pt x="3816" y="677"/>
                </a:lnTo>
                <a:lnTo>
                  <a:pt x="3845" y="721"/>
                </a:lnTo>
                <a:lnTo>
                  <a:pt x="3849" y="726"/>
                </a:lnTo>
                <a:lnTo>
                  <a:pt x="3852" y="731"/>
                </a:lnTo>
                <a:lnTo>
                  <a:pt x="3854" y="737"/>
                </a:lnTo>
                <a:lnTo>
                  <a:pt x="3856" y="766"/>
                </a:lnTo>
                <a:lnTo>
                  <a:pt x="3848" y="817"/>
                </a:lnTo>
                <a:lnTo>
                  <a:pt x="3795" y="964"/>
                </a:lnTo>
                <a:lnTo>
                  <a:pt x="3779" y="958"/>
                </a:lnTo>
                <a:lnTo>
                  <a:pt x="3764" y="958"/>
                </a:lnTo>
                <a:lnTo>
                  <a:pt x="3748" y="960"/>
                </a:lnTo>
                <a:lnTo>
                  <a:pt x="3721" y="976"/>
                </a:lnTo>
                <a:lnTo>
                  <a:pt x="3691" y="1003"/>
                </a:lnTo>
                <a:lnTo>
                  <a:pt x="3678" y="1021"/>
                </a:lnTo>
                <a:lnTo>
                  <a:pt x="3600" y="1021"/>
                </a:lnTo>
                <a:lnTo>
                  <a:pt x="3571" y="1027"/>
                </a:lnTo>
                <a:lnTo>
                  <a:pt x="3546" y="1026"/>
                </a:lnTo>
                <a:lnTo>
                  <a:pt x="3534" y="1023"/>
                </a:lnTo>
                <a:lnTo>
                  <a:pt x="3523" y="1018"/>
                </a:lnTo>
                <a:lnTo>
                  <a:pt x="3503" y="1003"/>
                </a:lnTo>
                <a:lnTo>
                  <a:pt x="3406" y="983"/>
                </a:lnTo>
                <a:lnTo>
                  <a:pt x="3367" y="965"/>
                </a:lnTo>
                <a:lnTo>
                  <a:pt x="3356" y="958"/>
                </a:lnTo>
                <a:lnTo>
                  <a:pt x="3338" y="941"/>
                </a:lnTo>
                <a:lnTo>
                  <a:pt x="3332" y="933"/>
                </a:lnTo>
                <a:lnTo>
                  <a:pt x="3328" y="924"/>
                </a:lnTo>
                <a:lnTo>
                  <a:pt x="3191" y="847"/>
                </a:lnTo>
                <a:lnTo>
                  <a:pt x="3075" y="750"/>
                </a:lnTo>
                <a:lnTo>
                  <a:pt x="3060" y="746"/>
                </a:lnTo>
                <a:lnTo>
                  <a:pt x="3044" y="743"/>
                </a:lnTo>
                <a:lnTo>
                  <a:pt x="3029" y="735"/>
                </a:lnTo>
                <a:lnTo>
                  <a:pt x="3001" y="710"/>
                </a:lnTo>
                <a:lnTo>
                  <a:pt x="2986" y="695"/>
                </a:lnTo>
                <a:lnTo>
                  <a:pt x="2958" y="652"/>
                </a:lnTo>
                <a:lnTo>
                  <a:pt x="2967" y="653"/>
                </a:lnTo>
                <a:lnTo>
                  <a:pt x="2975" y="653"/>
                </a:lnTo>
                <a:lnTo>
                  <a:pt x="2994" y="649"/>
                </a:lnTo>
                <a:lnTo>
                  <a:pt x="3012" y="638"/>
                </a:lnTo>
                <a:lnTo>
                  <a:pt x="3030" y="622"/>
                </a:lnTo>
                <a:lnTo>
                  <a:pt x="3045" y="598"/>
                </a:lnTo>
                <a:lnTo>
                  <a:pt x="3046" y="594"/>
                </a:lnTo>
                <a:lnTo>
                  <a:pt x="3062" y="570"/>
                </a:lnTo>
                <a:lnTo>
                  <a:pt x="3094" y="497"/>
                </a:lnTo>
                <a:close/>
                <a:moveTo>
                  <a:pt x="15292" y="28"/>
                </a:moveTo>
                <a:lnTo>
                  <a:pt x="15331" y="22"/>
                </a:lnTo>
                <a:lnTo>
                  <a:pt x="15370" y="17"/>
                </a:lnTo>
                <a:lnTo>
                  <a:pt x="15408" y="13"/>
                </a:lnTo>
                <a:lnTo>
                  <a:pt x="15446" y="10"/>
                </a:lnTo>
                <a:lnTo>
                  <a:pt x="15484" y="6"/>
                </a:lnTo>
                <a:lnTo>
                  <a:pt x="15522" y="3"/>
                </a:lnTo>
                <a:lnTo>
                  <a:pt x="15560" y="2"/>
                </a:lnTo>
                <a:lnTo>
                  <a:pt x="15597" y="0"/>
                </a:lnTo>
                <a:lnTo>
                  <a:pt x="15635" y="0"/>
                </a:lnTo>
                <a:lnTo>
                  <a:pt x="15673" y="0"/>
                </a:lnTo>
                <a:lnTo>
                  <a:pt x="15711" y="1"/>
                </a:lnTo>
                <a:lnTo>
                  <a:pt x="15748" y="2"/>
                </a:lnTo>
                <a:lnTo>
                  <a:pt x="15785" y="4"/>
                </a:lnTo>
                <a:lnTo>
                  <a:pt x="15822" y="7"/>
                </a:lnTo>
                <a:lnTo>
                  <a:pt x="15859" y="11"/>
                </a:lnTo>
                <a:lnTo>
                  <a:pt x="15896" y="15"/>
                </a:lnTo>
                <a:lnTo>
                  <a:pt x="15933" y="19"/>
                </a:lnTo>
                <a:lnTo>
                  <a:pt x="15969" y="24"/>
                </a:lnTo>
                <a:lnTo>
                  <a:pt x="16006" y="31"/>
                </a:lnTo>
                <a:lnTo>
                  <a:pt x="16042" y="37"/>
                </a:lnTo>
                <a:lnTo>
                  <a:pt x="16079" y="44"/>
                </a:lnTo>
                <a:lnTo>
                  <a:pt x="16115" y="53"/>
                </a:lnTo>
                <a:lnTo>
                  <a:pt x="16151" y="61"/>
                </a:lnTo>
                <a:lnTo>
                  <a:pt x="16187" y="71"/>
                </a:lnTo>
                <a:lnTo>
                  <a:pt x="16223" y="80"/>
                </a:lnTo>
                <a:lnTo>
                  <a:pt x="16259" y="91"/>
                </a:lnTo>
                <a:lnTo>
                  <a:pt x="16295" y="103"/>
                </a:lnTo>
                <a:lnTo>
                  <a:pt x="16331" y="114"/>
                </a:lnTo>
                <a:lnTo>
                  <a:pt x="16367" y="127"/>
                </a:lnTo>
                <a:lnTo>
                  <a:pt x="16403" y="141"/>
                </a:lnTo>
                <a:lnTo>
                  <a:pt x="16438" y="155"/>
                </a:lnTo>
                <a:lnTo>
                  <a:pt x="16474" y="169"/>
                </a:lnTo>
                <a:lnTo>
                  <a:pt x="16509" y="184"/>
                </a:lnTo>
                <a:lnTo>
                  <a:pt x="16510" y="194"/>
                </a:lnTo>
                <a:lnTo>
                  <a:pt x="16513" y="202"/>
                </a:lnTo>
                <a:lnTo>
                  <a:pt x="16516" y="212"/>
                </a:lnTo>
                <a:lnTo>
                  <a:pt x="16520" y="221"/>
                </a:lnTo>
                <a:lnTo>
                  <a:pt x="16530" y="242"/>
                </a:lnTo>
                <a:lnTo>
                  <a:pt x="16543" y="265"/>
                </a:lnTo>
                <a:lnTo>
                  <a:pt x="16560" y="288"/>
                </a:lnTo>
                <a:lnTo>
                  <a:pt x="16579" y="312"/>
                </a:lnTo>
                <a:lnTo>
                  <a:pt x="16601" y="339"/>
                </a:lnTo>
                <a:lnTo>
                  <a:pt x="16627" y="366"/>
                </a:lnTo>
                <a:lnTo>
                  <a:pt x="16655" y="395"/>
                </a:lnTo>
                <a:lnTo>
                  <a:pt x="16687" y="426"/>
                </a:lnTo>
                <a:lnTo>
                  <a:pt x="16722" y="457"/>
                </a:lnTo>
                <a:lnTo>
                  <a:pt x="16759" y="490"/>
                </a:lnTo>
                <a:lnTo>
                  <a:pt x="16800" y="524"/>
                </a:lnTo>
                <a:lnTo>
                  <a:pt x="16844" y="560"/>
                </a:lnTo>
                <a:lnTo>
                  <a:pt x="16891" y="597"/>
                </a:lnTo>
                <a:lnTo>
                  <a:pt x="16941" y="636"/>
                </a:lnTo>
                <a:lnTo>
                  <a:pt x="16936" y="681"/>
                </a:lnTo>
                <a:lnTo>
                  <a:pt x="16929" y="724"/>
                </a:lnTo>
                <a:lnTo>
                  <a:pt x="16923" y="763"/>
                </a:lnTo>
                <a:lnTo>
                  <a:pt x="16917" y="800"/>
                </a:lnTo>
                <a:lnTo>
                  <a:pt x="16908" y="834"/>
                </a:lnTo>
                <a:lnTo>
                  <a:pt x="16900" y="866"/>
                </a:lnTo>
                <a:lnTo>
                  <a:pt x="16891" y="895"/>
                </a:lnTo>
                <a:lnTo>
                  <a:pt x="16882" y="921"/>
                </a:lnTo>
                <a:lnTo>
                  <a:pt x="16871" y="943"/>
                </a:lnTo>
                <a:lnTo>
                  <a:pt x="16861" y="965"/>
                </a:lnTo>
                <a:lnTo>
                  <a:pt x="16850" y="982"/>
                </a:lnTo>
                <a:lnTo>
                  <a:pt x="16837" y="996"/>
                </a:lnTo>
                <a:lnTo>
                  <a:pt x="16831" y="1003"/>
                </a:lnTo>
                <a:lnTo>
                  <a:pt x="16825" y="1009"/>
                </a:lnTo>
                <a:lnTo>
                  <a:pt x="16818" y="1014"/>
                </a:lnTo>
                <a:lnTo>
                  <a:pt x="16812" y="1019"/>
                </a:lnTo>
                <a:lnTo>
                  <a:pt x="16805" y="1022"/>
                </a:lnTo>
                <a:lnTo>
                  <a:pt x="16798" y="1025"/>
                </a:lnTo>
                <a:lnTo>
                  <a:pt x="16791" y="1027"/>
                </a:lnTo>
                <a:lnTo>
                  <a:pt x="16783" y="1029"/>
                </a:lnTo>
                <a:lnTo>
                  <a:pt x="16705" y="1009"/>
                </a:lnTo>
                <a:lnTo>
                  <a:pt x="16684" y="1013"/>
                </a:lnTo>
                <a:lnTo>
                  <a:pt x="16663" y="1020"/>
                </a:lnTo>
                <a:lnTo>
                  <a:pt x="16642" y="1030"/>
                </a:lnTo>
                <a:lnTo>
                  <a:pt x="16623" y="1044"/>
                </a:lnTo>
                <a:lnTo>
                  <a:pt x="16605" y="1061"/>
                </a:lnTo>
                <a:lnTo>
                  <a:pt x="16587" y="1081"/>
                </a:lnTo>
                <a:lnTo>
                  <a:pt x="16571" y="1104"/>
                </a:lnTo>
                <a:lnTo>
                  <a:pt x="16556" y="1131"/>
                </a:lnTo>
                <a:lnTo>
                  <a:pt x="16541" y="1159"/>
                </a:lnTo>
                <a:lnTo>
                  <a:pt x="16526" y="1192"/>
                </a:lnTo>
                <a:lnTo>
                  <a:pt x="16513" y="1228"/>
                </a:lnTo>
                <a:lnTo>
                  <a:pt x="16501" y="1267"/>
                </a:lnTo>
                <a:lnTo>
                  <a:pt x="16489" y="1372"/>
                </a:lnTo>
                <a:lnTo>
                  <a:pt x="16478" y="1476"/>
                </a:lnTo>
                <a:lnTo>
                  <a:pt x="16471" y="1578"/>
                </a:lnTo>
                <a:lnTo>
                  <a:pt x="16466" y="1677"/>
                </a:lnTo>
                <a:lnTo>
                  <a:pt x="16461" y="1776"/>
                </a:lnTo>
                <a:lnTo>
                  <a:pt x="16460" y="1872"/>
                </a:lnTo>
                <a:lnTo>
                  <a:pt x="16460" y="1967"/>
                </a:lnTo>
                <a:lnTo>
                  <a:pt x="16462" y="2061"/>
                </a:lnTo>
                <a:lnTo>
                  <a:pt x="16466" y="2153"/>
                </a:lnTo>
                <a:lnTo>
                  <a:pt x="16471" y="2244"/>
                </a:lnTo>
                <a:lnTo>
                  <a:pt x="16477" y="2333"/>
                </a:lnTo>
                <a:lnTo>
                  <a:pt x="16485" y="2421"/>
                </a:lnTo>
                <a:lnTo>
                  <a:pt x="16494" y="2507"/>
                </a:lnTo>
                <a:lnTo>
                  <a:pt x="16504" y="2593"/>
                </a:lnTo>
                <a:lnTo>
                  <a:pt x="16515" y="2678"/>
                </a:lnTo>
                <a:lnTo>
                  <a:pt x="16528" y="2762"/>
                </a:lnTo>
                <a:lnTo>
                  <a:pt x="16541" y="2844"/>
                </a:lnTo>
                <a:lnTo>
                  <a:pt x="16555" y="2926"/>
                </a:lnTo>
                <a:lnTo>
                  <a:pt x="16569" y="3006"/>
                </a:lnTo>
                <a:lnTo>
                  <a:pt x="16585" y="3086"/>
                </a:lnTo>
                <a:lnTo>
                  <a:pt x="16618" y="3241"/>
                </a:lnTo>
                <a:lnTo>
                  <a:pt x="16651" y="3395"/>
                </a:lnTo>
                <a:lnTo>
                  <a:pt x="16686" y="3546"/>
                </a:lnTo>
                <a:lnTo>
                  <a:pt x="16721" y="3694"/>
                </a:lnTo>
                <a:lnTo>
                  <a:pt x="16755" y="3840"/>
                </a:lnTo>
                <a:lnTo>
                  <a:pt x="16786" y="3986"/>
                </a:lnTo>
                <a:lnTo>
                  <a:pt x="16648" y="4264"/>
                </a:lnTo>
                <a:lnTo>
                  <a:pt x="16631" y="4298"/>
                </a:lnTo>
                <a:lnTo>
                  <a:pt x="16613" y="4329"/>
                </a:lnTo>
                <a:lnTo>
                  <a:pt x="16595" y="4358"/>
                </a:lnTo>
                <a:lnTo>
                  <a:pt x="16576" y="4386"/>
                </a:lnTo>
                <a:lnTo>
                  <a:pt x="16557" y="4410"/>
                </a:lnTo>
                <a:lnTo>
                  <a:pt x="16538" y="4433"/>
                </a:lnTo>
                <a:lnTo>
                  <a:pt x="16519" y="4454"/>
                </a:lnTo>
                <a:lnTo>
                  <a:pt x="16498" y="4473"/>
                </a:lnTo>
                <a:lnTo>
                  <a:pt x="16478" y="4489"/>
                </a:lnTo>
                <a:lnTo>
                  <a:pt x="16458" y="4503"/>
                </a:lnTo>
                <a:lnTo>
                  <a:pt x="16437" y="4515"/>
                </a:lnTo>
                <a:lnTo>
                  <a:pt x="16417" y="4526"/>
                </a:lnTo>
                <a:lnTo>
                  <a:pt x="16395" y="4533"/>
                </a:lnTo>
                <a:lnTo>
                  <a:pt x="16384" y="4536"/>
                </a:lnTo>
                <a:lnTo>
                  <a:pt x="16373" y="4539"/>
                </a:lnTo>
                <a:lnTo>
                  <a:pt x="16363" y="4540"/>
                </a:lnTo>
                <a:lnTo>
                  <a:pt x="16351" y="4543"/>
                </a:lnTo>
                <a:lnTo>
                  <a:pt x="16273" y="4518"/>
                </a:lnTo>
                <a:lnTo>
                  <a:pt x="16197" y="4494"/>
                </a:lnTo>
                <a:lnTo>
                  <a:pt x="16124" y="4471"/>
                </a:lnTo>
                <a:lnTo>
                  <a:pt x="16035" y="4444"/>
                </a:lnTo>
                <a:lnTo>
                  <a:pt x="15930" y="4413"/>
                </a:lnTo>
                <a:lnTo>
                  <a:pt x="15812" y="4379"/>
                </a:lnTo>
                <a:lnTo>
                  <a:pt x="15685" y="4343"/>
                </a:lnTo>
                <a:lnTo>
                  <a:pt x="15550" y="4306"/>
                </a:lnTo>
                <a:lnTo>
                  <a:pt x="15409" y="4267"/>
                </a:lnTo>
                <a:lnTo>
                  <a:pt x="15265" y="4228"/>
                </a:lnTo>
                <a:lnTo>
                  <a:pt x="15119" y="4188"/>
                </a:lnTo>
                <a:lnTo>
                  <a:pt x="14974" y="4149"/>
                </a:lnTo>
                <a:lnTo>
                  <a:pt x="14832" y="4109"/>
                </a:lnTo>
                <a:lnTo>
                  <a:pt x="14696" y="4072"/>
                </a:lnTo>
                <a:lnTo>
                  <a:pt x="14567" y="4037"/>
                </a:lnTo>
                <a:lnTo>
                  <a:pt x="14449" y="4006"/>
                </a:lnTo>
                <a:lnTo>
                  <a:pt x="14343" y="3976"/>
                </a:lnTo>
                <a:lnTo>
                  <a:pt x="14251" y="3950"/>
                </a:lnTo>
                <a:lnTo>
                  <a:pt x="14514" y="3764"/>
                </a:lnTo>
                <a:lnTo>
                  <a:pt x="14593" y="3766"/>
                </a:lnTo>
                <a:lnTo>
                  <a:pt x="14667" y="3770"/>
                </a:lnTo>
                <a:lnTo>
                  <a:pt x="14739" y="3773"/>
                </a:lnTo>
                <a:lnTo>
                  <a:pt x="14807" y="3777"/>
                </a:lnTo>
                <a:lnTo>
                  <a:pt x="14874" y="3781"/>
                </a:lnTo>
                <a:lnTo>
                  <a:pt x="14938" y="3785"/>
                </a:lnTo>
                <a:lnTo>
                  <a:pt x="14999" y="3791"/>
                </a:lnTo>
                <a:lnTo>
                  <a:pt x="15058" y="3797"/>
                </a:lnTo>
                <a:lnTo>
                  <a:pt x="15171" y="3809"/>
                </a:lnTo>
                <a:lnTo>
                  <a:pt x="15277" y="3821"/>
                </a:lnTo>
                <a:lnTo>
                  <a:pt x="15377" y="3835"/>
                </a:lnTo>
                <a:lnTo>
                  <a:pt x="15475" y="3848"/>
                </a:lnTo>
                <a:lnTo>
                  <a:pt x="15570" y="3862"/>
                </a:lnTo>
                <a:lnTo>
                  <a:pt x="15664" y="3875"/>
                </a:lnTo>
                <a:lnTo>
                  <a:pt x="15758" y="3888"/>
                </a:lnTo>
                <a:lnTo>
                  <a:pt x="15856" y="3901"/>
                </a:lnTo>
                <a:lnTo>
                  <a:pt x="15956" y="3911"/>
                </a:lnTo>
                <a:lnTo>
                  <a:pt x="16061" y="3921"/>
                </a:lnTo>
                <a:lnTo>
                  <a:pt x="16116" y="3925"/>
                </a:lnTo>
                <a:lnTo>
                  <a:pt x="16173" y="3929"/>
                </a:lnTo>
                <a:lnTo>
                  <a:pt x="16232" y="3933"/>
                </a:lnTo>
                <a:lnTo>
                  <a:pt x="16293" y="3935"/>
                </a:lnTo>
                <a:lnTo>
                  <a:pt x="16277" y="3870"/>
                </a:lnTo>
                <a:lnTo>
                  <a:pt x="16262" y="3807"/>
                </a:lnTo>
                <a:lnTo>
                  <a:pt x="16249" y="3742"/>
                </a:lnTo>
                <a:lnTo>
                  <a:pt x="16235" y="3677"/>
                </a:lnTo>
                <a:lnTo>
                  <a:pt x="16222" y="3613"/>
                </a:lnTo>
                <a:lnTo>
                  <a:pt x="16210" y="3548"/>
                </a:lnTo>
                <a:lnTo>
                  <a:pt x="16200" y="3485"/>
                </a:lnTo>
                <a:lnTo>
                  <a:pt x="16189" y="3420"/>
                </a:lnTo>
                <a:lnTo>
                  <a:pt x="16180" y="3356"/>
                </a:lnTo>
                <a:lnTo>
                  <a:pt x="16170" y="3291"/>
                </a:lnTo>
                <a:lnTo>
                  <a:pt x="16162" y="3226"/>
                </a:lnTo>
                <a:lnTo>
                  <a:pt x="16153" y="3162"/>
                </a:lnTo>
                <a:lnTo>
                  <a:pt x="16139" y="3032"/>
                </a:lnTo>
                <a:lnTo>
                  <a:pt x="16127" y="2902"/>
                </a:lnTo>
                <a:lnTo>
                  <a:pt x="16116" y="2772"/>
                </a:lnTo>
                <a:lnTo>
                  <a:pt x="16107" y="2642"/>
                </a:lnTo>
                <a:lnTo>
                  <a:pt x="16098" y="2512"/>
                </a:lnTo>
                <a:lnTo>
                  <a:pt x="16091" y="2381"/>
                </a:lnTo>
                <a:lnTo>
                  <a:pt x="16084" y="2250"/>
                </a:lnTo>
                <a:lnTo>
                  <a:pt x="16079" y="2120"/>
                </a:lnTo>
                <a:lnTo>
                  <a:pt x="16073" y="1989"/>
                </a:lnTo>
                <a:lnTo>
                  <a:pt x="16067" y="1856"/>
                </a:lnTo>
                <a:lnTo>
                  <a:pt x="16061" y="1678"/>
                </a:lnTo>
                <a:lnTo>
                  <a:pt x="16057" y="1519"/>
                </a:lnTo>
                <a:lnTo>
                  <a:pt x="16056" y="1447"/>
                </a:lnTo>
                <a:lnTo>
                  <a:pt x="16056" y="1379"/>
                </a:lnTo>
                <a:lnTo>
                  <a:pt x="16057" y="1316"/>
                </a:lnTo>
                <a:lnTo>
                  <a:pt x="16057" y="1257"/>
                </a:lnTo>
                <a:lnTo>
                  <a:pt x="16059" y="1203"/>
                </a:lnTo>
                <a:lnTo>
                  <a:pt x="16061" y="1153"/>
                </a:lnTo>
                <a:lnTo>
                  <a:pt x="16063" y="1109"/>
                </a:lnTo>
                <a:lnTo>
                  <a:pt x="16067" y="1068"/>
                </a:lnTo>
                <a:lnTo>
                  <a:pt x="16071" y="1032"/>
                </a:lnTo>
                <a:lnTo>
                  <a:pt x="16076" y="1001"/>
                </a:lnTo>
                <a:lnTo>
                  <a:pt x="16081" y="974"/>
                </a:lnTo>
                <a:lnTo>
                  <a:pt x="16087" y="953"/>
                </a:lnTo>
                <a:lnTo>
                  <a:pt x="16093" y="935"/>
                </a:lnTo>
                <a:lnTo>
                  <a:pt x="16100" y="922"/>
                </a:lnTo>
                <a:lnTo>
                  <a:pt x="16108" y="914"/>
                </a:lnTo>
                <a:lnTo>
                  <a:pt x="16116" y="911"/>
                </a:lnTo>
                <a:lnTo>
                  <a:pt x="16254" y="577"/>
                </a:lnTo>
                <a:lnTo>
                  <a:pt x="16242" y="570"/>
                </a:lnTo>
                <a:lnTo>
                  <a:pt x="16229" y="563"/>
                </a:lnTo>
                <a:lnTo>
                  <a:pt x="16217" y="556"/>
                </a:lnTo>
                <a:lnTo>
                  <a:pt x="16203" y="550"/>
                </a:lnTo>
                <a:lnTo>
                  <a:pt x="16173" y="537"/>
                </a:lnTo>
                <a:lnTo>
                  <a:pt x="16139" y="526"/>
                </a:lnTo>
                <a:lnTo>
                  <a:pt x="16103" y="515"/>
                </a:lnTo>
                <a:lnTo>
                  <a:pt x="16063" y="505"/>
                </a:lnTo>
                <a:lnTo>
                  <a:pt x="16020" y="497"/>
                </a:lnTo>
                <a:lnTo>
                  <a:pt x="15974" y="489"/>
                </a:lnTo>
                <a:lnTo>
                  <a:pt x="15925" y="482"/>
                </a:lnTo>
                <a:lnTo>
                  <a:pt x="15872" y="475"/>
                </a:lnTo>
                <a:lnTo>
                  <a:pt x="15815" y="471"/>
                </a:lnTo>
                <a:lnTo>
                  <a:pt x="15775" y="469"/>
                </a:lnTo>
                <a:lnTo>
                  <a:pt x="15736" y="467"/>
                </a:lnTo>
                <a:lnTo>
                  <a:pt x="15697" y="466"/>
                </a:lnTo>
                <a:lnTo>
                  <a:pt x="15658" y="465"/>
                </a:lnTo>
                <a:lnTo>
                  <a:pt x="15619" y="465"/>
                </a:lnTo>
                <a:lnTo>
                  <a:pt x="15579" y="466"/>
                </a:lnTo>
                <a:lnTo>
                  <a:pt x="15541" y="467"/>
                </a:lnTo>
                <a:lnTo>
                  <a:pt x="15502" y="469"/>
                </a:lnTo>
                <a:lnTo>
                  <a:pt x="15464" y="472"/>
                </a:lnTo>
                <a:lnTo>
                  <a:pt x="15426" y="475"/>
                </a:lnTo>
                <a:lnTo>
                  <a:pt x="15388" y="479"/>
                </a:lnTo>
                <a:lnTo>
                  <a:pt x="15350" y="484"/>
                </a:lnTo>
                <a:lnTo>
                  <a:pt x="15311" y="488"/>
                </a:lnTo>
                <a:lnTo>
                  <a:pt x="15273" y="494"/>
                </a:lnTo>
                <a:lnTo>
                  <a:pt x="15235" y="501"/>
                </a:lnTo>
                <a:lnTo>
                  <a:pt x="15198" y="507"/>
                </a:lnTo>
                <a:lnTo>
                  <a:pt x="15160" y="515"/>
                </a:lnTo>
                <a:lnTo>
                  <a:pt x="15123" y="522"/>
                </a:lnTo>
                <a:lnTo>
                  <a:pt x="15086" y="530"/>
                </a:lnTo>
                <a:lnTo>
                  <a:pt x="15048" y="540"/>
                </a:lnTo>
                <a:lnTo>
                  <a:pt x="14974" y="559"/>
                </a:lnTo>
                <a:lnTo>
                  <a:pt x="14900" y="580"/>
                </a:lnTo>
                <a:lnTo>
                  <a:pt x="14825" y="604"/>
                </a:lnTo>
                <a:lnTo>
                  <a:pt x="14751" y="629"/>
                </a:lnTo>
                <a:lnTo>
                  <a:pt x="14678" y="656"/>
                </a:lnTo>
                <a:lnTo>
                  <a:pt x="14604" y="685"/>
                </a:lnTo>
                <a:lnTo>
                  <a:pt x="14553" y="706"/>
                </a:lnTo>
                <a:lnTo>
                  <a:pt x="14504" y="728"/>
                </a:lnTo>
                <a:lnTo>
                  <a:pt x="14455" y="751"/>
                </a:lnTo>
                <a:lnTo>
                  <a:pt x="14405" y="774"/>
                </a:lnTo>
                <a:lnTo>
                  <a:pt x="14356" y="798"/>
                </a:lnTo>
                <a:lnTo>
                  <a:pt x="14308" y="824"/>
                </a:lnTo>
                <a:lnTo>
                  <a:pt x="14259" y="849"/>
                </a:lnTo>
                <a:lnTo>
                  <a:pt x="14210" y="876"/>
                </a:lnTo>
                <a:lnTo>
                  <a:pt x="14163" y="904"/>
                </a:lnTo>
                <a:lnTo>
                  <a:pt x="14114" y="933"/>
                </a:lnTo>
                <a:lnTo>
                  <a:pt x="14066" y="961"/>
                </a:lnTo>
                <a:lnTo>
                  <a:pt x="14020" y="992"/>
                </a:lnTo>
                <a:lnTo>
                  <a:pt x="13972" y="1023"/>
                </a:lnTo>
                <a:lnTo>
                  <a:pt x="13926" y="1055"/>
                </a:lnTo>
                <a:lnTo>
                  <a:pt x="13879" y="1087"/>
                </a:lnTo>
                <a:lnTo>
                  <a:pt x="13564" y="1146"/>
                </a:lnTo>
                <a:lnTo>
                  <a:pt x="13564" y="1127"/>
                </a:lnTo>
                <a:lnTo>
                  <a:pt x="13561" y="1108"/>
                </a:lnTo>
                <a:lnTo>
                  <a:pt x="13559" y="1087"/>
                </a:lnTo>
                <a:lnTo>
                  <a:pt x="13558" y="1067"/>
                </a:lnTo>
                <a:lnTo>
                  <a:pt x="13559" y="1047"/>
                </a:lnTo>
                <a:lnTo>
                  <a:pt x="13560" y="1027"/>
                </a:lnTo>
                <a:lnTo>
                  <a:pt x="13563" y="1006"/>
                </a:lnTo>
                <a:lnTo>
                  <a:pt x="13567" y="986"/>
                </a:lnTo>
                <a:lnTo>
                  <a:pt x="13572" y="965"/>
                </a:lnTo>
                <a:lnTo>
                  <a:pt x="13578" y="945"/>
                </a:lnTo>
                <a:lnTo>
                  <a:pt x="13586" y="923"/>
                </a:lnTo>
                <a:lnTo>
                  <a:pt x="13593" y="902"/>
                </a:lnTo>
                <a:lnTo>
                  <a:pt x="13603" y="880"/>
                </a:lnTo>
                <a:lnTo>
                  <a:pt x="13614" y="859"/>
                </a:lnTo>
                <a:lnTo>
                  <a:pt x="13626" y="838"/>
                </a:lnTo>
                <a:lnTo>
                  <a:pt x="13639" y="815"/>
                </a:lnTo>
                <a:lnTo>
                  <a:pt x="13652" y="793"/>
                </a:lnTo>
                <a:lnTo>
                  <a:pt x="13668" y="771"/>
                </a:lnTo>
                <a:lnTo>
                  <a:pt x="13684" y="749"/>
                </a:lnTo>
                <a:lnTo>
                  <a:pt x="13702" y="726"/>
                </a:lnTo>
                <a:lnTo>
                  <a:pt x="13721" y="703"/>
                </a:lnTo>
                <a:lnTo>
                  <a:pt x="13741" y="681"/>
                </a:lnTo>
                <a:lnTo>
                  <a:pt x="13777" y="643"/>
                </a:lnTo>
                <a:lnTo>
                  <a:pt x="13815" y="606"/>
                </a:lnTo>
                <a:lnTo>
                  <a:pt x="13855" y="571"/>
                </a:lnTo>
                <a:lnTo>
                  <a:pt x="13895" y="536"/>
                </a:lnTo>
                <a:lnTo>
                  <a:pt x="13936" y="503"/>
                </a:lnTo>
                <a:lnTo>
                  <a:pt x="13980" y="471"/>
                </a:lnTo>
                <a:lnTo>
                  <a:pt x="14023" y="442"/>
                </a:lnTo>
                <a:lnTo>
                  <a:pt x="14068" y="412"/>
                </a:lnTo>
                <a:lnTo>
                  <a:pt x="14114" y="384"/>
                </a:lnTo>
                <a:lnTo>
                  <a:pt x="14162" y="357"/>
                </a:lnTo>
                <a:lnTo>
                  <a:pt x="14209" y="331"/>
                </a:lnTo>
                <a:lnTo>
                  <a:pt x="14258" y="307"/>
                </a:lnTo>
                <a:lnTo>
                  <a:pt x="14308" y="284"/>
                </a:lnTo>
                <a:lnTo>
                  <a:pt x="14357" y="262"/>
                </a:lnTo>
                <a:lnTo>
                  <a:pt x="14408" y="240"/>
                </a:lnTo>
                <a:lnTo>
                  <a:pt x="14459" y="220"/>
                </a:lnTo>
                <a:lnTo>
                  <a:pt x="14511" y="201"/>
                </a:lnTo>
                <a:lnTo>
                  <a:pt x="14563" y="183"/>
                </a:lnTo>
                <a:lnTo>
                  <a:pt x="14616" y="166"/>
                </a:lnTo>
                <a:lnTo>
                  <a:pt x="14668" y="150"/>
                </a:lnTo>
                <a:lnTo>
                  <a:pt x="14721" y="136"/>
                </a:lnTo>
                <a:lnTo>
                  <a:pt x="14774" y="122"/>
                </a:lnTo>
                <a:lnTo>
                  <a:pt x="14827" y="108"/>
                </a:lnTo>
                <a:lnTo>
                  <a:pt x="14879" y="96"/>
                </a:lnTo>
                <a:lnTo>
                  <a:pt x="14932" y="85"/>
                </a:lnTo>
                <a:lnTo>
                  <a:pt x="14984" y="74"/>
                </a:lnTo>
                <a:lnTo>
                  <a:pt x="15037" y="65"/>
                </a:lnTo>
                <a:lnTo>
                  <a:pt x="15089" y="56"/>
                </a:lnTo>
                <a:lnTo>
                  <a:pt x="15141" y="48"/>
                </a:lnTo>
                <a:lnTo>
                  <a:pt x="15192" y="40"/>
                </a:lnTo>
                <a:lnTo>
                  <a:pt x="15243" y="34"/>
                </a:lnTo>
                <a:lnTo>
                  <a:pt x="15292" y="28"/>
                </a:lnTo>
                <a:close/>
                <a:moveTo>
                  <a:pt x="15095" y="832"/>
                </a:moveTo>
                <a:lnTo>
                  <a:pt x="15122" y="842"/>
                </a:lnTo>
                <a:lnTo>
                  <a:pt x="15148" y="852"/>
                </a:lnTo>
                <a:lnTo>
                  <a:pt x="15175" y="864"/>
                </a:lnTo>
                <a:lnTo>
                  <a:pt x="15201" y="876"/>
                </a:lnTo>
                <a:lnTo>
                  <a:pt x="15227" y="887"/>
                </a:lnTo>
                <a:lnTo>
                  <a:pt x="15252" y="899"/>
                </a:lnTo>
                <a:lnTo>
                  <a:pt x="15277" y="913"/>
                </a:lnTo>
                <a:lnTo>
                  <a:pt x="15302" y="925"/>
                </a:lnTo>
                <a:lnTo>
                  <a:pt x="15326" y="939"/>
                </a:lnTo>
                <a:lnTo>
                  <a:pt x="15351" y="954"/>
                </a:lnTo>
                <a:lnTo>
                  <a:pt x="15374" y="968"/>
                </a:lnTo>
                <a:lnTo>
                  <a:pt x="15397" y="984"/>
                </a:lnTo>
                <a:lnTo>
                  <a:pt x="15421" y="999"/>
                </a:lnTo>
                <a:lnTo>
                  <a:pt x="15444" y="1014"/>
                </a:lnTo>
                <a:lnTo>
                  <a:pt x="15466" y="1031"/>
                </a:lnTo>
                <a:lnTo>
                  <a:pt x="15488" y="1048"/>
                </a:lnTo>
                <a:lnTo>
                  <a:pt x="15409" y="1166"/>
                </a:lnTo>
                <a:lnTo>
                  <a:pt x="15232" y="1166"/>
                </a:lnTo>
                <a:lnTo>
                  <a:pt x="14939" y="1245"/>
                </a:lnTo>
                <a:lnTo>
                  <a:pt x="14997" y="1422"/>
                </a:lnTo>
                <a:lnTo>
                  <a:pt x="15036" y="1618"/>
                </a:lnTo>
                <a:lnTo>
                  <a:pt x="15058" y="1616"/>
                </a:lnTo>
                <a:lnTo>
                  <a:pt x="15080" y="1614"/>
                </a:lnTo>
                <a:lnTo>
                  <a:pt x="15101" y="1613"/>
                </a:lnTo>
                <a:lnTo>
                  <a:pt x="15121" y="1613"/>
                </a:lnTo>
                <a:lnTo>
                  <a:pt x="15141" y="1613"/>
                </a:lnTo>
                <a:lnTo>
                  <a:pt x="15161" y="1614"/>
                </a:lnTo>
                <a:lnTo>
                  <a:pt x="15180" y="1615"/>
                </a:lnTo>
                <a:lnTo>
                  <a:pt x="15198" y="1617"/>
                </a:lnTo>
                <a:lnTo>
                  <a:pt x="15216" y="1619"/>
                </a:lnTo>
                <a:lnTo>
                  <a:pt x="15234" y="1622"/>
                </a:lnTo>
                <a:lnTo>
                  <a:pt x="15251" y="1625"/>
                </a:lnTo>
                <a:lnTo>
                  <a:pt x="15268" y="1630"/>
                </a:lnTo>
                <a:lnTo>
                  <a:pt x="15285" y="1635"/>
                </a:lnTo>
                <a:lnTo>
                  <a:pt x="15301" y="1640"/>
                </a:lnTo>
                <a:lnTo>
                  <a:pt x="15316" y="1645"/>
                </a:lnTo>
                <a:lnTo>
                  <a:pt x="15332" y="1652"/>
                </a:lnTo>
                <a:lnTo>
                  <a:pt x="15345" y="1659"/>
                </a:lnTo>
                <a:lnTo>
                  <a:pt x="15359" y="1667"/>
                </a:lnTo>
                <a:lnTo>
                  <a:pt x="15373" y="1675"/>
                </a:lnTo>
                <a:lnTo>
                  <a:pt x="15387" y="1684"/>
                </a:lnTo>
                <a:lnTo>
                  <a:pt x="15399" y="1693"/>
                </a:lnTo>
                <a:lnTo>
                  <a:pt x="15411" y="1703"/>
                </a:lnTo>
                <a:lnTo>
                  <a:pt x="15423" y="1713"/>
                </a:lnTo>
                <a:lnTo>
                  <a:pt x="15434" y="1725"/>
                </a:lnTo>
                <a:lnTo>
                  <a:pt x="15445" y="1737"/>
                </a:lnTo>
                <a:lnTo>
                  <a:pt x="15455" y="1748"/>
                </a:lnTo>
                <a:lnTo>
                  <a:pt x="15465" y="1761"/>
                </a:lnTo>
                <a:lnTo>
                  <a:pt x="15475" y="1775"/>
                </a:lnTo>
                <a:lnTo>
                  <a:pt x="15484" y="1788"/>
                </a:lnTo>
                <a:lnTo>
                  <a:pt x="15493" y="1803"/>
                </a:lnTo>
                <a:lnTo>
                  <a:pt x="15501" y="1818"/>
                </a:lnTo>
                <a:lnTo>
                  <a:pt x="15508" y="1834"/>
                </a:lnTo>
                <a:lnTo>
                  <a:pt x="15527" y="1853"/>
                </a:lnTo>
                <a:lnTo>
                  <a:pt x="15531" y="1877"/>
                </a:lnTo>
                <a:lnTo>
                  <a:pt x="15531" y="1903"/>
                </a:lnTo>
                <a:lnTo>
                  <a:pt x="15531" y="1927"/>
                </a:lnTo>
                <a:lnTo>
                  <a:pt x="15527" y="1953"/>
                </a:lnTo>
                <a:lnTo>
                  <a:pt x="15523" y="1977"/>
                </a:lnTo>
                <a:lnTo>
                  <a:pt x="15517" y="2002"/>
                </a:lnTo>
                <a:lnTo>
                  <a:pt x="15509" y="2028"/>
                </a:lnTo>
                <a:lnTo>
                  <a:pt x="15499" y="2053"/>
                </a:lnTo>
                <a:lnTo>
                  <a:pt x="15487" y="2079"/>
                </a:lnTo>
                <a:lnTo>
                  <a:pt x="15475" y="2104"/>
                </a:lnTo>
                <a:lnTo>
                  <a:pt x="15459" y="2130"/>
                </a:lnTo>
                <a:lnTo>
                  <a:pt x="15442" y="2156"/>
                </a:lnTo>
                <a:lnTo>
                  <a:pt x="15423" y="2182"/>
                </a:lnTo>
                <a:lnTo>
                  <a:pt x="15403" y="2208"/>
                </a:lnTo>
                <a:lnTo>
                  <a:pt x="15380" y="2234"/>
                </a:lnTo>
                <a:lnTo>
                  <a:pt x="15356" y="2261"/>
                </a:lnTo>
                <a:lnTo>
                  <a:pt x="15329" y="2287"/>
                </a:lnTo>
                <a:lnTo>
                  <a:pt x="15302" y="2314"/>
                </a:lnTo>
                <a:lnTo>
                  <a:pt x="15272" y="2340"/>
                </a:lnTo>
                <a:lnTo>
                  <a:pt x="15241" y="2368"/>
                </a:lnTo>
                <a:lnTo>
                  <a:pt x="15208" y="2394"/>
                </a:lnTo>
                <a:lnTo>
                  <a:pt x="15173" y="2421"/>
                </a:lnTo>
                <a:lnTo>
                  <a:pt x="15136" y="2448"/>
                </a:lnTo>
                <a:lnTo>
                  <a:pt x="15097" y="2476"/>
                </a:lnTo>
                <a:lnTo>
                  <a:pt x="15056" y="2503"/>
                </a:lnTo>
                <a:lnTo>
                  <a:pt x="15014" y="2531"/>
                </a:lnTo>
                <a:lnTo>
                  <a:pt x="14971" y="2558"/>
                </a:lnTo>
                <a:lnTo>
                  <a:pt x="14924" y="2586"/>
                </a:lnTo>
                <a:lnTo>
                  <a:pt x="14876" y="2613"/>
                </a:lnTo>
                <a:lnTo>
                  <a:pt x="14827" y="2641"/>
                </a:lnTo>
                <a:lnTo>
                  <a:pt x="14776" y="2669"/>
                </a:lnTo>
                <a:lnTo>
                  <a:pt x="14723" y="2697"/>
                </a:lnTo>
                <a:lnTo>
                  <a:pt x="14604" y="2854"/>
                </a:lnTo>
                <a:lnTo>
                  <a:pt x="14650" y="2842"/>
                </a:lnTo>
                <a:lnTo>
                  <a:pt x="14693" y="2829"/>
                </a:lnTo>
                <a:lnTo>
                  <a:pt x="14734" y="2817"/>
                </a:lnTo>
                <a:lnTo>
                  <a:pt x="14774" y="2804"/>
                </a:lnTo>
                <a:lnTo>
                  <a:pt x="14811" y="2791"/>
                </a:lnTo>
                <a:lnTo>
                  <a:pt x="14846" y="2777"/>
                </a:lnTo>
                <a:lnTo>
                  <a:pt x="14878" y="2765"/>
                </a:lnTo>
                <a:lnTo>
                  <a:pt x="14909" y="2751"/>
                </a:lnTo>
                <a:lnTo>
                  <a:pt x="14938" y="2737"/>
                </a:lnTo>
                <a:lnTo>
                  <a:pt x="14964" y="2723"/>
                </a:lnTo>
                <a:lnTo>
                  <a:pt x="14987" y="2710"/>
                </a:lnTo>
                <a:lnTo>
                  <a:pt x="15010" y="2696"/>
                </a:lnTo>
                <a:lnTo>
                  <a:pt x="15030" y="2682"/>
                </a:lnTo>
                <a:lnTo>
                  <a:pt x="15047" y="2667"/>
                </a:lnTo>
                <a:lnTo>
                  <a:pt x="15063" y="2654"/>
                </a:lnTo>
                <a:lnTo>
                  <a:pt x="15076" y="2639"/>
                </a:lnTo>
                <a:lnTo>
                  <a:pt x="15095" y="2639"/>
                </a:lnTo>
                <a:lnTo>
                  <a:pt x="15449" y="2795"/>
                </a:lnTo>
                <a:lnTo>
                  <a:pt x="15469" y="2933"/>
                </a:lnTo>
                <a:lnTo>
                  <a:pt x="15371" y="3051"/>
                </a:lnTo>
                <a:lnTo>
                  <a:pt x="15311" y="3051"/>
                </a:lnTo>
                <a:lnTo>
                  <a:pt x="15265" y="3059"/>
                </a:lnTo>
                <a:lnTo>
                  <a:pt x="15214" y="3070"/>
                </a:lnTo>
                <a:lnTo>
                  <a:pt x="15161" y="3081"/>
                </a:lnTo>
                <a:lnTo>
                  <a:pt x="15108" y="3094"/>
                </a:lnTo>
                <a:lnTo>
                  <a:pt x="15055" y="3107"/>
                </a:lnTo>
                <a:lnTo>
                  <a:pt x="15002" y="3119"/>
                </a:lnTo>
                <a:lnTo>
                  <a:pt x="14949" y="3133"/>
                </a:lnTo>
                <a:lnTo>
                  <a:pt x="14896" y="3148"/>
                </a:lnTo>
                <a:lnTo>
                  <a:pt x="14845" y="3162"/>
                </a:lnTo>
                <a:lnTo>
                  <a:pt x="14792" y="3177"/>
                </a:lnTo>
                <a:lnTo>
                  <a:pt x="14740" y="3192"/>
                </a:lnTo>
                <a:lnTo>
                  <a:pt x="14687" y="3207"/>
                </a:lnTo>
                <a:lnTo>
                  <a:pt x="14635" y="3223"/>
                </a:lnTo>
                <a:lnTo>
                  <a:pt x="14583" y="3238"/>
                </a:lnTo>
                <a:lnTo>
                  <a:pt x="14531" y="3254"/>
                </a:lnTo>
                <a:lnTo>
                  <a:pt x="14478" y="3270"/>
                </a:lnTo>
                <a:lnTo>
                  <a:pt x="14426" y="3286"/>
                </a:lnTo>
                <a:lnTo>
                  <a:pt x="14374" y="3302"/>
                </a:lnTo>
                <a:lnTo>
                  <a:pt x="14273" y="3334"/>
                </a:lnTo>
                <a:lnTo>
                  <a:pt x="14166" y="3368"/>
                </a:lnTo>
                <a:lnTo>
                  <a:pt x="14055" y="3404"/>
                </a:lnTo>
                <a:lnTo>
                  <a:pt x="14055" y="3345"/>
                </a:lnTo>
                <a:lnTo>
                  <a:pt x="14192" y="3306"/>
                </a:lnTo>
                <a:lnTo>
                  <a:pt x="14153" y="3286"/>
                </a:lnTo>
                <a:lnTo>
                  <a:pt x="14153" y="3246"/>
                </a:lnTo>
                <a:lnTo>
                  <a:pt x="14016" y="3306"/>
                </a:lnTo>
                <a:lnTo>
                  <a:pt x="13899" y="3306"/>
                </a:lnTo>
                <a:lnTo>
                  <a:pt x="13820" y="3267"/>
                </a:lnTo>
                <a:lnTo>
                  <a:pt x="13801" y="3090"/>
                </a:lnTo>
                <a:lnTo>
                  <a:pt x="13809" y="3069"/>
                </a:lnTo>
                <a:lnTo>
                  <a:pt x="13819" y="3046"/>
                </a:lnTo>
                <a:lnTo>
                  <a:pt x="13830" y="3025"/>
                </a:lnTo>
                <a:lnTo>
                  <a:pt x="13843" y="3004"/>
                </a:lnTo>
                <a:lnTo>
                  <a:pt x="13858" y="2983"/>
                </a:lnTo>
                <a:lnTo>
                  <a:pt x="13875" y="2963"/>
                </a:lnTo>
                <a:lnTo>
                  <a:pt x="13893" y="2943"/>
                </a:lnTo>
                <a:lnTo>
                  <a:pt x="13913" y="2922"/>
                </a:lnTo>
                <a:lnTo>
                  <a:pt x="13935" y="2903"/>
                </a:lnTo>
                <a:lnTo>
                  <a:pt x="13958" y="2884"/>
                </a:lnTo>
                <a:lnTo>
                  <a:pt x="13983" y="2865"/>
                </a:lnTo>
                <a:lnTo>
                  <a:pt x="14010" y="2847"/>
                </a:lnTo>
                <a:lnTo>
                  <a:pt x="14039" y="2828"/>
                </a:lnTo>
                <a:lnTo>
                  <a:pt x="14068" y="2811"/>
                </a:lnTo>
                <a:lnTo>
                  <a:pt x="14100" y="2793"/>
                </a:lnTo>
                <a:lnTo>
                  <a:pt x="14134" y="2776"/>
                </a:lnTo>
                <a:lnTo>
                  <a:pt x="14115" y="2579"/>
                </a:lnTo>
                <a:lnTo>
                  <a:pt x="14111" y="2550"/>
                </a:lnTo>
                <a:lnTo>
                  <a:pt x="14108" y="2520"/>
                </a:lnTo>
                <a:lnTo>
                  <a:pt x="14107" y="2492"/>
                </a:lnTo>
                <a:lnTo>
                  <a:pt x="14108" y="2462"/>
                </a:lnTo>
                <a:lnTo>
                  <a:pt x="14110" y="2433"/>
                </a:lnTo>
                <a:lnTo>
                  <a:pt x="14114" y="2405"/>
                </a:lnTo>
                <a:lnTo>
                  <a:pt x="14119" y="2376"/>
                </a:lnTo>
                <a:lnTo>
                  <a:pt x="14127" y="2347"/>
                </a:lnTo>
                <a:lnTo>
                  <a:pt x="14135" y="2319"/>
                </a:lnTo>
                <a:lnTo>
                  <a:pt x="14146" y="2290"/>
                </a:lnTo>
                <a:lnTo>
                  <a:pt x="14157" y="2263"/>
                </a:lnTo>
                <a:lnTo>
                  <a:pt x="14171" y="2234"/>
                </a:lnTo>
                <a:lnTo>
                  <a:pt x="14187" y="2207"/>
                </a:lnTo>
                <a:lnTo>
                  <a:pt x="14203" y="2178"/>
                </a:lnTo>
                <a:lnTo>
                  <a:pt x="14222" y="2151"/>
                </a:lnTo>
                <a:lnTo>
                  <a:pt x="14242" y="2123"/>
                </a:lnTo>
                <a:lnTo>
                  <a:pt x="14263" y="2095"/>
                </a:lnTo>
                <a:lnTo>
                  <a:pt x="14287" y="2068"/>
                </a:lnTo>
                <a:lnTo>
                  <a:pt x="14312" y="2040"/>
                </a:lnTo>
                <a:lnTo>
                  <a:pt x="14338" y="2014"/>
                </a:lnTo>
                <a:lnTo>
                  <a:pt x="14366" y="1986"/>
                </a:lnTo>
                <a:lnTo>
                  <a:pt x="14396" y="1960"/>
                </a:lnTo>
                <a:lnTo>
                  <a:pt x="14427" y="1932"/>
                </a:lnTo>
                <a:lnTo>
                  <a:pt x="14460" y="1906"/>
                </a:lnTo>
                <a:lnTo>
                  <a:pt x="14495" y="1879"/>
                </a:lnTo>
                <a:lnTo>
                  <a:pt x="14531" y="1853"/>
                </a:lnTo>
                <a:lnTo>
                  <a:pt x="14568" y="1827"/>
                </a:lnTo>
                <a:lnTo>
                  <a:pt x="14607" y="1800"/>
                </a:lnTo>
                <a:lnTo>
                  <a:pt x="14649" y="1775"/>
                </a:lnTo>
                <a:lnTo>
                  <a:pt x="14691" y="1748"/>
                </a:lnTo>
                <a:lnTo>
                  <a:pt x="14735" y="1722"/>
                </a:lnTo>
                <a:lnTo>
                  <a:pt x="14781" y="1696"/>
                </a:lnTo>
                <a:lnTo>
                  <a:pt x="14786" y="1696"/>
                </a:lnTo>
                <a:lnTo>
                  <a:pt x="14791" y="1695"/>
                </a:lnTo>
                <a:lnTo>
                  <a:pt x="14796" y="1693"/>
                </a:lnTo>
                <a:lnTo>
                  <a:pt x="14800" y="1690"/>
                </a:lnTo>
                <a:lnTo>
                  <a:pt x="14804" y="1687"/>
                </a:lnTo>
                <a:lnTo>
                  <a:pt x="14809" y="1681"/>
                </a:lnTo>
                <a:lnTo>
                  <a:pt x="14812" y="1676"/>
                </a:lnTo>
                <a:lnTo>
                  <a:pt x="14816" y="1671"/>
                </a:lnTo>
                <a:lnTo>
                  <a:pt x="14822" y="1656"/>
                </a:lnTo>
                <a:lnTo>
                  <a:pt x="14830" y="1638"/>
                </a:lnTo>
                <a:lnTo>
                  <a:pt x="14835" y="1618"/>
                </a:lnTo>
                <a:lnTo>
                  <a:pt x="14840" y="1594"/>
                </a:lnTo>
                <a:lnTo>
                  <a:pt x="14845" y="1566"/>
                </a:lnTo>
                <a:lnTo>
                  <a:pt x="14849" y="1535"/>
                </a:lnTo>
                <a:lnTo>
                  <a:pt x="14852" y="1501"/>
                </a:lnTo>
                <a:lnTo>
                  <a:pt x="14855" y="1464"/>
                </a:lnTo>
                <a:lnTo>
                  <a:pt x="14857" y="1424"/>
                </a:lnTo>
                <a:lnTo>
                  <a:pt x="14858" y="1381"/>
                </a:lnTo>
                <a:lnTo>
                  <a:pt x="14859" y="1333"/>
                </a:lnTo>
                <a:lnTo>
                  <a:pt x="14860" y="1283"/>
                </a:lnTo>
                <a:lnTo>
                  <a:pt x="14786" y="1294"/>
                </a:lnTo>
                <a:lnTo>
                  <a:pt x="14717" y="1305"/>
                </a:lnTo>
                <a:lnTo>
                  <a:pt x="14654" y="1316"/>
                </a:lnTo>
                <a:lnTo>
                  <a:pt x="14595" y="1328"/>
                </a:lnTo>
                <a:lnTo>
                  <a:pt x="14541" y="1341"/>
                </a:lnTo>
                <a:lnTo>
                  <a:pt x="14492" y="1354"/>
                </a:lnTo>
                <a:lnTo>
                  <a:pt x="14470" y="1361"/>
                </a:lnTo>
                <a:lnTo>
                  <a:pt x="14447" y="1368"/>
                </a:lnTo>
                <a:lnTo>
                  <a:pt x="14427" y="1374"/>
                </a:lnTo>
                <a:lnTo>
                  <a:pt x="14408" y="1382"/>
                </a:lnTo>
                <a:lnTo>
                  <a:pt x="14390" y="1389"/>
                </a:lnTo>
                <a:lnTo>
                  <a:pt x="14374" y="1397"/>
                </a:lnTo>
                <a:lnTo>
                  <a:pt x="14359" y="1405"/>
                </a:lnTo>
                <a:lnTo>
                  <a:pt x="14345" y="1413"/>
                </a:lnTo>
                <a:lnTo>
                  <a:pt x="14332" y="1421"/>
                </a:lnTo>
                <a:lnTo>
                  <a:pt x="14320" y="1429"/>
                </a:lnTo>
                <a:lnTo>
                  <a:pt x="14310" y="1438"/>
                </a:lnTo>
                <a:lnTo>
                  <a:pt x="14300" y="1446"/>
                </a:lnTo>
                <a:lnTo>
                  <a:pt x="14293" y="1455"/>
                </a:lnTo>
                <a:lnTo>
                  <a:pt x="14285" y="1463"/>
                </a:lnTo>
                <a:lnTo>
                  <a:pt x="14280" y="1473"/>
                </a:lnTo>
                <a:lnTo>
                  <a:pt x="14276" y="1481"/>
                </a:lnTo>
                <a:lnTo>
                  <a:pt x="14273" y="1491"/>
                </a:lnTo>
                <a:lnTo>
                  <a:pt x="14271" y="1500"/>
                </a:lnTo>
                <a:lnTo>
                  <a:pt x="14271" y="1510"/>
                </a:lnTo>
                <a:lnTo>
                  <a:pt x="14271" y="1519"/>
                </a:lnTo>
                <a:lnTo>
                  <a:pt x="14252" y="1519"/>
                </a:lnTo>
                <a:lnTo>
                  <a:pt x="14153" y="1460"/>
                </a:lnTo>
                <a:lnTo>
                  <a:pt x="14134" y="1343"/>
                </a:lnTo>
                <a:lnTo>
                  <a:pt x="14186" y="1297"/>
                </a:lnTo>
                <a:lnTo>
                  <a:pt x="14239" y="1254"/>
                </a:lnTo>
                <a:lnTo>
                  <a:pt x="14293" y="1211"/>
                </a:lnTo>
                <a:lnTo>
                  <a:pt x="14348" y="1171"/>
                </a:lnTo>
                <a:lnTo>
                  <a:pt x="14377" y="1152"/>
                </a:lnTo>
                <a:lnTo>
                  <a:pt x="14405" y="1133"/>
                </a:lnTo>
                <a:lnTo>
                  <a:pt x="14434" y="1114"/>
                </a:lnTo>
                <a:lnTo>
                  <a:pt x="14463" y="1096"/>
                </a:lnTo>
                <a:lnTo>
                  <a:pt x="14492" y="1079"/>
                </a:lnTo>
                <a:lnTo>
                  <a:pt x="14522" y="1062"/>
                </a:lnTo>
                <a:lnTo>
                  <a:pt x="14551" y="1045"/>
                </a:lnTo>
                <a:lnTo>
                  <a:pt x="14582" y="1029"/>
                </a:lnTo>
                <a:lnTo>
                  <a:pt x="14613" y="1013"/>
                </a:lnTo>
                <a:lnTo>
                  <a:pt x="14642" y="999"/>
                </a:lnTo>
                <a:lnTo>
                  <a:pt x="14705" y="970"/>
                </a:lnTo>
                <a:lnTo>
                  <a:pt x="14767" y="942"/>
                </a:lnTo>
                <a:lnTo>
                  <a:pt x="14831" y="917"/>
                </a:lnTo>
                <a:lnTo>
                  <a:pt x="14894" y="892"/>
                </a:lnTo>
                <a:lnTo>
                  <a:pt x="14960" y="870"/>
                </a:lnTo>
                <a:lnTo>
                  <a:pt x="15027" y="850"/>
                </a:lnTo>
                <a:lnTo>
                  <a:pt x="15095" y="832"/>
                </a:lnTo>
                <a:close/>
                <a:moveTo>
                  <a:pt x="12897" y="1343"/>
                </a:moveTo>
                <a:lnTo>
                  <a:pt x="12918" y="1342"/>
                </a:lnTo>
                <a:lnTo>
                  <a:pt x="12939" y="1341"/>
                </a:lnTo>
                <a:lnTo>
                  <a:pt x="12959" y="1342"/>
                </a:lnTo>
                <a:lnTo>
                  <a:pt x="12980" y="1344"/>
                </a:lnTo>
                <a:lnTo>
                  <a:pt x="13000" y="1347"/>
                </a:lnTo>
                <a:lnTo>
                  <a:pt x="13021" y="1351"/>
                </a:lnTo>
                <a:lnTo>
                  <a:pt x="13041" y="1356"/>
                </a:lnTo>
                <a:lnTo>
                  <a:pt x="13062" y="1364"/>
                </a:lnTo>
                <a:lnTo>
                  <a:pt x="13082" y="1372"/>
                </a:lnTo>
                <a:lnTo>
                  <a:pt x="13102" y="1382"/>
                </a:lnTo>
                <a:lnTo>
                  <a:pt x="13122" y="1392"/>
                </a:lnTo>
                <a:lnTo>
                  <a:pt x="13142" y="1404"/>
                </a:lnTo>
                <a:lnTo>
                  <a:pt x="13162" y="1418"/>
                </a:lnTo>
                <a:lnTo>
                  <a:pt x="13181" y="1433"/>
                </a:lnTo>
                <a:lnTo>
                  <a:pt x="13201" y="1449"/>
                </a:lnTo>
                <a:lnTo>
                  <a:pt x="13221" y="1465"/>
                </a:lnTo>
                <a:lnTo>
                  <a:pt x="13240" y="1483"/>
                </a:lnTo>
                <a:lnTo>
                  <a:pt x="13261" y="1504"/>
                </a:lnTo>
                <a:lnTo>
                  <a:pt x="13280" y="1525"/>
                </a:lnTo>
                <a:lnTo>
                  <a:pt x="13299" y="1547"/>
                </a:lnTo>
                <a:lnTo>
                  <a:pt x="13318" y="1570"/>
                </a:lnTo>
                <a:lnTo>
                  <a:pt x="13338" y="1595"/>
                </a:lnTo>
                <a:lnTo>
                  <a:pt x="13357" y="1621"/>
                </a:lnTo>
                <a:lnTo>
                  <a:pt x="13376" y="1648"/>
                </a:lnTo>
                <a:lnTo>
                  <a:pt x="13394" y="1676"/>
                </a:lnTo>
                <a:lnTo>
                  <a:pt x="13413" y="1707"/>
                </a:lnTo>
                <a:lnTo>
                  <a:pt x="13432" y="1738"/>
                </a:lnTo>
                <a:lnTo>
                  <a:pt x="13451" y="1769"/>
                </a:lnTo>
                <a:lnTo>
                  <a:pt x="13469" y="1803"/>
                </a:lnTo>
                <a:lnTo>
                  <a:pt x="13488" y="1838"/>
                </a:lnTo>
                <a:lnTo>
                  <a:pt x="13506" y="1874"/>
                </a:lnTo>
                <a:lnTo>
                  <a:pt x="13525" y="1911"/>
                </a:lnTo>
                <a:lnTo>
                  <a:pt x="13534" y="1956"/>
                </a:lnTo>
                <a:lnTo>
                  <a:pt x="13541" y="2000"/>
                </a:lnTo>
                <a:lnTo>
                  <a:pt x="13549" y="2044"/>
                </a:lnTo>
                <a:lnTo>
                  <a:pt x="13555" y="2087"/>
                </a:lnTo>
                <a:lnTo>
                  <a:pt x="13560" y="2130"/>
                </a:lnTo>
                <a:lnTo>
                  <a:pt x="13564" y="2174"/>
                </a:lnTo>
                <a:lnTo>
                  <a:pt x="13569" y="2217"/>
                </a:lnTo>
                <a:lnTo>
                  <a:pt x="13572" y="2261"/>
                </a:lnTo>
                <a:lnTo>
                  <a:pt x="13575" y="2303"/>
                </a:lnTo>
                <a:lnTo>
                  <a:pt x="13577" y="2346"/>
                </a:lnTo>
                <a:lnTo>
                  <a:pt x="13578" y="2389"/>
                </a:lnTo>
                <a:lnTo>
                  <a:pt x="13578" y="2431"/>
                </a:lnTo>
                <a:lnTo>
                  <a:pt x="13578" y="2474"/>
                </a:lnTo>
                <a:lnTo>
                  <a:pt x="13577" y="2516"/>
                </a:lnTo>
                <a:lnTo>
                  <a:pt x="13576" y="2558"/>
                </a:lnTo>
                <a:lnTo>
                  <a:pt x="13574" y="2601"/>
                </a:lnTo>
                <a:lnTo>
                  <a:pt x="13572" y="2643"/>
                </a:lnTo>
                <a:lnTo>
                  <a:pt x="13569" y="2685"/>
                </a:lnTo>
                <a:lnTo>
                  <a:pt x="13564" y="2728"/>
                </a:lnTo>
                <a:lnTo>
                  <a:pt x="13560" y="2770"/>
                </a:lnTo>
                <a:lnTo>
                  <a:pt x="13555" y="2812"/>
                </a:lnTo>
                <a:lnTo>
                  <a:pt x="13549" y="2855"/>
                </a:lnTo>
                <a:lnTo>
                  <a:pt x="13542" y="2897"/>
                </a:lnTo>
                <a:lnTo>
                  <a:pt x="13536" y="2940"/>
                </a:lnTo>
                <a:lnTo>
                  <a:pt x="13521" y="3025"/>
                </a:lnTo>
                <a:lnTo>
                  <a:pt x="13503" y="3111"/>
                </a:lnTo>
                <a:lnTo>
                  <a:pt x="13483" y="3198"/>
                </a:lnTo>
                <a:lnTo>
                  <a:pt x="13462" y="3285"/>
                </a:lnTo>
                <a:lnTo>
                  <a:pt x="13447" y="3342"/>
                </a:lnTo>
                <a:lnTo>
                  <a:pt x="13430" y="3399"/>
                </a:lnTo>
                <a:lnTo>
                  <a:pt x="13413" y="3457"/>
                </a:lnTo>
                <a:lnTo>
                  <a:pt x="13395" y="3515"/>
                </a:lnTo>
                <a:lnTo>
                  <a:pt x="13376" y="3575"/>
                </a:lnTo>
                <a:lnTo>
                  <a:pt x="13356" y="3634"/>
                </a:lnTo>
                <a:lnTo>
                  <a:pt x="13335" y="3694"/>
                </a:lnTo>
                <a:lnTo>
                  <a:pt x="13312" y="3755"/>
                </a:lnTo>
                <a:lnTo>
                  <a:pt x="13289" y="3816"/>
                </a:lnTo>
                <a:lnTo>
                  <a:pt x="13289" y="3874"/>
                </a:lnTo>
                <a:lnTo>
                  <a:pt x="13879" y="3758"/>
                </a:lnTo>
                <a:lnTo>
                  <a:pt x="14369" y="3678"/>
                </a:lnTo>
                <a:lnTo>
                  <a:pt x="14369" y="3738"/>
                </a:lnTo>
                <a:lnTo>
                  <a:pt x="14220" y="3797"/>
                </a:lnTo>
                <a:lnTo>
                  <a:pt x="14078" y="3853"/>
                </a:lnTo>
                <a:lnTo>
                  <a:pt x="13941" y="3906"/>
                </a:lnTo>
                <a:lnTo>
                  <a:pt x="13812" y="3956"/>
                </a:lnTo>
                <a:lnTo>
                  <a:pt x="13689" y="4002"/>
                </a:lnTo>
                <a:lnTo>
                  <a:pt x="13572" y="4045"/>
                </a:lnTo>
                <a:lnTo>
                  <a:pt x="13462" y="4084"/>
                </a:lnTo>
                <a:lnTo>
                  <a:pt x="13358" y="4121"/>
                </a:lnTo>
                <a:lnTo>
                  <a:pt x="13261" y="4153"/>
                </a:lnTo>
                <a:lnTo>
                  <a:pt x="13171" y="4183"/>
                </a:lnTo>
                <a:lnTo>
                  <a:pt x="13086" y="4208"/>
                </a:lnTo>
                <a:lnTo>
                  <a:pt x="13008" y="4231"/>
                </a:lnTo>
                <a:lnTo>
                  <a:pt x="12936" y="4250"/>
                </a:lnTo>
                <a:lnTo>
                  <a:pt x="12871" y="4266"/>
                </a:lnTo>
                <a:lnTo>
                  <a:pt x="12840" y="4273"/>
                </a:lnTo>
                <a:lnTo>
                  <a:pt x="12812" y="4278"/>
                </a:lnTo>
                <a:lnTo>
                  <a:pt x="12785" y="4283"/>
                </a:lnTo>
                <a:lnTo>
                  <a:pt x="12760" y="4287"/>
                </a:lnTo>
                <a:lnTo>
                  <a:pt x="12721" y="4248"/>
                </a:lnTo>
                <a:lnTo>
                  <a:pt x="12700" y="4131"/>
                </a:lnTo>
                <a:lnTo>
                  <a:pt x="12699" y="4100"/>
                </a:lnTo>
                <a:lnTo>
                  <a:pt x="12698" y="4069"/>
                </a:lnTo>
                <a:lnTo>
                  <a:pt x="12698" y="4037"/>
                </a:lnTo>
                <a:lnTo>
                  <a:pt x="12698" y="4005"/>
                </a:lnTo>
                <a:lnTo>
                  <a:pt x="12700" y="3972"/>
                </a:lnTo>
                <a:lnTo>
                  <a:pt x="12704" y="3937"/>
                </a:lnTo>
                <a:lnTo>
                  <a:pt x="12708" y="3902"/>
                </a:lnTo>
                <a:lnTo>
                  <a:pt x="12712" y="3865"/>
                </a:lnTo>
                <a:lnTo>
                  <a:pt x="12717" y="3828"/>
                </a:lnTo>
                <a:lnTo>
                  <a:pt x="12725" y="3790"/>
                </a:lnTo>
                <a:lnTo>
                  <a:pt x="12732" y="3750"/>
                </a:lnTo>
                <a:lnTo>
                  <a:pt x="12741" y="3710"/>
                </a:lnTo>
                <a:lnTo>
                  <a:pt x="12750" y="3670"/>
                </a:lnTo>
                <a:lnTo>
                  <a:pt x="12761" y="3628"/>
                </a:lnTo>
                <a:lnTo>
                  <a:pt x="12772" y="3585"/>
                </a:lnTo>
                <a:lnTo>
                  <a:pt x="12784" y="3541"/>
                </a:lnTo>
                <a:lnTo>
                  <a:pt x="12798" y="3496"/>
                </a:lnTo>
                <a:lnTo>
                  <a:pt x="12812" y="3451"/>
                </a:lnTo>
                <a:lnTo>
                  <a:pt x="12828" y="3404"/>
                </a:lnTo>
                <a:lnTo>
                  <a:pt x="12843" y="3357"/>
                </a:lnTo>
                <a:lnTo>
                  <a:pt x="12860" y="3309"/>
                </a:lnTo>
                <a:lnTo>
                  <a:pt x="12879" y="3259"/>
                </a:lnTo>
                <a:lnTo>
                  <a:pt x="12898" y="3209"/>
                </a:lnTo>
                <a:lnTo>
                  <a:pt x="12919" y="3159"/>
                </a:lnTo>
                <a:lnTo>
                  <a:pt x="12961" y="3054"/>
                </a:lnTo>
                <a:lnTo>
                  <a:pt x="13008" y="2945"/>
                </a:lnTo>
                <a:lnTo>
                  <a:pt x="13058" y="2832"/>
                </a:lnTo>
                <a:lnTo>
                  <a:pt x="13113" y="2717"/>
                </a:lnTo>
                <a:lnTo>
                  <a:pt x="13125" y="2669"/>
                </a:lnTo>
                <a:lnTo>
                  <a:pt x="13137" y="2622"/>
                </a:lnTo>
                <a:lnTo>
                  <a:pt x="13147" y="2573"/>
                </a:lnTo>
                <a:lnTo>
                  <a:pt x="13157" y="2523"/>
                </a:lnTo>
                <a:lnTo>
                  <a:pt x="13166" y="2472"/>
                </a:lnTo>
                <a:lnTo>
                  <a:pt x="13176" y="2421"/>
                </a:lnTo>
                <a:lnTo>
                  <a:pt x="13184" y="2368"/>
                </a:lnTo>
                <a:lnTo>
                  <a:pt x="13192" y="2315"/>
                </a:lnTo>
                <a:lnTo>
                  <a:pt x="13198" y="2261"/>
                </a:lnTo>
                <a:lnTo>
                  <a:pt x="13206" y="2205"/>
                </a:lnTo>
                <a:lnTo>
                  <a:pt x="13211" y="2148"/>
                </a:lnTo>
                <a:lnTo>
                  <a:pt x="13216" y="2091"/>
                </a:lnTo>
                <a:lnTo>
                  <a:pt x="13220" y="2033"/>
                </a:lnTo>
                <a:lnTo>
                  <a:pt x="13225" y="1974"/>
                </a:lnTo>
                <a:lnTo>
                  <a:pt x="13228" y="1914"/>
                </a:lnTo>
                <a:lnTo>
                  <a:pt x="13231" y="1853"/>
                </a:lnTo>
                <a:lnTo>
                  <a:pt x="13222" y="1814"/>
                </a:lnTo>
                <a:lnTo>
                  <a:pt x="13213" y="1777"/>
                </a:lnTo>
                <a:lnTo>
                  <a:pt x="13202" y="1740"/>
                </a:lnTo>
                <a:lnTo>
                  <a:pt x="13190" y="1705"/>
                </a:lnTo>
                <a:lnTo>
                  <a:pt x="13175" y="1670"/>
                </a:lnTo>
                <a:lnTo>
                  <a:pt x="13159" y="1637"/>
                </a:lnTo>
                <a:lnTo>
                  <a:pt x="13142" y="1604"/>
                </a:lnTo>
                <a:lnTo>
                  <a:pt x="13123" y="1573"/>
                </a:lnTo>
                <a:lnTo>
                  <a:pt x="13103" y="1543"/>
                </a:lnTo>
                <a:lnTo>
                  <a:pt x="13081" y="1514"/>
                </a:lnTo>
                <a:lnTo>
                  <a:pt x="13057" y="1487"/>
                </a:lnTo>
                <a:lnTo>
                  <a:pt x="13032" y="1459"/>
                </a:lnTo>
                <a:lnTo>
                  <a:pt x="13005" y="1434"/>
                </a:lnTo>
                <a:lnTo>
                  <a:pt x="12978" y="1408"/>
                </a:lnTo>
                <a:lnTo>
                  <a:pt x="12948" y="1385"/>
                </a:lnTo>
                <a:lnTo>
                  <a:pt x="12918" y="1362"/>
                </a:lnTo>
                <a:lnTo>
                  <a:pt x="12897" y="1343"/>
                </a:lnTo>
                <a:close/>
                <a:moveTo>
                  <a:pt x="14997" y="2188"/>
                </a:moveTo>
                <a:lnTo>
                  <a:pt x="15056" y="2167"/>
                </a:lnTo>
                <a:lnTo>
                  <a:pt x="15073" y="2159"/>
                </a:lnTo>
                <a:lnTo>
                  <a:pt x="15089" y="2152"/>
                </a:lnTo>
                <a:lnTo>
                  <a:pt x="15105" y="2142"/>
                </a:lnTo>
                <a:lnTo>
                  <a:pt x="15119" y="2133"/>
                </a:lnTo>
                <a:lnTo>
                  <a:pt x="15133" y="2123"/>
                </a:lnTo>
                <a:lnTo>
                  <a:pt x="15145" y="2111"/>
                </a:lnTo>
                <a:lnTo>
                  <a:pt x="15158" y="2101"/>
                </a:lnTo>
                <a:lnTo>
                  <a:pt x="15170" y="2088"/>
                </a:lnTo>
                <a:lnTo>
                  <a:pt x="15180" y="2076"/>
                </a:lnTo>
                <a:lnTo>
                  <a:pt x="15190" y="2063"/>
                </a:lnTo>
                <a:lnTo>
                  <a:pt x="15198" y="2049"/>
                </a:lnTo>
                <a:lnTo>
                  <a:pt x="15207" y="2035"/>
                </a:lnTo>
                <a:lnTo>
                  <a:pt x="15214" y="2019"/>
                </a:lnTo>
                <a:lnTo>
                  <a:pt x="15221" y="2004"/>
                </a:lnTo>
                <a:lnTo>
                  <a:pt x="15228" y="1987"/>
                </a:lnTo>
                <a:lnTo>
                  <a:pt x="15232" y="1972"/>
                </a:lnTo>
                <a:lnTo>
                  <a:pt x="15232" y="1911"/>
                </a:lnTo>
                <a:lnTo>
                  <a:pt x="15230" y="1905"/>
                </a:lnTo>
                <a:lnTo>
                  <a:pt x="15227" y="1899"/>
                </a:lnTo>
                <a:lnTo>
                  <a:pt x="15224" y="1892"/>
                </a:lnTo>
                <a:lnTo>
                  <a:pt x="15219" y="1888"/>
                </a:lnTo>
                <a:lnTo>
                  <a:pt x="15215" y="1883"/>
                </a:lnTo>
                <a:lnTo>
                  <a:pt x="15210" y="1879"/>
                </a:lnTo>
                <a:lnTo>
                  <a:pt x="15205" y="1875"/>
                </a:lnTo>
                <a:lnTo>
                  <a:pt x="15198" y="1873"/>
                </a:lnTo>
                <a:lnTo>
                  <a:pt x="15192" y="1871"/>
                </a:lnTo>
                <a:lnTo>
                  <a:pt x="15185" y="1869"/>
                </a:lnTo>
                <a:lnTo>
                  <a:pt x="15178" y="1868"/>
                </a:lnTo>
                <a:lnTo>
                  <a:pt x="15171" y="1868"/>
                </a:lnTo>
                <a:lnTo>
                  <a:pt x="15162" y="1869"/>
                </a:lnTo>
                <a:lnTo>
                  <a:pt x="15154" y="1869"/>
                </a:lnTo>
                <a:lnTo>
                  <a:pt x="15144" y="1871"/>
                </a:lnTo>
                <a:lnTo>
                  <a:pt x="15135" y="1873"/>
                </a:lnTo>
                <a:lnTo>
                  <a:pt x="15127" y="1874"/>
                </a:lnTo>
                <a:lnTo>
                  <a:pt x="15120" y="1876"/>
                </a:lnTo>
                <a:lnTo>
                  <a:pt x="15113" y="1879"/>
                </a:lnTo>
                <a:lnTo>
                  <a:pt x="15107" y="1882"/>
                </a:lnTo>
                <a:lnTo>
                  <a:pt x="15101" y="1886"/>
                </a:lnTo>
                <a:lnTo>
                  <a:pt x="15094" y="1890"/>
                </a:lnTo>
                <a:lnTo>
                  <a:pt x="15088" y="1894"/>
                </a:lnTo>
                <a:lnTo>
                  <a:pt x="15082" y="1900"/>
                </a:lnTo>
                <a:lnTo>
                  <a:pt x="15071" y="1912"/>
                </a:lnTo>
                <a:lnTo>
                  <a:pt x="15061" y="1926"/>
                </a:lnTo>
                <a:lnTo>
                  <a:pt x="15051" y="1943"/>
                </a:lnTo>
                <a:lnTo>
                  <a:pt x="15041" y="1961"/>
                </a:lnTo>
                <a:lnTo>
                  <a:pt x="15033" y="1982"/>
                </a:lnTo>
                <a:lnTo>
                  <a:pt x="15026" y="2004"/>
                </a:lnTo>
                <a:lnTo>
                  <a:pt x="15019" y="2030"/>
                </a:lnTo>
                <a:lnTo>
                  <a:pt x="15013" y="2056"/>
                </a:lnTo>
                <a:lnTo>
                  <a:pt x="15009" y="2086"/>
                </a:lnTo>
                <a:lnTo>
                  <a:pt x="15003" y="2118"/>
                </a:lnTo>
                <a:lnTo>
                  <a:pt x="15000" y="2152"/>
                </a:lnTo>
                <a:lnTo>
                  <a:pt x="14997" y="2188"/>
                </a:lnTo>
                <a:close/>
                <a:moveTo>
                  <a:pt x="14585" y="2363"/>
                </a:moveTo>
                <a:lnTo>
                  <a:pt x="14604" y="2363"/>
                </a:lnTo>
                <a:lnTo>
                  <a:pt x="14629" y="2342"/>
                </a:lnTo>
                <a:lnTo>
                  <a:pt x="14650" y="2320"/>
                </a:lnTo>
                <a:lnTo>
                  <a:pt x="14670" y="2298"/>
                </a:lnTo>
                <a:lnTo>
                  <a:pt x="14688" y="2277"/>
                </a:lnTo>
                <a:lnTo>
                  <a:pt x="14705" y="2255"/>
                </a:lnTo>
                <a:lnTo>
                  <a:pt x="14719" y="2234"/>
                </a:lnTo>
                <a:lnTo>
                  <a:pt x="14731" y="2213"/>
                </a:lnTo>
                <a:lnTo>
                  <a:pt x="14742" y="2192"/>
                </a:lnTo>
                <a:lnTo>
                  <a:pt x="14751" y="2171"/>
                </a:lnTo>
                <a:lnTo>
                  <a:pt x="14758" y="2151"/>
                </a:lnTo>
                <a:lnTo>
                  <a:pt x="14763" y="2129"/>
                </a:lnTo>
                <a:lnTo>
                  <a:pt x="14767" y="2109"/>
                </a:lnTo>
                <a:lnTo>
                  <a:pt x="14768" y="2089"/>
                </a:lnTo>
                <a:lnTo>
                  <a:pt x="14768" y="2069"/>
                </a:lnTo>
                <a:lnTo>
                  <a:pt x="14766" y="2049"/>
                </a:lnTo>
                <a:lnTo>
                  <a:pt x="14762" y="2030"/>
                </a:lnTo>
                <a:lnTo>
                  <a:pt x="14735" y="2043"/>
                </a:lnTo>
                <a:lnTo>
                  <a:pt x="14712" y="2056"/>
                </a:lnTo>
                <a:lnTo>
                  <a:pt x="14690" y="2071"/>
                </a:lnTo>
                <a:lnTo>
                  <a:pt x="14670" y="2087"/>
                </a:lnTo>
                <a:lnTo>
                  <a:pt x="14660" y="2095"/>
                </a:lnTo>
                <a:lnTo>
                  <a:pt x="14652" y="2104"/>
                </a:lnTo>
                <a:lnTo>
                  <a:pt x="14643" y="2113"/>
                </a:lnTo>
                <a:lnTo>
                  <a:pt x="14636" y="2123"/>
                </a:lnTo>
                <a:lnTo>
                  <a:pt x="14629" y="2133"/>
                </a:lnTo>
                <a:lnTo>
                  <a:pt x="14622" y="2142"/>
                </a:lnTo>
                <a:lnTo>
                  <a:pt x="14616" y="2152"/>
                </a:lnTo>
                <a:lnTo>
                  <a:pt x="14609" y="2162"/>
                </a:lnTo>
                <a:lnTo>
                  <a:pt x="14604" y="2173"/>
                </a:lnTo>
                <a:lnTo>
                  <a:pt x="14600" y="2183"/>
                </a:lnTo>
                <a:lnTo>
                  <a:pt x="14596" y="2195"/>
                </a:lnTo>
                <a:lnTo>
                  <a:pt x="14591" y="2207"/>
                </a:lnTo>
                <a:lnTo>
                  <a:pt x="14588" y="2218"/>
                </a:lnTo>
                <a:lnTo>
                  <a:pt x="14586" y="2230"/>
                </a:lnTo>
                <a:lnTo>
                  <a:pt x="14583" y="2242"/>
                </a:lnTo>
                <a:lnTo>
                  <a:pt x="14582" y="2254"/>
                </a:lnTo>
                <a:lnTo>
                  <a:pt x="14580" y="2280"/>
                </a:lnTo>
                <a:lnTo>
                  <a:pt x="14580" y="2307"/>
                </a:lnTo>
                <a:lnTo>
                  <a:pt x="14581" y="2335"/>
                </a:lnTo>
                <a:lnTo>
                  <a:pt x="14585" y="2363"/>
                </a:lnTo>
                <a:close/>
                <a:moveTo>
                  <a:pt x="15567" y="2188"/>
                </a:moveTo>
                <a:lnTo>
                  <a:pt x="15571" y="2195"/>
                </a:lnTo>
                <a:lnTo>
                  <a:pt x="15576" y="2203"/>
                </a:lnTo>
                <a:lnTo>
                  <a:pt x="15585" y="2213"/>
                </a:lnTo>
                <a:lnTo>
                  <a:pt x="15595" y="2224"/>
                </a:lnTo>
                <a:lnTo>
                  <a:pt x="15608" y="2235"/>
                </a:lnTo>
                <a:lnTo>
                  <a:pt x="15623" y="2248"/>
                </a:lnTo>
                <a:lnTo>
                  <a:pt x="15640" y="2261"/>
                </a:lnTo>
                <a:lnTo>
                  <a:pt x="15660" y="2275"/>
                </a:lnTo>
                <a:lnTo>
                  <a:pt x="15706" y="2306"/>
                </a:lnTo>
                <a:lnTo>
                  <a:pt x="15761" y="2341"/>
                </a:lnTo>
                <a:lnTo>
                  <a:pt x="15826" y="2380"/>
                </a:lnTo>
                <a:lnTo>
                  <a:pt x="15900" y="2423"/>
                </a:lnTo>
                <a:lnTo>
                  <a:pt x="15959" y="2579"/>
                </a:lnTo>
                <a:lnTo>
                  <a:pt x="15947" y="2596"/>
                </a:lnTo>
                <a:lnTo>
                  <a:pt x="15935" y="2612"/>
                </a:lnTo>
                <a:lnTo>
                  <a:pt x="15922" y="2627"/>
                </a:lnTo>
                <a:lnTo>
                  <a:pt x="15910" y="2641"/>
                </a:lnTo>
                <a:lnTo>
                  <a:pt x="15896" y="2654"/>
                </a:lnTo>
                <a:lnTo>
                  <a:pt x="15883" y="2666"/>
                </a:lnTo>
                <a:lnTo>
                  <a:pt x="15869" y="2677"/>
                </a:lnTo>
                <a:lnTo>
                  <a:pt x="15857" y="2687"/>
                </a:lnTo>
                <a:lnTo>
                  <a:pt x="15843" y="2697"/>
                </a:lnTo>
                <a:lnTo>
                  <a:pt x="15829" y="2705"/>
                </a:lnTo>
                <a:lnTo>
                  <a:pt x="15815" y="2713"/>
                </a:lnTo>
                <a:lnTo>
                  <a:pt x="15802" y="2719"/>
                </a:lnTo>
                <a:lnTo>
                  <a:pt x="15787" y="2726"/>
                </a:lnTo>
                <a:lnTo>
                  <a:pt x="15773" y="2730"/>
                </a:lnTo>
                <a:lnTo>
                  <a:pt x="15758" y="2734"/>
                </a:lnTo>
                <a:lnTo>
                  <a:pt x="15743" y="2736"/>
                </a:lnTo>
                <a:lnTo>
                  <a:pt x="15719" y="2701"/>
                </a:lnTo>
                <a:lnTo>
                  <a:pt x="15695" y="2666"/>
                </a:lnTo>
                <a:lnTo>
                  <a:pt x="15670" y="2634"/>
                </a:lnTo>
                <a:lnTo>
                  <a:pt x="15646" y="2604"/>
                </a:lnTo>
                <a:lnTo>
                  <a:pt x="15623" y="2575"/>
                </a:lnTo>
                <a:lnTo>
                  <a:pt x="15599" y="2549"/>
                </a:lnTo>
                <a:lnTo>
                  <a:pt x="15575" y="2524"/>
                </a:lnTo>
                <a:lnTo>
                  <a:pt x="15552" y="2501"/>
                </a:lnTo>
                <a:lnTo>
                  <a:pt x="15529" y="2480"/>
                </a:lnTo>
                <a:lnTo>
                  <a:pt x="15505" y="2461"/>
                </a:lnTo>
                <a:lnTo>
                  <a:pt x="15483" y="2443"/>
                </a:lnTo>
                <a:lnTo>
                  <a:pt x="15460" y="2427"/>
                </a:lnTo>
                <a:lnTo>
                  <a:pt x="15437" y="2413"/>
                </a:lnTo>
                <a:lnTo>
                  <a:pt x="15415" y="2401"/>
                </a:lnTo>
                <a:lnTo>
                  <a:pt x="15393" y="2392"/>
                </a:lnTo>
                <a:lnTo>
                  <a:pt x="15371" y="2383"/>
                </a:lnTo>
                <a:lnTo>
                  <a:pt x="15374" y="2361"/>
                </a:lnTo>
                <a:lnTo>
                  <a:pt x="15378" y="2341"/>
                </a:lnTo>
                <a:lnTo>
                  <a:pt x="15383" y="2322"/>
                </a:lnTo>
                <a:lnTo>
                  <a:pt x="15390" y="2304"/>
                </a:lnTo>
                <a:lnTo>
                  <a:pt x="15398" y="2288"/>
                </a:lnTo>
                <a:lnTo>
                  <a:pt x="15407" y="2272"/>
                </a:lnTo>
                <a:lnTo>
                  <a:pt x="15417" y="2259"/>
                </a:lnTo>
                <a:lnTo>
                  <a:pt x="15429" y="2246"/>
                </a:lnTo>
                <a:lnTo>
                  <a:pt x="15442" y="2234"/>
                </a:lnTo>
                <a:lnTo>
                  <a:pt x="15457" y="2224"/>
                </a:lnTo>
                <a:lnTo>
                  <a:pt x="15471" y="2214"/>
                </a:lnTo>
                <a:lnTo>
                  <a:pt x="15488" y="2207"/>
                </a:lnTo>
                <a:lnTo>
                  <a:pt x="15506" y="2200"/>
                </a:lnTo>
                <a:lnTo>
                  <a:pt x="15525" y="2194"/>
                </a:lnTo>
                <a:lnTo>
                  <a:pt x="15545" y="2190"/>
                </a:lnTo>
                <a:lnTo>
                  <a:pt x="15567" y="2188"/>
                </a:lnTo>
                <a:close/>
                <a:moveTo>
                  <a:pt x="11861" y="1116"/>
                </a:moveTo>
                <a:lnTo>
                  <a:pt x="11893" y="1210"/>
                </a:lnTo>
                <a:lnTo>
                  <a:pt x="11724" y="1599"/>
                </a:lnTo>
                <a:lnTo>
                  <a:pt x="11672" y="1661"/>
                </a:lnTo>
                <a:lnTo>
                  <a:pt x="11683" y="1684"/>
                </a:lnTo>
                <a:lnTo>
                  <a:pt x="11473" y="1987"/>
                </a:lnTo>
                <a:lnTo>
                  <a:pt x="11418" y="2071"/>
                </a:lnTo>
                <a:lnTo>
                  <a:pt x="11385" y="2134"/>
                </a:lnTo>
                <a:lnTo>
                  <a:pt x="11378" y="2156"/>
                </a:lnTo>
                <a:lnTo>
                  <a:pt x="11358" y="2250"/>
                </a:lnTo>
                <a:lnTo>
                  <a:pt x="11724" y="2144"/>
                </a:lnTo>
                <a:lnTo>
                  <a:pt x="11796" y="2119"/>
                </a:lnTo>
                <a:lnTo>
                  <a:pt x="11799" y="2119"/>
                </a:lnTo>
                <a:lnTo>
                  <a:pt x="11824" y="2110"/>
                </a:lnTo>
                <a:lnTo>
                  <a:pt x="11827" y="2108"/>
                </a:lnTo>
                <a:lnTo>
                  <a:pt x="11914" y="2071"/>
                </a:lnTo>
                <a:lnTo>
                  <a:pt x="11938" y="2058"/>
                </a:lnTo>
                <a:lnTo>
                  <a:pt x="11964" y="2045"/>
                </a:lnTo>
                <a:lnTo>
                  <a:pt x="11989" y="2032"/>
                </a:lnTo>
                <a:lnTo>
                  <a:pt x="12013" y="2019"/>
                </a:lnTo>
                <a:lnTo>
                  <a:pt x="12039" y="2005"/>
                </a:lnTo>
                <a:lnTo>
                  <a:pt x="12063" y="1993"/>
                </a:lnTo>
                <a:lnTo>
                  <a:pt x="12088" y="1979"/>
                </a:lnTo>
                <a:lnTo>
                  <a:pt x="12113" y="1966"/>
                </a:lnTo>
                <a:lnTo>
                  <a:pt x="12082" y="1924"/>
                </a:lnTo>
                <a:lnTo>
                  <a:pt x="11840" y="1714"/>
                </a:lnTo>
                <a:lnTo>
                  <a:pt x="11851" y="1684"/>
                </a:lnTo>
                <a:lnTo>
                  <a:pt x="12196" y="1684"/>
                </a:lnTo>
                <a:lnTo>
                  <a:pt x="12312" y="1767"/>
                </a:lnTo>
                <a:lnTo>
                  <a:pt x="12407" y="1819"/>
                </a:lnTo>
                <a:lnTo>
                  <a:pt x="12470" y="1913"/>
                </a:lnTo>
                <a:lnTo>
                  <a:pt x="12493" y="2065"/>
                </a:lnTo>
                <a:lnTo>
                  <a:pt x="12509" y="2136"/>
                </a:lnTo>
                <a:lnTo>
                  <a:pt x="12512" y="2144"/>
                </a:lnTo>
                <a:lnTo>
                  <a:pt x="12459" y="2218"/>
                </a:lnTo>
                <a:lnTo>
                  <a:pt x="12427" y="2281"/>
                </a:lnTo>
                <a:lnTo>
                  <a:pt x="12375" y="2302"/>
                </a:lnTo>
                <a:lnTo>
                  <a:pt x="12346" y="2310"/>
                </a:lnTo>
                <a:lnTo>
                  <a:pt x="12322" y="2313"/>
                </a:lnTo>
                <a:lnTo>
                  <a:pt x="12292" y="2291"/>
                </a:lnTo>
                <a:lnTo>
                  <a:pt x="12249" y="2218"/>
                </a:lnTo>
                <a:lnTo>
                  <a:pt x="12207" y="2124"/>
                </a:lnTo>
                <a:lnTo>
                  <a:pt x="11704" y="2522"/>
                </a:lnTo>
                <a:lnTo>
                  <a:pt x="11683" y="2554"/>
                </a:lnTo>
                <a:lnTo>
                  <a:pt x="11305" y="2806"/>
                </a:lnTo>
                <a:lnTo>
                  <a:pt x="11221" y="2870"/>
                </a:lnTo>
                <a:lnTo>
                  <a:pt x="11137" y="2890"/>
                </a:lnTo>
                <a:lnTo>
                  <a:pt x="10990" y="2900"/>
                </a:lnTo>
                <a:lnTo>
                  <a:pt x="10985" y="2900"/>
                </a:lnTo>
                <a:lnTo>
                  <a:pt x="10980" y="2901"/>
                </a:lnTo>
                <a:lnTo>
                  <a:pt x="10949" y="2898"/>
                </a:lnTo>
                <a:lnTo>
                  <a:pt x="10926" y="2890"/>
                </a:lnTo>
                <a:lnTo>
                  <a:pt x="10900" y="2879"/>
                </a:lnTo>
                <a:lnTo>
                  <a:pt x="10873" y="2864"/>
                </a:lnTo>
                <a:lnTo>
                  <a:pt x="10797" y="2809"/>
                </a:lnTo>
                <a:lnTo>
                  <a:pt x="10735" y="2753"/>
                </a:lnTo>
                <a:lnTo>
                  <a:pt x="10713" y="2724"/>
                </a:lnTo>
                <a:lnTo>
                  <a:pt x="10698" y="2698"/>
                </a:lnTo>
                <a:lnTo>
                  <a:pt x="10689" y="2672"/>
                </a:lnTo>
                <a:lnTo>
                  <a:pt x="10687" y="2659"/>
                </a:lnTo>
                <a:lnTo>
                  <a:pt x="10687" y="2646"/>
                </a:lnTo>
                <a:lnTo>
                  <a:pt x="10690" y="2621"/>
                </a:lnTo>
                <a:lnTo>
                  <a:pt x="10699" y="2597"/>
                </a:lnTo>
                <a:lnTo>
                  <a:pt x="10781" y="2460"/>
                </a:lnTo>
                <a:lnTo>
                  <a:pt x="10938" y="2092"/>
                </a:lnTo>
                <a:lnTo>
                  <a:pt x="11053" y="1757"/>
                </a:lnTo>
                <a:lnTo>
                  <a:pt x="11085" y="1693"/>
                </a:lnTo>
                <a:lnTo>
                  <a:pt x="11241" y="1483"/>
                </a:lnTo>
                <a:lnTo>
                  <a:pt x="11285" y="1396"/>
                </a:lnTo>
                <a:lnTo>
                  <a:pt x="11287" y="1390"/>
                </a:lnTo>
                <a:lnTo>
                  <a:pt x="11288" y="1389"/>
                </a:lnTo>
                <a:lnTo>
                  <a:pt x="11291" y="1384"/>
                </a:lnTo>
                <a:lnTo>
                  <a:pt x="11295" y="1371"/>
                </a:lnTo>
                <a:lnTo>
                  <a:pt x="11296" y="1370"/>
                </a:lnTo>
                <a:lnTo>
                  <a:pt x="11314" y="1330"/>
                </a:lnTo>
                <a:lnTo>
                  <a:pt x="11463" y="917"/>
                </a:lnTo>
                <a:lnTo>
                  <a:pt x="11484" y="843"/>
                </a:lnTo>
                <a:lnTo>
                  <a:pt x="11431" y="802"/>
                </a:lnTo>
                <a:lnTo>
                  <a:pt x="11426" y="791"/>
                </a:lnTo>
                <a:lnTo>
                  <a:pt x="11420" y="775"/>
                </a:lnTo>
                <a:lnTo>
                  <a:pt x="11420" y="770"/>
                </a:lnTo>
                <a:lnTo>
                  <a:pt x="11420" y="763"/>
                </a:lnTo>
                <a:lnTo>
                  <a:pt x="11426" y="748"/>
                </a:lnTo>
                <a:lnTo>
                  <a:pt x="11431" y="738"/>
                </a:lnTo>
                <a:lnTo>
                  <a:pt x="11493" y="718"/>
                </a:lnTo>
                <a:lnTo>
                  <a:pt x="11533" y="720"/>
                </a:lnTo>
                <a:lnTo>
                  <a:pt x="11558" y="724"/>
                </a:lnTo>
                <a:lnTo>
                  <a:pt x="11582" y="733"/>
                </a:lnTo>
                <a:lnTo>
                  <a:pt x="11595" y="740"/>
                </a:lnTo>
                <a:lnTo>
                  <a:pt x="11619" y="759"/>
                </a:lnTo>
                <a:lnTo>
                  <a:pt x="11662" y="785"/>
                </a:lnTo>
                <a:lnTo>
                  <a:pt x="11704" y="823"/>
                </a:lnTo>
                <a:lnTo>
                  <a:pt x="11861" y="1116"/>
                </a:lnTo>
                <a:close/>
                <a:moveTo>
                  <a:pt x="10308" y="1306"/>
                </a:moveTo>
                <a:lnTo>
                  <a:pt x="10358" y="1317"/>
                </a:lnTo>
                <a:lnTo>
                  <a:pt x="10387" y="1330"/>
                </a:lnTo>
                <a:lnTo>
                  <a:pt x="10412" y="1347"/>
                </a:lnTo>
                <a:lnTo>
                  <a:pt x="10423" y="1357"/>
                </a:lnTo>
                <a:lnTo>
                  <a:pt x="10371" y="1441"/>
                </a:lnTo>
                <a:lnTo>
                  <a:pt x="10382" y="1483"/>
                </a:lnTo>
                <a:lnTo>
                  <a:pt x="10318" y="1578"/>
                </a:lnTo>
                <a:lnTo>
                  <a:pt x="10350" y="1651"/>
                </a:lnTo>
                <a:lnTo>
                  <a:pt x="10329" y="1714"/>
                </a:lnTo>
                <a:lnTo>
                  <a:pt x="10298" y="1788"/>
                </a:lnTo>
                <a:lnTo>
                  <a:pt x="10287" y="1793"/>
                </a:lnTo>
                <a:lnTo>
                  <a:pt x="10265" y="1798"/>
                </a:lnTo>
                <a:lnTo>
                  <a:pt x="10232" y="1785"/>
                </a:lnTo>
                <a:lnTo>
                  <a:pt x="10221" y="1776"/>
                </a:lnTo>
                <a:lnTo>
                  <a:pt x="10216" y="1771"/>
                </a:lnTo>
                <a:lnTo>
                  <a:pt x="10213" y="1767"/>
                </a:lnTo>
                <a:lnTo>
                  <a:pt x="10185" y="1735"/>
                </a:lnTo>
                <a:lnTo>
                  <a:pt x="10156" y="1707"/>
                </a:lnTo>
                <a:lnTo>
                  <a:pt x="10129" y="1678"/>
                </a:lnTo>
                <a:lnTo>
                  <a:pt x="10100" y="1653"/>
                </a:lnTo>
                <a:lnTo>
                  <a:pt x="10071" y="1627"/>
                </a:lnTo>
                <a:lnTo>
                  <a:pt x="10043" y="1603"/>
                </a:lnTo>
                <a:lnTo>
                  <a:pt x="10014" y="1580"/>
                </a:lnTo>
                <a:lnTo>
                  <a:pt x="9985" y="1557"/>
                </a:lnTo>
                <a:lnTo>
                  <a:pt x="9923" y="1510"/>
                </a:lnTo>
                <a:lnTo>
                  <a:pt x="9860" y="1461"/>
                </a:lnTo>
                <a:lnTo>
                  <a:pt x="9827" y="1435"/>
                </a:lnTo>
                <a:lnTo>
                  <a:pt x="9792" y="1407"/>
                </a:lnTo>
                <a:lnTo>
                  <a:pt x="9757" y="1379"/>
                </a:lnTo>
                <a:lnTo>
                  <a:pt x="9720" y="1347"/>
                </a:lnTo>
                <a:lnTo>
                  <a:pt x="9647" y="1295"/>
                </a:lnTo>
                <a:lnTo>
                  <a:pt x="9642" y="1284"/>
                </a:lnTo>
                <a:lnTo>
                  <a:pt x="9636" y="1262"/>
                </a:lnTo>
                <a:lnTo>
                  <a:pt x="9636" y="1253"/>
                </a:lnTo>
                <a:lnTo>
                  <a:pt x="9642" y="1231"/>
                </a:lnTo>
                <a:lnTo>
                  <a:pt x="9657" y="1195"/>
                </a:lnTo>
                <a:lnTo>
                  <a:pt x="9668" y="1179"/>
                </a:lnTo>
                <a:lnTo>
                  <a:pt x="9931" y="1253"/>
                </a:lnTo>
                <a:lnTo>
                  <a:pt x="10308" y="1306"/>
                </a:lnTo>
                <a:close/>
                <a:moveTo>
                  <a:pt x="9594" y="2262"/>
                </a:moveTo>
                <a:lnTo>
                  <a:pt x="9607" y="2252"/>
                </a:lnTo>
                <a:lnTo>
                  <a:pt x="9615" y="2250"/>
                </a:lnTo>
                <a:lnTo>
                  <a:pt x="9710" y="2271"/>
                </a:lnTo>
                <a:lnTo>
                  <a:pt x="9867" y="2291"/>
                </a:lnTo>
                <a:lnTo>
                  <a:pt x="10014" y="2387"/>
                </a:lnTo>
                <a:lnTo>
                  <a:pt x="10098" y="2396"/>
                </a:lnTo>
                <a:lnTo>
                  <a:pt x="10110" y="2405"/>
                </a:lnTo>
                <a:lnTo>
                  <a:pt x="10120" y="2413"/>
                </a:lnTo>
                <a:lnTo>
                  <a:pt x="10130" y="2424"/>
                </a:lnTo>
                <a:lnTo>
                  <a:pt x="10137" y="2435"/>
                </a:lnTo>
                <a:lnTo>
                  <a:pt x="10148" y="2461"/>
                </a:lnTo>
                <a:lnTo>
                  <a:pt x="10151" y="2492"/>
                </a:lnTo>
                <a:lnTo>
                  <a:pt x="10140" y="2501"/>
                </a:lnTo>
                <a:lnTo>
                  <a:pt x="10108" y="2649"/>
                </a:lnTo>
                <a:lnTo>
                  <a:pt x="10114" y="2799"/>
                </a:lnTo>
                <a:lnTo>
                  <a:pt x="10130" y="2974"/>
                </a:lnTo>
                <a:lnTo>
                  <a:pt x="10140" y="3289"/>
                </a:lnTo>
                <a:lnTo>
                  <a:pt x="10224" y="3257"/>
                </a:lnTo>
                <a:lnTo>
                  <a:pt x="10260" y="3215"/>
                </a:lnTo>
                <a:lnTo>
                  <a:pt x="10263" y="3213"/>
                </a:lnTo>
                <a:lnTo>
                  <a:pt x="10288" y="3176"/>
                </a:lnTo>
                <a:lnTo>
                  <a:pt x="10291" y="3172"/>
                </a:lnTo>
                <a:lnTo>
                  <a:pt x="10298" y="3163"/>
                </a:lnTo>
                <a:lnTo>
                  <a:pt x="10612" y="2848"/>
                </a:lnTo>
                <a:lnTo>
                  <a:pt x="10618" y="2838"/>
                </a:lnTo>
                <a:lnTo>
                  <a:pt x="10630" y="2820"/>
                </a:lnTo>
                <a:lnTo>
                  <a:pt x="10646" y="2807"/>
                </a:lnTo>
                <a:lnTo>
                  <a:pt x="10664" y="2799"/>
                </a:lnTo>
                <a:lnTo>
                  <a:pt x="10675" y="2795"/>
                </a:lnTo>
                <a:lnTo>
                  <a:pt x="10676" y="2796"/>
                </a:lnTo>
                <a:lnTo>
                  <a:pt x="10688" y="2805"/>
                </a:lnTo>
                <a:lnTo>
                  <a:pt x="10696" y="2813"/>
                </a:lnTo>
                <a:lnTo>
                  <a:pt x="10698" y="2817"/>
                </a:lnTo>
                <a:lnTo>
                  <a:pt x="10698" y="2821"/>
                </a:lnTo>
                <a:lnTo>
                  <a:pt x="10698" y="2822"/>
                </a:lnTo>
                <a:lnTo>
                  <a:pt x="10698" y="2824"/>
                </a:lnTo>
                <a:lnTo>
                  <a:pt x="10696" y="2827"/>
                </a:lnTo>
                <a:lnTo>
                  <a:pt x="10654" y="2974"/>
                </a:lnTo>
                <a:lnTo>
                  <a:pt x="10634" y="3005"/>
                </a:lnTo>
                <a:lnTo>
                  <a:pt x="10517" y="3222"/>
                </a:lnTo>
                <a:lnTo>
                  <a:pt x="10497" y="3268"/>
                </a:lnTo>
                <a:lnTo>
                  <a:pt x="10192" y="3845"/>
                </a:lnTo>
                <a:lnTo>
                  <a:pt x="10119" y="3908"/>
                </a:lnTo>
                <a:lnTo>
                  <a:pt x="9993" y="4076"/>
                </a:lnTo>
                <a:lnTo>
                  <a:pt x="9846" y="4087"/>
                </a:lnTo>
                <a:lnTo>
                  <a:pt x="9794" y="4107"/>
                </a:lnTo>
                <a:lnTo>
                  <a:pt x="9678" y="4024"/>
                </a:lnTo>
                <a:lnTo>
                  <a:pt x="9562" y="3971"/>
                </a:lnTo>
                <a:lnTo>
                  <a:pt x="9595" y="3635"/>
                </a:lnTo>
                <a:lnTo>
                  <a:pt x="9647" y="3541"/>
                </a:lnTo>
                <a:lnTo>
                  <a:pt x="9689" y="3477"/>
                </a:lnTo>
                <a:lnTo>
                  <a:pt x="9700" y="3383"/>
                </a:lnTo>
                <a:lnTo>
                  <a:pt x="9706" y="3360"/>
                </a:lnTo>
                <a:lnTo>
                  <a:pt x="9724" y="3318"/>
                </a:lnTo>
                <a:lnTo>
                  <a:pt x="9752" y="3268"/>
                </a:lnTo>
                <a:lnTo>
                  <a:pt x="9769" y="3199"/>
                </a:lnTo>
                <a:lnTo>
                  <a:pt x="9778" y="3128"/>
                </a:lnTo>
                <a:lnTo>
                  <a:pt x="9778" y="3125"/>
                </a:lnTo>
                <a:lnTo>
                  <a:pt x="9780" y="3118"/>
                </a:lnTo>
                <a:lnTo>
                  <a:pt x="9784" y="2974"/>
                </a:lnTo>
                <a:lnTo>
                  <a:pt x="9783" y="2921"/>
                </a:lnTo>
                <a:lnTo>
                  <a:pt x="9762" y="2680"/>
                </a:lnTo>
                <a:lnTo>
                  <a:pt x="9752" y="2607"/>
                </a:lnTo>
                <a:lnTo>
                  <a:pt x="9741" y="2460"/>
                </a:lnTo>
                <a:lnTo>
                  <a:pt x="9583" y="2355"/>
                </a:lnTo>
                <a:lnTo>
                  <a:pt x="9575" y="2339"/>
                </a:lnTo>
                <a:lnTo>
                  <a:pt x="9572" y="2332"/>
                </a:lnTo>
                <a:lnTo>
                  <a:pt x="9571" y="2325"/>
                </a:lnTo>
                <a:lnTo>
                  <a:pt x="9570" y="2313"/>
                </a:lnTo>
                <a:lnTo>
                  <a:pt x="9571" y="2307"/>
                </a:lnTo>
                <a:lnTo>
                  <a:pt x="9573" y="2302"/>
                </a:lnTo>
                <a:lnTo>
                  <a:pt x="9576" y="2291"/>
                </a:lnTo>
                <a:lnTo>
                  <a:pt x="9583" y="2274"/>
                </a:lnTo>
                <a:lnTo>
                  <a:pt x="9594" y="2262"/>
                </a:lnTo>
                <a:close/>
                <a:moveTo>
                  <a:pt x="12470" y="2806"/>
                </a:moveTo>
                <a:lnTo>
                  <a:pt x="12537" y="2850"/>
                </a:lnTo>
                <a:lnTo>
                  <a:pt x="12596" y="2900"/>
                </a:lnTo>
                <a:lnTo>
                  <a:pt x="12617" y="2984"/>
                </a:lnTo>
                <a:lnTo>
                  <a:pt x="12638" y="3016"/>
                </a:lnTo>
                <a:lnTo>
                  <a:pt x="12646" y="3078"/>
                </a:lnTo>
                <a:lnTo>
                  <a:pt x="12649" y="3099"/>
                </a:lnTo>
                <a:lnTo>
                  <a:pt x="12640" y="3131"/>
                </a:lnTo>
                <a:lnTo>
                  <a:pt x="12638" y="3163"/>
                </a:lnTo>
                <a:lnTo>
                  <a:pt x="12501" y="3447"/>
                </a:lnTo>
                <a:lnTo>
                  <a:pt x="12459" y="3488"/>
                </a:lnTo>
                <a:lnTo>
                  <a:pt x="12123" y="3750"/>
                </a:lnTo>
                <a:lnTo>
                  <a:pt x="12145" y="3950"/>
                </a:lnTo>
                <a:lnTo>
                  <a:pt x="12102" y="3950"/>
                </a:lnTo>
                <a:lnTo>
                  <a:pt x="12082" y="3981"/>
                </a:lnTo>
                <a:lnTo>
                  <a:pt x="12056" y="3989"/>
                </a:lnTo>
                <a:lnTo>
                  <a:pt x="12046" y="3989"/>
                </a:lnTo>
                <a:lnTo>
                  <a:pt x="12046" y="3990"/>
                </a:lnTo>
                <a:lnTo>
                  <a:pt x="12019" y="3992"/>
                </a:lnTo>
                <a:lnTo>
                  <a:pt x="11924" y="4013"/>
                </a:lnTo>
                <a:lnTo>
                  <a:pt x="11630" y="4045"/>
                </a:lnTo>
                <a:lnTo>
                  <a:pt x="11504" y="4087"/>
                </a:lnTo>
                <a:lnTo>
                  <a:pt x="11410" y="4107"/>
                </a:lnTo>
                <a:lnTo>
                  <a:pt x="11346" y="4097"/>
                </a:lnTo>
                <a:lnTo>
                  <a:pt x="11264" y="4129"/>
                </a:lnTo>
                <a:lnTo>
                  <a:pt x="11231" y="4107"/>
                </a:lnTo>
                <a:lnTo>
                  <a:pt x="11147" y="4076"/>
                </a:lnTo>
                <a:lnTo>
                  <a:pt x="11085" y="4013"/>
                </a:lnTo>
                <a:lnTo>
                  <a:pt x="11064" y="4013"/>
                </a:lnTo>
                <a:lnTo>
                  <a:pt x="11058" y="4002"/>
                </a:lnTo>
                <a:lnTo>
                  <a:pt x="11054" y="3981"/>
                </a:lnTo>
                <a:lnTo>
                  <a:pt x="11053" y="3971"/>
                </a:lnTo>
                <a:lnTo>
                  <a:pt x="11001" y="3887"/>
                </a:lnTo>
                <a:lnTo>
                  <a:pt x="10886" y="3498"/>
                </a:lnTo>
                <a:lnTo>
                  <a:pt x="10896" y="3447"/>
                </a:lnTo>
                <a:lnTo>
                  <a:pt x="10911" y="3112"/>
                </a:lnTo>
                <a:lnTo>
                  <a:pt x="10923" y="3042"/>
                </a:lnTo>
                <a:lnTo>
                  <a:pt x="10930" y="3017"/>
                </a:lnTo>
                <a:lnTo>
                  <a:pt x="10940" y="2999"/>
                </a:lnTo>
                <a:lnTo>
                  <a:pt x="10950" y="2987"/>
                </a:lnTo>
                <a:lnTo>
                  <a:pt x="10957" y="2984"/>
                </a:lnTo>
                <a:lnTo>
                  <a:pt x="10962" y="2983"/>
                </a:lnTo>
                <a:lnTo>
                  <a:pt x="10969" y="2984"/>
                </a:lnTo>
                <a:lnTo>
                  <a:pt x="11003" y="3003"/>
                </a:lnTo>
                <a:lnTo>
                  <a:pt x="11018" y="3012"/>
                </a:lnTo>
                <a:lnTo>
                  <a:pt x="11021" y="3016"/>
                </a:lnTo>
                <a:lnTo>
                  <a:pt x="11032" y="3142"/>
                </a:lnTo>
                <a:lnTo>
                  <a:pt x="11085" y="3246"/>
                </a:lnTo>
                <a:lnTo>
                  <a:pt x="11389" y="3069"/>
                </a:lnTo>
                <a:lnTo>
                  <a:pt x="12040" y="2774"/>
                </a:lnTo>
                <a:lnTo>
                  <a:pt x="12176" y="2754"/>
                </a:lnTo>
                <a:lnTo>
                  <a:pt x="12470" y="2806"/>
                </a:lnTo>
                <a:close/>
                <a:moveTo>
                  <a:pt x="9114" y="3475"/>
                </a:moveTo>
                <a:lnTo>
                  <a:pt x="9126" y="3542"/>
                </a:lnTo>
                <a:lnTo>
                  <a:pt x="9127" y="3618"/>
                </a:lnTo>
                <a:lnTo>
                  <a:pt x="9121" y="3706"/>
                </a:lnTo>
                <a:lnTo>
                  <a:pt x="9121" y="3709"/>
                </a:lnTo>
                <a:lnTo>
                  <a:pt x="9122" y="3713"/>
                </a:lnTo>
                <a:lnTo>
                  <a:pt x="9122" y="3727"/>
                </a:lnTo>
                <a:lnTo>
                  <a:pt x="9120" y="3771"/>
                </a:lnTo>
                <a:lnTo>
                  <a:pt x="9095" y="3916"/>
                </a:lnTo>
                <a:lnTo>
                  <a:pt x="8983" y="4018"/>
                </a:lnTo>
                <a:lnTo>
                  <a:pt x="8946" y="4044"/>
                </a:lnTo>
                <a:lnTo>
                  <a:pt x="8926" y="4052"/>
                </a:lnTo>
                <a:lnTo>
                  <a:pt x="8907" y="4054"/>
                </a:lnTo>
                <a:lnTo>
                  <a:pt x="8892" y="4053"/>
                </a:lnTo>
                <a:lnTo>
                  <a:pt x="8877" y="4050"/>
                </a:lnTo>
                <a:lnTo>
                  <a:pt x="8862" y="4046"/>
                </a:lnTo>
                <a:lnTo>
                  <a:pt x="8836" y="4029"/>
                </a:lnTo>
                <a:lnTo>
                  <a:pt x="8822" y="4016"/>
                </a:lnTo>
                <a:lnTo>
                  <a:pt x="8810" y="4004"/>
                </a:lnTo>
                <a:lnTo>
                  <a:pt x="8711" y="3916"/>
                </a:lnTo>
                <a:lnTo>
                  <a:pt x="8695" y="3894"/>
                </a:lnTo>
                <a:lnTo>
                  <a:pt x="8691" y="3888"/>
                </a:lnTo>
                <a:lnTo>
                  <a:pt x="8673" y="3873"/>
                </a:lnTo>
                <a:lnTo>
                  <a:pt x="8660" y="3865"/>
                </a:lnTo>
                <a:lnTo>
                  <a:pt x="8641" y="3857"/>
                </a:lnTo>
                <a:lnTo>
                  <a:pt x="8627" y="3855"/>
                </a:lnTo>
                <a:lnTo>
                  <a:pt x="8612" y="3854"/>
                </a:lnTo>
                <a:lnTo>
                  <a:pt x="8512" y="3727"/>
                </a:lnTo>
                <a:lnTo>
                  <a:pt x="8502" y="3712"/>
                </a:lnTo>
                <a:lnTo>
                  <a:pt x="8496" y="3698"/>
                </a:lnTo>
                <a:lnTo>
                  <a:pt x="8495" y="3684"/>
                </a:lnTo>
                <a:lnTo>
                  <a:pt x="8496" y="3670"/>
                </a:lnTo>
                <a:lnTo>
                  <a:pt x="8502" y="3656"/>
                </a:lnTo>
                <a:lnTo>
                  <a:pt x="8512" y="3642"/>
                </a:lnTo>
                <a:lnTo>
                  <a:pt x="8526" y="3631"/>
                </a:lnTo>
                <a:lnTo>
                  <a:pt x="8593" y="3502"/>
                </a:lnTo>
                <a:lnTo>
                  <a:pt x="8601" y="3478"/>
                </a:lnTo>
                <a:lnTo>
                  <a:pt x="8604" y="3459"/>
                </a:lnTo>
                <a:lnTo>
                  <a:pt x="8603" y="3443"/>
                </a:lnTo>
                <a:lnTo>
                  <a:pt x="8602" y="3437"/>
                </a:lnTo>
                <a:lnTo>
                  <a:pt x="8600" y="3433"/>
                </a:lnTo>
                <a:lnTo>
                  <a:pt x="8551" y="3235"/>
                </a:lnTo>
                <a:lnTo>
                  <a:pt x="8648" y="3198"/>
                </a:lnTo>
                <a:lnTo>
                  <a:pt x="8761" y="3198"/>
                </a:lnTo>
                <a:lnTo>
                  <a:pt x="8783" y="3201"/>
                </a:lnTo>
                <a:lnTo>
                  <a:pt x="8827" y="3217"/>
                </a:lnTo>
                <a:lnTo>
                  <a:pt x="8897" y="3258"/>
                </a:lnTo>
                <a:lnTo>
                  <a:pt x="9095" y="3421"/>
                </a:lnTo>
                <a:lnTo>
                  <a:pt x="9114" y="3475"/>
                </a:lnTo>
                <a:close/>
                <a:moveTo>
                  <a:pt x="8482" y="1343"/>
                </a:moveTo>
                <a:lnTo>
                  <a:pt x="8483" y="1354"/>
                </a:lnTo>
                <a:lnTo>
                  <a:pt x="8483" y="1366"/>
                </a:lnTo>
                <a:lnTo>
                  <a:pt x="8481" y="1378"/>
                </a:lnTo>
                <a:lnTo>
                  <a:pt x="8476" y="1390"/>
                </a:lnTo>
                <a:lnTo>
                  <a:pt x="8352" y="1426"/>
                </a:lnTo>
                <a:lnTo>
                  <a:pt x="8241" y="1489"/>
                </a:lnTo>
                <a:lnTo>
                  <a:pt x="8245" y="1496"/>
                </a:lnTo>
                <a:lnTo>
                  <a:pt x="8251" y="1515"/>
                </a:lnTo>
                <a:lnTo>
                  <a:pt x="8252" y="1526"/>
                </a:lnTo>
                <a:lnTo>
                  <a:pt x="8249" y="1544"/>
                </a:lnTo>
                <a:lnTo>
                  <a:pt x="8241" y="1564"/>
                </a:lnTo>
                <a:lnTo>
                  <a:pt x="8238" y="1575"/>
                </a:lnTo>
                <a:lnTo>
                  <a:pt x="8234" y="1596"/>
                </a:lnTo>
                <a:lnTo>
                  <a:pt x="8234" y="1615"/>
                </a:lnTo>
                <a:lnTo>
                  <a:pt x="8238" y="1631"/>
                </a:lnTo>
                <a:lnTo>
                  <a:pt x="8241" y="1638"/>
                </a:lnTo>
                <a:lnTo>
                  <a:pt x="8241" y="1761"/>
                </a:lnTo>
                <a:lnTo>
                  <a:pt x="8095" y="2098"/>
                </a:lnTo>
                <a:lnTo>
                  <a:pt x="8015" y="2229"/>
                </a:lnTo>
                <a:lnTo>
                  <a:pt x="8006" y="2244"/>
                </a:lnTo>
                <a:lnTo>
                  <a:pt x="7993" y="2306"/>
                </a:lnTo>
                <a:lnTo>
                  <a:pt x="7993" y="2311"/>
                </a:lnTo>
                <a:lnTo>
                  <a:pt x="7995" y="2322"/>
                </a:lnTo>
                <a:lnTo>
                  <a:pt x="8003" y="2332"/>
                </a:lnTo>
                <a:lnTo>
                  <a:pt x="8007" y="2336"/>
                </a:lnTo>
                <a:lnTo>
                  <a:pt x="8018" y="2343"/>
                </a:lnTo>
                <a:lnTo>
                  <a:pt x="8215" y="2368"/>
                </a:lnTo>
                <a:lnTo>
                  <a:pt x="8427" y="2548"/>
                </a:lnTo>
                <a:lnTo>
                  <a:pt x="8454" y="2578"/>
                </a:lnTo>
                <a:lnTo>
                  <a:pt x="8469" y="2609"/>
                </a:lnTo>
                <a:lnTo>
                  <a:pt x="8474" y="2625"/>
                </a:lnTo>
                <a:lnTo>
                  <a:pt x="8476" y="2641"/>
                </a:lnTo>
                <a:lnTo>
                  <a:pt x="8422" y="2684"/>
                </a:lnTo>
                <a:lnTo>
                  <a:pt x="8372" y="2726"/>
                </a:lnTo>
                <a:lnTo>
                  <a:pt x="8325" y="2767"/>
                </a:lnTo>
                <a:lnTo>
                  <a:pt x="8281" y="2808"/>
                </a:lnTo>
                <a:lnTo>
                  <a:pt x="8238" y="2849"/>
                </a:lnTo>
                <a:lnTo>
                  <a:pt x="8196" y="2892"/>
                </a:lnTo>
                <a:lnTo>
                  <a:pt x="8156" y="2934"/>
                </a:lnTo>
                <a:lnTo>
                  <a:pt x="8115" y="2979"/>
                </a:lnTo>
                <a:lnTo>
                  <a:pt x="8075" y="3024"/>
                </a:lnTo>
                <a:lnTo>
                  <a:pt x="8033" y="3073"/>
                </a:lnTo>
                <a:lnTo>
                  <a:pt x="7990" y="3123"/>
                </a:lnTo>
                <a:lnTo>
                  <a:pt x="7945" y="3177"/>
                </a:lnTo>
                <a:lnTo>
                  <a:pt x="7898" y="3233"/>
                </a:lnTo>
                <a:lnTo>
                  <a:pt x="7847" y="3293"/>
                </a:lnTo>
                <a:lnTo>
                  <a:pt x="7793" y="3358"/>
                </a:lnTo>
                <a:lnTo>
                  <a:pt x="7735" y="3426"/>
                </a:lnTo>
                <a:lnTo>
                  <a:pt x="7611" y="3624"/>
                </a:lnTo>
                <a:lnTo>
                  <a:pt x="7604" y="3636"/>
                </a:lnTo>
                <a:lnTo>
                  <a:pt x="7603" y="3647"/>
                </a:lnTo>
                <a:lnTo>
                  <a:pt x="7603" y="3652"/>
                </a:lnTo>
                <a:lnTo>
                  <a:pt x="7604" y="3657"/>
                </a:lnTo>
                <a:lnTo>
                  <a:pt x="7610" y="3667"/>
                </a:lnTo>
                <a:lnTo>
                  <a:pt x="7618" y="3675"/>
                </a:lnTo>
                <a:lnTo>
                  <a:pt x="7629" y="3685"/>
                </a:lnTo>
                <a:lnTo>
                  <a:pt x="7643" y="3692"/>
                </a:lnTo>
                <a:lnTo>
                  <a:pt x="7661" y="3699"/>
                </a:lnTo>
                <a:lnTo>
                  <a:pt x="8154" y="3581"/>
                </a:lnTo>
                <a:lnTo>
                  <a:pt x="8207" y="3574"/>
                </a:lnTo>
                <a:lnTo>
                  <a:pt x="8268" y="3573"/>
                </a:lnTo>
                <a:lnTo>
                  <a:pt x="8310" y="3579"/>
                </a:lnTo>
                <a:lnTo>
                  <a:pt x="8322" y="3581"/>
                </a:lnTo>
                <a:lnTo>
                  <a:pt x="8357" y="3595"/>
                </a:lnTo>
                <a:lnTo>
                  <a:pt x="8377" y="3606"/>
                </a:lnTo>
                <a:lnTo>
                  <a:pt x="8439" y="3730"/>
                </a:lnTo>
                <a:lnTo>
                  <a:pt x="8228" y="3854"/>
                </a:lnTo>
                <a:lnTo>
                  <a:pt x="7783" y="3972"/>
                </a:lnTo>
                <a:lnTo>
                  <a:pt x="7413" y="4083"/>
                </a:lnTo>
                <a:lnTo>
                  <a:pt x="7347" y="4086"/>
                </a:lnTo>
                <a:lnTo>
                  <a:pt x="7317" y="4083"/>
                </a:lnTo>
                <a:lnTo>
                  <a:pt x="7291" y="4077"/>
                </a:lnTo>
                <a:lnTo>
                  <a:pt x="7266" y="4064"/>
                </a:lnTo>
                <a:lnTo>
                  <a:pt x="7242" y="4050"/>
                </a:lnTo>
                <a:lnTo>
                  <a:pt x="7220" y="4031"/>
                </a:lnTo>
                <a:lnTo>
                  <a:pt x="7199" y="4005"/>
                </a:lnTo>
                <a:lnTo>
                  <a:pt x="7195" y="3993"/>
                </a:lnTo>
                <a:lnTo>
                  <a:pt x="7189" y="3966"/>
                </a:lnTo>
                <a:lnTo>
                  <a:pt x="7188" y="3964"/>
                </a:lnTo>
                <a:lnTo>
                  <a:pt x="7188" y="3960"/>
                </a:lnTo>
                <a:lnTo>
                  <a:pt x="7152" y="3711"/>
                </a:lnTo>
                <a:lnTo>
                  <a:pt x="7191" y="3698"/>
                </a:lnTo>
                <a:lnTo>
                  <a:pt x="7195" y="3695"/>
                </a:lnTo>
                <a:lnTo>
                  <a:pt x="7204" y="3691"/>
                </a:lnTo>
                <a:lnTo>
                  <a:pt x="7213" y="3685"/>
                </a:lnTo>
                <a:lnTo>
                  <a:pt x="7216" y="3683"/>
                </a:lnTo>
                <a:lnTo>
                  <a:pt x="7251" y="3655"/>
                </a:lnTo>
                <a:lnTo>
                  <a:pt x="7261" y="3644"/>
                </a:lnTo>
                <a:lnTo>
                  <a:pt x="7262" y="3641"/>
                </a:lnTo>
                <a:lnTo>
                  <a:pt x="7272" y="3632"/>
                </a:lnTo>
                <a:lnTo>
                  <a:pt x="7291" y="3604"/>
                </a:lnTo>
                <a:lnTo>
                  <a:pt x="7306" y="3577"/>
                </a:lnTo>
                <a:lnTo>
                  <a:pt x="7309" y="3573"/>
                </a:lnTo>
                <a:lnTo>
                  <a:pt x="7369" y="3448"/>
                </a:lnTo>
                <a:lnTo>
                  <a:pt x="7404" y="3392"/>
                </a:lnTo>
                <a:lnTo>
                  <a:pt x="7437" y="3348"/>
                </a:lnTo>
                <a:lnTo>
                  <a:pt x="7453" y="3333"/>
                </a:lnTo>
                <a:lnTo>
                  <a:pt x="7461" y="3328"/>
                </a:lnTo>
                <a:lnTo>
                  <a:pt x="7906" y="2765"/>
                </a:lnTo>
                <a:lnTo>
                  <a:pt x="7906" y="2757"/>
                </a:lnTo>
                <a:lnTo>
                  <a:pt x="7909" y="2750"/>
                </a:lnTo>
                <a:lnTo>
                  <a:pt x="7913" y="2741"/>
                </a:lnTo>
                <a:lnTo>
                  <a:pt x="7924" y="2723"/>
                </a:lnTo>
                <a:lnTo>
                  <a:pt x="7956" y="2691"/>
                </a:lnTo>
                <a:lnTo>
                  <a:pt x="7983" y="2644"/>
                </a:lnTo>
                <a:lnTo>
                  <a:pt x="7990" y="2622"/>
                </a:lnTo>
                <a:lnTo>
                  <a:pt x="7992" y="2612"/>
                </a:lnTo>
                <a:lnTo>
                  <a:pt x="7993" y="2604"/>
                </a:lnTo>
                <a:lnTo>
                  <a:pt x="8021" y="2556"/>
                </a:lnTo>
                <a:lnTo>
                  <a:pt x="8028" y="2536"/>
                </a:lnTo>
                <a:lnTo>
                  <a:pt x="8030" y="2525"/>
                </a:lnTo>
                <a:lnTo>
                  <a:pt x="8030" y="2517"/>
                </a:lnTo>
                <a:lnTo>
                  <a:pt x="8007" y="2506"/>
                </a:lnTo>
                <a:lnTo>
                  <a:pt x="7987" y="2501"/>
                </a:lnTo>
                <a:lnTo>
                  <a:pt x="7977" y="2500"/>
                </a:lnTo>
                <a:lnTo>
                  <a:pt x="7961" y="2501"/>
                </a:lnTo>
                <a:lnTo>
                  <a:pt x="7956" y="2504"/>
                </a:lnTo>
                <a:lnTo>
                  <a:pt x="7782" y="2628"/>
                </a:lnTo>
                <a:lnTo>
                  <a:pt x="7700" y="2624"/>
                </a:lnTo>
                <a:lnTo>
                  <a:pt x="7636" y="2612"/>
                </a:lnTo>
                <a:lnTo>
                  <a:pt x="7612" y="2604"/>
                </a:lnTo>
                <a:lnTo>
                  <a:pt x="7594" y="2593"/>
                </a:lnTo>
                <a:lnTo>
                  <a:pt x="7580" y="2580"/>
                </a:lnTo>
                <a:lnTo>
                  <a:pt x="7575" y="2574"/>
                </a:lnTo>
                <a:lnTo>
                  <a:pt x="7572" y="2567"/>
                </a:lnTo>
                <a:lnTo>
                  <a:pt x="7497" y="2417"/>
                </a:lnTo>
                <a:lnTo>
                  <a:pt x="7487" y="2405"/>
                </a:lnTo>
                <a:lnTo>
                  <a:pt x="7479" y="2392"/>
                </a:lnTo>
                <a:lnTo>
                  <a:pt x="7474" y="2380"/>
                </a:lnTo>
                <a:lnTo>
                  <a:pt x="7472" y="2373"/>
                </a:lnTo>
                <a:lnTo>
                  <a:pt x="7472" y="2368"/>
                </a:lnTo>
                <a:lnTo>
                  <a:pt x="7476" y="2356"/>
                </a:lnTo>
                <a:lnTo>
                  <a:pt x="7479" y="2342"/>
                </a:lnTo>
                <a:lnTo>
                  <a:pt x="7478" y="2336"/>
                </a:lnTo>
                <a:lnTo>
                  <a:pt x="7476" y="2331"/>
                </a:lnTo>
                <a:lnTo>
                  <a:pt x="7475" y="2326"/>
                </a:lnTo>
                <a:lnTo>
                  <a:pt x="7475" y="2323"/>
                </a:lnTo>
                <a:lnTo>
                  <a:pt x="7472" y="2318"/>
                </a:lnTo>
                <a:lnTo>
                  <a:pt x="7490" y="2306"/>
                </a:lnTo>
                <a:lnTo>
                  <a:pt x="7514" y="2293"/>
                </a:lnTo>
                <a:lnTo>
                  <a:pt x="7544" y="2286"/>
                </a:lnTo>
                <a:lnTo>
                  <a:pt x="7551" y="2285"/>
                </a:lnTo>
                <a:lnTo>
                  <a:pt x="7563" y="2286"/>
                </a:lnTo>
                <a:lnTo>
                  <a:pt x="7574" y="2288"/>
                </a:lnTo>
                <a:lnTo>
                  <a:pt x="7579" y="2290"/>
                </a:lnTo>
                <a:lnTo>
                  <a:pt x="7584" y="2293"/>
                </a:lnTo>
                <a:lnTo>
                  <a:pt x="7616" y="2215"/>
                </a:lnTo>
                <a:lnTo>
                  <a:pt x="7645" y="2139"/>
                </a:lnTo>
                <a:lnTo>
                  <a:pt x="7672" y="2064"/>
                </a:lnTo>
                <a:lnTo>
                  <a:pt x="7697" y="1990"/>
                </a:lnTo>
                <a:lnTo>
                  <a:pt x="7720" y="1914"/>
                </a:lnTo>
                <a:lnTo>
                  <a:pt x="7742" y="1837"/>
                </a:lnTo>
                <a:lnTo>
                  <a:pt x="7762" y="1758"/>
                </a:lnTo>
                <a:lnTo>
                  <a:pt x="7782" y="1674"/>
                </a:lnTo>
                <a:lnTo>
                  <a:pt x="7791" y="1647"/>
                </a:lnTo>
                <a:lnTo>
                  <a:pt x="7795" y="1624"/>
                </a:lnTo>
                <a:lnTo>
                  <a:pt x="7794" y="1616"/>
                </a:lnTo>
                <a:lnTo>
                  <a:pt x="7791" y="1609"/>
                </a:lnTo>
                <a:lnTo>
                  <a:pt x="7790" y="1606"/>
                </a:lnTo>
                <a:lnTo>
                  <a:pt x="7787" y="1604"/>
                </a:lnTo>
                <a:lnTo>
                  <a:pt x="7782" y="1600"/>
                </a:lnTo>
                <a:lnTo>
                  <a:pt x="7777" y="1591"/>
                </a:lnTo>
                <a:lnTo>
                  <a:pt x="7773" y="1585"/>
                </a:lnTo>
                <a:lnTo>
                  <a:pt x="7765" y="1580"/>
                </a:lnTo>
                <a:lnTo>
                  <a:pt x="7757" y="1578"/>
                </a:lnTo>
                <a:lnTo>
                  <a:pt x="7741" y="1577"/>
                </a:lnTo>
                <a:lnTo>
                  <a:pt x="7716" y="1584"/>
                </a:lnTo>
                <a:lnTo>
                  <a:pt x="7497" y="1687"/>
                </a:lnTo>
                <a:lnTo>
                  <a:pt x="7488" y="1687"/>
                </a:lnTo>
                <a:lnTo>
                  <a:pt x="7472" y="1690"/>
                </a:lnTo>
                <a:lnTo>
                  <a:pt x="7460" y="1695"/>
                </a:lnTo>
                <a:lnTo>
                  <a:pt x="7451" y="1705"/>
                </a:lnTo>
                <a:lnTo>
                  <a:pt x="7445" y="1720"/>
                </a:lnTo>
                <a:lnTo>
                  <a:pt x="7442" y="1721"/>
                </a:lnTo>
                <a:lnTo>
                  <a:pt x="7441" y="1721"/>
                </a:lnTo>
                <a:lnTo>
                  <a:pt x="7441" y="1723"/>
                </a:lnTo>
                <a:lnTo>
                  <a:pt x="7440" y="1727"/>
                </a:lnTo>
                <a:lnTo>
                  <a:pt x="7432" y="1739"/>
                </a:lnTo>
                <a:lnTo>
                  <a:pt x="7422" y="1744"/>
                </a:lnTo>
                <a:lnTo>
                  <a:pt x="7421" y="1746"/>
                </a:lnTo>
                <a:lnTo>
                  <a:pt x="7416" y="1748"/>
                </a:lnTo>
                <a:lnTo>
                  <a:pt x="7412" y="1748"/>
                </a:lnTo>
                <a:lnTo>
                  <a:pt x="7410" y="1763"/>
                </a:lnTo>
                <a:lnTo>
                  <a:pt x="7405" y="1774"/>
                </a:lnTo>
                <a:lnTo>
                  <a:pt x="7398" y="1782"/>
                </a:lnTo>
                <a:lnTo>
                  <a:pt x="7394" y="1785"/>
                </a:lnTo>
                <a:lnTo>
                  <a:pt x="7389" y="1788"/>
                </a:lnTo>
                <a:lnTo>
                  <a:pt x="7377" y="1791"/>
                </a:lnTo>
                <a:lnTo>
                  <a:pt x="7370" y="1791"/>
                </a:lnTo>
                <a:lnTo>
                  <a:pt x="7369" y="1792"/>
                </a:lnTo>
                <a:lnTo>
                  <a:pt x="7362" y="1793"/>
                </a:lnTo>
                <a:lnTo>
                  <a:pt x="7353" y="1791"/>
                </a:lnTo>
                <a:lnTo>
                  <a:pt x="7350" y="1791"/>
                </a:lnTo>
                <a:lnTo>
                  <a:pt x="7344" y="1791"/>
                </a:lnTo>
                <a:lnTo>
                  <a:pt x="7325" y="1786"/>
                </a:lnTo>
                <a:lnTo>
                  <a:pt x="7323" y="1785"/>
                </a:lnTo>
                <a:lnTo>
                  <a:pt x="7321" y="1785"/>
                </a:lnTo>
                <a:lnTo>
                  <a:pt x="7316" y="1782"/>
                </a:lnTo>
                <a:lnTo>
                  <a:pt x="7064" y="1539"/>
                </a:lnTo>
                <a:lnTo>
                  <a:pt x="7059" y="1526"/>
                </a:lnTo>
                <a:lnTo>
                  <a:pt x="7057" y="1514"/>
                </a:lnTo>
                <a:lnTo>
                  <a:pt x="7059" y="1501"/>
                </a:lnTo>
                <a:lnTo>
                  <a:pt x="7063" y="1491"/>
                </a:lnTo>
                <a:lnTo>
                  <a:pt x="7071" y="1480"/>
                </a:lnTo>
                <a:lnTo>
                  <a:pt x="7096" y="1460"/>
                </a:lnTo>
                <a:lnTo>
                  <a:pt x="7113" y="1452"/>
                </a:lnTo>
                <a:lnTo>
                  <a:pt x="7125" y="1454"/>
                </a:lnTo>
                <a:lnTo>
                  <a:pt x="7136" y="1455"/>
                </a:lnTo>
                <a:lnTo>
                  <a:pt x="7136" y="1454"/>
                </a:lnTo>
                <a:lnTo>
                  <a:pt x="7146" y="1454"/>
                </a:lnTo>
                <a:lnTo>
                  <a:pt x="7151" y="1452"/>
                </a:lnTo>
                <a:lnTo>
                  <a:pt x="7157" y="1452"/>
                </a:lnTo>
                <a:lnTo>
                  <a:pt x="7173" y="1441"/>
                </a:lnTo>
                <a:lnTo>
                  <a:pt x="7176" y="1440"/>
                </a:lnTo>
                <a:lnTo>
                  <a:pt x="7177" y="1438"/>
                </a:lnTo>
                <a:lnTo>
                  <a:pt x="7181" y="1435"/>
                </a:lnTo>
                <a:lnTo>
                  <a:pt x="7188" y="1426"/>
                </a:lnTo>
                <a:lnTo>
                  <a:pt x="7448" y="1390"/>
                </a:lnTo>
                <a:lnTo>
                  <a:pt x="7686" y="1332"/>
                </a:lnTo>
                <a:lnTo>
                  <a:pt x="7733" y="1328"/>
                </a:lnTo>
                <a:lnTo>
                  <a:pt x="7755" y="1325"/>
                </a:lnTo>
                <a:lnTo>
                  <a:pt x="7757" y="1323"/>
                </a:lnTo>
                <a:lnTo>
                  <a:pt x="7760" y="1321"/>
                </a:lnTo>
                <a:lnTo>
                  <a:pt x="7765" y="1320"/>
                </a:lnTo>
                <a:lnTo>
                  <a:pt x="7771" y="1317"/>
                </a:lnTo>
                <a:lnTo>
                  <a:pt x="7776" y="1315"/>
                </a:lnTo>
                <a:lnTo>
                  <a:pt x="7793" y="1299"/>
                </a:lnTo>
                <a:lnTo>
                  <a:pt x="7796" y="1293"/>
                </a:lnTo>
                <a:lnTo>
                  <a:pt x="7800" y="1289"/>
                </a:lnTo>
                <a:lnTo>
                  <a:pt x="7808" y="1278"/>
                </a:lnTo>
                <a:lnTo>
                  <a:pt x="7819" y="1179"/>
                </a:lnTo>
                <a:lnTo>
                  <a:pt x="7795" y="943"/>
                </a:lnTo>
                <a:lnTo>
                  <a:pt x="7793" y="933"/>
                </a:lnTo>
                <a:lnTo>
                  <a:pt x="7793" y="913"/>
                </a:lnTo>
                <a:lnTo>
                  <a:pt x="7798" y="888"/>
                </a:lnTo>
                <a:lnTo>
                  <a:pt x="7807" y="875"/>
                </a:lnTo>
                <a:lnTo>
                  <a:pt x="7817" y="863"/>
                </a:lnTo>
                <a:lnTo>
                  <a:pt x="7824" y="859"/>
                </a:lnTo>
                <a:lnTo>
                  <a:pt x="7839" y="851"/>
                </a:lnTo>
                <a:lnTo>
                  <a:pt x="7848" y="848"/>
                </a:lnTo>
                <a:lnTo>
                  <a:pt x="7869" y="845"/>
                </a:lnTo>
                <a:lnTo>
                  <a:pt x="7980" y="845"/>
                </a:lnTo>
                <a:lnTo>
                  <a:pt x="8104" y="858"/>
                </a:lnTo>
                <a:lnTo>
                  <a:pt x="8153" y="913"/>
                </a:lnTo>
                <a:lnTo>
                  <a:pt x="8180" y="956"/>
                </a:lnTo>
                <a:lnTo>
                  <a:pt x="8194" y="986"/>
                </a:lnTo>
                <a:lnTo>
                  <a:pt x="8209" y="1030"/>
                </a:lnTo>
                <a:lnTo>
                  <a:pt x="8215" y="1076"/>
                </a:lnTo>
                <a:lnTo>
                  <a:pt x="8215" y="1092"/>
                </a:lnTo>
                <a:lnTo>
                  <a:pt x="8209" y="1100"/>
                </a:lnTo>
                <a:lnTo>
                  <a:pt x="8199" y="1118"/>
                </a:lnTo>
                <a:lnTo>
                  <a:pt x="8194" y="1133"/>
                </a:lnTo>
                <a:lnTo>
                  <a:pt x="8191" y="1147"/>
                </a:lnTo>
                <a:lnTo>
                  <a:pt x="8191" y="1154"/>
                </a:lnTo>
                <a:lnTo>
                  <a:pt x="8247" y="1156"/>
                </a:lnTo>
                <a:lnTo>
                  <a:pt x="8264" y="1161"/>
                </a:lnTo>
                <a:lnTo>
                  <a:pt x="8283" y="1168"/>
                </a:lnTo>
                <a:lnTo>
                  <a:pt x="8335" y="1201"/>
                </a:lnTo>
                <a:lnTo>
                  <a:pt x="8363" y="1213"/>
                </a:lnTo>
                <a:lnTo>
                  <a:pt x="8365" y="1213"/>
                </a:lnTo>
                <a:lnTo>
                  <a:pt x="8366" y="1215"/>
                </a:lnTo>
                <a:lnTo>
                  <a:pt x="8370" y="1216"/>
                </a:lnTo>
                <a:lnTo>
                  <a:pt x="8377" y="1217"/>
                </a:lnTo>
                <a:lnTo>
                  <a:pt x="8451" y="1303"/>
                </a:lnTo>
                <a:lnTo>
                  <a:pt x="8471" y="1321"/>
                </a:lnTo>
                <a:lnTo>
                  <a:pt x="8477" y="1332"/>
                </a:lnTo>
                <a:lnTo>
                  <a:pt x="8482" y="1343"/>
                </a:lnTo>
                <a:close/>
                <a:moveTo>
                  <a:pt x="6222" y="1117"/>
                </a:moveTo>
                <a:lnTo>
                  <a:pt x="6313" y="1153"/>
                </a:lnTo>
                <a:lnTo>
                  <a:pt x="6392" y="1200"/>
                </a:lnTo>
                <a:lnTo>
                  <a:pt x="6459" y="1253"/>
                </a:lnTo>
                <a:lnTo>
                  <a:pt x="6515" y="1316"/>
                </a:lnTo>
                <a:lnTo>
                  <a:pt x="6557" y="1387"/>
                </a:lnTo>
                <a:lnTo>
                  <a:pt x="6569" y="1415"/>
                </a:lnTo>
                <a:lnTo>
                  <a:pt x="6558" y="1425"/>
                </a:lnTo>
                <a:lnTo>
                  <a:pt x="6556" y="1425"/>
                </a:lnTo>
                <a:lnTo>
                  <a:pt x="6551" y="1429"/>
                </a:lnTo>
                <a:lnTo>
                  <a:pt x="6550" y="1429"/>
                </a:lnTo>
                <a:lnTo>
                  <a:pt x="6546" y="1435"/>
                </a:lnTo>
                <a:lnTo>
                  <a:pt x="6540" y="1436"/>
                </a:lnTo>
                <a:lnTo>
                  <a:pt x="6539" y="1436"/>
                </a:lnTo>
                <a:lnTo>
                  <a:pt x="6538" y="1438"/>
                </a:lnTo>
                <a:lnTo>
                  <a:pt x="6533" y="1440"/>
                </a:lnTo>
                <a:lnTo>
                  <a:pt x="6532" y="1440"/>
                </a:lnTo>
                <a:lnTo>
                  <a:pt x="6530" y="1441"/>
                </a:lnTo>
                <a:lnTo>
                  <a:pt x="6513" y="1447"/>
                </a:lnTo>
                <a:lnTo>
                  <a:pt x="6493" y="1452"/>
                </a:lnTo>
                <a:lnTo>
                  <a:pt x="6470" y="1454"/>
                </a:lnTo>
                <a:lnTo>
                  <a:pt x="6420" y="1452"/>
                </a:lnTo>
                <a:lnTo>
                  <a:pt x="6136" y="1501"/>
                </a:lnTo>
                <a:lnTo>
                  <a:pt x="6120" y="1506"/>
                </a:lnTo>
                <a:lnTo>
                  <a:pt x="6107" y="1507"/>
                </a:lnTo>
                <a:lnTo>
                  <a:pt x="6097" y="1504"/>
                </a:lnTo>
                <a:lnTo>
                  <a:pt x="6092" y="1501"/>
                </a:lnTo>
                <a:lnTo>
                  <a:pt x="6088" y="1498"/>
                </a:lnTo>
                <a:lnTo>
                  <a:pt x="6085" y="1494"/>
                </a:lnTo>
                <a:lnTo>
                  <a:pt x="6082" y="1489"/>
                </a:lnTo>
                <a:lnTo>
                  <a:pt x="6077" y="1476"/>
                </a:lnTo>
                <a:lnTo>
                  <a:pt x="6074" y="1468"/>
                </a:lnTo>
                <a:lnTo>
                  <a:pt x="6070" y="1405"/>
                </a:lnTo>
                <a:lnTo>
                  <a:pt x="6065" y="1373"/>
                </a:lnTo>
                <a:lnTo>
                  <a:pt x="6053" y="1342"/>
                </a:lnTo>
                <a:lnTo>
                  <a:pt x="6038" y="1312"/>
                </a:lnTo>
                <a:lnTo>
                  <a:pt x="6018" y="1282"/>
                </a:lnTo>
                <a:lnTo>
                  <a:pt x="5969" y="1228"/>
                </a:lnTo>
                <a:lnTo>
                  <a:pt x="5937" y="1204"/>
                </a:lnTo>
                <a:lnTo>
                  <a:pt x="5938" y="1165"/>
                </a:lnTo>
                <a:lnTo>
                  <a:pt x="5948" y="1122"/>
                </a:lnTo>
                <a:lnTo>
                  <a:pt x="5956" y="1105"/>
                </a:lnTo>
                <a:lnTo>
                  <a:pt x="5961" y="1097"/>
                </a:lnTo>
                <a:lnTo>
                  <a:pt x="5977" y="1079"/>
                </a:lnTo>
                <a:lnTo>
                  <a:pt x="5991" y="1071"/>
                </a:lnTo>
                <a:lnTo>
                  <a:pt x="5999" y="1067"/>
                </a:lnTo>
                <a:lnTo>
                  <a:pt x="6222" y="1117"/>
                </a:lnTo>
                <a:close/>
                <a:moveTo>
                  <a:pt x="3535" y="1787"/>
                </a:moveTo>
                <a:lnTo>
                  <a:pt x="3535" y="1795"/>
                </a:lnTo>
                <a:lnTo>
                  <a:pt x="3536" y="1797"/>
                </a:lnTo>
                <a:lnTo>
                  <a:pt x="3539" y="1807"/>
                </a:lnTo>
                <a:lnTo>
                  <a:pt x="3539" y="1815"/>
                </a:lnTo>
                <a:lnTo>
                  <a:pt x="3540" y="1818"/>
                </a:lnTo>
                <a:lnTo>
                  <a:pt x="3541" y="1829"/>
                </a:lnTo>
                <a:lnTo>
                  <a:pt x="3540" y="1837"/>
                </a:lnTo>
                <a:lnTo>
                  <a:pt x="3539" y="1842"/>
                </a:lnTo>
                <a:lnTo>
                  <a:pt x="3539" y="1848"/>
                </a:lnTo>
                <a:lnTo>
                  <a:pt x="3535" y="1866"/>
                </a:lnTo>
                <a:lnTo>
                  <a:pt x="3533" y="1868"/>
                </a:lnTo>
                <a:lnTo>
                  <a:pt x="3529" y="1882"/>
                </a:lnTo>
                <a:lnTo>
                  <a:pt x="3526" y="1890"/>
                </a:lnTo>
                <a:lnTo>
                  <a:pt x="3522" y="1899"/>
                </a:lnTo>
                <a:lnTo>
                  <a:pt x="3542" y="1899"/>
                </a:lnTo>
                <a:lnTo>
                  <a:pt x="3528" y="1903"/>
                </a:lnTo>
                <a:lnTo>
                  <a:pt x="3515" y="1910"/>
                </a:lnTo>
                <a:lnTo>
                  <a:pt x="3506" y="1919"/>
                </a:lnTo>
                <a:lnTo>
                  <a:pt x="3491" y="1943"/>
                </a:lnTo>
                <a:lnTo>
                  <a:pt x="3483" y="1976"/>
                </a:lnTo>
                <a:lnTo>
                  <a:pt x="3482" y="2016"/>
                </a:lnTo>
                <a:lnTo>
                  <a:pt x="3478" y="2030"/>
                </a:lnTo>
                <a:lnTo>
                  <a:pt x="3478" y="2035"/>
                </a:lnTo>
                <a:lnTo>
                  <a:pt x="3476" y="2038"/>
                </a:lnTo>
                <a:lnTo>
                  <a:pt x="3475" y="2044"/>
                </a:lnTo>
                <a:lnTo>
                  <a:pt x="3473" y="2046"/>
                </a:lnTo>
                <a:lnTo>
                  <a:pt x="3472" y="2051"/>
                </a:lnTo>
                <a:lnTo>
                  <a:pt x="3468" y="2056"/>
                </a:lnTo>
                <a:lnTo>
                  <a:pt x="3464" y="2063"/>
                </a:lnTo>
                <a:lnTo>
                  <a:pt x="3458" y="2066"/>
                </a:lnTo>
                <a:lnTo>
                  <a:pt x="3452" y="2070"/>
                </a:lnTo>
                <a:lnTo>
                  <a:pt x="3439" y="2075"/>
                </a:lnTo>
                <a:lnTo>
                  <a:pt x="3422" y="2075"/>
                </a:lnTo>
                <a:lnTo>
                  <a:pt x="3414" y="2074"/>
                </a:lnTo>
                <a:lnTo>
                  <a:pt x="3409" y="2073"/>
                </a:lnTo>
                <a:lnTo>
                  <a:pt x="3406" y="2073"/>
                </a:lnTo>
                <a:lnTo>
                  <a:pt x="3056" y="2404"/>
                </a:lnTo>
                <a:lnTo>
                  <a:pt x="3057" y="2409"/>
                </a:lnTo>
                <a:lnTo>
                  <a:pt x="3059" y="2413"/>
                </a:lnTo>
                <a:lnTo>
                  <a:pt x="3067" y="2425"/>
                </a:lnTo>
                <a:lnTo>
                  <a:pt x="3191" y="2559"/>
                </a:lnTo>
                <a:lnTo>
                  <a:pt x="3205" y="2566"/>
                </a:lnTo>
                <a:lnTo>
                  <a:pt x="3221" y="2571"/>
                </a:lnTo>
                <a:lnTo>
                  <a:pt x="3248" y="2572"/>
                </a:lnTo>
                <a:lnTo>
                  <a:pt x="3277" y="2561"/>
                </a:lnTo>
                <a:lnTo>
                  <a:pt x="3326" y="2524"/>
                </a:lnTo>
                <a:lnTo>
                  <a:pt x="3388" y="2480"/>
                </a:lnTo>
                <a:lnTo>
                  <a:pt x="3414" y="2466"/>
                </a:lnTo>
                <a:lnTo>
                  <a:pt x="3424" y="2461"/>
                </a:lnTo>
                <a:lnTo>
                  <a:pt x="3638" y="2287"/>
                </a:lnTo>
                <a:lnTo>
                  <a:pt x="3892" y="2151"/>
                </a:lnTo>
                <a:lnTo>
                  <a:pt x="4047" y="2034"/>
                </a:lnTo>
                <a:lnTo>
                  <a:pt x="4062" y="2010"/>
                </a:lnTo>
                <a:lnTo>
                  <a:pt x="4076" y="1991"/>
                </a:lnTo>
                <a:lnTo>
                  <a:pt x="4093" y="1976"/>
                </a:lnTo>
                <a:lnTo>
                  <a:pt x="4127" y="1956"/>
                </a:lnTo>
                <a:lnTo>
                  <a:pt x="4145" y="1953"/>
                </a:lnTo>
                <a:lnTo>
                  <a:pt x="4163" y="1953"/>
                </a:lnTo>
                <a:lnTo>
                  <a:pt x="4183" y="1956"/>
                </a:lnTo>
                <a:lnTo>
                  <a:pt x="4301" y="2092"/>
                </a:lnTo>
                <a:lnTo>
                  <a:pt x="4417" y="2267"/>
                </a:lnTo>
                <a:lnTo>
                  <a:pt x="4252" y="2409"/>
                </a:lnTo>
                <a:lnTo>
                  <a:pt x="4203" y="2435"/>
                </a:lnTo>
                <a:lnTo>
                  <a:pt x="4192" y="2439"/>
                </a:lnTo>
                <a:lnTo>
                  <a:pt x="4183" y="2443"/>
                </a:lnTo>
                <a:lnTo>
                  <a:pt x="3930" y="2598"/>
                </a:lnTo>
                <a:lnTo>
                  <a:pt x="3620" y="2753"/>
                </a:lnTo>
                <a:lnTo>
                  <a:pt x="3600" y="2753"/>
                </a:lnTo>
                <a:lnTo>
                  <a:pt x="3587" y="2776"/>
                </a:lnTo>
                <a:lnTo>
                  <a:pt x="3583" y="2780"/>
                </a:lnTo>
                <a:lnTo>
                  <a:pt x="3580" y="2784"/>
                </a:lnTo>
                <a:lnTo>
                  <a:pt x="3570" y="2792"/>
                </a:lnTo>
                <a:lnTo>
                  <a:pt x="3560" y="2795"/>
                </a:lnTo>
                <a:lnTo>
                  <a:pt x="3549" y="2796"/>
                </a:lnTo>
                <a:lnTo>
                  <a:pt x="3522" y="2793"/>
                </a:lnTo>
                <a:lnTo>
                  <a:pt x="3776" y="3045"/>
                </a:lnTo>
                <a:lnTo>
                  <a:pt x="3930" y="3143"/>
                </a:lnTo>
                <a:lnTo>
                  <a:pt x="4039" y="3184"/>
                </a:lnTo>
                <a:lnTo>
                  <a:pt x="4045" y="3186"/>
                </a:lnTo>
                <a:lnTo>
                  <a:pt x="4082" y="3201"/>
                </a:lnTo>
                <a:lnTo>
                  <a:pt x="4120" y="3217"/>
                </a:lnTo>
                <a:lnTo>
                  <a:pt x="4157" y="3233"/>
                </a:lnTo>
                <a:lnTo>
                  <a:pt x="4194" y="3250"/>
                </a:lnTo>
                <a:lnTo>
                  <a:pt x="4267" y="3285"/>
                </a:lnTo>
                <a:lnTo>
                  <a:pt x="4340" y="3320"/>
                </a:lnTo>
                <a:lnTo>
                  <a:pt x="4412" y="3356"/>
                </a:lnTo>
                <a:lnTo>
                  <a:pt x="4484" y="3393"/>
                </a:lnTo>
                <a:lnTo>
                  <a:pt x="4555" y="3428"/>
                </a:lnTo>
                <a:lnTo>
                  <a:pt x="4627" y="3462"/>
                </a:lnTo>
                <a:lnTo>
                  <a:pt x="4698" y="3495"/>
                </a:lnTo>
                <a:lnTo>
                  <a:pt x="4769" y="3526"/>
                </a:lnTo>
                <a:lnTo>
                  <a:pt x="4805" y="3541"/>
                </a:lnTo>
                <a:lnTo>
                  <a:pt x="4841" y="3555"/>
                </a:lnTo>
                <a:lnTo>
                  <a:pt x="4877" y="3567"/>
                </a:lnTo>
                <a:lnTo>
                  <a:pt x="4913" y="3579"/>
                </a:lnTo>
                <a:lnTo>
                  <a:pt x="4949" y="3591"/>
                </a:lnTo>
                <a:lnTo>
                  <a:pt x="4985" y="3601"/>
                </a:lnTo>
                <a:lnTo>
                  <a:pt x="5021" y="3610"/>
                </a:lnTo>
                <a:lnTo>
                  <a:pt x="5057" y="3617"/>
                </a:lnTo>
                <a:lnTo>
                  <a:pt x="5094" y="3624"/>
                </a:lnTo>
                <a:lnTo>
                  <a:pt x="5130" y="3630"/>
                </a:lnTo>
                <a:lnTo>
                  <a:pt x="5167" y="3634"/>
                </a:lnTo>
                <a:lnTo>
                  <a:pt x="5204" y="3636"/>
                </a:lnTo>
                <a:lnTo>
                  <a:pt x="5268" y="3651"/>
                </a:lnTo>
                <a:lnTo>
                  <a:pt x="5294" y="3662"/>
                </a:lnTo>
                <a:lnTo>
                  <a:pt x="5315" y="3674"/>
                </a:lnTo>
                <a:lnTo>
                  <a:pt x="5332" y="3688"/>
                </a:lnTo>
                <a:lnTo>
                  <a:pt x="5351" y="3672"/>
                </a:lnTo>
                <a:lnTo>
                  <a:pt x="5360" y="3667"/>
                </a:lnTo>
                <a:lnTo>
                  <a:pt x="5370" y="3663"/>
                </a:lnTo>
                <a:lnTo>
                  <a:pt x="5390" y="3662"/>
                </a:lnTo>
                <a:lnTo>
                  <a:pt x="5400" y="3663"/>
                </a:lnTo>
                <a:lnTo>
                  <a:pt x="5411" y="3669"/>
                </a:lnTo>
                <a:lnTo>
                  <a:pt x="5448" y="3702"/>
                </a:lnTo>
                <a:lnTo>
                  <a:pt x="5487" y="3727"/>
                </a:lnTo>
                <a:lnTo>
                  <a:pt x="5430" y="3765"/>
                </a:lnTo>
                <a:lnTo>
                  <a:pt x="5423" y="3778"/>
                </a:lnTo>
                <a:lnTo>
                  <a:pt x="5412" y="3843"/>
                </a:lnTo>
                <a:lnTo>
                  <a:pt x="5411" y="3863"/>
                </a:lnTo>
                <a:lnTo>
                  <a:pt x="5391" y="3863"/>
                </a:lnTo>
                <a:lnTo>
                  <a:pt x="5361" y="3868"/>
                </a:lnTo>
                <a:lnTo>
                  <a:pt x="5342" y="3876"/>
                </a:lnTo>
                <a:lnTo>
                  <a:pt x="5337" y="3884"/>
                </a:lnTo>
                <a:lnTo>
                  <a:pt x="5333" y="3892"/>
                </a:lnTo>
                <a:lnTo>
                  <a:pt x="5332" y="3901"/>
                </a:lnTo>
                <a:lnTo>
                  <a:pt x="5323" y="3905"/>
                </a:lnTo>
                <a:lnTo>
                  <a:pt x="5265" y="3935"/>
                </a:lnTo>
                <a:lnTo>
                  <a:pt x="5227" y="3947"/>
                </a:lnTo>
                <a:lnTo>
                  <a:pt x="5216" y="3950"/>
                </a:lnTo>
                <a:lnTo>
                  <a:pt x="5213" y="3950"/>
                </a:lnTo>
                <a:lnTo>
                  <a:pt x="5206" y="3954"/>
                </a:lnTo>
                <a:lnTo>
                  <a:pt x="5185" y="3960"/>
                </a:lnTo>
                <a:lnTo>
                  <a:pt x="5175" y="3960"/>
                </a:lnTo>
                <a:lnTo>
                  <a:pt x="5173" y="3961"/>
                </a:lnTo>
                <a:lnTo>
                  <a:pt x="5091" y="3974"/>
                </a:lnTo>
                <a:lnTo>
                  <a:pt x="4982" y="3979"/>
                </a:lnTo>
                <a:lnTo>
                  <a:pt x="4631" y="4038"/>
                </a:lnTo>
                <a:lnTo>
                  <a:pt x="4525" y="3990"/>
                </a:lnTo>
                <a:lnTo>
                  <a:pt x="4496" y="3979"/>
                </a:lnTo>
                <a:lnTo>
                  <a:pt x="4489" y="3978"/>
                </a:lnTo>
                <a:lnTo>
                  <a:pt x="4484" y="3978"/>
                </a:lnTo>
                <a:lnTo>
                  <a:pt x="4442" y="3970"/>
                </a:lnTo>
                <a:lnTo>
                  <a:pt x="4387" y="3950"/>
                </a:lnTo>
                <a:lnTo>
                  <a:pt x="4382" y="3948"/>
                </a:lnTo>
                <a:lnTo>
                  <a:pt x="4359" y="3941"/>
                </a:lnTo>
                <a:lnTo>
                  <a:pt x="4271" y="3918"/>
                </a:lnTo>
                <a:lnTo>
                  <a:pt x="4193" y="3897"/>
                </a:lnTo>
                <a:lnTo>
                  <a:pt x="4157" y="3885"/>
                </a:lnTo>
                <a:lnTo>
                  <a:pt x="4122" y="3874"/>
                </a:lnTo>
                <a:lnTo>
                  <a:pt x="4089" y="3863"/>
                </a:lnTo>
                <a:lnTo>
                  <a:pt x="4058" y="3852"/>
                </a:lnTo>
                <a:lnTo>
                  <a:pt x="4030" y="3840"/>
                </a:lnTo>
                <a:lnTo>
                  <a:pt x="4001" y="3829"/>
                </a:lnTo>
                <a:lnTo>
                  <a:pt x="3975" y="3816"/>
                </a:lnTo>
                <a:lnTo>
                  <a:pt x="3949" y="3804"/>
                </a:lnTo>
                <a:lnTo>
                  <a:pt x="3925" y="3792"/>
                </a:lnTo>
                <a:lnTo>
                  <a:pt x="3901" y="3778"/>
                </a:lnTo>
                <a:lnTo>
                  <a:pt x="3878" y="3764"/>
                </a:lnTo>
                <a:lnTo>
                  <a:pt x="3856" y="3750"/>
                </a:lnTo>
                <a:lnTo>
                  <a:pt x="3834" y="3736"/>
                </a:lnTo>
                <a:lnTo>
                  <a:pt x="3813" y="3720"/>
                </a:lnTo>
                <a:lnTo>
                  <a:pt x="3792" y="3703"/>
                </a:lnTo>
                <a:lnTo>
                  <a:pt x="3771" y="3686"/>
                </a:lnTo>
                <a:lnTo>
                  <a:pt x="3750" y="3668"/>
                </a:lnTo>
                <a:lnTo>
                  <a:pt x="3729" y="3649"/>
                </a:lnTo>
                <a:lnTo>
                  <a:pt x="3708" y="3629"/>
                </a:lnTo>
                <a:lnTo>
                  <a:pt x="3686" y="3608"/>
                </a:lnTo>
                <a:lnTo>
                  <a:pt x="3641" y="3562"/>
                </a:lnTo>
                <a:lnTo>
                  <a:pt x="3593" y="3512"/>
                </a:lnTo>
                <a:lnTo>
                  <a:pt x="3541" y="3457"/>
                </a:lnTo>
                <a:lnTo>
                  <a:pt x="3483" y="3396"/>
                </a:lnTo>
                <a:lnTo>
                  <a:pt x="3464" y="3420"/>
                </a:lnTo>
                <a:lnTo>
                  <a:pt x="3444" y="3438"/>
                </a:lnTo>
                <a:lnTo>
                  <a:pt x="3424" y="3450"/>
                </a:lnTo>
                <a:lnTo>
                  <a:pt x="3415" y="3454"/>
                </a:lnTo>
                <a:lnTo>
                  <a:pt x="3406" y="3454"/>
                </a:lnTo>
                <a:lnTo>
                  <a:pt x="3391" y="3462"/>
                </a:lnTo>
                <a:lnTo>
                  <a:pt x="3372" y="3485"/>
                </a:lnTo>
                <a:lnTo>
                  <a:pt x="3362" y="3509"/>
                </a:lnTo>
                <a:lnTo>
                  <a:pt x="3361" y="3523"/>
                </a:lnTo>
                <a:lnTo>
                  <a:pt x="3362" y="3538"/>
                </a:lnTo>
                <a:lnTo>
                  <a:pt x="3367" y="3552"/>
                </a:lnTo>
                <a:lnTo>
                  <a:pt x="3349" y="3569"/>
                </a:lnTo>
                <a:lnTo>
                  <a:pt x="3336" y="3590"/>
                </a:lnTo>
                <a:lnTo>
                  <a:pt x="3330" y="3609"/>
                </a:lnTo>
                <a:lnTo>
                  <a:pt x="3328" y="3630"/>
                </a:lnTo>
                <a:lnTo>
                  <a:pt x="3308" y="3707"/>
                </a:lnTo>
                <a:lnTo>
                  <a:pt x="3301" y="3719"/>
                </a:lnTo>
                <a:lnTo>
                  <a:pt x="3297" y="3731"/>
                </a:lnTo>
                <a:lnTo>
                  <a:pt x="3289" y="3746"/>
                </a:lnTo>
                <a:lnTo>
                  <a:pt x="3285" y="3768"/>
                </a:lnTo>
                <a:lnTo>
                  <a:pt x="3281" y="3792"/>
                </a:lnTo>
                <a:lnTo>
                  <a:pt x="3276" y="3818"/>
                </a:lnTo>
                <a:lnTo>
                  <a:pt x="3270" y="3846"/>
                </a:lnTo>
                <a:lnTo>
                  <a:pt x="3262" y="3874"/>
                </a:lnTo>
                <a:lnTo>
                  <a:pt x="3253" y="3905"/>
                </a:lnTo>
                <a:lnTo>
                  <a:pt x="3243" y="3937"/>
                </a:lnTo>
                <a:lnTo>
                  <a:pt x="3233" y="3969"/>
                </a:lnTo>
                <a:lnTo>
                  <a:pt x="3221" y="4002"/>
                </a:lnTo>
                <a:lnTo>
                  <a:pt x="3208" y="4035"/>
                </a:lnTo>
                <a:lnTo>
                  <a:pt x="3194" y="4069"/>
                </a:lnTo>
                <a:lnTo>
                  <a:pt x="3181" y="4103"/>
                </a:lnTo>
                <a:lnTo>
                  <a:pt x="3165" y="4137"/>
                </a:lnTo>
                <a:lnTo>
                  <a:pt x="3149" y="4171"/>
                </a:lnTo>
                <a:lnTo>
                  <a:pt x="3132" y="4204"/>
                </a:lnTo>
                <a:lnTo>
                  <a:pt x="3114" y="4237"/>
                </a:lnTo>
                <a:lnTo>
                  <a:pt x="3095" y="4268"/>
                </a:lnTo>
                <a:lnTo>
                  <a:pt x="3076" y="4298"/>
                </a:lnTo>
                <a:lnTo>
                  <a:pt x="3056" y="4327"/>
                </a:lnTo>
                <a:lnTo>
                  <a:pt x="3035" y="4354"/>
                </a:lnTo>
                <a:lnTo>
                  <a:pt x="3012" y="4381"/>
                </a:lnTo>
                <a:lnTo>
                  <a:pt x="2990" y="4404"/>
                </a:lnTo>
                <a:lnTo>
                  <a:pt x="2968" y="4425"/>
                </a:lnTo>
                <a:lnTo>
                  <a:pt x="2943" y="4445"/>
                </a:lnTo>
                <a:lnTo>
                  <a:pt x="2919" y="4461"/>
                </a:lnTo>
                <a:lnTo>
                  <a:pt x="2895" y="4476"/>
                </a:lnTo>
                <a:lnTo>
                  <a:pt x="2869" y="4486"/>
                </a:lnTo>
                <a:lnTo>
                  <a:pt x="2844" y="4495"/>
                </a:lnTo>
                <a:lnTo>
                  <a:pt x="2818" y="4499"/>
                </a:lnTo>
                <a:lnTo>
                  <a:pt x="2790" y="4500"/>
                </a:lnTo>
                <a:lnTo>
                  <a:pt x="2762" y="4497"/>
                </a:lnTo>
                <a:lnTo>
                  <a:pt x="2735" y="4491"/>
                </a:lnTo>
                <a:lnTo>
                  <a:pt x="2690" y="4466"/>
                </a:lnTo>
                <a:lnTo>
                  <a:pt x="2667" y="4449"/>
                </a:lnTo>
                <a:lnTo>
                  <a:pt x="2626" y="4410"/>
                </a:lnTo>
                <a:lnTo>
                  <a:pt x="2490" y="4252"/>
                </a:lnTo>
                <a:lnTo>
                  <a:pt x="2494" y="4241"/>
                </a:lnTo>
                <a:lnTo>
                  <a:pt x="2494" y="4231"/>
                </a:lnTo>
                <a:lnTo>
                  <a:pt x="2495" y="4229"/>
                </a:lnTo>
                <a:lnTo>
                  <a:pt x="2490" y="4216"/>
                </a:lnTo>
                <a:lnTo>
                  <a:pt x="2485" y="4203"/>
                </a:lnTo>
                <a:lnTo>
                  <a:pt x="2465" y="4170"/>
                </a:lnTo>
                <a:lnTo>
                  <a:pt x="2411" y="4108"/>
                </a:lnTo>
                <a:lnTo>
                  <a:pt x="2406" y="4096"/>
                </a:lnTo>
                <a:lnTo>
                  <a:pt x="2408" y="4086"/>
                </a:lnTo>
                <a:lnTo>
                  <a:pt x="2412" y="4077"/>
                </a:lnTo>
                <a:lnTo>
                  <a:pt x="2426" y="4063"/>
                </a:lnTo>
                <a:lnTo>
                  <a:pt x="2437" y="4048"/>
                </a:lnTo>
                <a:lnTo>
                  <a:pt x="2448" y="4032"/>
                </a:lnTo>
                <a:lnTo>
                  <a:pt x="2458" y="4014"/>
                </a:lnTo>
                <a:lnTo>
                  <a:pt x="2465" y="3994"/>
                </a:lnTo>
                <a:lnTo>
                  <a:pt x="2472" y="3974"/>
                </a:lnTo>
                <a:lnTo>
                  <a:pt x="2478" y="3952"/>
                </a:lnTo>
                <a:lnTo>
                  <a:pt x="2482" y="3928"/>
                </a:lnTo>
                <a:lnTo>
                  <a:pt x="2486" y="3905"/>
                </a:lnTo>
                <a:lnTo>
                  <a:pt x="2488" y="3880"/>
                </a:lnTo>
                <a:lnTo>
                  <a:pt x="2490" y="3854"/>
                </a:lnTo>
                <a:lnTo>
                  <a:pt x="2491" y="3829"/>
                </a:lnTo>
                <a:lnTo>
                  <a:pt x="2491" y="3801"/>
                </a:lnTo>
                <a:lnTo>
                  <a:pt x="2491" y="3775"/>
                </a:lnTo>
                <a:lnTo>
                  <a:pt x="2490" y="3747"/>
                </a:lnTo>
                <a:lnTo>
                  <a:pt x="2489" y="3720"/>
                </a:lnTo>
                <a:lnTo>
                  <a:pt x="2485" y="3665"/>
                </a:lnTo>
                <a:lnTo>
                  <a:pt x="2480" y="3610"/>
                </a:lnTo>
                <a:lnTo>
                  <a:pt x="2473" y="3556"/>
                </a:lnTo>
                <a:lnTo>
                  <a:pt x="2467" y="3505"/>
                </a:lnTo>
                <a:lnTo>
                  <a:pt x="2462" y="3456"/>
                </a:lnTo>
                <a:lnTo>
                  <a:pt x="2456" y="3413"/>
                </a:lnTo>
                <a:lnTo>
                  <a:pt x="2453" y="3372"/>
                </a:lnTo>
                <a:lnTo>
                  <a:pt x="2452" y="3339"/>
                </a:lnTo>
                <a:lnTo>
                  <a:pt x="2413" y="3260"/>
                </a:lnTo>
                <a:lnTo>
                  <a:pt x="2408" y="3290"/>
                </a:lnTo>
                <a:lnTo>
                  <a:pt x="2393" y="3323"/>
                </a:lnTo>
                <a:lnTo>
                  <a:pt x="2368" y="3358"/>
                </a:lnTo>
                <a:lnTo>
                  <a:pt x="2320" y="3414"/>
                </a:lnTo>
                <a:lnTo>
                  <a:pt x="2282" y="3470"/>
                </a:lnTo>
                <a:lnTo>
                  <a:pt x="2245" y="3524"/>
                </a:lnTo>
                <a:lnTo>
                  <a:pt x="2210" y="3576"/>
                </a:lnTo>
                <a:lnTo>
                  <a:pt x="2176" y="3628"/>
                </a:lnTo>
                <a:lnTo>
                  <a:pt x="2141" y="3680"/>
                </a:lnTo>
                <a:lnTo>
                  <a:pt x="2105" y="3732"/>
                </a:lnTo>
                <a:lnTo>
                  <a:pt x="2066" y="3786"/>
                </a:lnTo>
                <a:lnTo>
                  <a:pt x="2024" y="3844"/>
                </a:lnTo>
                <a:lnTo>
                  <a:pt x="1712" y="4213"/>
                </a:lnTo>
                <a:lnTo>
                  <a:pt x="1537" y="4271"/>
                </a:lnTo>
                <a:lnTo>
                  <a:pt x="1528" y="4280"/>
                </a:lnTo>
                <a:lnTo>
                  <a:pt x="1522" y="4291"/>
                </a:lnTo>
                <a:lnTo>
                  <a:pt x="1519" y="4299"/>
                </a:lnTo>
                <a:lnTo>
                  <a:pt x="1518" y="4310"/>
                </a:lnTo>
                <a:lnTo>
                  <a:pt x="1551" y="4350"/>
                </a:lnTo>
                <a:lnTo>
                  <a:pt x="1580" y="4394"/>
                </a:lnTo>
                <a:lnTo>
                  <a:pt x="1598" y="4442"/>
                </a:lnTo>
                <a:lnTo>
                  <a:pt x="1610" y="4494"/>
                </a:lnTo>
                <a:lnTo>
                  <a:pt x="1612" y="4579"/>
                </a:lnTo>
                <a:lnTo>
                  <a:pt x="1597" y="4671"/>
                </a:lnTo>
                <a:lnTo>
                  <a:pt x="1570" y="4765"/>
                </a:lnTo>
                <a:lnTo>
                  <a:pt x="1556" y="4786"/>
                </a:lnTo>
                <a:lnTo>
                  <a:pt x="1544" y="4796"/>
                </a:lnTo>
                <a:lnTo>
                  <a:pt x="1537" y="4799"/>
                </a:lnTo>
                <a:lnTo>
                  <a:pt x="1532" y="4803"/>
                </a:lnTo>
                <a:lnTo>
                  <a:pt x="1499" y="4817"/>
                </a:lnTo>
                <a:lnTo>
                  <a:pt x="1462" y="4826"/>
                </a:lnTo>
                <a:lnTo>
                  <a:pt x="1416" y="4847"/>
                </a:lnTo>
                <a:lnTo>
                  <a:pt x="1382" y="4875"/>
                </a:lnTo>
                <a:lnTo>
                  <a:pt x="1245" y="4759"/>
                </a:lnTo>
                <a:lnTo>
                  <a:pt x="1149" y="4642"/>
                </a:lnTo>
                <a:lnTo>
                  <a:pt x="1149" y="4622"/>
                </a:lnTo>
                <a:lnTo>
                  <a:pt x="1153" y="4590"/>
                </a:lnTo>
                <a:lnTo>
                  <a:pt x="1162" y="4566"/>
                </a:lnTo>
                <a:lnTo>
                  <a:pt x="1177" y="4549"/>
                </a:lnTo>
                <a:lnTo>
                  <a:pt x="1188" y="4545"/>
                </a:lnTo>
                <a:lnTo>
                  <a:pt x="1154" y="4516"/>
                </a:lnTo>
                <a:lnTo>
                  <a:pt x="1139" y="4499"/>
                </a:lnTo>
                <a:lnTo>
                  <a:pt x="1111" y="4462"/>
                </a:lnTo>
                <a:lnTo>
                  <a:pt x="1075" y="4396"/>
                </a:lnTo>
                <a:lnTo>
                  <a:pt x="1054" y="4343"/>
                </a:lnTo>
                <a:lnTo>
                  <a:pt x="1032" y="4291"/>
                </a:lnTo>
                <a:lnTo>
                  <a:pt x="1013" y="4238"/>
                </a:lnTo>
                <a:lnTo>
                  <a:pt x="995" y="4185"/>
                </a:lnTo>
                <a:lnTo>
                  <a:pt x="977" y="4132"/>
                </a:lnTo>
                <a:lnTo>
                  <a:pt x="961" y="4078"/>
                </a:lnTo>
                <a:lnTo>
                  <a:pt x="946" y="4025"/>
                </a:lnTo>
                <a:lnTo>
                  <a:pt x="930" y="3971"/>
                </a:lnTo>
                <a:lnTo>
                  <a:pt x="915" y="3917"/>
                </a:lnTo>
                <a:lnTo>
                  <a:pt x="901" y="3862"/>
                </a:lnTo>
                <a:lnTo>
                  <a:pt x="887" y="3807"/>
                </a:lnTo>
                <a:lnTo>
                  <a:pt x="874" y="3749"/>
                </a:lnTo>
                <a:lnTo>
                  <a:pt x="860" y="3692"/>
                </a:lnTo>
                <a:lnTo>
                  <a:pt x="846" y="3634"/>
                </a:lnTo>
                <a:lnTo>
                  <a:pt x="831" y="3575"/>
                </a:lnTo>
                <a:lnTo>
                  <a:pt x="817" y="3513"/>
                </a:lnTo>
                <a:lnTo>
                  <a:pt x="565" y="3901"/>
                </a:lnTo>
                <a:lnTo>
                  <a:pt x="468" y="4097"/>
                </a:lnTo>
                <a:lnTo>
                  <a:pt x="462" y="4100"/>
                </a:lnTo>
                <a:lnTo>
                  <a:pt x="450" y="4109"/>
                </a:lnTo>
                <a:lnTo>
                  <a:pt x="428" y="4156"/>
                </a:lnTo>
                <a:lnTo>
                  <a:pt x="390" y="4252"/>
                </a:lnTo>
                <a:lnTo>
                  <a:pt x="311" y="4388"/>
                </a:lnTo>
                <a:lnTo>
                  <a:pt x="273" y="4370"/>
                </a:lnTo>
                <a:lnTo>
                  <a:pt x="190" y="4350"/>
                </a:lnTo>
                <a:lnTo>
                  <a:pt x="109" y="4317"/>
                </a:lnTo>
                <a:lnTo>
                  <a:pt x="103" y="4314"/>
                </a:lnTo>
                <a:lnTo>
                  <a:pt x="88" y="4301"/>
                </a:lnTo>
                <a:lnTo>
                  <a:pt x="73" y="4277"/>
                </a:lnTo>
                <a:lnTo>
                  <a:pt x="64" y="4246"/>
                </a:lnTo>
                <a:lnTo>
                  <a:pt x="60" y="4220"/>
                </a:lnTo>
                <a:lnTo>
                  <a:pt x="58" y="4161"/>
                </a:lnTo>
                <a:lnTo>
                  <a:pt x="55" y="4132"/>
                </a:lnTo>
                <a:lnTo>
                  <a:pt x="43" y="4082"/>
                </a:lnTo>
                <a:lnTo>
                  <a:pt x="35" y="4061"/>
                </a:lnTo>
                <a:lnTo>
                  <a:pt x="25" y="4043"/>
                </a:lnTo>
                <a:lnTo>
                  <a:pt x="13" y="4029"/>
                </a:lnTo>
                <a:lnTo>
                  <a:pt x="0" y="4019"/>
                </a:lnTo>
                <a:lnTo>
                  <a:pt x="4" y="3970"/>
                </a:lnTo>
                <a:lnTo>
                  <a:pt x="11" y="3953"/>
                </a:lnTo>
                <a:lnTo>
                  <a:pt x="19" y="3941"/>
                </a:lnTo>
                <a:lnTo>
                  <a:pt x="53" y="3922"/>
                </a:lnTo>
                <a:lnTo>
                  <a:pt x="78" y="3901"/>
                </a:lnTo>
                <a:lnTo>
                  <a:pt x="92" y="3882"/>
                </a:lnTo>
                <a:lnTo>
                  <a:pt x="103" y="3846"/>
                </a:lnTo>
                <a:lnTo>
                  <a:pt x="114" y="3810"/>
                </a:lnTo>
                <a:lnTo>
                  <a:pt x="127" y="3772"/>
                </a:lnTo>
                <a:lnTo>
                  <a:pt x="141" y="3734"/>
                </a:lnTo>
                <a:lnTo>
                  <a:pt x="155" y="3694"/>
                </a:lnTo>
                <a:lnTo>
                  <a:pt x="170" y="3655"/>
                </a:lnTo>
                <a:lnTo>
                  <a:pt x="187" y="3615"/>
                </a:lnTo>
                <a:lnTo>
                  <a:pt x="204" y="3574"/>
                </a:lnTo>
                <a:lnTo>
                  <a:pt x="240" y="3491"/>
                </a:lnTo>
                <a:lnTo>
                  <a:pt x="280" y="3406"/>
                </a:lnTo>
                <a:lnTo>
                  <a:pt x="320" y="3322"/>
                </a:lnTo>
                <a:lnTo>
                  <a:pt x="362" y="3237"/>
                </a:lnTo>
                <a:lnTo>
                  <a:pt x="404" y="3152"/>
                </a:lnTo>
                <a:lnTo>
                  <a:pt x="447" y="3069"/>
                </a:lnTo>
                <a:lnTo>
                  <a:pt x="490" y="2986"/>
                </a:lnTo>
                <a:lnTo>
                  <a:pt x="532" y="2907"/>
                </a:lnTo>
                <a:lnTo>
                  <a:pt x="572" y="2828"/>
                </a:lnTo>
                <a:lnTo>
                  <a:pt x="611" y="2754"/>
                </a:lnTo>
                <a:lnTo>
                  <a:pt x="647" y="2684"/>
                </a:lnTo>
                <a:lnTo>
                  <a:pt x="681" y="2618"/>
                </a:lnTo>
                <a:lnTo>
                  <a:pt x="701" y="2549"/>
                </a:lnTo>
                <a:lnTo>
                  <a:pt x="751" y="2430"/>
                </a:lnTo>
                <a:lnTo>
                  <a:pt x="758" y="2423"/>
                </a:lnTo>
                <a:lnTo>
                  <a:pt x="762" y="2415"/>
                </a:lnTo>
                <a:lnTo>
                  <a:pt x="768" y="2410"/>
                </a:lnTo>
                <a:lnTo>
                  <a:pt x="779" y="2404"/>
                </a:lnTo>
                <a:lnTo>
                  <a:pt x="792" y="2368"/>
                </a:lnTo>
                <a:lnTo>
                  <a:pt x="802" y="2352"/>
                </a:lnTo>
                <a:lnTo>
                  <a:pt x="806" y="2349"/>
                </a:lnTo>
                <a:lnTo>
                  <a:pt x="817" y="2345"/>
                </a:lnTo>
                <a:lnTo>
                  <a:pt x="822" y="2342"/>
                </a:lnTo>
                <a:lnTo>
                  <a:pt x="828" y="2340"/>
                </a:lnTo>
                <a:lnTo>
                  <a:pt x="860" y="2345"/>
                </a:lnTo>
                <a:lnTo>
                  <a:pt x="916" y="2372"/>
                </a:lnTo>
                <a:lnTo>
                  <a:pt x="993" y="2423"/>
                </a:lnTo>
                <a:lnTo>
                  <a:pt x="1129" y="2209"/>
                </a:lnTo>
                <a:lnTo>
                  <a:pt x="1227" y="1976"/>
                </a:lnTo>
                <a:lnTo>
                  <a:pt x="1479" y="1567"/>
                </a:lnTo>
                <a:lnTo>
                  <a:pt x="1502" y="1546"/>
                </a:lnTo>
                <a:lnTo>
                  <a:pt x="1518" y="1527"/>
                </a:lnTo>
                <a:lnTo>
                  <a:pt x="1520" y="1515"/>
                </a:lnTo>
                <a:lnTo>
                  <a:pt x="1522" y="1507"/>
                </a:lnTo>
                <a:lnTo>
                  <a:pt x="1520" y="1497"/>
                </a:lnTo>
                <a:lnTo>
                  <a:pt x="1518" y="1490"/>
                </a:lnTo>
                <a:lnTo>
                  <a:pt x="1616" y="1313"/>
                </a:lnTo>
                <a:lnTo>
                  <a:pt x="2004" y="710"/>
                </a:lnTo>
                <a:lnTo>
                  <a:pt x="2024" y="555"/>
                </a:lnTo>
                <a:lnTo>
                  <a:pt x="2038" y="542"/>
                </a:lnTo>
                <a:lnTo>
                  <a:pt x="2055" y="533"/>
                </a:lnTo>
                <a:lnTo>
                  <a:pt x="2071" y="528"/>
                </a:lnTo>
                <a:lnTo>
                  <a:pt x="2091" y="529"/>
                </a:lnTo>
                <a:lnTo>
                  <a:pt x="2111" y="534"/>
                </a:lnTo>
                <a:lnTo>
                  <a:pt x="2134" y="542"/>
                </a:lnTo>
                <a:lnTo>
                  <a:pt x="2180" y="574"/>
                </a:lnTo>
                <a:lnTo>
                  <a:pt x="2297" y="750"/>
                </a:lnTo>
                <a:lnTo>
                  <a:pt x="2297" y="827"/>
                </a:lnTo>
                <a:lnTo>
                  <a:pt x="2290" y="835"/>
                </a:lnTo>
                <a:lnTo>
                  <a:pt x="2287" y="852"/>
                </a:lnTo>
                <a:lnTo>
                  <a:pt x="2287" y="866"/>
                </a:lnTo>
                <a:lnTo>
                  <a:pt x="2290" y="879"/>
                </a:lnTo>
                <a:lnTo>
                  <a:pt x="2297" y="885"/>
                </a:lnTo>
                <a:lnTo>
                  <a:pt x="1984" y="1313"/>
                </a:lnTo>
                <a:lnTo>
                  <a:pt x="1771" y="1644"/>
                </a:lnTo>
                <a:lnTo>
                  <a:pt x="1732" y="1684"/>
                </a:lnTo>
                <a:lnTo>
                  <a:pt x="1285" y="2676"/>
                </a:lnTo>
                <a:lnTo>
                  <a:pt x="1289" y="2704"/>
                </a:lnTo>
                <a:lnTo>
                  <a:pt x="1288" y="2718"/>
                </a:lnTo>
                <a:lnTo>
                  <a:pt x="1283" y="2734"/>
                </a:lnTo>
                <a:lnTo>
                  <a:pt x="1268" y="2763"/>
                </a:lnTo>
                <a:lnTo>
                  <a:pt x="1245" y="2793"/>
                </a:lnTo>
                <a:lnTo>
                  <a:pt x="1245" y="3026"/>
                </a:lnTo>
                <a:lnTo>
                  <a:pt x="1265" y="3552"/>
                </a:lnTo>
                <a:lnTo>
                  <a:pt x="1274" y="3560"/>
                </a:lnTo>
                <a:lnTo>
                  <a:pt x="1285" y="3577"/>
                </a:lnTo>
                <a:lnTo>
                  <a:pt x="1289" y="3585"/>
                </a:lnTo>
                <a:lnTo>
                  <a:pt x="1290" y="3593"/>
                </a:lnTo>
                <a:lnTo>
                  <a:pt x="1290" y="3599"/>
                </a:lnTo>
                <a:lnTo>
                  <a:pt x="1289" y="3600"/>
                </a:lnTo>
                <a:lnTo>
                  <a:pt x="1289" y="3603"/>
                </a:lnTo>
                <a:lnTo>
                  <a:pt x="1285" y="3611"/>
                </a:lnTo>
                <a:lnTo>
                  <a:pt x="1290" y="3668"/>
                </a:lnTo>
                <a:lnTo>
                  <a:pt x="1304" y="3727"/>
                </a:lnTo>
                <a:lnTo>
                  <a:pt x="1402" y="3492"/>
                </a:lnTo>
                <a:lnTo>
                  <a:pt x="1537" y="3260"/>
                </a:lnTo>
                <a:lnTo>
                  <a:pt x="1546" y="3312"/>
                </a:lnTo>
                <a:lnTo>
                  <a:pt x="1548" y="3327"/>
                </a:lnTo>
                <a:lnTo>
                  <a:pt x="1544" y="3353"/>
                </a:lnTo>
                <a:lnTo>
                  <a:pt x="1543" y="3359"/>
                </a:lnTo>
                <a:lnTo>
                  <a:pt x="1542" y="3365"/>
                </a:lnTo>
                <a:lnTo>
                  <a:pt x="1537" y="3377"/>
                </a:lnTo>
                <a:lnTo>
                  <a:pt x="1528" y="3389"/>
                </a:lnTo>
                <a:lnTo>
                  <a:pt x="1515" y="3416"/>
                </a:lnTo>
                <a:lnTo>
                  <a:pt x="1510" y="3440"/>
                </a:lnTo>
                <a:lnTo>
                  <a:pt x="1511" y="3460"/>
                </a:lnTo>
                <a:lnTo>
                  <a:pt x="1512" y="3483"/>
                </a:lnTo>
                <a:lnTo>
                  <a:pt x="1511" y="3507"/>
                </a:lnTo>
                <a:lnTo>
                  <a:pt x="1510" y="3532"/>
                </a:lnTo>
                <a:lnTo>
                  <a:pt x="1508" y="3585"/>
                </a:lnTo>
                <a:lnTo>
                  <a:pt x="1504" y="3639"/>
                </a:lnTo>
                <a:lnTo>
                  <a:pt x="1500" y="3691"/>
                </a:lnTo>
                <a:lnTo>
                  <a:pt x="1499" y="3740"/>
                </a:lnTo>
                <a:lnTo>
                  <a:pt x="1500" y="3762"/>
                </a:lnTo>
                <a:lnTo>
                  <a:pt x="1501" y="3781"/>
                </a:lnTo>
                <a:lnTo>
                  <a:pt x="1504" y="3799"/>
                </a:lnTo>
                <a:lnTo>
                  <a:pt x="1508" y="3814"/>
                </a:lnTo>
                <a:lnTo>
                  <a:pt x="1517" y="3867"/>
                </a:lnTo>
                <a:lnTo>
                  <a:pt x="1517" y="3874"/>
                </a:lnTo>
                <a:lnTo>
                  <a:pt x="1537" y="4038"/>
                </a:lnTo>
                <a:lnTo>
                  <a:pt x="1581" y="3984"/>
                </a:lnTo>
                <a:lnTo>
                  <a:pt x="1591" y="3961"/>
                </a:lnTo>
                <a:lnTo>
                  <a:pt x="1595" y="3950"/>
                </a:lnTo>
                <a:lnTo>
                  <a:pt x="1597" y="3941"/>
                </a:lnTo>
                <a:lnTo>
                  <a:pt x="1621" y="3886"/>
                </a:lnTo>
                <a:lnTo>
                  <a:pt x="1630" y="3871"/>
                </a:lnTo>
                <a:lnTo>
                  <a:pt x="1648" y="3833"/>
                </a:lnTo>
                <a:lnTo>
                  <a:pt x="1654" y="3825"/>
                </a:lnTo>
                <a:lnTo>
                  <a:pt x="1869" y="3484"/>
                </a:lnTo>
                <a:lnTo>
                  <a:pt x="1912" y="3419"/>
                </a:lnTo>
                <a:lnTo>
                  <a:pt x="1919" y="3406"/>
                </a:lnTo>
                <a:lnTo>
                  <a:pt x="1927" y="3395"/>
                </a:lnTo>
                <a:lnTo>
                  <a:pt x="1932" y="3384"/>
                </a:lnTo>
                <a:lnTo>
                  <a:pt x="1938" y="3377"/>
                </a:lnTo>
                <a:lnTo>
                  <a:pt x="1941" y="3369"/>
                </a:lnTo>
                <a:lnTo>
                  <a:pt x="1944" y="3363"/>
                </a:lnTo>
                <a:lnTo>
                  <a:pt x="1945" y="3359"/>
                </a:lnTo>
                <a:lnTo>
                  <a:pt x="1946" y="3357"/>
                </a:lnTo>
                <a:lnTo>
                  <a:pt x="1972" y="3321"/>
                </a:lnTo>
                <a:lnTo>
                  <a:pt x="1996" y="3285"/>
                </a:lnTo>
                <a:lnTo>
                  <a:pt x="2017" y="3251"/>
                </a:lnTo>
                <a:lnTo>
                  <a:pt x="2038" y="3217"/>
                </a:lnTo>
                <a:lnTo>
                  <a:pt x="2076" y="3152"/>
                </a:lnTo>
                <a:lnTo>
                  <a:pt x="2113" y="3091"/>
                </a:lnTo>
                <a:lnTo>
                  <a:pt x="2132" y="3061"/>
                </a:lnTo>
                <a:lnTo>
                  <a:pt x="2152" y="3033"/>
                </a:lnTo>
                <a:lnTo>
                  <a:pt x="2172" y="3004"/>
                </a:lnTo>
                <a:lnTo>
                  <a:pt x="2193" y="2976"/>
                </a:lnTo>
                <a:lnTo>
                  <a:pt x="2216" y="2949"/>
                </a:lnTo>
                <a:lnTo>
                  <a:pt x="2240" y="2922"/>
                </a:lnTo>
                <a:lnTo>
                  <a:pt x="2267" y="2896"/>
                </a:lnTo>
                <a:lnTo>
                  <a:pt x="2297" y="2870"/>
                </a:lnTo>
                <a:lnTo>
                  <a:pt x="2355" y="2715"/>
                </a:lnTo>
                <a:lnTo>
                  <a:pt x="2452" y="2559"/>
                </a:lnTo>
                <a:lnTo>
                  <a:pt x="2317" y="2521"/>
                </a:lnTo>
                <a:lnTo>
                  <a:pt x="2307" y="2520"/>
                </a:lnTo>
                <a:lnTo>
                  <a:pt x="2300" y="2520"/>
                </a:lnTo>
                <a:lnTo>
                  <a:pt x="2287" y="2516"/>
                </a:lnTo>
                <a:lnTo>
                  <a:pt x="2283" y="2516"/>
                </a:lnTo>
                <a:lnTo>
                  <a:pt x="2260" y="2508"/>
                </a:lnTo>
                <a:lnTo>
                  <a:pt x="2247" y="2505"/>
                </a:lnTo>
                <a:lnTo>
                  <a:pt x="2206" y="2486"/>
                </a:lnTo>
                <a:lnTo>
                  <a:pt x="2160" y="2461"/>
                </a:lnTo>
                <a:lnTo>
                  <a:pt x="2083" y="2435"/>
                </a:lnTo>
                <a:lnTo>
                  <a:pt x="2052" y="2417"/>
                </a:lnTo>
                <a:lnTo>
                  <a:pt x="2029" y="2398"/>
                </a:lnTo>
                <a:lnTo>
                  <a:pt x="2009" y="2374"/>
                </a:lnTo>
                <a:lnTo>
                  <a:pt x="2001" y="2360"/>
                </a:lnTo>
                <a:lnTo>
                  <a:pt x="1990" y="2333"/>
                </a:lnTo>
                <a:lnTo>
                  <a:pt x="1984" y="2302"/>
                </a:lnTo>
                <a:lnTo>
                  <a:pt x="1984" y="2287"/>
                </a:lnTo>
                <a:lnTo>
                  <a:pt x="1981" y="2262"/>
                </a:lnTo>
                <a:lnTo>
                  <a:pt x="1982" y="2239"/>
                </a:lnTo>
                <a:lnTo>
                  <a:pt x="1985" y="2217"/>
                </a:lnTo>
                <a:lnTo>
                  <a:pt x="2005" y="2178"/>
                </a:lnTo>
                <a:lnTo>
                  <a:pt x="2039" y="2144"/>
                </a:lnTo>
                <a:lnTo>
                  <a:pt x="2063" y="2130"/>
                </a:lnTo>
                <a:lnTo>
                  <a:pt x="2569" y="1917"/>
                </a:lnTo>
                <a:lnTo>
                  <a:pt x="2861" y="1742"/>
                </a:lnTo>
                <a:lnTo>
                  <a:pt x="2977" y="1644"/>
                </a:lnTo>
                <a:lnTo>
                  <a:pt x="3114" y="1548"/>
                </a:lnTo>
                <a:lnTo>
                  <a:pt x="3345" y="1442"/>
                </a:lnTo>
                <a:lnTo>
                  <a:pt x="3354" y="1441"/>
                </a:lnTo>
                <a:lnTo>
                  <a:pt x="3364" y="1442"/>
                </a:lnTo>
                <a:lnTo>
                  <a:pt x="3382" y="1446"/>
                </a:lnTo>
                <a:lnTo>
                  <a:pt x="3390" y="1452"/>
                </a:lnTo>
                <a:lnTo>
                  <a:pt x="3400" y="1459"/>
                </a:lnTo>
                <a:lnTo>
                  <a:pt x="3416" y="1475"/>
                </a:lnTo>
                <a:lnTo>
                  <a:pt x="3432" y="1499"/>
                </a:lnTo>
                <a:lnTo>
                  <a:pt x="3464" y="1567"/>
                </a:lnTo>
                <a:lnTo>
                  <a:pt x="3529" y="1765"/>
                </a:lnTo>
                <a:lnTo>
                  <a:pt x="3535" y="1787"/>
                </a:lnTo>
                <a:close/>
                <a:moveTo>
                  <a:pt x="6017" y="2342"/>
                </a:moveTo>
                <a:lnTo>
                  <a:pt x="6020" y="2409"/>
                </a:lnTo>
                <a:lnTo>
                  <a:pt x="6099" y="2510"/>
                </a:lnTo>
                <a:lnTo>
                  <a:pt x="6106" y="2520"/>
                </a:lnTo>
                <a:lnTo>
                  <a:pt x="6126" y="2559"/>
                </a:lnTo>
                <a:lnTo>
                  <a:pt x="6137" y="2594"/>
                </a:lnTo>
                <a:lnTo>
                  <a:pt x="6138" y="2611"/>
                </a:lnTo>
                <a:lnTo>
                  <a:pt x="6137" y="2627"/>
                </a:lnTo>
                <a:lnTo>
                  <a:pt x="6137" y="2751"/>
                </a:lnTo>
                <a:lnTo>
                  <a:pt x="6121" y="2805"/>
                </a:lnTo>
                <a:lnTo>
                  <a:pt x="6105" y="2857"/>
                </a:lnTo>
                <a:lnTo>
                  <a:pt x="6090" y="2907"/>
                </a:lnTo>
                <a:lnTo>
                  <a:pt x="6075" y="2955"/>
                </a:lnTo>
                <a:lnTo>
                  <a:pt x="6061" y="3003"/>
                </a:lnTo>
                <a:lnTo>
                  <a:pt x="6048" y="3050"/>
                </a:lnTo>
                <a:lnTo>
                  <a:pt x="6035" y="3096"/>
                </a:lnTo>
                <a:lnTo>
                  <a:pt x="6024" y="3142"/>
                </a:lnTo>
                <a:lnTo>
                  <a:pt x="6013" y="3187"/>
                </a:lnTo>
                <a:lnTo>
                  <a:pt x="6003" y="3234"/>
                </a:lnTo>
                <a:lnTo>
                  <a:pt x="5995" y="3280"/>
                </a:lnTo>
                <a:lnTo>
                  <a:pt x="5988" y="3328"/>
                </a:lnTo>
                <a:lnTo>
                  <a:pt x="5982" y="3377"/>
                </a:lnTo>
                <a:lnTo>
                  <a:pt x="5978" y="3426"/>
                </a:lnTo>
                <a:lnTo>
                  <a:pt x="5976" y="3478"/>
                </a:lnTo>
                <a:lnTo>
                  <a:pt x="5975" y="3532"/>
                </a:lnTo>
                <a:lnTo>
                  <a:pt x="5999" y="3718"/>
                </a:lnTo>
                <a:lnTo>
                  <a:pt x="6007" y="3720"/>
                </a:lnTo>
                <a:lnTo>
                  <a:pt x="6008" y="3720"/>
                </a:lnTo>
                <a:lnTo>
                  <a:pt x="6010" y="3721"/>
                </a:lnTo>
                <a:lnTo>
                  <a:pt x="6020" y="3724"/>
                </a:lnTo>
                <a:lnTo>
                  <a:pt x="6027" y="3724"/>
                </a:lnTo>
                <a:lnTo>
                  <a:pt x="6039" y="3722"/>
                </a:lnTo>
                <a:lnTo>
                  <a:pt x="6050" y="3718"/>
                </a:lnTo>
                <a:lnTo>
                  <a:pt x="6051" y="3718"/>
                </a:lnTo>
                <a:lnTo>
                  <a:pt x="6062" y="3709"/>
                </a:lnTo>
                <a:lnTo>
                  <a:pt x="6070" y="3699"/>
                </a:lnTo>
                <a:lnTo>
                  <a:pt x="6078" y="3685"/>
                </a:lnTo>
                <a:lnTo>
                  <a:pt x="6086" y="3668"/>
                </a:lnTo>
                <a:lnTo>
                  <a:pt x="6128" y="3627"/>
                </a:lnTo>
                <a:lnTo>
                  <a:pt x="6168" y="3586"/>
                </a:lnTo>
                <a:lnTo>
                  <a:pt x="6204" y="3546"/>
                </a:lnTo>
                <a:lnTo>
                  <a:pt x="6239" y="3507"/>
                </a:lnTo>
                <a:lnTo>
                  <a:pt x="6270" y="3468"/>
                </a:lnTo>
                <a:lnTo>
                  <a:pt x="6302" y="3429"/>
                </a:lnTo>
                <a:lnTo>
                  <a:pt x="6332" y="3388"/>
                </a:lnTo>
                <a:lnTo>
                  <a:pt x="6361" y="3349"/>
                </a:lnTo>
                <a:lnTo>
                  <a:pt x="6420" y="3268"/>
                </a:lnTo>
                <a:lnTo>
                  <a:pt x="6480" y="3183"/>
                </a:lnTo>
                <a:lnTo>
                  <a:pt x="6512" y="3140"/>
                </a:lnTo>
                <a:lnTo>
                  <a:pt x="6546" y="3094"/>
                </a:lnTo>
                <a:lnTo>
                  <a:pt x="6581" y="3048"/>
                </a:lnTo>
                <a:lnTo>
                  <a:pt x="6619" y="3000"/>
                </a:lnTo>
                <a:lnTo>
                  <a:pt x="6659" y="2940"/>
                </a:lnTo>
                <a:lnTo>
                  <a:pt x="6696" y="2898"/>
                </a:lnTo>
                <a:lnTo>
                  <a:pt x="6702" y="2895"/>
                </a:lnTo>
                <a:lnTo>
                  <a:pt x="6705" y="2892"/>
                </a:lnTo>
                <a:lnTo>
                  <a:pt x="6714" y="2889"/>
                </a:lnTo>
                <a:lnTo>
                  <a:pt x="6718" y="2889"/>
                </a:lnTo>
                <a:lnTo>
                  <a:pt x="6734" y="2894"/>
                </a:lnTo>
                <a:lnTo>
                  <a:pt x="6758" y="2906"/>
                </a:lnTo>
                <a:lnTo>
                  <a:pt x="6767" y="2913"/>
                </a:lnTo>
                <a:lnTo>
                  <a:pt x="6761" y="2925"/>
                </a:lnTo>
                <a:lnTo>
                  <a:pt x="6753" y="2946"/>
                </a:lnTo>
                <a:lnTo>
                  <a:pt x="6750" y="2964"/>
                </a:lnTo>
                <a:lnTo>
                  <a:pt x="6752" y="2980"/>
                </a:lnTo>
                <a:lnTo>
                  <a:pt x="6755" y="2987"/>
                </a:lnTo>
                <a:lnTo>
                  <a:pt x="6755" y="3124"/>
                </a:lnTo>
                <a:lnTo>
                  <a:pt x="6759" y="3132"/>
                </a:lnTo>
                <a:lnTo>
                  <a:pt x="6764" y="3141"/>
                </a:lnTo>
                <a:lnTo>
                  <a:pt x="6767" y="3154"/>
                </a:lnTo>
                <a:lnTo>
                  <a:pt x="6765" y="3160"/>
                </a:lnTo>
                <a:lnTo>
                  <a:pt x="6764" y="3162"/>
                </a:lnTo>
                <a:lnTo>
                  <a:pt x="6764" y="3165"/>
                </a:lnTo>
                <a:lnTo>
                  <a:pt x="6759" y="3169"/>
                </a:lnTo>
                <a:lnTo>
                  <a:pt x="6755" y="3173"/>
                </a:lnTo>
                <a:lnTo>
                  <a:pt x="6765" y="3245"/>
                </a:lnTo>
                <a:lnTo>
                  <a:pt x="6757" y="3315"/>
                </a:lnTo>
                <a:lnTo>
                  <a:pt x="6748" y="3348"/>
                </a:lnTo>
                <a:lnTo>
                  <a:pt x="6746" y="3350"/>
                </a:lnTo>
                <a:lnTo>
                  <a:pt x="6733" y="3382"/>
                </a:lnTo>
                <a:lnTo>
                  <a:pt x="6693" y="3446"/>
                </a:lnTo>
                <a:lnTo>
                  <a:pt x="6643" y="3569"/>
                </a:lnTo>
                <a:lnTo>
                  <a:pt x="6582" y="3681"/>
                </a:lnTo>
                <a:lnTo>
                  <a:pt x="6458" y="3854"/>
                </a:lnTo>
                <a:lnTo>
                  <a:pt x="6334" y="4004"/>
                </a:lnTo>
                <a:lnTo>
                  <a:pt x="6326" y="4007"/>
                </a:lnTo>
                <a:lnTo>
                  <a:pt x="6322" y="4009"/>
                </a:lnTo>
                <a:lnTo>
                  <a:pt x="6319" y="4013"/>
                </a:lnTo>
                <a:lnTo>
                  <a:pt x="6311" y="4023"/>
                </a:lnTo>
                <a:lnTo>
                  <a:pt x="6260" y="4102"/>
                </a:lnTo>
                <a:lnTo>
                  <a:pt x="6252" y="4109"/>
                </a:lnTo>
                <a:lnTo>
                  <a:pt x="6249" y="4113"/>
                </a:lnTo>
                <a:lnTo>
                  <a:pt x="6246" y="4116"/>
                </a:lnTo>
                <a:lnTo>
                  <a:pt x="6232" y="4127"/>
                </a:lnTo>
                <a:lnTo>
                  <a:pt x="6229" y="4129"/>
                </a:lnTo>
                <a:lnTo>
                  <a:pt x="6227" y="4129"/>
                </a:lnTo>
                <a:lnTo>
                  <a:pt x="6225" y="4131"/>
                </a:lnTo>
                <a:lnTo>
                  <a:pt x="6210" y="4137"/>
                </a:lnTo>
                <a:lnTo>
                  <a:pt x="6204" y="4139"/>
                </a:lnTo>
                <a:lnTo>
                  <a:pt x="6189" y="4139"/>
                </a:lnTo>
                <a:lnTo>
                  <a:pt x="6187" y="4140"/>
                </a:lnTo>
                <a:lnTo>
                  <a:pt x="6171" y="4139"/>
                </a:lnTo>
                <a:lnTo>
                  <a:pt x="6165" y="4137"/>
                </a:lnTo>
                <a:lnTo>
                  <a:pt x="6161" y="4137"/>
                </a:lnTo>
                <a:lnTo>
                  <a:pt x="6153" y="4134"/>
                </a:lnTo>
                <a:lnTo>
                  <a:pt x="6149" y="4132"/>
                </a:lnTo>
                <a:lnTo>
                  <a:pt x="6147" y="4132"/>
                </a:lnTo>
                <a:lnTo>
                  <a:pt x="6068" y="4090"/>
                </a:lnTo>
                <a:lnTo>
                  <a:pt x="6008" y="4052"/>
                </a:lnTo>
                <a:lnTo>
                  <a:pt x="5937" y="3992"/>
                </a:lnTo>
                <a:lnTo>
                  <a:pt x="5863" y="3906"/>
                </a:lnTo>
                <a:lnTo>
                  <a:pt x="5816" y="3829"/>
                </a:lnTo>
                <a:lnTo>
                  <a:pt x="5787" y="3764"/>
                </a:lnTo>
                <a:lnTo>
                  <a:pt x="5755" y="3648"/>
                </a:lnTo>
                <a:lnTo>
                  <a:pt x="5739" y="3520"/>
                </a:lnTo>
                <a:lnTo>
                  <a:pt x="5714" y="3433"/>
                </a:lnTo>
                <a:lnTo>
                  <a:pt x="5801" y="2812"/>
                </a:lnTo>
                <a:lnTo>
                  <a:pt x="5864" y="2429"/>
                </a:lnTo>
                <a:lnTo>
                  <a:pt x="5861" y="2419"/>
                </a:lnTo>
                <a:lnTo>
                  <a:pt x="5857" y="2404"/>
                </a:lnTo>
                <a:lnTo>
                  <a:pt x="5857" y="2391"/>
                </a:lnTo>
                <a:lnTo>
                  <a:pt x="5861" y="2382"/>
                </a:lnTo>
                <a:lnTo>
                  <a:pt x="5864" y="2379"/>
                </a:lnTo>
                <a:lnTo>
                  <a:pt x="5867" y="2361"/>
                </a:lnTo>
                <a:lnTo>
                  <a:pt x="5867" y="2345"/>
                </a:lnTo>
                <a:lnTo>
                  <a:pt x="5865" y="2338"/>
                </a:lnTo>
                <a:lnTo>
                  <a:pt x="5862" y="2331"/>
                </a:lnTo>
                <a:lnTo>
                  <a:pt x="5851" y="2318"/>
                </a:lnTo>
                <a:lnTo>
                  <a:pt x="5855" y="2311"/>
                </a:lnTo>
                <a:lnTo>
                  <a:pt x="5862" y="2307"/>
                </a:lnTo>
                <a:lnTo>
                  <a:pt x="5880" y="2296"/>
                </a:lnTo>
                <a:lnTo>
                  <a:pt x="5894" y="2292"/>
                </a:lnTo>
                <a:lnTo>
                  <a:pt x="5921" y="2293"/>
                </a:lnTo>
                <a:lnTo>
                  <a:pt x="5963" y="2307"/>
                </a:lnTo>
                <a:lnTo>
                  <a:pt x="5988" y="2318"/>
                </a:lnTo>
                <a:lnTo>
                  <a:pt x="5989" y="2334"/>
                </a:lnTo>
                <a:lnTo>
                  <a:pt x="6017" y="2342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rgbClr val="690000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160"/>
          </a:p>
        </p:txBody>
      </p:sp>
      <p:pic>
        <p:nvPicPr>
          <p:cNvPr id="26635" name="Picture 12" descr="C:\Users\PC\Desktop\zqq\201513_0002_20_0006_-----4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34" y="5415916"/>
            <a:ext cx="10997566" cy="1442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6" name="Picture 13" descr="C:\Users\PC\Desktop\zqq\201513_0000_-----4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" y="4638676"/>
            <a:ext cx="7239000" cy="2219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7" name="Picture 2" descr="C:\Users\PC\Desktop\聚焦两会2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536" y="5257800"/>
            <a:ext cx="1844040" cy="1196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8" name="Freeform 11"/>
          <p:cNvSpPr>
            <a:spLocks noEditPoints="1" noChangeArrowheads="1"/>
          </p:cNvSpPr>
          <p:nvPr/>
        </p:nvSpPr>
        <p:spPr bwMode="auto">
          <a:xfrm>
            <a:off x="2981326" y="1268730"/>
            <a:ext cx="6743700" cy="1941196"/>
          </a:xfrm>
          <a:custGeom>
            <a:avLst/>
            <a:gdLst>
              <a:gd name="T0" fmla="*/ 2147483646 w 16941"/>
              <a:gd name="T1" fmla="*/ 2147483646 h 4875"/>
              <a:gd name="T2" fmla="*/ 2147483646 w 16941"/>
              <a:gd name="T3" fmla="*/ 2147483646 h 4875"/>
              <a:gd name="T4" fmla="*/ 2147483646 w 16941"/>
              <a:gd name="T5" fmla="*/ 2147483646 h 4875"/>
              <a:gd name="T6" fmla="*/ 2147483646 w 16941"/>
              <a:gd name="T7" fmla="*/ 2147483646 h 4875"/>
              <a:gd name="T8" fmla="*/ 2147483646 w 16941"/>
              <a:gd name="T9" fmla="*/ 2147483646 h 4875"/>
              <a:gd name="T10" fmla="*/ 2147483646 w 16941"/>
              <a:gd name="T11" fmla="*/ 2147483646 h 4875"/>
              <a:gd name="T12" fmla="*/ 2147483646 w 16941"/>
              <a:gd name="T13" fmla="*/ 2147483646 h 4875"/>
              <a:gd name="T14" fmla="*/ 2147483646 w 16941"/>
              <a:gd name="T15" fmla="*/ 2147483646 h 4875"/>
              <a:gd name="T16" fmla="*/ 2147483646 w 16941"/>
              <a:gd name="T17" fmla="*/ 2147483646 h 4875"/>
              <a:gd name="T18" fmla="*/ 2147483646 w 16941"/>
              <a:gd name="T19" fmla="*/ 2147483646 h 4875"/>
              <a:gd name="T20" fmla="*/ 2147483646 w 16941"/>
              <a:gd name="T21" fmla="*/ 2147483646 h 4875"/>
              <a:gd name="T22" fmla="*/ 2147483646 w 16941"/>
              <a:gd name="T23" fmla="*/ 2147483646 h 4875"/>
              <a:gd name="T24" fmla="*/ 2147483646 w 16941"/>
              <a:gd name="T25" fmla="*/ 2147483646 h 4875"/>
              <a:gd name="T26" fmla="*/ 2147483646 w 16941"/>
              <a:gd name="T27" fmla="*/ 2147483646 h 4875"/>
              <a:gd name="T28" fmla="*/ 2147483646 w 16941"/>
              <a:gd name="T29" fmla="*/ 2147483646 h 4875"/>
              <a:gd name="T30" fmla="*/ 2147483646 w 16941"/>
              <a:gd name="T31" fmla="*/ 2147483646 h 4875"/>
              <a:gd name="T32" fmla="*/ 2147483646 w 16941"/>
              <a:gd name="T33" fmla="*/ 2147483646 h 4875"/>
              <a:gd name="T34" fmla="*/ 2147483646 w 16941"/>
              <a:gd name="T35" fmla="*/ 2147483646 h 4875"/>
              <a:gd name="T36" fmla="*/ 2147483646 w 16941"/>
              <a:gd name="T37" fmla="*/ 2147483646 h 4875"/>
              <a:gd name="T38" fmla="*/ 2147483646 w 16941"/>
              <a:gd name="T39" fmla="*/ 2147483646 h 4875"/>
              <a:gd name="T40" fmla="*/ 2147483646 w 16941"/>
              <a:gd name="T41" fmla="*/ 2147483646 h 4875"/>
              <a:gd name="T42" fmla="*/ 2147483646 w 16941"/>
              <a:gd name="T43" fmla="*/ 2147483646 h 4875"/>
              <a:gd name="T44" fmla="*/ 2147483646 w 16941"/>
              <a:gd name="T45" fmla="*/ 2147483646 h 4875"/>
              <a:gd name="T46" fmla="*/ 2147483646 w 16941"/>
              <a:gd name="T47" fmla="*/ 2147483646 h 4875"/>
              <a:gd name="T48" fmla="*/ 2147483646 w 16941"/>
              <a:gd name="T49" fmla="*/ 2147483646 h 4875"/>
              <a:gd name="T50" fmla="*/ 2147483646 w 16941"/>
              <a:gd name="T51" fmla="*/ 2147483646 h 4875"/>
              <a:gd name="T52" fmla="*/ 2147483646 w 16941"/>
              <a:gd name="T53" fmla="*/ 2147483646 h 4875"/>
              <a:gd name="T54" fmla="*/ 2147483646 w 16941"/>
              <a:gd name="T55" fmla="*/ 2147483646 h 4875"/>
              <a:gd name="T56" fmla="*/ 2147483646 w 16941"/>
              <a:gd name="T57" fmla="*/ 2147483646 h 4875"/>
              <a:gd name="T58" fmla="*/ 2147483646 w 16941"/>
              <a:gd name="T59" fmla="*/ 2147483646 h 4875"/>
              <a:gd name="T60" fmla="*/ 2147483646 w 16941"/>
              <a:gd name="T61" fmla="*/ 2147483646 h 4875"/>
              <a:gd name="T62" fmla="*/ 2147483646 w 16941"/>
              <a:gd name="T63" fmla="*/ 2147483646 h 4875"/>
              <a:gd name="T64" fmla="*/ 2147483646 w 16941"/>
              <a:gd name="T65" fmla="*/ 2147483646 h 4875"/>
              <a:gd name="T66" fmla="*/ 2147483646 w 16941"/>
              <a:gd name="T67" fmla="*/ 2147483646 h 4875"/>
              <a:gd name="T68" fmla="*/ 2147483646 w 16941"/>
              <a:gd name="T69" fmla="*/ 2147483646 h 4875"/>
              <a:gd name="T70" fmla="*/ 2147483646 w 16941"/>
              <a:gd name="T71" fmla="*/ 2147483646 h 4875"/>
              <a:gd name="T72" fmla="*/ 2147483646 w 16941"/>
              <a:gd name="T73" fmla="*/ 2147483646 h 4875"/>
              <a:gd name="T74" fmla="*/ 2147483646 w 16941"/>
              <a:gd name="T75" fmla="*/ 2147483646 h 4875"/>
              <a:gd name="T76" fmla="*/ 2147483646 w 16941"/>
              <a:gd name="T77" fmla="*/ 2147483646 h 4875"/>
              <a:gd name="T78" fmla="*/ 2147483646 w 16941"/>
              <a:gd name="T79" fmla="*/ 2147483646 h 4875"/>
              <a:gd name="T80" fmla="*/ 2147483646 w 16941"/>
              <a:gd name="T81" fmla="*/ 2147483646 h 4875"/>
              <a:gd name="T82" fmla="*/ 2147483646 w 16941"/>
              <a:gd name="T83" fmla="*/ 2147483646 h 4875"/>
              <a:gd name="T84" fmla="*/ 2147483646 w 16941"/>
              <a:gd name="T85" fmla="*/ 2147483646 h 4875"/>
              <a:gd name="T86" fmla="*/ 2147483646 w 16941"/>
              <a:gd name="T87" fmla="*/ 2147483646 h 4875"/>
              <a:gd name="T88" fmla="*/ 2147483646 w 16941"/>
              <a:gd name="T89" fmla="*/ 2147483646 h 4875"/>
              <a:gd name="T90" fmla="*/ 2147483646 w 16941"/>
              <a:gd name="T91" fmla="*/ 2147483646 h 4875"/>
              <a:gd name="T92" fmla="*/ 2147483646 w 16941"/>
              <a:gd name="T93" fmla="*/ 2147483646 h 4875"/>
              <a:gd name="T94" fmla="*/ 2147483646 w 16941"/>
              <a:gd name="T95" fmla="*/ 2147483646 h 4875"/>
              <a:gd name="T96" fmla="*/ 2147483646 w 16941"/>
              <a:gd name="T97" fmla="*/ 2147483646 h 4875"/>
              <a:gd name="T98" fmla="*/ 2147483646 w 16941"/>
              <a:gd name="T99" fmla="*/ 2147483646 h 4875"/>
              <a:gd name="T100" fmla="*/ 2147483646 w 16941"/>
              <a:gd name="T101" fmla="*/ 2147483646 h 4875"/>
              <a:gd name="T102" fmla="*/ 2147483646 w 16941"/>
              <a:gd name="T103" fmla="*/ 2147483646 h 4875"/>
              <a:gd name="T104" fmla="*/ 2147483646 w 16941"/>
              <a:gd name="T105" fmla="*/ 2147483646 h 4875"/>
              <a:gd name="T106" fmla="*/ 2147483646 w 16941"/>
              <a:gd name="T107" fmla="*/ 2147483646 h 4875"/>
              <a:gd name="T108" fmla="*/ 2147483646 w 16941"/>
              <a:gd name="T109" fmla="*/ 2147483646 h 4875"/>
              <a:gd name="T110" fmla="*/ 2147483646 w 16941"/>
              <a:gd name="T111" fmla="*/ 2147483646 h 4875"/>
              <a:gd name="T112" fmla="*/ 2147483646 w 16941"/>
              <a:gd name="T113" fmla="*/ 2147483646 h 4875"/>
              <a:gd name="T114" fmla="*/ 2147483646 w 16941"/>
              <a:gd name="T115" fmla="*/ 2147483646 h 4875"/>
              <a:gd name="T116" fmla="*/ 2147483646 w 16941"/>
              <a:gd name="T117" fmla="*/ 2147483646 h 4875"/>
              <a:gd name="T118" fmla="*/ 2147483646 w 16941"/>
              <a:gd name="T119" fmla="*/ 2147483646 h 4875"/>
              <a:gd name="T120" fmla="*/ 2147483646 w 16941"/>
              <a:gd name="T121" fmla="*/ 2147483646 h 4875"/>
              <a:gd name="T122" fmla="*/ 2147483646 w 16941"/>
              <a:gd name="T123" fmla="*/ 2147483646 h 48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941"/>
              <a:gd name="T187" fmla="*/ 0 h 4875"/>
              <a:gd name="T188" fmla="*/ 16941 w 16941"/>
              <a:gd name="T189" fmla="*/ 4875 h 48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941" h="4875">
                <a:moveTo>
                  <a:pt x="2867" y="2964"/>
                </a:moveTo>
                <a:lnTo>
                  <a:pt x="2856" y="2967"/>
                </a:lnTo>
                <a:lnTo>
                  <a:pt x="2844" y="2972"/>
                </a:lnTo>
                <a:lnTo>
                  <a:pt x="2835" y="2981"/>
                </a:lnTo>
                <a:lnTo>
                  <a:pt x="2827" y="2991"/>
                </a:lnTo>
                <a:lnTo>
                  <a:pt x="2821" y="3007"/>
                </a:lnTo>
                <a:lnTo>
                  <a:pt x="2803" y="3143"/>
                </a:lnTo>
                <a:lnTo>
                  <a:pt x="2861" y="3727"/>
                </a:lnTo>
                <a:lnTo>
                  <a:pt x="3015" y="3649"/>
                </a:lnTo>
                <a:lnTo>
                  <a:pt x="3229" y="3492"/>
                </a:lnTo>
                <a:lnTo>
                  <a:pt x="3444" y="3377"/>
                </a:lnTo>
                <a:lnTo>
                  <a:pt x="3094" y="3084"/>
                </a:lnTo>
                <a:lnTo>
                  <a:pt x="3083" y="3083"/>
                </a:lnTo>
                <a:lnTo>
                  <a:pt x="3075" y="3080"/>
                </a:lnTo>
                <a:lnTo>
                  <a:pt x="3055" y="3069"/>
                </a:lnTo>
                <a:lnTo>
                  <a:pt x="3044" y="3060"/>
                </a:lnTo>
                <a:lnTo>
                  <a:pt x="2995" y="3000"/>
                </a:lnTo>
                <a:lnTo>
                  <a:pt x="2972" y="2983"/>
                </a:lnTo>
                <a:lnTo>
                  <a:pt x="2959" y="2974"/>
                </a:lnTo>
                <a:lnTo>
                  <a:pt x="2933" y="2968"/>
                </a:lnTo>
                <a:lnTo>
                  <a:pt x="2919" y="2968"/>
                </a:lnTo>
                <a:lnTo>
                  <a:pt x="2899" y="2964"/>
                </a:lnTo>
                <a:lnTo>
                  <a:pt x="2882" y="2962"/>
                </a:lnTo>
                <a:lnTo>
                  <a:pt x="2867" y="2964"/>
                </a:lnTo>
                <a:close/>
                <a:moveTo>
                  <a:pt x="12029" y="3184"/>
                </a:moveTo>
                <a:lnTo>
                  <a:pt x="12019" y="3169"/>
                </a:lnTo>
                <a:lnTo>
                  <a:pt x="12007" y="3158"/>
                </a:lnTo>
                <a:lnTo>
                  <a:pt x="11997" y="3152"/>
                </a:lnTo>
                <a:lnTo>
                  <a:pt x="11662" y="3289"/>
                </a:lnTo>
                <a:lnTo>
                  <a:pt x="11630" y="3321"/>
                </a:lnTo>
                <a:lnTo>
                  <a:pt x="11358" y="3436"/>
                </a:lnTo>
                <a:lnTo>
                  <a:pt x="11264" y="3425"/>
                </a:lnTo>
                <a:lnTo>
                  <a:pt x="11190" y="3436"/>
                </a:lnTo>
                <a:lnTo>
                  <a:pt x="11158" y="3415"/>
                </a:lnTo>
                <a:lnTo>
                  <a:pt x="11147" y="3416"/>
                </a:lnTo>
                <a:lnTo>
                  <a:pt x="11140" y="3417"/>
                </a:lnTo>
                <a:lnTo>
                  <a:pt x="11131" y="3420"/>
                </a:lnTo>
                <a:lnTo>
                  <a:pt x="11126" y="3425"/>
                </a:lnTo>
                <a:lnTo>
                  <a:pt x="11140" y="3476"/>
                </a:lnTo>
                <a:lnTo>
                  <a:pt x="11237" y="3680"/>
                </a:lnTo>
                <a:lnTo>
                  <a:pt x="11264" y="3720"/>
                </a:lnTo>
                <a:lnTo>
                  <a:pt x="11294" y="3709"/>
                </a:lnTo>
                <a:lnTo>
                  <a:pt x="11578" y="3635"/>
                </a:lnTo>
                <a:lnTo>
                  <a:pt x="11611" y="3613"/>
                </a:lnTo>
                <a:lnTo>
                  <a:pt x="11644" y="3591"/>
                </a:lnTo>
                <a:lnTo>
                  <a:pt x="11677" y="3568"/>
                </a:lnTo>
                <a:lnTo>
                  <a:pt x="11709" y="3546"/>
                </a:lnTo>
                <a:lnTo>
                  <a:pt x="11742" y="3524"/>
                </a:lnTo>
                <a:lnTo>
                  <a:pt x="11775" y="3502"/>
                </a:lnTo>
                <a:lnTo>
                  <a:pt x="11808" y="3479"/>
                </a:lnTo>
                <a:lnTo>
                  <a:pt x="11840" y="3457"/>
                </a:lnTo>
                <a:lnTo>
                  <a:pt x="11879" y="3425"/>
                </a:lnTo>
                <a:lnTo>
                  <a:pt x="11887" y="3417"/>
                </a:lnTo>
                <a:lnTo>
                  <a:pt x="11889" y="3414"/>
                </a:lnTo>
                <a:lnTo>
                  <a:pt x="11897" y="3408"/>
                </a:lnTo>
                <a:lnTo>
                  <a:pt x="11914" y="3394"/>
                </a:lnTo>
                <a:lnTo>
                  <a:pt x="12029" y="3184"/>
                </a:lnTo>
                <a:close/>
                <a:moveTo>
                  <a:pt x="3094" y="497"/>
                </a:moveTo>
                <a:lnTo>
                  <a:pt x="3095" y="478"/>
                </a:lnTo>
                <a:lnTo>
                  <a:pt x="3098" y="463"/>
                </a:lnTo>
                <a:lnTo>
                  <a:pt x="3104" y="448"/>
                </a:lnTo>
                <a:lnTo>
                  <a:pt x="3114" y="438"/>
                </a:lnTo>
                <a:lnTo>
                  <a:pt x="3348" y="380"/>
                </a:lnTo>
                <a:lnTo>
                  <a:pt x="3367" y="341"/>
                </a:lnTo>
                <a:lnTo>
                  <a:pt x="3391" y="349"/>
                </a:lnTo>
                <a:lnTo>
                  <a:pt x="3400" y="350"/>
                </a:lnTo>
                <a:lnTo>
                  <a:pt x="3403" y="349"/>
                </a:lnTo>
                <a:lnTo>
                  <a:pt x="3406" y="349"/>
                </a:lnTo>
                <a:lnTo>
                  <a:pt x="3413" y="347"/>
                </a:lnTo>
                <a:lnTo>
                  <a:pt x="3415" y="344"/>
                </a:lnTo>
                <a:lnTo>
                  <a:pt x="3415" y="343"/>
                </a:lnTo>
                <a:lnTo>
                  <a:pt x="3418" y="343"/>
                </a:lnTo>
                <a:lnTo>
                  <a:pt x="3424" y="341"/>
                </a:lnTo>
                <a:lnTo>
                  <a:pt x="3447" y="332"/>
                </a:lnTo>
                <a:lnTo>
                  <a:pt x="3492" y="326"/>
                </a:lnTo>
                <a:lnTo>
                  <a:pt x="3535" y="328"/>
                </a:lnTo>
                <a:lnTo>
                  <a:pt x="3576" y="340"/>
                </a:lnTo>
                <a:lnTo>
                  <a:pt x="3612" y="359"/>
                </a:lnTo>
                <a:lnTo>
                  <a:pt x="3644" y="386"/>
                </a:lnTo>
                <a:lnTo>
                  <a:pt x="3675" y="424"/>
                </a:lnTo>
                <a:lnTo>
                  <a:pt x="3704" y="469"/>
                </a:lnTo>
                <a:lnTo>
                  <a:pt x="3816" y="677"/>
                </a:lnTo>
                <a:lnTo>
                  <a:pt x="3845" y="721"/>
                </a:lnTo>
                <a:lnTo>
                  <a:pt x="3849" y="726"/>
                </a:lnTo>
                <a:lnTo>
                  <a:pt x="3852" y="731"/>
                </a:lnTo>
                <a:lnTo>
                  <a:pt x="3854" y="737"/>
                </a:lnTo>
                <a:lnTo>
                  <a:pt x="3856" y="766"/>
                </a:lnTo>
                <a:lnTo>
                  <a:pt x="3848" y="817"/>
                </a:lnTo>
                <a:lnTo>
                  <a:pt x="3795" y="964"/>
                </a:lnTo>
                <a:lnTo>
                  <a:pt x="3779" y="958"/>
                </a:lnTo>
                <a:lnTo>
                  <a:pt x="3764" y="958"/>
                </a:lnTo>
                <a:lnTo>
                  <a:pt x="3748" y="960"/>
                </a:lnTo>
                <a:lnTo>
                  <a:pt x="3721" y="976"/>
                </a:lnTo>
                <a:lnTo>
                  <a:pt x="3691" y="1003"/>
                </a:lnTo>
                <a:lnTo>
                  <a:pt x="3678" y="1021"/>
                </a:lnTo>
                <a:lnTo>
                  <a:pt x="3600" y="1021"/>
                </a:lnTo>
                <a:lnTo>
                  <a:pt x="3571" y="1027"/>
                </a:lnTo>
                <a:lnTo>
                  <a:pt x="3546" y="1026"/>
                </a:lnTo>
                <a:lnTo>
                  <a:pt x="3534" y="1023"/>
                </a:lnTo>
                <a:lnTo>
                  <a:pt x="3523" y="1018"/>
                </a:lnTo>
                <a:lnTo>
                  <a:pt x="3503" y="1003"/>
                </a:lnTo>
                <a:lnTo>
                  <a:pt x="3406" y="983"/>
                </a:lnTo>
                <a:lnTo>
                  <a:pt x="3367" y="965"/>
                </a:lnTo>
                <a:lnTo>
                  <a:pt x="3356" y="958"/>
                </a:lnTo>
                <a:lnTo>
                  <a:pt x="3338" y="941"/>
                </a:lnTo>
                <a:lnTo>
                  <a:pt x="3332" y="933"/>
                </a:lnTo>
                <a:lnTo>
                  <a:pt x="3328" y="924"/>
                </a:lnTo>
                <a:lnTo>
                  <a:pt x="3191" y="847"/>
                </a:lnTo>
                <a:lnTo>
                  <a:pt x="3075" y="750"/>
                </a:lnTo>
                <a:lnTo>
                  <a:pt x="3060" y="746"/>
                </a:lnTo>
                <a:lnTo>
                  <a:pt x="3044" y="743"/>
                </a:lnTo>
                <a:lnTo>
                  <a:pt x="3029" y="735"/>
                </a:lnTo>
                <a:lnTo>
                  <a:pt x="3001" y="710"/>
                </a:lnTo>
                <a:lnTo>
                  <a:pt x="2986" y="695"/>
                </a:lnTo>
                <a:lnTo>
                  <a:pt x="2958" y="652"/>
                </a:lnTo>
                <a:lnTo>
                  <a:pt x="2967" y="653"/>
                </a:lnTo>
                <a:lnTo>
                  <a:pt x="2975" y="653"/>
                </a:lnTo>
                <a:lnTo>
                  <a:pt x="2994" y="649"/>
                </a:lnTo>
                <a:lnTo>
                  <a:pt x="3012" y="638"/>
                </a:lnTo>
                <a:lnTo>
                  <a:pt x="3030" y="622"/>
                </a:lnTo>
                <a:lnTo>
                  <a:pt x="3045" y="598"/>
                </a:lnTo>
                <a:lnTo>
                  <a:pt x="3046" y="594"/>
                </a:lnTo>
                <a:lnTo>
                  <a:pt x="3062" y="570"/>
                </a:lnTo>
                <a:lnTo>
                  <a:pt x="3094" y="497"/>
                </a:lnTo>
                <a:close/>
                <a:moveTo>
                  <a:pt x="15292" y="28"/>
                </a:moveTo>
                <a:lnTo>
                  <a:pt x="15331" y="22"/>
                </a:lnTo>
                <a:lnTo>
                  <a:pt x="15370" y="17"/>
                </a:lnTo>
                <a:lnTo>
                  <a:pt x="15408" y="13"/>
                </a:lnTo>
                <a:lnTo>
                  <a:pt x="15446" y="10"/>
                </a:lnTo>
                <a:lnTo>
                  <a:pt x="15484" y="6"/>
                </a:lnTo>
                <a:lnTo>
                  <a:pt x="15522" y="3"/>
                </a:lnTo>
                <a:lnTo>
                  <a:pt x="15560" y="2"/>
                </a:lnTo>
                <a:lnTo>
                  <a:pt x="15597" y="0"/>
                </a:lnTo>
                <a:lnTo>
                  <a:pt x="15635" y="0"/>
                </a:lnTo>
                <a:lnTo>
                  <a:pt x="15673" y="0"/>
                </a:lnTo>
                <a:lnTo>
                  <a:pt x="15711" y="1"/>
                </a:lnTo>
                <a:lnTo>
                  <a:pt x="15748" y="2"/>
                </a:lnTo>
                <a:lnTo>
                  <a:pt x="15785" y="4"/>
                </a:lnTo>
                <a:lnTo>
                  <a:pt x="15822" y="7"/>
                </a:lnTo>
                <a:lnTo>
                  <a:pt x="15859" y="11"/>
                </a:lnTo>
                <a:lnTo>
                  <a:pt x="15896" y="15"/>
                </a:lnTo>
                <a:lnTo>
                  <a:pt x="15933" y="19"/>
                </a:lnTo>
                <a:lnTo>
                  <a:pt x="15969" y="24"/>
                </a:lnTo>
                <a:lnTo>
                  <a:pt x="16006" y="31"/>
                </a:lnTo>
                <a:lnTo>
                  <a:pt x="16042" y="37"/>
                </a:lnTo>
                <a:lnTo>
                  <a:pt x="16079" y="44"/>
                </a:lnTo>
                <a:lnTo>
                  <a:pt x="16115" y="53"/>
                </a:lnTo>
                <a:lnTo>
                  <a:pt x="16151" y="61"/>
                </a:lnTo>
                <a:lnTo>
                  <a:pt x="16187" y="71"/>
                </a:lnTo>
                <a:lnTo>
                  <a:pt x="16223" y="80"/>
                </a:lnTo>
                <a:lnTo>
                  <a:pt x="16259" y="91"/>
                </a:lnTo>
                <a:lnTo>
                  <a:pt x="16295" y="103"/>
                </a:lnTo>
                <a:lnTo>
                  <a:pt x="16331" y="114"/>
                </a:lnTo>
                <a:lnTo>
                  <a:pt x="16367" y="127"/>
                </a:lnTo>
                <a:lnTo>
                  <a:pt x="16403" y="141"/>
                </a:lnTo>
                <a:lnTo>
                  <a:pt x="16438" y="155"/>
                </a:lnTo>
                <a:lnTo>
                  <a:pt x="16474" y="169"/>
                </a:lnTo>
                <a:lnTo>
                  <a:pt x="16509" y="184"/>
                </a:lnTo>
                <a:lnTo>
                  <a:pt x="16510" y="194"/>
                </a:lnTo>
                <a:lnTo>
                  <a:pt x="16513" y="202"/>
                </a:lnTo>
                <a:lnTo>
                  <a:pt x="16516" y="212"/>
                </a:lnTo>
                <a:lnTo>
                  <a:pt x="16520" y="221"/>
                </a:lnTo>
                <a:lnTo>
                  <a:pt x="16530" y="242"/>
                </a:lnTo>
                <a:lnTo>
                  <a:pt x="16543" y="265"/>
                </a:lnTo>
                <a:lnTo>
                  <a:pt x="16560" y="288"/>
                </a:lnTo>
                <a:lnTo>
                  <a:pt x="16579" y="312"/>
                </a:lnTo>
                <a:lnTo>
                  <a:pt x="16601" y="339"/>
                </a:lnTo>
                <a:lnTo>
                  <a:pt x="16627" y="366"/>
                </a:lnTo>
                <a:lnTo>
                  <a:pt x="16655" y="395"/>
                </a:lnTo>
                <a:lnTo>
                  <a:pt x="16687" y="426"/>
                </a:lnTo>
                <a:lnTo>
                  <a:pt x="16722" y="457"/>
                </a:lnTo>
                <a:lnTo>
                  <a:pt x="16759" y="490"/>
                </a:lnTo>
                <a:lnTo>
                  <a:pt x="16800" y="524"/>
                </a:lnTo>
                <a:lnTo>
                  <a:pt x="16844" y="560"/>
                </a:lnTo>
                <a:lnTo>
                  <a:pt x="16891" y="597"/>
                </a:lnTo>
                <a:lnTo>
                  <a:pt x="16941" y="636"/>
                </a:lnTo>
                <a:lnTo>
                  <a:pt x="16936" y="681"/>
                </a:lnTo>
                <a:lnTo>
                  <a:pt x="16929" y="724"/>
                </a:lnTo>
                <a:lnTo>
                  <a:pt x="16923" y="763"/>
                </a:lnTo>
                <a:lnTo>
                  <a:pt x="16917" y="800"/>
                </a:lnTo>
                <a:lnTo>
                  <a:pt x="16908" y="834"/>
                </a:lnTo>
                <a:lnTo>
                  <a:pt x="16900" y="866"/>
                </a:lnTo>
                <a:lnTo>
                  <a:pt x="16891" y="895"/>
                </a:lnTo>
                <a:lnTo>
                  <a:pt x="16882" y="921"/>
                </a:lnTo>
                <a:lnTo>
                  <a:pt x="16871" y="943"/>
                </a:lnTo>
                <a:lnTo>
                  <a:pt x="16861" y="965"/>
                </a:lnTo>
                <a:lnTo>
                  <a:pt x="16850" y="982"/>
                </a:lnTo>
                <a:lnTo>
                  <a:pt x="16837" y="996"/>
                </a:lnTo>
                <a:lnTo>
                  <a:pt x="16831" y="1003"/>
                </a:lnTo>
                <a:lnTo>
                  <a:pt x="16825" y="1009"/>
                </a:lnTo>
                <a:lnTo>
                  <a:pt x="16818" y="1014"/>
                </a:lnTo>
                <a:lnTo>
                  <a:pt x="16812" y="1019"/>
                </a:lnTo>
                <a:lnTo>
                  <a:pt x="16805" y="1022"/>
                </a:lnTo>
                <a:lnTo>
                  <a:pt x="16798" y="1025"/>
                </a:lnTo>
                <a:lnTo>
                  <a:pt x="16791" y="1027"/>
                </a:lnTo>
                <a:lnTo>
                  <a:pt x="16783" y="1029"/>
                </a:lnTo>
                <a:lnTo>
                  <a:pt x="16705" y="1009"/>
                </a:lnTo>
                <a:lnTo>
                  <a:pt x="16684" y="1013"/>
                </a:lnTo>
                <a:lnTo>
                  <a:pt x="16663" y="1020"/>
                </a:lnTo>
                <a:lnTo>
                  <a:pt x="16642" y="1030"/>
                </a:lnTo>
                <a:lnTo>
                  <a:pt x="16623" y="1044"/>
                </a:lnTo>
                <a:lnTo>
                  <a:pt x="16605" y="1061"/>
                </a:lnTo>
                <a:lnTo>
                  <a:pt x="16587" y="1081"/>
                </a:lnTo>
                <a:lnTo>
                  <a:pt x="16571" y="1104"/>
                </a:lnTo>
                <a:lnTo>
                  <a:pt x="16556" y="1131"/>
                </a:lnTo>
                <a:lnTo>
                  <a:pt x="16541" y="1159"/>
                </a:lnTo>
                <a:lnTo>
                  <a:pt x="16526" y="1192"/>
                </a:lnTo>
                <a:lnTo>
                  <a:pt x="16513" y="1228"/>
                </a:lnTo>
                <a:lnTo>
                  <a:pt x="16501" y="1267"/>
                </a:lnTo>
                <a:lnTo>
                  <a:pt x="16489" y="1372"/>
                </a:lnTo>
                <a:lnTo>
                  <a:pt x="16478" y="1476"/>
                </a:lnTo>
                <a:lnTo>
                  <a:pt x="16471" y="1578"/>
                </a:lnTo>
                <a:lnTo>
                  <a:pt x="16466" y="1677"/>
                </a:lnTo>
                <a:lnTo>
                  <a:pt x="16461" y="1776"/>
                </a:lnTo>
                <a:lnTo>
                  <a:pt x="16460" y="1872"/>
                </a:lnTo>
                <a:lnTo>
                  <a:pt x="16460" y="1967"/>
                </a:lnTo>
                <a:lnTo>
                  <a:pt x="16462" y="2061"/>
                </a:lnTo>
                <a:lnTo>
                  <a:pt x="16466" y="2153"/>
                </a:lnTo>
                <a:lnTo>
                  <a:pt x="16471" y="2244"/>
                </a:lnTo>
                <a:lnTo>
                  <a:pt x="16477" y="2333"/>
                </a:lnTo>
                <a:lnTo>
                  <a:pt x="16485" y="2421"/>
                </a:lnTo>
                <a:lnTo>
                  <a:pt x="16494" y="2507"/>
                </a:lnTo>
                <a:lnTo>
                  <a:pt x="16504" y="2593"/>
                </a:lnTo>
                <a:lnTo>
                  <a:pt x="16515" y="2678"/>
                </a:lnTo>
                <a:lnTo>
                  <a:pt x="16528" y="2762"/>
                </a:lnTo>
                <a:lnTo>
                  <a:pt x="16541" y="2844"/>
                </a:lnTo>
                <a:lnTo>
                  <a:pt x="16555" y="2926"/>
                </a:lnTo>
                <a:lnTo>
                  <a:pt x="16569" y="3006"/>
                </a:lnTo>
                <a:lnTo>
                  <a:pt x="16585" y="3086"/>
                </a:lnTo>
                <a:lnTo>
                  <a:pt x="16618" y="3241"/>
                </a:lnTo>
                <a:lnTo>
                  <a:pt x="16651" y="3395"/>
                </a:lnTo>
                <a:lnTo>
                  <a:pt x="16686" y="3546"/>
                </a:lnTo>
                <a:lnTo>
                  <a:pt x="16721" y="3694"/>
                </a:lnTo>
                <a:lnTo>
                  <a:pt x="16755" y="3840"/>
                </a:lnTo>
                <a:lnTo>
                  <a:pt x="16786" y="3986"/>
                </a:lnTo>
                <a:lnTo>
                  <a:pt x="16648" y="4264"/>
                </a:lnTo>
                <a:lnTo>
                  <a:pt x="16631" y="4298"/>
                </a:lnTo>
                <a:lnTo>
                  <a:pt x="16613" y="4329"/>
                </a:lnTo>
                <a:lnTo>
                  <a:pt x="16595" y="4358"/>
                </a:lnTo>
                <a:lnTo>
                  <a:pt x="16576" y="4386"/>
                </a:lnTo>
                <a:lnTo>
                  <a:pt x="16557" y="4410"/>
                </a:lnTo>
                <a:lnTo>
                  <a:pt x="16538" y="4433"/>
                </a:lnTo>
                <a:lnTo>
                  <a:pt x="16519" y="4454"/>
                </a:lnTo>
                <a:lnTo>
                  <a:pt x="16498" y="4473"/>
                </a:lnTo>
                <a:lnTo>
                  <a:pt x="16478" y="4489"/>
                </a:lnTo>
                <a:lnTo>
                  <a:pt x="16458" y="4503"/>
                </a:lnTo>
                <a:lnTo>
                  <a:pt x="16437" y="4515"/>
                </a:lnTo>
                <a:lnTo>
                  <a:pt x="16417" y="4526"/>
                </a:lnTo>
                <a:lnTo>
                  <a:pt x="16395" y="4533"/>
                </a:lnTo>
                <a:lnTo>
                  <a:pt x="16384" y="4536"/>
                </a:lnTo>
                <a:lnTo>
                  <a:pt x="16373" y="4539"/>
                </a:lnTo>
                <a:lnTo>
                  <a:pt x="16363" y="4540"/>
                </a:lnTo>
                <a:lnTo>
                  <a:pt x="16351" y="4543"/>
                </a:lnTo>
                <a:lnTo>
                  <a:pt x="16273" y="4518"/>
                </a:lnTo>
                <a:lnTo>
                  <a:pt x="16197" y="4494"/>
                </a:lnTo>
                <a:lnTo>
                  <a:pt x="16124" y="4471"/>
                </a:lnTo>
                <a:lnTo>
                  <a:pt x="16035" y="4444"/>
                </a:lnTo>
                <a:lnTo>
                  <a:pt x="15930" y="4413"/>
                </a:lnTo>
                <a:lnTo>
                  <a:pt x="15812" y="4379"/>
                </a:lnTo>
                <a:lnTo>
                  <a:pt x="15685" y="4343"/>
                </a:lnTo>
                <a:lnTo>
                  <a:pt x="15550" y="4306"/>
                </a:lnTo>
                <a:lnTo>
                  <a:pt x="15409" y="4267"/>
                </a:lnTo>
                <a:lnTo>
                  <a:pt x="15265" y="4228"/>
                </a:lnTo>
                <a:lnTo>
                  <a:pt x="15119" y="4188"/>
                </a:lnTo>
                <a:lnTo>
                  <a:pt x="14974" y="4149"/>
                </a:lnTo>
                <a:lnTo>
                  <a:pt x="14832" y="4109"/>
                </a:lnTo>
                <a:lnTo>
                  <a:pt x="14696" y="4072"/>
                </a:lnTo>
                <a:lnTo>
                  <a:pt x="14567" y="4037"/>
                </a:lnTo>
                <a:lnTo>
                  <a:pt x="14449" y="4006"/>
                </a:lnTo>
                <a:lnTo>
                  <a:pt x="14343" y="3976"/>
                </a:lnTo>
                <a:lnTo>
                  <a:pt x="14251" y="3950"/>
                </a:lnTo>
                <a:lnTo>
                  <a:pt x="14514" y="3764"/>
                </a:lnTo>
                <a:lnTo>
                  <a:pt x="14593" y="3766"/>
                </a:lnTo>
                <a:lnTo>
                  <a:pt x="14667" y="3770"/>
                </a:lnTo>
                <a:lnTo>
                  <a:pt x="14739" y="3773"/>
                </a:lnTo>
                <a:lnTo>
                  <a:pt x="14807" y="3777"/>
                </a:lnTo>
                <a:lnTo>
                  <a:pt x="14874" y="3781"/>
                </a:lnTo>
                <a:lnTo>
                  <a:pt x="14938" y="3785"/>
                </a:lnTo>
                <a:lnTo>
                  <a:pt x="14999" y="3791"/>
                </a:lnTo>
                <a:lnTo>
                  <a:pt x="15058" y="3797"/>
                </a:lnTo>
                <a:lnTo>
                  <a:pt x="15171" y="3809"/>
                </a:lnTo>
                <a:lnTo>
                  <a:pt x="15277" y="3821"/>
                </a:lnTo>
                <a:lnTo>
                  <a:pt x="15377" y="3835"/>
                </a:lnTo>
                <a:lnTo>
                  <a:pt x="15475" y="3848"/>
                </a:lnTo>
                <a:lnTo>
                  <a:pt x="15570" y="3862"/>
                </a:lnTo>
                <a:lnTo>
                  <a:pt x="15664" y="3875"/>
                </a:lnTo>
                <a:lnTo>
                  <a:pt x="15758" y="3888"/>
                </a:lnTo>
                <a:lnTo>
                  <a:pt x="15856" y="3901"/>
                </a:lnTo>
                <a:lnTo>
                  <a:pt x="15956" y="3911"/>
                </a:lnTo>
                <a:lnTo>
                  <a:pt x="16061" y="3921"/>
                </a:lnTo>
                <a:lnTo>
                  <a:pt x="16116" y="3925"/>
                </a:lnTo>
                <a:lnTo>
                  <a:pt x="16173" y="3929"/>
                </a:lnTo>
                <a:lnTo>
                  <a:pt x="16232" y="3933"/>
                </a:lnTo>
                <a:lnTo>
                  <a:pt x="16293" y="3935"/>
                </a:lnTo>
                <a:lnTo>
                  <a:pt x="16277" y="3870"/>
                </a:lnTo>
                <a:lnTo>
                  <a:pt x="16262" y="3807"/>
                </a:lnTo>
                <a:lnTo>
                  <a:pt x="16249" y="3742"/>
                </a:lnTo>
                <a:lnTo>
                  <a:pt x="16235" y="3677"/>
                </a:lnTo>
                <a:lnTo>
                  <a:pt x="16222" y="3613"/>
                </a:lnTo>
                <a:lnTo>
                  <a:pt x="16210" y="3548"/>
                </a:lnTo>
                <a:lnTo>
                  <a:pt x="16200" y="3485"/>
                </a:lnTo>
                <a:lnTo>
                  <a:pt x="16189" y="3420"/>
                </a:lnTo>
                <a:lnTo>
                  <a:pt x="16180" y="3356"/>
                </a:lnTo>
                <a:lnTo>
                  <a:pt x="16170" y="3291"/>
                </a:lnTo>
                <a:lnTo>
                  <a:pt x="16162" y="3226"/>
                </a:lnTo>
                <a:lnTo>
                  <a:pt x="16153" y="3162"/>
                </a:lnTo>
                <a:lnTo>
                  <a:pt x="16139" y="3032"/>
                </a:lnTo>
                <a:lnTo>
                  <a:pt x="16127" y="2902"/>
                </a:lnTo>
                <a:lnTo>
                  <a:pt x="16116" y="2772"/>
                </a:lnTo>
                <a:lnTo>
                  <a:pt x="16107" y="2642"/>
                </a:lnTo>
                <a:lnTo>
                  <a:pt x="16098" y="2512"/>
                </a:lnTo>
                <a:lnTo>
                  <a:pt x="16091" y="2381"/>
                </a:lnTo>
                <a:lnTo>
                  <a:pt x="16084" y="2250"/>
                </a:lnTo>
                <a:lnTo>
                  <a:pt x="16079" y="2120"/>
                </a:lnTo>
                <a:lnTo>
                  <a:pt x="16073" y="1989"/>
                </a:lnTo>
                <a:lnTo>
                  <a:pt x="16067" y="1856"/>
                </a:lnTo>
                <a:lnTo>
                  <a:pt x="16061" y="1678"/>
                </a:lnTo>
                <a:lnTo>
                  <a:pt x="16057" y="1519"/>
                </a:lnTo>
                <a:lnTo>
                  <a:pt x="16056" y="1447"/>
                </a:lnTo>
                <a:lnTo>
                  <a:pt x="16056" y="1379"/>
                </a:lnTo>
                <a:lnTo>
                  <a:pt x="16057" y="1316"/>
                </a:lnTo>
                <a:lnTo>
                  <a:pt x="16057" y="1257"/>
                </a:lnTo>
                <a:lnTo>
                  <a:pt x="16059" y="1203"/>
                </a:lnTo>
                <a:lnTo>
                  <a:pt x="16061" y="1153"/>
                </a:lnTo>
                <a:lnTo>
                  <a:pt x="16063" y="1109"/>
                </a:lnTo>
                <a:lnTo>
                  <a:pt x="16067" y="1068"/>
                </a:lnTo>
                <a:lnTo>
                  <a:pt x="16071" y="1032"/>
                </a:lnTo>
                <a:lnTo>
                  <a:pt x="16076" y="1001"/>
                </a:lnTo>
                <a:lnTo>
                  <a:pt x="16081" y="974"/>
                </a:lnTo>
                <a:lnTo>
                  <a:pt x="16087" y="953"/>
                </a:lnTo>
                <a:lnTo>
                  <a:pt x="16093" y="935"/>
                </a:lnTo>
                <a:lnTo>
                  <a:pt x="16100" y="922"/>
                </a:lnTo>
                <a:lnTo>
                  <a:pt x="16108" y="914"/>
                </a:lnTo>
                <a:lnTo>
                  <a:pt x="16116" y="911"/>
                </a:lnTo>
                <a:lnTo>
                  <a:pt x="16254" y="577"/>
                </a:lnTo>
                <a:lnTo>
                  <a:pt x="16242" y="570"/>
                </a:lnTo>
                <a:lnTo>
                  <a:pt x="16229" y="563"/>
                </a:lnTo>
                <a:lnTo>
                  <a:pt x="16217" y="556"/>
                </a:lnTo>
                <a:lnTo>
                  <a:pt x="16203" y="550"/>
                </a:lnTo>
                <a:lnTo>
                  <a:pt x="16173" y="537"/>
                </a:lnTo>
                <a:lnTo>
                  <a:pt x="16139" y="526"/>
                </a:lnTo>
                <a:lnTo>
                  <a:pt x="16103" y="515"/>
                </a:lnTo>
                <a:lnTo>
                  <a:pt x="16063" y="505"/>
                </a:lnTo>
                <a:lnTo>
                  <a:pt x="16020" y="497"/>
                </a:lnTo>
                <a:lnTo>
                  <a:pt x="15974" y="489"/>
                </a:lnTo>
                <a:lnTo>
                  <a:pt x="15925" y="482"/>
                </a:lnTo>
                <a:lnTo>
                  <a:pt x="15872" y="475"/>
                </a:lnTo>
                <a:lnTo>
                  <a:pt x="15815" y="471"/>
                </a:lnTo>
                <a:lnTo>
                  <a:pt x="15775" y="469"/>
                </a:lnTo>
                <a:lnTo>
                  <a:pt x="15736" y="467"/>
                </a:lnTo>
                <a:lnTo>
                  <a:pt x="15697" y="466"/>
                </a:lnTo>
                <a:lnTo>
                  <a:pt x="15658" y="465"/>
                </a:lnTo>
                <a:lnTo>
                  <a:pt x="15619" y="465"/>
                </a:lnTo>
                <a:lnTo>
                  <a:pt x="15579" y="466"/>
                </a:lnTo>
                <a:lnTo>
                  <a:pt x="15541" y="467"/>
                </a:lnTo>
                <a:lnTo>
                  <a:pt x="15502" y="469"/>
                </a:lnTo>
                <a:lnTo>
                  <a:pt x="15464" y="472"/>
                </a:lnTo>
                <a:lnTo>
                  <a:pt x="15426" y="475"/>
                </a:lnTo>
                <a:lnTo>
                  <a:pt x="15388" y="479"/>
                </a:lnTo>
                <a:lnTo>
                  <a:pt x="15350" y="484"/>
                </a:lnTo>
                <a:lnTo>
                  <a:pt x="15311" y="488"/>
                </a:lnTo>
                <a:lnTo>
                  <a:pt x="15273" y="494"/>
                </a:lnTo>
                <a:lnTo>
                  <a:pt x="15235" y="501"/>
                </a:lnTo>
                <a:lnTo>
                  <a:pt x="15198" y="507"/>
                </a:lnTo>
                <a:lnTo>
                  <a:pt x="15160" y="515"/>
                </a:lnTo>
                <a:lnTo>
                  <a:pt x="15123" y="522"/>
                </a:lnTo>
                <a:lnTo>
                  <a:pt x="15086" y="530"/>
                </a:lnTo>
                <a:lnTo>
                  <a:pt x="15048" y="540"/>
                </a:lnTo>
                <a:lnTo>
                  <a:pt x="14974" y="559"/>
                </a:lnTo>
                <a:lnTo>
                  <a:pt x="14900" y="580"/>
                </a:lnTo>
                <a:lnTo>
                  <a:pt x="14825" y="604"/>
                </a:lnTo>
                <a:lnTo>
                  <a:pt x="14751" y="629"/>
                </a:lnTo>
                <a:lnTo>
                  <a:pt x="14678" y="656"/>
                </a:lnTo>
                <a:lnTo>
                  <a:pt x="14604" y="685"/>
                </a:lnTo>
                <a:lnTo>
                  <a:pt x="14553" y="706"/>
                </a:lnTo>
                <a:lnTo>
                  <a:pt x="14504" y="728"/>
                </a:lnTo>
                <a:lnTo>
                  <a:pt x="14455" y="751"/>
                </a:lnTo>
                <a:lnTo>
                  <a:pt x="14405" y="774"/>
                </a:lnTo>
                <a:lnTo>
                  <a:pt x="14356" y="798"/>
                </a:lnTo>
                <a:lnTo>
                  <a:pt x="14308" y="824"/>
                </a:lnTo>
                <a:lnTo>
                  <a:pt x="14259" y="849"/>
                </a:lnTo>
                <a:lnTo>
                  <a:pt x="14210" y="876"/>
                </a:lnTo>
                <a:lnTo>
                  <a:pt x="14163" y="904"/>
                </a:lnTo>
                <a:lnTo>
                  <a:pt x="14114" y="933"/>
                </a:lnTo>
                <a:lnTo>
                  <a:pt x="14066" y="961"/>
                </a:lnTo>
                <a:lnTo>
                  <a:pt x="14020" y="992"/>
                </a:lnTo>
                <a:lnTo>
                  <a:pt x="13972" y="1023"/>
                </a:lnTo>
                <a:lnTo>
                  <a:pt x="13926" y="1055"/>
                </a:lnTo>
                <a:lnTo>
                  <a:pt x="13879" y="1087"/>
                </a:lnTo>
                <a:lnTo>
                  <a:pt x="13564" y="1146"/>
                </a:lnTo>
                <a:lnTo>
                  <a:pt x="13564" y="1127"/>
                </a:lnTo>
                <a:lnTo>
                  <a:pt x="13561" y="1108"/>
                </a:lnTo>
                <a:lnTo>
                  <a:pt x="13559" y="1087"/>
                </a:lnTo>
                <a:lnTo>
                  <a:pt x="13558" y="1067"/>
                </a:lnTo>
                <a:lnTo>
                  <a:pt x="13559" y="1047"/>
                </a:lnTo>
                <a:lnTo>
                  <a:pt x="13560" y="1027"/>
                </a:lnTo>
                <a:lnTo>
                  <a:pt x="13563" y="1006"/>
                </a:lnTo>
                <a:lnTo>
                  <a:pt x="13567" y="986"/>
                </a:lnTo>
                <a:lnTo>
                  <a:pt x="13572" y="965"/>
                </a:lnTo>
                <a:lnTo>
                  <a:pt x="13578" y="945"/>
                </a:lnTo>
                <a:lnTo>
                  <a:pt x="13586" y="923"/>
                </a:lnTo>
                <a:lnTo>
                  <a:pt x="13593" y="902"/>
                </a:lnTo>
                <a:lnTo>
                  <a:pt x="13603" y="880"/>
                </a:lnTo>
                <a:lnTo>
                  <a:pt x="13614" y="859"/>
                </a:lnTo>
                <a:lnTo>
                  <a:pt x="13626" y="838"/>
                </a:lnTo>
                <a:lnTo>
                  <a:pt x="13639" y="815"/>
                </a:lnTo>
                <a:lnTo>
                  <a:pt x="13652" y="793"/>
                </a:lnTo>
                <a:lnTo>
                  <a:pt x="13668" y="771"/>
                </a:lnTo>
                <a:lnTo>
                  <a:pt x="13684" y="749"/>
                </a:lnTo>
                <a:lnTo>
                  <a:pt x="13702" y="726"/>
                </a:lnTo>
                <a:lnTo>
                  <a:pt x="13721" y="703"/>
                </a:lnTo>
                <a:lnTo>
                  <a:pt x="13741" y="681"/>
                </a:lnTo>
                <a:lnTo>
                  <a:pt x="13777" y="643"/>
                </a:lnTo>
                <a:lnTo>
                  <a:pt x="13815" y="606"/>
                </a:lnTo>
                <a:lnTo>
                  <a:pt x="13855" y="571"/>
                </a:lnTo>
                <a:lnTo>
                  <a:pt x="13895" y="536"/>
                </a:lnTo>
                <a:lnTo>
                  <a:pt x="13936" y="503"/>
                </a:lnTo>
                <a:lnTo>
                  <a:pt x="13980" y="471"/>
                </a:lnTo>
                <a:lnTo>
                  <a:pt x="14023" y="442"/>
                </a:lnTo>
                <a:lnTo>
                  <a:pt x="14068" y="412"/>
                </a:lnTo>
                <a:lnTo>
                  <a:pt x="14114" y="384"/>
                </a:lnTo>
                <a:lnTo>
                  <a:pt x="14162" y="357"/>
                </a:lnTo>
                <a:lnTo>
                  <a:pt x="14209" y="331"/>
                </a:lnTo>
                <a:lnTo>
                  <a:pt x="14258" y="307"/>
                </a:lnTo>
                <a:lnTo>
                  <a:pt x="14308" y="284"/>
                </a:lnTo>
                <a:lnTo>
                  <a:pt x="14357" y="262"/>
                </a:lnTo>
                <a:lnTo>
                  <a:pt x="14408" y="240"/>
                </a:lnTo>
                <a:lnTo>
                  <a:pt x="14459" y="220"/>
                </a:lnTo>
                <a:lnTo>
                  <a:pt x="14511" y="201"/>
                </a:lnTo>
                <a:lnTo>
                  <a:pt x="14563" y="183"/>
                </a:lnTo>
                <a:lnTo>
                  <a:pt x="14616" y="166"/>
                </a:lnTo>
                <a:lnTo>
                  <a:pt x="14668" y="150"/>
                </a:lnTo>
                <a:lnTo>
                  <a:pt x="14721" y="136"/>
                </a:lnTo>
                <a:lnTo>
                  <a:pt x="14774" y="122"/>
                </a:lnTo>
                <a:lnTo>
                  <a:pt x="14827" y="108"/>
                </a:lnTo>
                <a:lnTo>
                  <a:pt x="14879" y="96"/>
                </a:lnTo>
                <a:lnTo>
                  <a:pt x="14932" y="85"/>
                </a:lnTo>
                <a:lnTo>
                  <a:pt x="14984" y="74"/>
                </a:lnTo>
                <a:lnTo>
                  <a:pt x="15037" y="65"/>
                </a:lnTo>
                <a:lnTo>
                  <a:pt x="15089" y="56"/>
                </a:lnTo>
                <a:lnTo>
                  <a:pt x="15141" y="48"/>
                </a:lnTo>
                <a:lnTo>
                  <a:pt x="15192" y="40"/>
                </a:lnTo>
                <a:lnTo>
                  <a:pt x="15243" y="34"/>
                </a:lnTo>
                <a:lnTo>
                  <a:pt x="15292" y="28"/>
                </a:lnTo>
                <a:close/>
                <a:moveTo>
                  <a:pt x="15095" y="832"/>
                </a:moveTo>
                <a:lnTo>
                  <a:pt x="15122" y="842"/>
                </a:lnTo>
                <a:lnTo>
                  <a:pt x="15148" y="852"/>
                </a:lnTo>
                <a:lnTo>
                  <a:pt x="15175" y="864"/>
                </a:lnTo>
                <a:lnTo>
                  <a:pt x="15201" y="876"/>
                </a:lnTo>
                <a:lnTo>
                  <a:pt x="15227" y="887"/>
                </a:lnTo>
                <a:lnTo>
                  <a:pt x="15252" y="899"/>
                </a:lnTo>
                <a:lnTo>
                  <a:pt x="15277" y="913"/>
                </a:lnTo>
                <a:lnTo>
                  <a:pt x="15302" y="925"/>
                </a:lnTo>
                <a:lnTo>
                  <a:pt x="15326" y="939"/>
                </a:lnTo>
                <a:lnTo>
                  <a:pt x="15351" y="954"/>
                </a:lnTo>
                <a:lnTo>
                  <a:pt x="15374" y="968"/>
                </a:lnTo>
                <a:lnTo>
                  <a:pt x="15397" y="984"/>
                </a:lnTo>
                <a:lnTo>
                  <a:pt x="15421" y="999"/>
                </a:lnTo>
                <a:lnTo>
                  <a:pt x="15444" y="1014"/>
                </a:lnTo>
                <a:lnTo>
                  <a:pt x="15466" y="1031"/>
                </a:lnTo>
                <a:lnTo>
                  <a:pt x="15488" y="1048"/>
                </a:lnTo>
                <a:lnTo>
                  <a:pt x="15409" y="1166"/>
                </a:lnTo>
                <a:lnTo>
                  <a:pt x="15232" y="1166"/>
                </a:lnTo>
                <a:lnTo>
                  <a:pt x="14939" y="1245"/>
                </a:lnTo>
                <a:lnTo>
                  <a:pt x="14997" y="1422"/>
                </a:lnTo>
                <a:lnTo>
                  <a:pt x="15036" y="1618"/>
                </a:lnTo>
                <a:lnTo>
                  <a:pt x="15058" y="1616"/>
                </a:lnTo>
                <a:lnTo>
                  <a:pt x="15080" y="1614"/>
                </a:lnTo>
                <a:lnTo>
                  <a:pt x="15101" y="1613"/>
                </a:lnTo>
                <a:lnTo>
                  <a:pt x="15121" y="1613"/>
                </a:lnTo>
                <a:lnTo>
                  <a:pt x="15141" y="1613"/>
                </a:lnTo>
                <a:lnTo>
                  <a:pt x="15161" y="1614"/>
                </a:lnTo>
                <a:lnTo>
                  <a:pt x="15180" y="1615"/>
                </a:lnTo>
                <a:lnTo>
                  <a:pt x="15198" y="1617"/>
                </a:lnTo>
                <a:lnTo>
                  <a:pt x="15216" y="1619"/>
                </a:lnTo>
                <a:lnTo>
                  <a:pt x="15234" y="1622"/>
                </a:lnTo>
                <a:lnTo>
                  <a:pt x="15251" y="1625"/>
                </a:lnTo>
                <a:lnTo>
                  <a:pt x="15268" y="1630"/>
                </a:lnTo>
                <a:lnTo>
                  <a:pt x="15285" y="1635"/>
                </a:lnTo>
                <a:lnTo>
                  <a:pt x="15301" y="1640"/>
                </a:lnTo>
                <a:lnTo>
                  <a:pt x="15316" y="1645"/>
                </a:lnTo>
                <a:lnTo>
                  <a:pt x="15332" y="1652"/>
                </a:lnTo>
                <a:lnTo>
                  <a:pt x="15345" y="1659"/>
                </a:lnTo>
                <a:lnTo>
                  <a:pt x="15359" y="1667"/>
                </a:lnTo>
                <a:lnTo>
                  <a:pt x="15373" y="1675"/>
                </a:lnTo>
                <a:lnTo>
                  <a:pt x="15387" y="1684"/>
                </a:lnTo>
                <a:lnTo>
                  <a:pt x="15399" y="1693"/>
                </a:lnTo>
                <a:lnTo>
                  <a:pt x="15411" y="1703"/>
                </a:lnTo>
                <a:lnTo>
                  <a:pt x="15423" y="1713"/>
                </a:lnTo>
                <a:lnTo>
                  <a:pt x="15434" y="1725"/>
                </a:lnTo>
                <a:lnTo>
                  <a:pt x="15445" y="1737"/>
                </a:lnTo>
                <a:lnTo>
                  <a:pt x="15455" y="1748"/>
                </a:lnTo>
                <a:lnTo>
                  <a:pt x="15465" y="1761"/>
                </a:lnTo>
                <a:lnTo>
                  <a:pt x="15475" y="1775"/>
                </a:lnTo>
                <a:lnTo>
                  <a:pt x="15484" y="1788"/>
                </a:lnTo>
                <a:lnTo>
                  <a:pt x="15493" y="1803"/>
                </a:lnTo>
                <a:lnTo>
                  <a:pt x="15501" y="1818"/>
                </a:lnTo>
                <a:lnTo>
                  <a:pt x="15508" y="1834"/>
                </a:lnTo>
                <a:lnTo>
                  <a:pt x="15527" y="1853"/>
                </a:lnTo>
                <a:lnTo>
                  <a:pt x="15531" y="1877"/>
                </a:lnTo>
                <a:lnTo>
                  <a:pt x="15531" y="1903"/>
                </a:lnTo>
                <a:lnTo>
                  <a:pt x="15531" y="1927"/>
                </a:lnTo>
                <a:lnTo>
                  <a:pt x="15527" y="1953"/>
                </a:lnTo>
                <a:lnTo>
                  <a:pt x="15523" y="1977"/>
                </a:lnTo>
                <a:lnTo>
                  <a:pt x="15517" y="2002"/>
                </a:lnTo>
                <a:lnTo>
                  <a:pt x="15509" y="2028"/>
                </a:lnTo>
                <a:lnTo>
                  <a:pt x="15499" y="2053"/>
                </a:lnTo>
                <a:lnTo>
                  <a:pt x="15487" y="2079"/>
                </a:lnTo>
                <a:lnTo>
                  <a:pt x="15475" y="2104"/>
                </a:lnTo>
                <a:lnTo>
                  <a:pt x="15459" y="2130"/>
                </a:lnTo>
                <a:lnTo>
                  <a:pt x="15442" y="2156"/>
                </a:lnTo>
                <a:lnTo>
                  <a:pt x="15423" y="2182"/>
                </a:lnTo>
                <a:lnTo>
                  <a:pt x="15403" y="2208"/>
                </a:lnTo>
                <a:lnTo>
                  <a:pt x="15380" y="2234"/>
                </a:lnTo>
                <a:lnTo>
                  <a:pt x="15356" y="2261"/>
                </a:lnTo>
                <a:lnTo>
                  <a:pt x="15329" y="2287"/>
                </a:lnTo>
                <a:lnTo>
                  <a:pt x="15302" y="2314"/>
                </a:lnTo>
                <a:lnTo>
                  <a:pt x="15272" y="2340"/>
                </a:lnTo>
                <a:lnTo>
                  <a:pt x="15241" y="2368"/>
                </a:lnTo>
                <a:lnTo>
                  <a:pt x="15208" y="2394"/>
                </a:lnTo>
                <a:lnTo>
                  <a:pt x="15173" y="2421"/>
                </a:lnTo>
                <a:lnTo>
                  <a:pt x="15136" y="2448"/>
                </a:lnTo>
                <a:lnTo>
                  <a:pt x="15097" y="2476"/>
                </a:lnTo>
                <a:lnTo>
                  <a:pt x="15056" y="2503"/>
                </a:lnTo>
                <a:lnTo>
                  <a:pt x="15014" y="2531"/>
                </a:lnTo>
                <a:lnTo>
                  <a:pt x="14971" y="2558"/>
                </a:lnTo>
                <a:lnTo>
                  <a:pt x="14924" y="2586"/>
                </a:lnTo>
                <a:lnTo>
                  <a:pt x="14876" y="2613"/>
                </a:lnTo>
                <a:lnTo>
                  <a:pt x="14827" y="2641"/>
                </a:lnTo>
                <a:lnTo>
                  <a:pt x="14776" y="2669"/>
                </a:lnTo>
                <a:lnTo>
                  <a:pt x="14723" y="2697"/>
                </a:lnTo>
                <a:lnTo>
                  <a:pt x="14604" y="2854"/>
                </a:lnTo>
                <a:lnTo>
                  <a:pt x="14650" y="2842"/>
                </a:lnTo>
                <a:lnTo>
                  <a:pt x="14693" y="2829"/>
                </a:lnTo>
                <a:lnTo>
                  <a:pt x="14734" y="2817"/>
                </a:lnTo>
                <a:lnTo>
                  <a:pt x="14774" y="2804"/>
                </a:lnTo>
                <a:lnTo>
                  <a:pt x="14811" y="2791"/>
                </a:lnTo>
                <a:lnTo>
                  <a:pt x="14846" y="2777"/>
                </a:lnTo>
                <a:lnTo>
                  <a:pt x="14878" y="2765"/>
                </a:lnTo>
                <a:lnTo>
                  <a:pt x="14909" y="2751"/>
                </a:lnTo>
                <a:lnTo>
                  <a:pt x="14938" y="2737"/>
                </a:lnTo>
                <a:lnTo>
                  <a:pt x="14964" y="2723"/>
                </a:lnTo>
                <a:lnTo>
                  <a:pt x="14987" y="2710"/>
                </a:lnTo>
                <a:lnTo>
                  <a:pt x="15010" y="2696"/>
                </a:lnTo>
                <a:lnTo>
                  <a:pt x="15030" y="2682"/>
                </a:lnTo>
                <a:lnTo>
                  <a:pt x="15047" y="2667"/>
                </a:lnTo>
                <a:lnTo>
                  <a:pt x="15063" y="2654"/>
                </a:lnTo>
                <a:lnTo>
                  <a:pt x="15076" y="2639"/>
                </a:lnTo>
                <a:lnTo>
                  <a:pt x="15095" y="2639"/>
                </a:lnTo>
                <a:lnTo>
                  <a:pt x="15449" y="2795"/>
                </a:lnTo>
                <a:lnTo>
                  <a:pt x="15469" y="2933"/>
                </a:lnTo>
                <a:lnTo>
                  <a:pt x="15371" y="3051"/>
                </a:lnTo>
                <a:lnTo>
                  <a:pt x="15311" y="3051"/>
                </a:lnTo>
                <a:lnTo>
                  <a:pt x="15265" y="3059"/>
                </a:lnTo>
                <a:lnTo>
                  <a:pt x="15214" y="3070"/>
                </a:lnTo>
                <a:lnTo>
                  <a:pt x="15161" y="3081"/>
                </a:lnTo>
                <a:lnTo>
                  <a:pt x="15108" y="3094"/>
                </a:lnTo>
                <a:lnTo>
                  <a:pt x="15055" y="3107"/>
                </a:lnTo>
                <a:lnTo>
                  <a:pt x="15002" y="3119"/>
                </a:lnTo>
                <a:lnTo>
                  <a:pt x="14949" y="3133"/>
                </a:lnTo>
                <a:lnTo>
                  <a:pt x="14896" y="3148"/>
                </a:lnTo>
                <a:lnTo>
                  <a:pt x="14845" y="3162"/>
                </a:lnTo>
                <a:lnTo>
                  <a:pt x="14792" y="3177"/>
                </a:lnTo>
                <a:lnTo>
                  <a:pt x="14740" y="3192"/>
                </a:lnTo>
                <a:lnTo>
                  <a:pt x="14687" y="3207"/>
                </a:lnTo>
                <a:lnTo>
                  <a:pt x="14635" y="3223"/>
                </a:lnTo>
                <a:lnTo>
                  <a:pt x="14583" y="3238"/>
                </a:lnTo>
                <a:lnTo>
                  <a:pt x="14531" y="3254"/>
                </a:lnTo>
                <a:lnTo>
                  <a:pt x="14478" y="3270"/>
                </a:lnTo>
                <a:lnTo>
                  <a:pt x="14426" y="3286"/>
                </a:lnTo>
                <a:lnTo>
                  <a:pt x="14374" y="3302"/>
                </a:lnTo>
                <a:lnTo>
                  <a:pt x="14273" y="3334"/>
                </a:lnTo>
                <a:lnTo>
                  <a:pt x="14166" y="3368"/>
                </a:lnTo>
                <a:lnTo>
                  <a:pt x="14055" y="3404"/>
                </a:lnTo>
                <a:lnTo>
                  <a:pt x="14055" y="3345"/>
                </a:lnTo>
                <a:lnTo>
                  <a:pt x="14192" y="3306"/>
                </a:lnTo>
                <a:lnTo>
                  <a:pt x="14153" y="3286"/>
                </a:lnTo>
                <a:lnTo>
                  <a:pt x="14153" y="3246"/>
                </a:lnTo>
                <a:lnTo>
                  <a:pt x="14016" y="3306"/>
                </a:lnTo>
                <a:lnTo>
                  <a:pt x="13899" y="3306"/>
                </a:lnTo>
                <a:lnTo>
                  <a:pt x="13820" y="3267"/>
                </a:lnTo>
                <a:lnTo>
                  <a:pt x="13801" y="3090"/>
                </a:lnTo>
                <a:lnTo>
                  <a:pt x="13809" y="3069"/>
                </a:lnTo>
                <a:lnTo>
                  <a:pt x="13819" y="3046"/>
                </a:lnTo>
                <a:lnTo>
                  <a:pt x="13830" y="3025"/>
                </a:lnTo>
                <a:lnTo>
                  <a:pt x="13843" y="3004"/>
                </a:lnTo>
                <a:lnTo>
                  <a:pt x="13858" y="2983"/>
                </a:lnTo>
                <a:lnTo>
                  <a:pt x="13875" y="2963"/>
                </a:lnTo>
                <a:lnTo>
                  <a:pt x="13893" y="2943"/>
                </a:lnTo>
                <a:lnTo>
                  <a:pt x="13913" y="2922"/>
                </a:lnTo>
                <a:lnTo>
                  <a:pt x="13935" y="2903"/>
                </a:lnTo>
                <a:lnTo>
                  <a:pt x="13958" y="2884"/>
                </a:lnTo>
                <a:lnTo>
                  <a:pt x="13983" y="2865"/>
                </a:lnTo>
                <a:lnTo>
                  <a:pt x="14010" y="2847"/>
                </a:lnTo>
                <a:lnTo>
                  <a:pt x="14039" y="2828"/>
                </a:lnTo>
                <a:lnTo>
                  <a:pt x="14068" y="2811"/>
                </a:lnTo>
                <a:lnTo>
                  <a:pt x="14100" y="2793"/>
                </a:lnTo>
                <a:lnTo>
                  <a:pt x="14134" y="2776"/>
                </a:lnTo>
                <a:lnTo>
                  <a:pt x="14115" y="2579"/>
                </a:lnTo>
                <a:lnTo>
                  <a:pt x="14111" y="2550"/>
                </a:lnTo>
                <a:lnTo>
                  <a:pt x="14108" y="2520"/>
                </a:lnTo>
                <a:lnTo>
                  <a:pt x="14107" y="2492"/>
                </a:lnTo>
                <a:lnTo>
                  <a:pt x="14108" y="2462"/>
                </a:lnTo>
                <a:lnTo>
                  <a:pt x="14110" y="2433"/>
                </a:lnTo>
                <a:lnTo>
                  <a:pt x="14114" y="2405"/>
                </a:lnTo>
                <a:lnTo>
                  <a:pt x="14119" y="2376"/>
                </a:lnTo>
                <a:lnTo>
                  <a:pt x="14127" y="2347"/>
                </a:lnTo>
                <a:lnTo>
                  <a:pt x="14135" y="2319"/>
                </a:lnTo>
                <a:lnTo>
                  <a:pt x="14146" y="2290"/>
                </a:lnTo>
                <a:lnTo>
                  <a:pt x="14157" y="2263"/>
                </a:lnTo>
                <a:lnTo>
                  <a:pt x="14171" y="2234"/>
                </a:lnTo>
                <a:lnTo>
                  <a:pt x="14187" y="2207"/>
                </a:lnTo>
                <a:lnTo>
                  <a:pt x="14203" y="2178"/>
                </a:lnTo>
                <a:lnTo>
                  <a:pt x="14222" y="2151"/>
                </a:lnTo>
                <a:lnTo>
                  <a:pt x="14242" y="2123"/>
                </a:lnTo>
                <a:lnTo>
                  <a:pt x="14263" y="2095"/>
                </a:lnTo>
                <a:lnTo>
                  <a:pt x="14287" y="2068"/>
                </a:lnTo>
                <a:lnTo>
                  <a:pt x="14312" y="2040"/>
                </a:lnTo>
                <a:lnTo>
                  <a:pt x="14338" y="2014"/>
                </a:lnTo>
                <a:lnTo>
                  <a:pt x="14366" y="1986"/>
                </a:lnTo>
                <a:lnTo>
                  <a:pt x="14396" y="1960"/>
                </a:lnTo>
                <a:lnTo>
                  <a:pt x="14427" y="1932"/>
                </a:lnTo>
                <a:lnTo>
                  <a:pt x="14460" y="1906"/>
                </a:lnTo>
                <a:lnTo>
                  <a:pt x="14495" y="1879"/>
                </a:lnTo>
                <a:lnTo>
                  <a:pt x="14531" y="1853"/>
                </a:lnTo>
                <a:lnTo>
                  <a:pt x="14568" y="1827"/>
                </a:lnTo>
                <a:lnTo>
                  <a:pt x="14607" y="1800"/>
                </a:lnTo>
                <a:lnTo>
                  <a:pt x="14649" y="1775"/>
                </a:lnTo>
                <a:lnTo>
                  <a:pt x="14691" y="1748"/>
                </a:lnTo>
                <a:lnTo>
                  <a:pt x="14735" y="1722"/>
                </a:lnTo>
                <a:lnTo>
                  <a:pt x="14781" y="1696"/>
                </a:lnTo>
                <a:lnTo>
                  <a:pt x="14786" y="1696"/>
                </a:lnTo>
                <a:lnTo>
                  <a:pt x="14791" y="1695"/>
                </a:lnTo>
                <a:lnTo>
                  <a:pt x="14796" y="1693"/>
                </a:lnTo>
                <a:lnTo>
                  <a:pt x="14800" y="1690"/>
                </a:lnTo>
                <a:lnTo>
                  <a:pt x="14804" y="1687"/>
                </a:lnTo>
                <a:lnTo>
                  <a:pt x="14809" y="1681"/>
                </a:lnTo>
                <a:lnTo>
                  <a:pt x="14812" y="1676"/>
                </a:lnTo>
                <a:lnTo>
                  <a:pt x="14816" y="1671"/>
                </a:lnTo>
                <a:lnTo>
                  <a:pt x="14822" y="1656"/>
                </a:lnTo>
                <a:lnTo>
                  <a:pt x="14830" y="1638"/>
                </a:lnTo>
                <a:lnTo>
                  <a:pt x="14835" y="1618"/>
                </a:lnTo>
                <a:lnTo>
                  <a:pt x="14840" y="1594"/>
                </a:lnTo>
                <a:lnTo>
                  <a:pt x="14845" y="1566"/>
                </a:lnTo>
                <a:lnTo>
                  <a:pt x="14849" y="1535"/>
                </a:lnTo>
                <a:lnTo>
                  <a:pt x="14852" y="1501"/>
                </a:lnTo>
                <a:lnTo>
                  <a:pt x="14855" y="1464"/>
                </a:lnTo>
                <a:lnTo>
                  <a:pt x="14857" y="1424"/>
                </a:lnTo>
                <a:lnTo>
                  <a:pt x="14858" y="1381"/>
                </a:lnTo>
                <a:lnTo>
                  <a:pt x="14859" y="1333"/>
                </a:lnTo>
                <a:lnTo>
                  <a:pt x="14860" y="1283"/>
                </a:lnTo>
                <a:lnTo>
                  <a:pt x="14786" y="1294"/>
                </a:lnTo>
                <a:lnTo>
                  <a:pt x="14717" y="1305"/>
                </a:lnTo>
                <a:lnTo>
                  <a:pt x="14654" y="1316"/>
                </a:lnTo>
                <a:lnTo>
                  <a:pt x="14595" y="1328"/>
                </a:lnTo>
                <a:lnTo>
                  <a:pt x="14541" y="1341"/>
                </a:lnTo>
                <a:lnTo>
                  <a:pt x="14492" y="1354"/>
                </a:lnTo>
                <a:lnTo>
                  <a:pt x="14470" y="1361"/>
                </a:lnTo>
                <a:lnTo>
                  <a:pt x="14447" y="1368"/>
                </a:lnTo>
                <a:lnTo>
                  <a:pt x="14427" y="1374"/>
                </a:lnTo>
                <a:lnTo>
                  <a:pt x="14408" y="1382"/>
                </a:lnTo>
                <a:lnTo>
                  <a:pt x="14390" y="1389"/>
                </a:lnTo>
                <a:lnTo>
                  <a:pt x="14374" y="1397"/>
                </a:lnTo>
                <a:lnTo>
                  <a:pt x="14359" y="1405"/>
                </a:lnTo>
                <a:lnTo>
                  <a:pt x="14345" y="1413"/>
                </a:lnTo>
                <a:lnTo>
                  <a:pt x="14332" y="1421"/>
                </a:lnTo>
                <a:lnTo>
                  <a:pt x="14320" y="1429"/>
                </a:lnTo>
                <a:lnTo>
                  <a:pt x="14310" y="1438"/>
                </a:lnTo>
                <a:lnTo>
                  <a:pt x="14300" y="1446"/>
                </a:lnTo>
                <a:lnTo>
                  <a:pt x="14293" y="1455"/>
                </a:lnTo>
                <a:lnTo>
                  <a:pt x="14285" y="1463"/>
                </a:lnTo>
                <a:lnTo>
                  <a:pt x="14280" y="1473"/>
                </a:lnTo>
                <a:lnTo>
                  <a:pt x="14276" y="1481"/>
                </a:lnTo>
                <a:lnTo>
                  <a:pt x="14273" y="1491"/>
                </a:lnTo>
                <a:lnTo>
                  <a:pt x="14271" y="1500"/>
                </a:lnTo>
                <a:lnTo>
                  <a:pt x="14271" y="1510"/>
                </a:lnTo>
                <a:lnTo>
                  <a:pt x="14271" y="1519"/>
                </a:lnTo>
                <a:lnTo>
                  <a:pt x="14252" y="1519"/>
                </a:lnTo>
                <a:lnTo>
                  <a:pt x="14153" y="1460"/>
                </a:lnTo>
                <a:lnTo>
                  <a:pt x="14134" y="1343"/>
                </a:lnTo>
                <a:lnTo>
                  <a:pt x="14186" y="1297"/>
                </a:lnTo>
                <a:lnTo>
                  <a:pt x="14239" y="1254"/>
                </a:lnTo>
                <a:lnTo>
                  <a:pt x="14293" y="1211"/>
                </a:lnTo>
                <a:lnTo>
                  <a:pt x="14348" y="1171"/>
                </a:lnTo>
                <a:lnTo>
                  <a:pt x="14377" y="1152"/>
                </a:lnTo>
                <a:lnTo>
                  <a:pt x="14405" y="1133"/>
                </a:lnTo>
                <a:lnTo>
                  <a:pt x="14434" y="1114"/>
                </a:lnTo>
                <a:lnTo>
                  <a:pt x="14463" y="1096"/>
                </a:lnTo>
                <a:lnTo>
                  <a:pt x="14492" y="1079"/>
                </a:lnTo>
                <a:lnTo>
                  <a:pt x="14522" y="1062"/>
                </a:lnTo>
                <a:lnTo>
                  <a:pt x="14551" y="1045"/>
                </a:lnTo>
                <a:lnTo>
                  <a:pt x="14582" y="1029"/>
                </a:lnTo>
                <a:lnTo>
                  <a:pt x="14613" y="1013"/>
                </a:lnTo>
                <a:lnTo>
                  <a:pt x="14642" y="999"/>
                </a:lnTo>
                <a:lnTo>
                  <a:pt x="14705" y="970"/>
                </a:lnTo>
                <a:lnTo>
                  <a:pt x="14767" y="942"/>
                </a:lnTo>
                <a:lnTo>
                  <a:pt x="14831" y="917"/>
                </a:lnTo>
                <a:lnTo>
                  <a:pt x="14894" y="892"/>
                </a:lnTo>
                <a:lnTo>
                  <a:pt x="14960" y="870"/>
                </a:lnTo>
                <a:lnTo>
                  <a:pt x="15027" y="850"/>
                </a:lnTo>
                <a:lnTo>
                  <a:pt x="15095" y="832"/>
                </a:lnTo>
                <a:close/>
                <a:moveTo>
                  <a:pt x="12897" y="1343"/>
                </a:moveTo>
                <a:lnTo>
                  <a:pt x="12918" y="1342"/>
                </a:lnTo>
                <a:lnTo>
                  <a:pt x="12939" y="1341"/>
                </a:lnTo>
                <a:lnTo>
                  <a:pt x="12959" y="1342"/>
                </a:lnTo>
                <a:lnTo>
                  <a:pt x="12980" y="1344"/>
                </a:lnTo>
                <a:lnTo>
                  <a:pt x="13000" y="1347"/>
                </a:lnTo>
                <a:lnTo>
                  <a:pt x="13021" y="1351"/>
                </a:lnTo>
                <a:lnTo>
                  <a:pt x="13041" y="1356"/>
                </a:lnTo>
                <a:lnTo>
                  <a:pt x="13062" y="1364"/>
                </a:lnTo>
                <a:lnTo>
                  <a:pt x="13082" y="1372"/>
                </a:lnTo>
                <a:lnTo>
                  <a:pt x="13102" y="1382"/>
                </a:lnTo>
                <a:lnTo>
                  <a:pt x="13122" y="1392"/>
                </a:lnTo>
                <a:lnTo>
                  <a:pt x="13142" y="1404"/>
                </a:lnTo>
                <a:lnTo>
                  <a:pt x="13162" y="1418"/>
                </a:lnTo>
                <a:lnTo>
                  <a:pt x="13181" y="1433"/>
                </a:lnTo>
                <a:lnTo>
                  <a:pt x="13201" y="1449"/>
                </a:lnTo>
                <a:lnTo>
                  <a:pt x="13221" y="1465"/>
                </a:lnTo>
                <a:lnTo>
                  <a:pt x="13240" y="1483"/>
                </a:lnTo>
                <a:lnTo>
                  <a:pt x="13261" y="1504"/>
                </a:lnTo>
                <a:lnTo>
                  <a:pt x="13280" y="1525"/>
                </a:lnTo>
                <a:lnTo>
                  <a:pt x="13299" y="1547"/>
                </a:lnTo>
                <a:lnTo>
                  <a:pt x="13318" y="1570"/>
                </a:lnTo>
                <a:lnTo>
                  <a:pt x="13338" y="1595"/>
                </a:lnTo>
                <a:lnTo>
                  <a:pt x="13357" y="1621"/>
                </a:lnTo>
                <a:lnTo>
                  <a:pt x="13376" y="1648"/>
                </a:lnTo>
                <a:lnTo>
                  <a:pt x="13394" y="1676"/>
                </a:lnTo>
                <a:lnTo>
                  <a:pt x="13413" y="1707"/>
                </a:lnTo>
                <a:lnTo>
                  <a:pt x="13432" y="1738"/>
                </a:lnTo>
                <a:lnTo>
                  <a:pt x="13451" y="1769"/>
                </a:lnTo>
                <a:lnTo>
                  <a:pt x="13469" y="1803"/>
                </a:lnTo>
                <a:lnTo>
                  <a:pt x="13488" y="1838"/>
                </a:lnTo>
                <a:lnTo>
                  <a:pt x="13506" y="1874"/>
                </a:lnTo>
                <a:lnTo>
                  <a:pt x="13525" y="1911"/>
                </a:lnTo>
                <a:lnTo>
                  <a:pt x="13534" y="1956"/>
                </a:lnTo>
                <a:lnTo>
                  <a:pt x="13541" y="2000"/>
                </a:lnTo>
                <a:lnTo>
                  <a:pt x="13549" y="2044"/>
                </a:lnTo>
                <a:lnTo>
                  <a:pt x="13555" y="2087"/>
                </a:lnTo>
                <a:lnTo>
                  <a:pt x="13560" y="2130"/>
                </a:lnTo>
                <a:lnTo>
                  <a:pt x="13564" y="2174"/>
                </a:lnTo>
                <a:lnTo>
                  <a:pt x="13569" y="2217"/>
                </a:lnTo>
                <a:lnTo>
                  <a:pt x="13572" y="2261"/>
                </a:lnTo>
                <a:lnTo>
                  <a:pt x="13575" y="2303"/>
                </a:lnTo>
                <a:lnTo>
                  <a:pt x="13577" y="2346"/>
                </a:lnTo>
                <a:lnTo>
                  <a:pt x="13578" y="2389"/>
                </a:lnTo>
                <a:lnTo>
                  <a:pt x="13578" y="2431"/>
                </a:lnTo>
                <a:lnTo>
                  <a:pt x="13578" y="2474"/>
                </a:lnTo>
                <a:lnTo>
                  <a:pt x="13577" y="2516"/>
                </a:lnTo>
                <a:lnTo>
                  <a:pt x="13576" y="2558"/>
                </a:lnTo>
                <a:lnTo>
                  <a:pt x="13574" y="2601"/>
                </a:lnTo>
                <a:lnTo>
                  <a:pt x="13572" y="2643"/>
                </a:lnTo>
                <a:lnTo>
                  <a:pt x="13569" y="2685"/>
                </a:lnTo>
                <a:lnTo>
                  <a:pt x="13564" y="2728"/>
                </a:lnTo>
                <a:lnTo>
                  <a:pt x="13560" y="2770"/>
                </a:lnTo>
                <a:lnTo>
                  <a:pt x="13555" y="2812"/>
                </a:lnTo>
                <a:lnTo>
                  <a:pt x="13549" y="2855"/>
                </a:lnTo>
                <a:lnTo>
                  <a:pt x="13542" y="2897"/>
                </a:lnTo>
                <a:lnTo>
                  <a:pt x="13536" y="2940"/>
                </a:lnTo>
                <a:lnTo>
                  <a:pt x="13521" y="3025"/>
                </a:lnTo>
                <a:lnTo>
                  <a:pt x="13503" y="3111"/>
                </a:lnTo>
                <a:lnTo>
                  <a:pt x="13483" y="3198"/>
                </a:lnTo>
                <a:lnTo>
                  <a:pt x="13462" y="3285"/>
                </a:lnTo>
                <a:lnTo>
                  <a:pt x="13447" y="3342"/>
                </a:lnTo>
                <a:lnTo>
                  <a:pt x="13430" y="3399"/>
                </a:lnTo>
                <a:lnTo>
                  <a:pt x="13413" y="3457"/>
                </a:lnTo>
                <a:lnTo>
                  <a:pt x="13395" y="3515"/>
                </a:lnTo>
                <a:lnTo>
                  <a:pt x="13376" y="3575"/>
                </a:lnTo>
                <a:lnTo>
                  <a:pt x="13356" y="3634"/>
                </a:lnTo>
                <a:lnTo>
                  <a:pt x="13335" y="3694"/>
                </a:lnTo>
                <a:lnTo>
                  <a:pt x="13312" y="3755"/>
                </a:lnTo>
                <a:lnTo>
                  <a:pt x="13289" y="3816"/>
                </a:lnTo>
                <a:lnTo>
                  <a:pt x="13289" y="3874"/>
                </a:lnTo>
                <a:lnTo>
                  <a:pt x="13879" y="3758"/>
                </a:lnTo>
                <a:lnTo>
                  <a:pt x="14369" y="3678"/>
                </a:lnTo>
                <a:lnTo>
                  <a:pt x="14369" y="3738"/>
                </a:lnTo>
                <a:lnTo>
                  <a:pt x="14220" y="3797"/>
                </a:lnTo>
                <a:lnTo>
                  <a:pt x="14078" y="3853"/>
                </a:lnTo>
                <a:lnTo>
                  <a:pt x="13941" y="3906"/>
                </a:lnTo>
                <a:lnTo>
                  <a:pt x="13812" y="3956"/>
                </a:lnTo>
                <a:lnTo>
                  <a:pt x="13689" y="4002"/>
                </a:lnTo>
                <a:lnTo>
                  <a:pt x="13572" y="4045"/>
                </a:lnTo>
                <a:lnTo>
                  <a:pt x="13462" y="4084"/>
                </a:lnTo>
                <a:lnTo>
                  <a:pt x="13358" y="4121"/>
                </a:lnTo>
                <a:lnTo>
                  <a:pt x="13261" y="4153"/>
                </a:lnTo>
                <a:lnTo>
                  <a:pt x="13171" y="4183"/>
                </a:lnTo>
                <a:lnTo>
                  <a:pt x="13086" y="4208"/>
                </a:lnTo>
                <a:lnTo>
                  <a:pt x="13008" y="4231"/>
                </a:lnTo>
                <a:lnTo>
                  <a:pt x="12936" y="4250"/>
                </a:lnTo>
                <a:lnTo>
                  <a:pt x="12871" y="4266"/>
                </a:lnTo>
                <a:lnTo>
                  <a:pt x="12840" y="4273"/>
                </a:lnTo>
                <a:lnTo>
                  <a:pt x="12812" y="4278"/>
                </a:lnTo>
                <a:lnTo>
                  <a:pt x="12785" y="4283"/>
                </a:lnTo>
                <a:lnTo>
                  <a:pt x="12760" y="4287"/>
                </a:lnTo>
                <a:lnTo>
                  <a:pt x="12721" y="4248"/>
                </a:lnTo>
                <a:lnTo>
                  <a:pt x="12700" y="4131"/>
                </a:lnTo>
                <a:lnTo>
                  <a:pt x="12699" y="4100"/>
                </a:lnTo>
                <a:lnTo>
                  <a:pt x="12698" y="4069"/>
                </a:lnTo>
                <a:lnTo>
                  <a:pt x="12698" y="4037"/>
                </a:lnTo>
                <a:lnTo>
                  <a:pt x="12698" y="4005"/>
                </a:lnTo>
                <a:lnTo>
                  <a:pt x="12700" y="3972"/>
                </a:lnTo>
                <a:lnTo>
                  <a:pt x="12704" y="3937"/>
                </a:lnTo>
                <a:lnTo>
                  <a:pt x="12708" y="3902"/>
                </a:lnTo>
                <a:lnTo>
                  <a:pt x="12712" y="3865"/>
                </a:lnTo>
                <a:lnTo>
                  <a:pt x="12717" y="3828"/>
                </a:lnTo>
                <a:lnTo>
                  <a:pt x="12725" y="3790"/>
                </a:lnTo>
                <a:lnTo>
                  <a:pt x="12732" y="3750"/>
                </a:lnTo>
                <a:lnTo>
                  <a:pt x="12741" y="3710"/>
                </a:lnTo>
                <a:lnTo>
                  <a:pt x="12750" y="3670"/>
                </a:lnTo>
                <a:lnTo>
                  <a:pt x="12761" y="3628"/>
                </a:lnTo>
                <a:lnTo>
                  <a:pt x="12772" y="3585"/>
                </a:lnTo>
                <a:lnTo>
                  <a:pt x="12784" y="3541"/>
                </a:lnTo>
                <a:lnTo>
                  <a:pt x="12798" y="3496"/>
                </a:lnTo>
                <a:lnTo>
                  <a:pt x="12812" y="3451"/>
                </a:lnTo>
                <a:lnTo>
                  <a:pt x="12828" y="3404"/>
                </a:lnTo>
                <a:lnTo>
                  <a:pt x="12843" y="3357"/>
                </a:lnTo>
                <a:lnTo>
                  <a:pt x="12860" y="3309"/>
                </a:lnTo>
                <a:lnTo>
                  <a:pt x="12879" y="3259"/>
                </a:lnTo>
                <a:lnTo>
                  <a:pt x="12898" y="3209"/>
                </a:lnTo>
                <a:lnTo>
                  <a:pt x="12919" y="3159"/>
                </a:lnTo>
                <a:lnTo>
                  <a:pt x="12961" y="3054"/>
                </a:lnTo>
                <a:lnTo>
                  <a:pt x="13008" y="2945"/>
                </a:lnTo>
                <a:lnTo>
                  <a:pt x="13058" y="2832"/>
                </a:lnTo>
                <a:lnTo>
                  <a:pt x="13113" y="2717"/>
                </a:lnTo>
                <a:lnTo>
                  <a:pt x="13125" y="2669"/>
                </a:lnTo>
                <a:lnTo>
                  <a:pt x="13137" y="2622"/>
                </a:lnTo>
                <a:lnTo>
                  <a:pt x="13147" y="2573"/>
                </a:lnTo>
                <a:lnTo>
                  <a:pt x="13157" y="2523"/>
                </a:lnTo>
                <a:lnTo>
                  <a:pt x="13166" y="2472"/>
                </a:lnTo>
                <a:lnTo>
                  <a:pt x="13176" y="2421"/>
                </a:lnTo>
                <a:lnTo>
                  <a:pt x="13184" y="2368"/>
                </a:lnTo>
                <a:lnTo>
                  <a:pt x="13192" y="2315"/>
                </a:lnTo>
                <a:lnTo>
                  <a:pt x="13198" y="2261"/>
                </a:lnTo>
                <a:lnTo>
                  <a:pt x="13206" y="2205"/>
                </a:lnTo>
                <a:lnTo>
                  <a:pt x="13211" y="2148"/>
                </a:lnTo>
                <a:lnTo>
                  <a:pt x="13216" y="2091"/>
                </a:lnTo>
                <a:lnTo>
                  <a:pt x="13220" y="2033"/>
                </a:lnTo>
                <a:lnTo>
                  <a:pt x="13225" y="1974"/>
                </a:lnTo>
                <a:lnTo>
                  <a:pt x="13228" y="1914"/>
                </a:lnTo>
                <a:lnTo>
                  <a:pt x="13231" y="1853"/>
                </a:lnTo>
                <a:lnTo>
                  <a:pt x="13222" y="1814"/>
                </a:lnTo>
                <a:lnTo>
                  <a:pt x="13213" y="1777"/>
                </a:lnTo>
                <a:lnTo>
                  <a:pt x="13202" y="1740"/>
                </a:lnTo>
                <a:lnTo>
                  <a:pt x="13190" y="1705"/>
                </a:lnTo>
                <a:lnTo>
                  <a:pt x="13175" y="1670"/>
                </a:lnTo>
                <a:lnTo>
                  <a:pt x="13159" y="1637"/>
                </a:lnTo>
                <a:lnTo>
                  <a:pt x="13142" y="1604"/>
                </a:lnTo>
                <a:lnTo>
                  <a:pt x="13123" y="1573"/>
                </a:lnTo>
                <a:lnTo>
                  <a:pt x="13103" y="1543"/>
                </a:lnTo>
                <a:lnTo>
                  <a:pt x="13081" y="1514"/>
                </a:lnTo>
                <a:lnTo>
                  <a:pt x="13057" y="1487"/>
                </a:lnTo>
                <a:lnTo>
                  <a:pt x="13032" y="1459"/>
                </a:lnTo>
                <a:lnTo>
                  <a:pt x="13005" y="1434"/>
                </a:lnTo>
                <a:lnTo>
                  <a:pt x="12978" y="1408"/>
                </a:lnTo>
                <a:lnTo>
                  <a:pt x="12948" y="1385"/>
                </a:lnTo>
                <a:lnTo>
                  <a:pt x="12918" y="1362"/>
                </a:lnTo>
                <a:lnTo>
                  <a:pt x="12897" y="1343"/>
                </a:lnTo>
                <a:close/>
                <a:moveTo>
                  <a:pt x="14997" y="2188"/>
                </a:moveTo>
                <a:lnTo>
                  <a:pt x="15056" y="2167"/>
                </a:lnTo>
                <a:lnTo>
                  <a:pt x="15073" y="2159"/>
                </a:lnTo>
                <a:lnTo>
                  <a:pt x="15089" y="2152"/>
                </a:lnTo>
                <a:lnTo>
                  <a:pt x="15105" y="2142"/>
                </a:lnTo>
                <a:lnTo>
                  <a:pt x="15119" y="2133"/>
                </a:lnTo>
                <a:lnTo>
                  <a:pt x="15133" y="2123"/>
                </a:lnTo>
                <a:lnTo>
                  <a:pt x="15145" y="2111"/>
                </a:lnTo>
                <a:lnTo>
                  <a:pt x="15158" y="2101"/>
                </a:lnTo>
                <a:lnTo>
                  <a:pt x="15170" y="2088"/>
                </a:lnTo>
                <a:lnTo>
                  <a:pt x="15180" y="2076"/>
                </a:lnTo>
                <a:lnTo>
                  <a:pt x="15190" y="2063"/>
                </a:lnTo>
                <a:lnTo>
                  <a:pt x="15198" y="2049"/>
                </a:lnTo>
                <a:lnTo>
                  <a:pt x="15207" y="2035"/>
                </a:lnTo>
                <a:lnTo>
                  <a:pt x="15214" y="2019"/>
                </a:lnTo>
                <a:lnTo>
                  <a:pt x="15221" y="2004"/>
                </a:lnTo>
                <a:lnTo>
                  <a:pt x="15228" y="1987"/>
                </a:lnTo>
                <a:lnTo>
                  <a:pt x="15232" y="1972"/>
                </a:lnTo>
                <a:lnTo>
                  <a:pt x="15232" y="1911"/>
                </a:lnTo>
                <a:lnTo>
                  <a:pt x="15230" y="1905"/>
                </a:lnTo>
                <a:lnTo>
                  <a:pt x="15227" y="1899"/>
                </a:lnTo>
                <a:lnTo>
                  <a:pt x="15224" y="1892"/>
                </a:lnTo>
                <a:lnTo>
                  <a:pt x="15219" y="1888"/>
                </a:lnTo>
                <a:lnTo>
                  <a:pt x="15215" y="1883"/>
                </a:lnTo>
                <a:lnTo>
                  <a:pt x="15210" y="1879"/>
                </a:lnTo>
                <a:lnTo>
                  <a:pt x="15205" y="1875"/>
                </a:lnTo>
                <a:lnTo>
                  <a:pt x="15198" y="1873"/>
                </a:lnTo>
                <a:lnTo>
                  <a:pt x="15192" y="1871"/>
                </a:lnTo>
                <a:lnTo>
                  <a:pt x="15185" y="1869"/>
                </a:lnTo>
                <a:lnTo>
                  <a:pt x="15178" y="1868"/>
                </a:lnTo>
                <a:lnTo>
                  <a:pt x="15171" y="1868"/>
                </a:lnTo>
                <a:lnTo>
                  <a:pt x="15162" y="1869"/>
                </a:lnTo>
                <a:lnTo>
                  <a:pt x="15154" y="1869"/>
                </a:lnTo>
                <a:lnTo>
                  <a:pt x="15144" y="1871"/>
                </a:lnTo>
                <a:lnTo>
                  <a:pt x="15135" y="1873"/>
                </a:lnTo>
                <a:lnTo>
                  <a:pt x="15127" y="1874"/>
                </a:lnTo>
                <a:lnTo>
                  <a:pt x="15120" y="1876"/>
                </a:lnTo>
                <a:lnTo>
                  <a:pt x="15113" y="1879"/>
                </a:lnTo>
                <a:lnTo>
                  <a:pt x="15107" y="1882"/>
                </a:lnTo>
                <a:lnTo>
                  <a:pt x="15101" y="1886"/>
                </a:lnTo>
                <a:lnTo>
                  <a:pt x="15094" y="1890"/>
                </a:lnTo>
                <a:lnTo>
                  <a:pt x="15088" y="1894"/>
                </a:lnTo>
                <a:lnTo>
                  <a:pt x="15082" y="1900"/>
                </a:lnTo>
                <a:lnTo>
                  <a:pt x="15071" y="1912"/>
                </a:lnTo>
                <a:lnTo>
                  <a:pt x="15061" y="1926"/>
                </a:lnTo>
                <a:lnTo>
                  <a:pt x="15051" y="1943"/>
                </a:lnTo>
                <a:lnTo>
                  <a:pt x="15041" y="1961"/>
                </a:lnTo>
                <a:lnTo>
                  <a:pt x="15033" y="1982"/>
                </a:lnTo>
                <a:lnTo>
                  <a:pt x="15026" y="2004"/>
                </a:lnTo>
                <a:lnTo>
                  <a:pt x="15019" y="2030"/>
                </a:lnTo>
                <a:lnTo>
                  <a:pt x="15013" y="2056"/>
                </a:lnTo>
                <a:lnTo>
                  <a:pt x="15009" y="2086"/>
                </a:lnTo>
                <a:lnTo>
                  <a:pt x="15003" y="2118"/>
                </a:lnTo>
                <a:lnTo>
                  <a:pt x="15000" y="2152"/>
                </a:lnTo>
                <a:lnTo>
                  <a:pt x="14997" y="2188"/>
                </a:lnTo>
                <a:close/>
                <a:moveTo>
                  <a:pt x="14585" y="2363"/>
                </a:moveTo>
                <a:lnTo>
                  <a:pt x="14604" y="2363"/>
                </a:lnTo>
                <a:lnTo>
                  <a:pt x="14629" y="2342"/>
                </a:lnTo>
                <a:lnTo>
                  <a:pt x="14650" y="2320"/>
                </a:lnTo>
                <a:lnTo>
                  <a:pt x="14670" y="2298"/>
                </a:lnTo>
                <a:lnTo>
                  <a:pt x="14688" y="2277"/>
                </a:lnTo>
                <a:lnTo>
                  <a:pt x="14705" y="2255"/>
                </a:lnTo>
                <a:lnTo>
                  <a:pt x="14719" y="2234"/>
                </a:lnTo>
                <a:lnTo>
                  <a:pt x="14731" y="2213"/>
                </a:lnTo>
                <a:lnTo>
                  <a:pt x="14742" y="2192"/>
                </a:lnTo>
                <a:lnTo>
                  <a:pt x="14751" y="2171"/>
                </a:lnTo>
                <a:lnTo>
                  <a:pt x="14758" y="2151"/>
                </a:lnTo>
                <a:lnTo>
                  <a:pt x="14763" y="2129"/>
                </a:lnTo>
                <a:lnTo>
                  <a:pt x="14767" y="2109"/>
                </a:lnTo>
                <a:lnTo>
                  <a:pt x="14768" y="2089"/>
                </a:lnTo>
                <a:lnTo>
                  <a:pt x="14768" y="2069"/>
                </a:lnTo>
                <a:lnTo>
                  <a:pt x="14766" y="2049"/>
                </a:lnTo>
                <a:lnTo>
                  <a:pt x="14762" y="2030"/>
                </a:lnTo>
                <a:lnTo>
                  <a:pt x="14735" y="2043"/>
                </a:lnTo>
                <a:lnTo>
                  <a:pt x="14712" y="2056"/>
                </a:lnTo>
                <a:lnTo>
                  <a:pt x="14690" y="2071"/>
                </a:lnTo>
                <a:lnTo>
                  <a:pt x="14670" y="2087"/>
                </a:lnTo>
                <a:lnTo>
                  <a:pt x="14660" y="2095"/>
                </a:lnTo>
                <a:lnTo>
                  <a:pt x="14652" y="2104"/>
                </a:lnTo>
                <a:lnTo>
                  <a:pt x="14643" y="2113"/>
                </a:lnTo>
                <a:lnTo>
                  <a:pt x="14636" y="2123"/>
                </a:lnTo>
                <a:lnTo>
                  <a:pt x="14629" y="2133"/>
                </a:lnTo>
                <a:lnTo>
                  <a:pt x="14622" y="2142"/>
                </a:lnTo>
                <a:lnTo>
                  <a:pt x="14616" y="2152"/>
                </a:lnTo>
                <a:lnTo>
                  <a:pt x="14609" y="2162"/>
                </a:lnTo>
                <a:lnTo>
                  <a:pt x="14604" y="2173"/>
                </a:lnTo>
                <a:lnTo>
                  <a:pt x="14600" y="2183"/>
                </a:lnTo>
                <a:lnTo>
                  <a:pt x="14596" y="2195"/>
                </a:lnTo>
                <a:lnTo>
                  <a:pt x="14591" y="2207"/>
                </a:lnTo>
                <a:lnTo>
                  <a:pt x="14588" y="2218"/>
                </a:lnTo>
                <a:lnTo>
                  <a:pt x="14586" y="2230"/>
                </a:lnTo>
                <a:lnTo>
                  <a:pt x="14583" y="2242"/>
                </a:lnTo>
                <a:lnTo>
                  <a:pt x="14582" y="2254"/>
                </a:lnTo>
                <a:lnTo>
                  <a:pt x="14580" y="2280"/>
                </a:lnTo>
                <a:lnTo>
                  <a:pt x="14580" y="2307"/>
                </a:lnTo>
                <a:lnTo>
                  <a:pt x="14581" y="2335"/>
                </a:lnTo>
                <a:lnTo>
                  <a:pt x="14585" y="2363"/>
                </a:lnTo>
                <a:close/>
                <a:moveTo>
                  <a:pt x="15567" y="2188"/>
                </a:moveTo>
                <a:lnTo>
                  <a:pt x="15571" y="2195"/>
                </a:lnTo>
                <a:lnTo>
                  <a:pt x="15576" y="2203"/>
                </a:lnTo>
                <a:lnTo>
                  <a:pt x="15585" y="2213"/>
                </a:lnTo>
                <a:lnTo>
                  <a:pt x="15595" y="2224"/>
                </a:lnTo>
                <a:lnTo>
                  <a:pt x="15608" y="2235"/>
                </a:lnTo>
                <a:lnTo>
                  <a:pt x="15623" y="2248"/>
                </a:lnTo>
                <a:lnTo>
                  <a:pt x="15640" y="2261"/>
                </a:lnTo>
                <a:lnTo>
                  <a:pt x="15660" y="2275"/>
                </a:lnTo>
                <a:lnTo>
                  <a:pt x="15706" y="2306"/>
                </a:lnTo>
                <a:lnTo>
                  <a:pt x="15761" y="2341"/>
                </a:lnTo>
                <a:lnTo>
                  <a:pt x="15826" y="2380"/>
                </a:lnTo>
                <a:lnTo>
                  <a:pt x="15900" y="2423"/>
                </a:lnTo>
                <a:lnTo>
                  <a:pt x="15959" y="2579"/>
                </a:lnTo>
                <a:lnTo>
                  <a:pt x="15947" y="2596"/>
                </a:lnTo>
                <a:lnTo>
                  <a:pt x="15935" y="2612"/>
                </a:lnTo>
                <a:lnTo>
                  <a:pt x="15922" y="2627"/>
                </a:lnTo>
                <a:lnTo>
                  <a:pt x="15910" y="2641"/>
                </a:lnTo>
                <a:lnTo>
                  <a:pt x="15896" y="2654"/>
                </a:lnTo>
                <a:lnTo>
                  <a:pt x="15883" y="2666"/>
                </a:lnTo>
                <a:lnTo>
                  <a:pt x="15869" y="2677"/>
                </a:lnTo>
                <a:lnTo>
                  <a:pt x="15857" y="2687"/>
                </a:lnTo>
                <a:lnTo>
                  <a:pt x="15843" y="2697"/>
                </a:lnTo>
                <a:lnTo>
                  <a:pt x="15829" y="2705"/>
                </a:lnTo>
                <a:lnTo>
                  <a:pt x="15815" y="2713"/>
                </a:lnTo>
                <a:lnTo>
                  <a:pt x="15802" y="2719"/>
                </a:lnTo>
                <a:lnTo>
                  <a:pt x="15787" y="2726"/>
                </a:lnTo>
                <a:lnTo>
                  <a:pt x="15773" y="2730"/>
                </a:lnTo>
                <a:lnTo>
                  <a:pt x="15758" y="2734"/>
                </a:lnTo>
                <a:lnTo>
                  <a:pt x="15743" y="2736"/>
                </a:lnTo>
                <a:lnTo>
                  <a:pt x="15719" y="2701"/>
                </a:lnTo>
                <a:lnTo>
                  <a:pt x="15695" y="2666"/>
                </a:lnTo>
                <a:lnTo>
                  <a:pt x="15670" y="2634"/>
                </a:lnTo>
                <a:lnTo>
                  <a:pt x="15646" y="2604"/>
                </a:lnTo>
                <a:lnTo>
                  <a:pt x="15623" y="2575"/>
                </a:lnTo>
                <a:lnTo>
                  <a:pt x="15599" y="2549"/>
                </a:lnTo>
                <a:lnTo>
                  <a:pt x="15575" y="2524"/>
                </a:lnTo>
                <a:lnTo>
                  <a:pt x="15552" y="2501"/>
                </a:lnTo>
                <a:lnTo>
                  <a:pt x="15529" y="2480"/>
                </a:lnTo>
                <a:lnTo>
                  <a:pt x="15505" y="2461"/>
                </a:lnTo>
                <a:lnTo>
                  <a:pt x="15483" y="2443"/>
                </a:lnTo>
                <a:lnTo>
                  <a:pt x="15460" y="2427"/>
                </a:lnTo>
                <a:lnTo>
                  <a:pt x="15437" y="2413"/>
                </a:lnTo>
                <a:lnTo>
                  <a:pt x="15415" y="2401"/>
                </a:lnTo>
                <a:lnTo>
                  <a:pt x="15393" y="2392"/>
                </a:lnTo>
                <a:lnTo>
                  <a:pt x="15371" y="2383"/>
                </a:lnTo>
                <a:lnTo>
                  <a:pt x="15374" y="2361"/>
                </a:lnTo>
                <a:lnTo>
                  <a:pt x="15378" y="2341"/>
                </a:lnTo>
                <a:lnTo>
                  <a:pt x="15383" y="2322"/>
                </a:lnTo>
                <a:lnTo>
                  <a:pt x="15390" y="2304"/>
                </a:lnTo>
                <a:lnTo>
                  <a:pt x="15398" y="2288"/>
                </a:lnTo>
                <a:lnTo>
                  <a:pt x="15407" y="2272"/>
                </a:lnTo>
                <a:lnTo>
                  <a:pt x="15417" y="2259"/>
                </a:lnTo>
                <a:lnTo>
                  <a:pt x="15429" y="2246"/>
                </a:lnTo>
                <a:lnTo>
                  <a:pt x="15442" y="2234"/>
                </a:lnTo>
                <a:lnTo>
                  <a:pt x="15457" y="2224"/>
                </a:lnTo>
                <a:lnTo>
                  <a:pt x="15471" y="2214"/>
                </a:lnTo>
                <a:lnTo>
                  <a:pt x="15488" y="2207"/>
                </a:lnTo>
                <a:lnTo>
                  <a:pt x="15506" y="2200"/>
                </a:lnTo>
                <a:lnTo>
                  <a:pt x="15525" y="2194"/>
                </a:lnTo>
                <a:lnTo>
                  <a:pt x="15545" y="2190"/>
                </a:lnTo>
                <a:lnTo>
                  <a:pt x="15567" y="2188"/>
                </a:lnTo>
                <a:close/>
                <a:moveTo>
                  <a:pt x="11861" y="1116"/>
                </a:moveTo>
                <a:lnTo>
                  <a:pt x="11893" y="1210"/>
                </a:lnTo>
                <a:lnTo>
                  <a:pt x="11724" y="1599"/>
                </a:lnTo>
                <a:lnTo>
                  <a:pt x="11672" y="1661"/>
                </a:lnTo>
                <a:lnTo>
                  <a:pt x="11683" y="1684"/>
                </a:lnTo>
                <a:lnTo>
                  <a:pt x="11473" y="1987"/>
                </a:lnTo>
                <a:lnTo>
                  <a:pt x="11418" y="2071"/>
                </a:lnTo>
                <a:lnTo>
                  <a:pt x="11385" y="2134"/>
                </a:lnTo>
                <a:lnTo>
                  <a:pt x="11378" y="2156"/>
                </a:lnTo>
                <a:lnTo>
                  <a:pt x="11358" y="2250"/>
                </a:lnTo>
                <a:lnTo>
                  <a:pt x="11724" y="2144"/>
                </a:lnTo>
                <a:lnTo>
                  <a:pt x="11796" y="2119"/>
                </a:lnTo>
                <a:lnTo>
                  <a:pt x="11799" y="2119"/>
                </a:lnTo>
                <a:lnTo>
                  <a:pt x="11824" y="2110"/>
                </a:lnTo>
                <a:lnTo>
                  <a:pt x="11827" y="2108"/>
                </a:lnTo>
                <a:lnTo>
                  <a:pt x="11914" y="2071"/>
                </a:lnTo>
                <a:lnTo>
                  <a:pt x="11938" y="2058"/>
                </a:lnTo>
                <a:lnTo>
                  <a:pt x="11964" y="2045"/>
                </a:lnTo>
                <a:lnTo>
                  <a:pt x="11989" y="2032"/>
                </a:lnTo>
                <a:lnTo>
                  <a:pt x="12013" y="2019"/>
                </a:lnTo>
                <a:lnTo>
                  <a:pt x="12039" y="2005"/>
                </a:lnTo>
                <a:lnTo>
                  <a:pt x="12063" y="1993"/>
                </a:lnTo>
                <a:lnTo>
                  <a:pt x="12088" y="1979"/>
                </a:lnTo>
                <a:lnTo>
                  <a:pt x="12113" y="1966"/>
                </a:lnTo>
                <a:lnTo>
                  <a:pt x="12082" y="1924"/>
                </a:lnTo>
                <a:lnTo>
                  <a:pt x="11840" y="1714"/>
                </a:lnTo>
                <a:lnTo>
                  <a:pt x="11851" y="1684"/>
                </a:lnTo>
                <a:lnTo>
                  <a:pt x="12196" y="1684"/>
                </a:lnTo>
                <a:lnTo>
                  <a:pt x="12312" y="1767"/>
                </a:lnTo>
                <a:lnTo>
                  <a:pt x="12407" y="1819"/>
                </a:lnTo>
                <a:lnTo>
                  <a:pt x="12470" y="1913"/>
                </a:lnTo>
                <a:lnTo>
                  <a:pt x="12493" y="2065"/>
                </a:lnTo>
                <a:lnTo>
                  <a:pt x="12509" y="2136"/>
                </a:lnTo>
                <a:lnTo>
                  <a:pt x="12512" y="2144"/>
                </a:lnTo>
                <a:lnTo>
                  <a:pt x="12459" y="2218"/>
                </a:lnTo>
                <a:lnTo>
                  <a:pt x="12427" y="2281"/>
                </a:lnTo>
                <a:lnTo>
                  <a:pt x="12375" y="2302"/>
                </a:lnTo>
                <a:lnTo>
                  <a:pt x="12346" y="2310"/>
                </a:lnTo>
                <a:lnTo>
                  <a:pt x="12322" y="2313"/>
                </a:lnTo>
                <a:lnTo>
                  <a:pt x="12292" y="2291"/>
                </a:lnTo>
                <a:lnTo>
                  <a:pt x="12249" y="2218"/>
                </a:lnTo>
                <a:lnTo>
                  <a:pt x="12207" y="2124"/>
                </a:lnTo>
                <a:lnTo>
                  <a:pt x="11704" y="2522"/>
                </a:lnTo>
                <a:lnTo>
                  <a:pt x="11683" y="2554"/>
                </a:lnTo>
                <a:lnTo>
                  <a:pt x="11305" y="2806"/>
                </a:lnTo>
                <a:lnTo>
                  <a:pt x="11221" y="2870"/>
                </a:lnTo>
                <a:lnTo>
                  <a:pt x="11137" y="2890"/>
                </a:lnTo>
                <a:lnTo>
                  <a:pt x="10990" y="2900"/>
                </a:lnTo>
                <a:lnTo>
                  <a:pt x="10985" y="2900"/>
                </a:lnTo>
                <a:lnTo>
                  <a:pt x="10980" y="2901"/>
                </a:lnTo>
                <a:lnTo>
                  <a:pt x="10949" y="2898"/>
                </a:lnTo>
                <a:lnTo>
                  <a:pt x="10926" y="2890"/>
                </a:lnTo>
                <a:lnTo>
                  <a:pt x="10900" y="2879"/>
                </a:lnTo>
                <a:lnTo>
                  <a:pt x="10873" y="2864"/>
                </a:lnTo>
                <a:lnTo>
                  <a:pt x="10797" y="2809"/>
                </a:lnTo>
                <a:lnTo>
                  <a:pt x="10735" y="2753"/>
                </a:lnTo>
                <a:lnTo>
                  <a:pt x="10713" y="2724"/>
                </a:lnTo>
                <a:lnTo>
                  <a:pt x="10698" y="2698"/>
                </a:lnTo>
                <a:lnTo>
                  <a:pt x="10689" y="2672"/>
                </a:lnTo>
                <a:lnTo>
                  <a:pt x="10687" y="2659"/>
                </a:lnTo>
                <a:lnTo>
                  <a:pt x="10687" y="2646"/>
                </a:lnTo>
                <a:lnTo>
                  <a:pt x="10690" y="2621"/>
                </a:lnTo>
                <a:lnTo>
                  <a:pt x="10699" y="2597"/>
                </a:lnTo>
                <a:lnTo>
                  <a:pt x="10781" y="2460"/>
                </a:lnTo>
                <a:lnTo>
                  <a:pt x="10938" y="2092"/>
                </a:lnTo>
                <a:lnTo>
                  <a:pt x="11053" y="1757"/>
                </a:lnTo>
                <a:lnTo>
                  <a:pt x="11085" y="1693"/>
                </a:lnTo>
                <a:lnTo>
                  <a:pt x="11241" y="1483"/>
                </a:lnTo>
                <a:lnTo>
                  <a:pt x="11285" y="1396"/>
                </a:lnTo>
                <a:lnTo>
                  <a:pt x="11287" y="1390"/>
                </a:lnTo>
                <a:lnTo>
                  <a:pt x="11288" y="1389"/>
                </a:lnTo>
                <a:lnTo>
                  <a:pt x="11291" y="1384"/>
                </a:lnTo>
                <a:lnTo>
                  <a:pt x="11295" y="1371"/>
                </a:lnTo>
                <a:lnTo>
                  <a:pt x="11296" y="1370"/>
                </a:lnTo>
                <a:lnTo>
                  <a:pt x="11314" y="1330"/>
                </a:lnTo>
                <a:lnTo>
                  <a:pt x="11463" y="917"/>
                </a:lnTo>
                <a:lnTo>
                  <a:pt x="11484" y="843"/>
                </a:lnTo>
                <a:lnTo>
                  <a:pt x="11431" y="802"/>
                </a:lnTo>
                <a:lnTo>
                  <a:pt x="11426" y="791"/>
                </a:lnTo>
                <a:lnTo>
                  <a:pt x="11420" y="775"/>
                </a:lnTo>
                <a:lnTo>
                  <a:pt x="11420" y="770"/>
                </a:lnTo>
                <a:lnTo>
                  <a:pt x="11420" y="763"/>
                </a:lnTo>
                <a:lnTo>
                  <a:pt x="11426" y="748"/>
                </a:lnTo>
                <a:lnTo>
                  <a:pt x="11431" y="738"/>
                </a:lnTo>
                <a:lnTo>
                  <a:pt x="11493" y="718"/>
                </a:lnTo>
                <a:lnTo>
                  <a:pt x="11533" y="720"/>
                </a:lnTo>
                <a:lnTo>
                  <a:pt x="11558" y="724"/>
                </a:lnTo>
                <a:lnTo>
                  <a:pt x="11582" y="733"/>
                </a:lnTo>
                <a:lnTo>
                  <a:pt x="11595" y="740"/>
                </a:lnTo>
                <a:lnTo>
                  <a:pt x="11619" y="759"/>
                </a:lnTo>
                <a:lnTo>
                  <a:pt x="11662" y="785"/>
                </a:lnTo>
                <a:lnTo>
                  <a:pt x="11704" y="823"/>
                </a:lnTo>
                <a:lnTo>
                  <a:pt x="11861" y="1116"/>
                </a:lnTo>
                <a:close/>
                <a:moveTo>
                  <a:pt x="10308" y="1306"/>
                </a:moveTo>
                <a:lnTo>
                  <a:pt x="10358" y="1317"/>
                </a:lnTo>
                <a:lnTo>
                  <a:pt x="10387" y="1330"/>
                </a:lnTo>
                <a:lnTo>
                  <a:pt x="10412" y="1347"/>
                </a:lnTo>
                <a:lnTo>
                  <a:pt x="10423" y="1357"/>
                </a:lnTo>
                <a:lnTo>
                  <a:pt x="10371" y="1441"/>
                </a:lnTo>
                <a:lnTo>
                  <a:pt x="10382" y="1483"/>
                </a:lnTo>
                <a:lnTo>
                  <a:pt x="10318" y="1578"/>
                </a:lnTo>
                <a:lnTo>
                  <a:pt x="10350" y="1651"/>
                </a:lnTo>
                <a:lnTo>
                  <a:pt x="10329" y="1714"/>
                </a:lnTo>
                <a:lnTo>
                  <a:pt x="10298" y="1788"/>
                </a:lnTo>
                <a:lnTo>
                  <a:pt x="10287" y="1793"/>
                </a:lnTo>
                <a:lnTo>
                  <a:pt x="10265" y="1798"/>
                </a:lnTo>
                <a:lnTo>
                  <a:pt x="10232" y="1785"/>
                </a:lnTo>
                <a:lnTo>
                  <a:pt x="10221" y="1776"/>
                </a:lnTo>
                <a:lnTo>
                  <a:pt x="10216" y="1771"/>
                </a:lnTo>
                <a:lnTo>
                  <a:pt x="10213" y="1767"/>
                </a:lnTo>
                <a:lnTo>
                  <a:pt x="10185" y="1735"/>
                </a:lnTo>
                <a:lnTo>
                  <a:pt x="10156" y="1707"/>
                </a:lnTo>
                <a:lnTo>
                  <a:pt x="10129" y="1678"/>
                </a:lnTo>
                <a:lnTo>
                  <a:pt x="10100" y="1653"/>
                </a:lnTo>
                <a:lnTo>
                  <a:pt x="10071" y="1627"/>
                </a:lnTo>
                <a:lnTo>
                  <a:pt x="10043" y="1603"/>
                </a:lnTo>
                <a:lnTo>
                  <a:pt x="10014" y="1580"/>
                </a:lnTo>
                <a:lnTo>
                  <a:pt x="9985" y="1557"/>
                </a:lnTo>
                <a:lnTo>
                  <a:pt x="9923" y="1510"/>
                </a:lnTo>
                <a:lnTo>
                  <a:pt x="9860" y="1461"/>
                </a:lnTo>
                <a:lnTo>
                  <a:pt x="9827" y="1435"/>
                </a:lnTo>
                <a:lnTo>
                  <a:pt x="9792" y="1407"/>
                </a:lnTo>
                <a:lnTo>
                  <a:pt x="9757" y="1379"/>
                </a:lnTo>
                <a:lnTo>
                  <a:pt x="9720" y="1347"/>
                </a:lnTo>
                <a:lnTo>
                  <a:pt x="9647" y="1295"/>
                </a:lnTo>
                <a:lnTo>
                  <a:pt x="9642" y="1284"/>
                </a:lnTo>
                <a:lnTo>
                  <a:pt x="9636" y="1262"/>
                </a:lnTo>
                <a:lnTo>
                  <a:pt x="9636" y="1253"/>
                </a:lnTo>
                <a:lnTo>
                  <a:pt x="9642" y="1231"/>
                </a:lnTo>
                <a:lnTo>
                  <a:pt x="9657" y="1195"/>
                </a:lnTo>
                <a:lnTo>
                  <a:pt x="9668" y="1179"/>
                </a:lnTo>
                <a:lnTo>
                  <a:pt x="9931" y="1253"/>
                </a:lnTo>
                <a:lnTo>
                  <a:pt x="10308" y="1306"/>
                </a:lnTo>
                <a:close/>
                <a:moveTo>
                  <a:pt x="9594" y="2262"/>
                </a:moveTo>
                <a:lnTo>
                  <a:pt x="9607" y="2252"/>
                </a:lnTo>
                <a:lnTo>
                  <a:pt x="9615" y="2250"/>
                </a:lnTo>
                <a:lnTo>
                  <a:pt x="9710" y="2271"/>
                </a:lnTo>
                <a:lnTo>
                  <a:pt x="9867" y="2291"/>
                </a:lnTo>
                <a:lnTo>
                  <a:pt x="10014" y="2387"/>
                </a:lnTo>
                <a:lnTo>
                  <a:pt x="10098" y="2396"/>
                </a:lnTo>
                <a:lnTo>
                  <a:pt x="10110" y="2405"/>
                </a:lnTo>
                <a:lnTo>
                  <a:pt x="10120" y="2413"/>
                </a:lnTo>
                <a:lnTo>
                  <a:pt x="10130" y="2424"/>
                </a:lnTo>
                <a:lnTo>
                  <a:pt x="10137" y="2435"/>
                </a:lnTo>
                <a:lnTo>
                  <a:pt x="10148" y="2461"/>
                </a:lnTo>
                <a:lnTo>
                  <a:pt x="10151" y="2492"/>
                </a:lnTo>
                <a:lnTo>
                  <a:pt x="10140" y="2501"/>
                </a:lnTo>
                <a:lnTo>
                  <a:pt x="10108" y="2649"/>
                </a:lnTo>
                <a:lnTo>
                  <a:pt x="10114" y="2799"/>
                </a:lnTo>
                <a:lnTo>
                  <a:pt x="10130" y="2974"/>
                </a:lnTo>
                <a:lnTo>
                  <a:pt x="10140" y="3289"/>
                </a:lnTo>
                <a:lnTo>
                  <a:pt x="10224" y="3257"/>
                </a:lnTo>
                <a:lnTo>
                  <a:pt x="10260" y="3215"/>
                </a:lnTo>
                <a:lnTo>
                  <a:pt x="10263" y="3213"/>
                </a:lnTo>
                <a:lnTo>
                  <a:pt x="10288" y="3176"/>
                </a:lnTo>
                <a:lnTo>
                  <a:pt x="10291" y="3172"/>
                </a:lnTo>
                <a:lnTo>
                  <a:pt x="10298" y="3163"/>
                </a:lnTo>
                <a:lnTo>
                  <a:pt x="10612" y="2848"/>
                </a:lnTo>
                <a:lnTo>
                  <a:pt x="10618" y="2838"/>
                </a:lnTo>
                <a:lnTo>
                  <a:pt x="10630" y="2820"/>
                </a:lnTo>
                <a:lnTo>
                  <a:pt x="10646" y="2807"/>
                </a:lnTo>
                <a:lnTo>
                  <a:pt x="10664" y="2799"/>
                </a:lnTo>
                <a:lnTo>
                  <a:pt x="10675" y="2795"/>
                </a:lnTo>
                <a:lnTo>
                  <a:pt x="10676" y="2796"/>
                </a:lnTo>
                <a:lnTo>
                  <a:pt x="10688" y="2805"/>
                </a:lnTo>
                <a:lnTo>
                  <a:pt x="10696" y="2813"/>
                </a:lnTo>
                <a:lnTo>
                  <a:pt x="10698" y="2817"/>
                </a:lnTo>
                <a:lnTo>
                  <a:pt x="10698" y="2821"/>
                </a:lnTo>
                <a:lnTo>
                  <a:pt x="10698" y="2822"/>
                </a:lnTo>
                <a:lnTo>
                  <a:pt x="10698" y="2824"/>
                </a:lnTo>
                <a:lnTo>
                  <a:pt x="10696" y="2827"/>
                </a:lnTo>
                <a:lnTo>
                  <a:pt x="10654" y="2974"/>
                </a:lnTo>
                <a:lnTo>
                  <a:pt x="10634" y="3005"/>
                </a:lnTo>
                <a:lnTo>
                  <a:pt x="10517" y="3222"/>
                </a:lnTo>
                <a:lnTo>
                  <a:pt x="10497" y="3268"/>
                </a:lnTo>
                <a:lnTo>
                  <a:pt x="10192" y="3845"/>
                </a:lnTo>
                <a:lnTo>
                  <a:pt x="10119" y="3908"/>
                </a:lnTo>
                <a:lnTo>
                  <a:pt x="9993" y="4076"/>
                </a:lnTo>
                <a:lnTo>
                  <a:pt x="9846" y="4087"/>
                </a:lnTo>
                <a:lnTo>
                  <a:pt x="9794" y="4107"/>
                </a:lnTo>
                <a:lnTo>
                  <a:pt x="9678" y="4024"/>
                </a:lnTo>
                <a:lnTo>
                  <a:pt x="9562" y="3971"/>
                </a:lnTo>
                <a:lnTo>
                  <a:pt x="9595" y="3635"/>
                </a:lnTo>
                <a:lnTo>
                  <a:pt x="9647" y="3541"/>
                </a:lnTo>
                <a:lnTo>
                  <a:pt x="9689" y="3477"/>
                </a:lnTo>
                <a:lnTo>
                  <a:pt x="9700" y="3383"/>
                </a:lnTo>
                <a:lnTo>
                  <a:pt x="9706" y="3360"/>
                </a:lnTo>
                <a:lnTo>
                  <a:pt x="9724" y="3318"/>
                </a:lnTo>
                <a:lnTo>
                  <a:pt x="9752" y="3268"/>
                </a:lnTo>
                <a:lnTo>
                  <a:pt x="9769" y="3199"/>
                </a:lnTo>
                <a:lnTo>
                  <a:pt x="9778" y="3128"/>
                </a:lnTo>
                <a:lnTo>
                  <a:pt x="9778" y="3125"/>
                </a:lnTo>
                <a:lnTo>
                  <a:pt x="9780" y="3118"/>
                </a:lnTo>
                <a:lnTo>
                  <a:pt x="9784" y="2974"/>
                </a:lnTo>
                <a:lnTo>
                  <a:pt x="9783" y="2921"/>
                </a:lnTo>
                <a:lnTo>
                  <a:pt x="9762" y="2680"/>
                </a:lnTo>
                <a:lnTo>
                  <a:pt x="9752" y="2607"/>
                </a:lnTo>
                <a:lnTo>
                  <a:pt x="9741" y="2460"/>
                </a:lnTo>
                <a:lnTo>
                  <a:pt x="9583" y="2355"/>
                </a:lnTo>
                <a:lnTo>
                  <a:pt x="9575" y="2339"/>
                </a:lnTo>
                <a:lnTo>
                  <a:pt x="9572" y="2332"/>
                </a:lnTo>
                <a:lnTo>
                  <a:pt x="9571" y="2325"/>
                </a:lnTo>
                <a:lnTo>
                  <a:pt x="9570" y="2313"/>
                </a:lnTo>
                <a:lnTo>
                  <a:pt x="9571" y="2307"/>
                </a:lnTo>
                <a:lnTo>
                  <a:pt x="9573" y="2302"/>
                </a:lnTo>
                <a:lnTo>
                  <a:pt x="9576" y="2291"/>
                </a:lnTo>
                <a:lnTo>
                  <a:pt x="9583" y="2274"/>
                </a:lnTo>
                <a:lnTo>
                  <a:pt x="9594" y="2262"/>
                </a:lnTo>
                <a:close/>
                <a:moveTo>
                  <a:pt x="12470" y="2806"/>
                </a:moveTo>
                <a:lnTo>
                  <a:pt x="12537" y="2850"/>
                </a:lnTo>
                <a:lnTo>
                  <a:pt x="12596" y="2900"/>
                </a:lnTo>
                <a:lnTo>
                  <a:pt x="12617" y="2984"/>
                </a:lnTo>
                <a:lnTo>
                  <a:pt x="12638" y="3016"/>
                </a:lnTo>
                <a:lnTo>
                  <a:pt x="12646" y="3078"/>
                </a:lnTo>
                <a:lnTo>
                  <a:pt x="12649" y="3099"/>
                </a:lnTo>
                <a:lnTo>
                  <a:pt x="12640" y="3131"/>
                </a:lnTo>
                <a:lnTo>
                  <a:pt x="12638" y="3163"/>
                </a:lnTo>
                <a:lnTo>
                  <a:pt x="12501" y="3447"/>
                </a:lnTo>
                <a:lnTo>
                  <a:pt x="12459" y="3488"/>
                </a:lnTo>
                <a:lnTo>
                  <a:pt x="12123" y="3750"/>
                </a:lnTo>
                <a:lnTo>
                  <a:pt x="12145" y="3950"/>
                </a:lnTo>
                <a:lnTo>
                  <a:pt x="12102" y="3950"/>
                </a:lnTo>
                <a:lnTo>
                  <a:pt x="12082" y="3981"/>
                </a:lnTo>
                <a:lnTo>
                  <a:pt x="12056" y="3989"/>
                </a:lnTo>
                <a:lnTo>
                  <a:pt x="12046" y="3989"/>
                </a:lnTo>
                <a:lnTo>
                  <a:pt x="12046" y="3990"/>
                </a:lnTo>
                <a:lnTo>
                  <a:pt x="12019" y="3992"/>
                </a:lnTo>
                <a:lnTo>
                  <a:pt x="11924" y="4013"/>
                </a:lnTo>
                <a:lnTo>
                  <a:pt x="11630" y="4045"/>
                </a:lnTo>
                <a:lnTo>
                  <a:pt x="11504" y="4087"/>
                </a:lnTo>
                <a:lnTo>
                  <a:pt x="11410" y="4107"/>
                </a:lnTo>
                <a:lnTo>
                  <a:pt x="11346" y="4097"/>
                </a:lnTo>
                <a:lnTo>
                  <a:pt x="11264" y="4129"/>
                </a:lnTo>
                <a:lnTo>
                  <a:pt x="11231" y="4107"/>
                </a:lnTo>
                <a:lnTo>
                  <a:pt x="11147" y="4076"/>
                </a:lnTo>
                <a:lnTo>
                  <a:pt x="11085" y="4013"/>
                </a:lnTo>
                <a:lnTo>
                  <a:pt x="11064" y="4013"/>
                </a:lnTo>
                <a:lnTo>
                  <a:pt x="11058" y="4002"/>
                </a:lnTo>
                <a:lnTo>
                  <a:pt x="11054" y="3981"/>
                </a:lnTo>
                <a:lnTo>
                  <a:pt x="11053" y="3971"/>
                </a:lnTo>
                <a:lnTo>
                  <a:pt x="11001" y="3887"/>
                </a:lnTo>
                <a:lnTo>
                  <a:pt x="10886" y="3498"/>
                </a:lnTo>
                <a:lnTo>
                  <a:pt x="10896" y="3447"/>
                </a:lnTo>
                <a:lnTo>
                  <a:pt x="10911" y="3112"/>
                </a:lnTo>
                <a:lnTo>
                  <a:pt x="10923" y="3042"/>
                </a:lnTo>
                <a:lnTo>
                  <a:pt x="10930" y="3017"/>
                </a:lnTo>
                <a:lnTo>
                  <a:pt x="10940" y="2999"/>
                </a:lnTo>
                <a:lnTo>
                  <a:pt x="10950" y="2987"/>
                </a:lnTo>
                <a:lnTo>
                  <a:pt x="10957" y="2984"/>
                </a:lnTo>
                <a:lnTo>
                  <a:pt x="10962" y="2983"/>
                </a:lnTo>
                <a:lnTo>
                  <a:pt x="10969" y="2984"/>
                </a:lnTo>
                <a:lnTo>
                  <a:pt x="11003" y="3003"/>
                </a:lnTo>
                <a:lnTo>
                  <a:pt x="11018" y="3012"/>
                </a:lnTo>
                <a:lnTo>
                  <a:pt x="11021" y="3016"/>
                </a:lnTo>
                <a:lnTo>
                  <a:pt x="11032" y="3142"/>
                </a:lnTo>
                <a:lnTo>
                  <a:pt x="11085" y="3246"/>
                </a:lnTo>
                <a:lnTo>
                  <a:pt x="11389" y="3069"/>
                </a:lnTo>
                <a:lnTo>
                  <a:pt x="12040" y="2774"/>
                </a:lnTo>
                <a:lnTo>
                  <a:pt x="12176" y="2754"/>
                </a:lnTo>
                <a:lnTo>
                  <a:pt x="12470" y="2806"/>
                </a:lnTo>
                <a:close/>
                <a:moveTo>
                  <a:pt x="9114" y="3475"/>
                </a:moveTo>
                <a:lnTo>
                  <a:pt x="9126" y="3542"/>
                </a:lnTo>
                <a:lnTo>
                  <a:pt x="9127" y="3618"/>
                </a:lnTo>
                <a:lnTo>
                  <a:pt x="9121" y="3706"/>
                </a:lnTo>
                <a:lnTo>
                  <a:pt x="9121" y="3709"/>
                </a:lnTo>
                <a:lnTo>
                  <a:pt x="9122" y="3713"/>
                </a:lnTo>
                <a:lnTo>
                  <a:pt x="9122" y="3727"/>
                </a:lnTo>
                <a:lnTo>
                  <a:pt x="9120" y="3771"/>
                </a:lnTo>
                <a:lnTo>
                  <a:pt x="9095" y="3916"/>
                </a:lnTo>
                <a:lnTo>
                  <a:pt x="8983" y="4018"/>
                </a:lnTo>
                <a:lnTo>
                  <a:pt x="8946" y="4044"/>
                </a:lnTo>
                <a:lnTo>
                  <a:pt x="8926" y="4052"/>
                </a:lnTo>
                <a:lnTo>
                  <a:pt x="8907" y="4054"/>
                </a:lnTo>
                <a:lnTo>
                  <a:pt x="8892" y="4053"/>
                </a:lnTo>
                <a:lnTo>
                  <a:pt x="8877" y="4050"/>
                </a:lnTo>
                <a:lnTo>
                  <a:pt x="8862" y="4046"/>
                </a:lnTo>
                <a:lnTo>
                  <a:pt x="8836" y="4029"/>
                </a:lnTo>
                <a:lnTo>
                  <a:pt x="8822" y="4016"/>
                </a:lnTo>
                <a:lnTo>
                  <a:pt x="8810" y="4004"/>
                </a:lnTo>
                <a:lnTo>
                  <a:pt x="8711" y="3916"/>
                </a:lnTo>
                <a:lnTo>
                  <a:pt x="8695" y="3894"/>
                </a:lnTo>
                <a:lnTo>
                  <a:pt x="8691" y="3888"/>
                </a:lnTo>
                <a:lnTo>
                  <a:pt x="8673" y="3873"/>
                </a:lnTo>
                <a:lnTo>
                  <a:pt x="8660" y="3865"/>
                </a:lnTo>
                <a:lnTo>
                  <a:pt x="8641" y="3857"/>
                </a:lnTo>
                <a:lnTo>
                  <a:pt x="8627" y="3855"/>
                </a:lnTo>
                <a:lnTo>
                  <a:pt x="8612" y="3854"/>
                </a:lnTo>
                <a:lnTo>
                  <a:pt x="8512" y="3727"/>
                </a:lnTo>
                <a:lnTo>
                  <a:pt x="8502" y="3712"/>
                </a:lnTo>
                <a:lnTo>
                  <a:pt x="8496" y="3698"/>
                </a:lnTo>
                <a:lnTo>
                  <a:pt x="8495" y="3684"/>
                </a:lnTo>
                <a:lnTo>
                  <a:pt x="8496" y="3670"/>
                </a:lnTo>
                <a:lnTo>
                  <a:pt x="8502" y="3656"/>
                </a:lnTo>
                <a:lnTo>
                  <a:pt x="8512" y="3642"/>
                </a:lnTo>
                <a:lnTo>
                  <a:pt x="8526" y="3631"/>
                </a:lnTo>
                <a:lnTo>
                  <a:pt x="8593" y="3502"/>
                </a:lnTo>
                <a:lnTo>
                  <a:pt x="8601" y="3478"/>
                </a:lnTo>
                <a:lnTo>
                  <a:pt x="8604" y="3459"/>
                </a:lnTo>
                <a:lnTo>
                  <a:pt x="8603" y="3443"/>
                </a:lnTo>
                <a:lnTo>
                  <a:pt x="8602" y="3437"/>
                </a:lnTo>
                <a:lnTo>
                  <a:pt x="8600" y="3433"/>
                </a:lnTo>
                <a:lnTo>
                  <a:pt x="8551" y="3235"/>
                </a:lnTo>
                <a:lnTo>
                  <a:pt x="8648" y="3198"/>
                </a:lnTo>
                <a:lnTo>
                  <a:pt x="8761" y="3198"/>
                </a:lnTo>
                <a:lnTo>
                  <a:pt x="8783" y="3201"/>
                </a:lnTo>
                <a:lnTo>
                  <a:pt x="8827" y="3217"/>
                </a:lnTo>
                <a:lnTo>
                  <a:pt x="8897" y="3258"/>
                </a:lnTo>
                <a:lnTo>
                  <a:pt x="9095" y="3421"/>
                </a:lnTo>
                <a:lnTo>
                  <a:pt x="9114" y="3475"/>
                </a:lnTo>
                <a:close/>
                <a:moveTo>
                  <a:pt x="8482" y="1343"/>
                </a:moveTo>
                <a:lnTo>
                  <a:pt x="8483" y="1354"/>
                </a:lnTo>
                <a:lnTo>
                  <a:pt x="8483" y="1366"/>
                </a:lnTo>
                <a:lnTo>
                  <a:pt x="8481" y="1378"/>
                </a:lnTo>
                <a:lnTo>
                  <a:pt x="8476" y="1390"/>
                </a:lnTo>
                <a:lnTo>
                  <a:pt x="8352" y="1426"/>
                </a:lnTo>
                <a:lnTo>
                  <a:pt x="8241" y="1489"/>
                </a:lnTo>
                <a:lnTo>
                  <a:pt x="8245" y="1496"/>
                </a:lnTo>
                <a:lnTo>
                  <a:pt x="8251" y="1515"/>
                </a:lnTo>
                <a:lnTo>
                  <a:pt x="8252" y="1526"/>
                </a:lnTo>
                <a:lnTo>
                  <a:pt x="8249" y="1544"/>
                </a:lnTo>
                <a:lnTo>
                  <a:pt x="8241" y="1564"/>
                </a:lnTo>
                <a:lnTo>
                  <a:pt x="8238" y="1575"/>
                </a:lnTo>
                <a:lnTo>
                  <a:pt x="8234" y="1596"/>
                </a:lnTo>
                <a:lnTo>
                  <a:pt x="8234" y="1615"/>
                </a:lnTo>
                <a:lnTo>
                  <a:pt x="8238" y="1631"/>
                </a:lnTo>
                <a:lnTo>
                  <a:pt x="8241" y="1638"/>
                </a:lnTo>
                <a:lnTo>
                  <a:pt x="8241" y="1761"/>
                </a:lnTo>
                <a:lnTo>
                  <a:pt x="8095" y="2098"/>
                </a:lnTo>
                <a:lnTo>
                  <a:pt x="8015" y="2229"/>
                </a:lnTo>
                <a:lnTo>
                  <a:pt x="8006" y="2244"/>
                </a:lnTo>
                <a:lnTo>
                  <a:pt x="7993" y="2306"/>
                </a:lnTo>
                <a:lnTo>
                  <a:pt x="7993" y="2311"/>
                </a:lnTo>
                <a:lnTo>
                  <a:pt x="7995" y="2322"/>
                </a:lnTo>
                <a:lnTo>
                  <a:pt x="8003" y="2332"/>
                </a:lnTo>
                <a:lnTo>
                  <a:pt x="8007" y="2336"/>
                </a:lnTo>
                <a:lnTo>
                  <a:pt x="8018" y="2343"/>
                </a:lnTo>
                <a:lnTo>
                  <a:pt x="8215" y="2368"/>
                </a:lnTo>
                <a:lnTo>
                  <a:pt x="8427" y="2548"/>
                </a:lnTo>
                <a:lnTo>
                  <a:pt x="8454" y="2578"/>
                </a:lnTo>
                <a:lnTo>
                  <a:pt x="8469" y="2609"/>
                </a:lnTo>
                <a:lnTo>
                  <a:pt x="8474" y="2625"/>
                </a:lnTo>
                <a:lnTo>
                  <a:pt x="8476" y="2641"/>
                </a:lnTo>
                <a:lnTo>
                  <a:pt x="8422" y="2684"/>
                </a:lnTo>
                <a:lnTo>
                  <a:pt x="8372" y="2726"/>
                </a:lnTo>
                <a:lnTo>
                  <a:pt x="8325" y="2767"/>
                </a:lnTo>
                <a:lnTo>
                  <a:pt x="8281" y="2808"/>
                </a:lnTo>
                <a:lnTo>
                  <a:pt x="8238" y="2849"/>
                </a:lnTo>
                <a:lnTo>
                  <a:pt x="8196" y="2892"/>
                </a:lnTo>
                <a:lnTo>
                  <a:pt x="8156" y="2934"/>
                </a:lnTo>
                <a:lnTo>
                  <a:pt x="8115" y="2979"/>
                </a:lnTo>
                <a:lnTo>
                  <a:pt x="8075" y="3024"/>
                </a:lnTo>
                <a:lnTo>
                  <a:pt x="8033" y="3073"/>
                </a:lnTo>
                <a:lnTo>
                  <a:pt x="7990" y="3123"/>
                </a:lnTo>
                <a:lnTo>
                  <a:pt x="7945" y="3177"/>
                </a:lnTo>
                <a:lnTo>
                  <a:pt x="7898" y="3233"/>
                </a:lnTo>
                <a:lnTo>
                  <a:pt x="7847" y="3293"/>
                </a:lnTo>
                <a:lnTo>
                  <a:pt x="7793" y="3358"/>
                </a:lnTo>
                <a:lnTo>
                  <a:pt x="7735" y="3426"/>
                </a:lnTo>
                <a:lnTo>
                  <a:pt x="7611" y="3624"/>
                </a:lnTo>
                <a:lnTo>
                  <a:pt x="7604" y="3636"/>
                </a:lnTo>
                <a:lnTo>
                  <a:pt x="7603" y="3647"/>
                </a:lnTo>
                <a:lnTo>
                  <a:pt x="7603" y="3652"/>
                </a:lnTo>
                <a:lnTo>
                  <a:pt x="7604" y="3657"/>
                </a:lnTo>
                <a:lnTo>
                  <a:pt x="7610" y="3667"/>
                </a:lnTo>
                <a:lnTo>
                  <a:pt x="7618" y="3675"/>
                </a:lnTo>
                <a:lnTo>
                  <a:pt x="7629" y="3685"/>
                </a:lnTo>
                <a:lnTo>
                  <a:pt x="7643" y="3692"/>
                </a:lnTo>
                <a:lnTo>
                  <a:pt x="7661" y="3699"/>
                </a:lnTo>
                <a:lnTo>
                  <a:pt x="8154" y="3581"/>
                </a:lnTo>
                <a:lnTo>
                  <a:pt x="8207" y="3574"/>
                </a:lnTo>
                <a:lnTo>
                  <a:pt x="8268" y="3573"/>
                </a:lnTo>
                <a:lnTo>
                  <a:pt x="8310" y="3579"/>
                </a:lnTo>
                <a:lnTo>
                  <a:pt x="8322" y="3581"/>
                </a:lnTo>
                <a:lnTo>
                  <a:pt x="8357" y="3595"/>
                </a:lnTo>
                <a:lnTo>
                  <a:pt x="8377" y="3606"/>
                </a:lnTo>
                <a:lnTo>
                  <a:pt x="8439" y="3730"/>
                </a:lnTo>
                <a:lnTo>
                  <a:pt x="8228" y="3854"/>
                </a:lnTo>
                <a:lnTo>
                  <a:pt x="7783" y="3972"/>
                </a:lnTo>
                <a:lnTo>
                  <a:pt x="7413" y="4083"/>
                </a:lnTo>
                <a:lnTo>
                  <a:pt x="7347" y="4086"/>
                </a:lnTo>
                <a:lnTo>
                  <a:pt x="7317" y="4083"/>
                </a:lnTo>
                <a:lnTo>
                  <a:pt x="7291" y="4077"/>
                </a:lnTo>
                <a:lnTo>
                  <a:pt x="7266" y="4064"/>
                </a:lnTo>
                <a:lnTo>
                  <a:pt x="7242" y="4050"/>
                </a:lnTo>
                <a:lnTo>
                  <a:pt x="7220" y="4031"/>
                </a:lnTo>
                <a:lnTo>
                  <a:pt x="7199" y="4005"/>
                </a:lnTo>
                <a:lnTo>
                  <a:pt x="7195" y="3993"/>
                </a:lnTo>
                <a:lnTo>
                  <a:pt x="7189" y="3966"/>
                </a:lnTo>
                <a:lnTo>
                  <a:pt x="7188" y="3964"/>
                </a:lnTo>
                <a:lnTo>
                  <a:pt x="7188" y="3960"/>
                </a:lnTo>
                <a:lnTo>
                  <a:pt x="7152" y="3711"/>
                </a:lnTo>
                <a:lnTo>
                  <a:pt x="7191" y="3698"/>
                </a:lnTo>
                <a:lnTo>
                  <a:pt x="7195" y="3695"/>
                </a:lnTo>
                <a:lnTo>
                  <a:pt x="7204" y="3691"/>
                </a:lnTo>
                <a:lnTo>
                  <a:pt x="7213" y="3685"/>
                </a:lnTo>
                <a:lnTo>
                  <a:pt x="7216" y="3683"/>
                </a:lnTo>
                <a:lnTo>
                  <a:pt x="7251" y="3655"/>
                </a:lnTo>
                <a:lnTo>
                  <a:pt x="7261" y="3644"/>
                </a:lnTo>
                <a:lnTo>
                  <a:pt x="7262" y="3641"/>
                </a:lnTo>
                <a:lnTo>
                  <a:pt x="7272" y="3632"/>
                </a:lnTo>
                <a:lnTo>
                  <a:pt x="7291" y="3604"/>
                </a:lnTo>
                <a:lnTo>
                  <a:pt x="7306" y="3577"/>
                </a:lnTo>
                <a:lnTo>
                  <a:pt x="7309" y="3573"/>
                </a:lnTo>
                <a:lnTo>
                  <a:pt x="7369" y="3448"/>
                </a:lnTo>
                <a:lnTo>
                  <a:pt x="7404" y="3392"/>
                </a:lnTo>
                <a:lnTo>
                  <a:pt x="7437" y="3348"/>
                </a:lnTo>
                <a:lnTo>
                  <a:pt x="7453" y="3333"/>
                </a:lnTo>
                <a:lnTo>
                  <a:pt x="7461" y="3328"/>
                </a:lnTo>
                <a:lnTo>
                  <a:pt x="7906" y="2765"/>
                </a:lnTo>
                <a:lnTo>
                  <a:pt x="7906" y="2757"/>
                </a:lnTo>
                <a:lnTo>
                  <a:pt x="7909" y="2750"/>
                </a:lnTo>
                <a:lnTo>
                  <a:pt x="7913" y="2741"/>
                </a:lnTo>
                <a:lnTo>
                  <a:pt x="7924" y="2723"/>
                </a:lnTo>
                <a:lnTo>
                  <a:pt x="7956" y="2691"/>
                </a:lnTo>
                <a:lnTo>
                  <a:pt x="7983" y="2644"/>
                </a:lnTo>
                <a:lnTo>
                  <a:pt x="7990" y="2622"/>
                </a:lnTo>
                <a:lnTo>
                  <a:pt x="7992" y="2612"/>
                </a:lnTo>
                <a:lnTo>
                  <a:pt x="7993" y="2604"/>
                </a:lnTo>
                <a:lnTo>
                  <a:pt x="8021" y="2556"/>
                </a:lnTo>
                <a:lnTo>
                  <a:pt x="8028" y="2536"/>
                </a:lnTo>
                <a:lnTo>
                  <a:pt x="8030" y="2525"/>
                </a:lnTo>
                <a:lnTo>
                  <a:pt x="8030" y="2517"/>
                </a:lnTo>
                <a:lnTo>
                  <a:pt x="8007" y="2506"/>
                </a:lnTo>
                <a:lnTo>
                  <a:pt x="7987" y="2501"/>
                </a:lnTo>
                <a:lnTo>
                  <a:pt x="7977" y="2500"/>
                </a:lnTo>
                <a:lnTo>
                  <a:pt x="7961" y="2501"/>
                </a:lnTo>
                <a:lnTo>
                  <a:pt x="7956" y="2504"/>
                </a:lnTo>
                <a:lnTo>
                  <a:pt x="7782" y="2628"/>
                </a:lnTo>
                <a:lnTo>
                  <a:pt x="7700" y="2624"/>
                </a:lnTo>
                <a:lnTo>
                  <a:pt x="7636" y="2612"/>
                </a:lnTo>
                <a:lnTo>
                  <a:pt x="7612" y="2604"/>
                </a:lnTo>
                <a:lnTo>
                  <a:pt x="7594" y="2593"/>
                </a:lnTo>
                <a:lnTo>
                  <a:pt x="7580" y="2580"/>
                </a:lnTo>
                <a:lnTo>
                  <a:pt x="7575" y="2574"/>
                </a:lnTo>
                <a:lnTo>
                  <a:pt x="7572" y="2567"/>
                </a:lnTo>
                <a:lnTo>
                  <a:pt x="7497" y="2417"/>
                </a:lnTo>
                <a:lnTo>
                  <a:pt x="7487" y="2405"/>
                </a:lnTo>
                <a:lnTo>
                  <a:pt x="7479" y="2392"/>
                </a:lnTo>
                <a:lnTo>
                  <a:pt x="7474" y="2380"/>
                </a:lnTo>
                <a:lnTo>
                  <a:pt x="7472" y="2373"/>
                </a:lnTo>
                <a:lnTo>
                  <a:pt x="7472" y="2368"/>
                </a:lnTo>
                <a:lnTo>
                  <a:pt x="7476" y="2356"/>
                </a:lnTo>
                <a:lnTo>
                  <a:pt x="7479" y="2342"/>
                </a:lnTo>
                <a:lnTo>
                  <a:pt x="7478" y="2336"/>
                </a:lnTo>
                <a:lnTo>
                  <a:pt x="7476" y="2331"/>
                </a:lnTo>
                <a:lnTo>
                  <a:pt x="7475" y="2326"/>
                </a:lnTo>
                <a:lnTo>
                  <a:pt x="7475" y="2323"/>
                </a:lnTo>
                <a:lnTo>
                  <a:pt x="7472" y="2318"/>
                </a:lnTo>
                <a:lnTo>
                  <a:pt x="7490" y="2306"/>
                </a:lnTo>
                <a:lnTo>
                  <a:pt x="7514" y="2293"/>
                </a:lnTo>
                <a:lnTo>
                  <a:pt x="7544" y="2286"/>
                </a:lnTo>
                <a:lnTo>
                  <a:pt x="7551" y="2285"/>
                </a:lnTo>
                <a:lnTo>
                  <a:pt x="7563" y="2286"/>
                </a:lnTo>
                <a:lnTo>
                  <a:pt x="7574" y="2288"/>
                </a:lnTo>
                <a:lnTo>
                  <a:pt x="7579" y="2290"/>
                </a:lnTo>
                <a:lnTo>
                  <a:pt x="7584" y="2293"/>
                </a:lnTo>
                <a:lnTo>
                  <a:pt x="7616" y="2215"/>
                </a:lnTo>
                <a:lnTo>
                  <a:pt x="7645" y="2139"/>
                </a:lnTo>
                <a:lnTo>
                  <a:pt x="7672" y="2064"/>
                </a:lnTo>
                <a:lnTo>
                  <a:pt x="7697" y="1990"/>
                </a:lnTo>
                <a:lnTo>
                  <a:pt x="7720" y="1914"/>
                </a:lnTo>
                <a:lnTo>
                  <a:pt x="7742" y="1837"/>
                </a:lnTo>
                <a:lnTo>
                  <a:pt x="7762" y="1758"/>
                </a:lnTo>
                <a:lnTo>
                  <a:pt x="7782" y="1674"/>
                </a:lnTo>
                <a:lnTo>
                  <a:pt x="7791" y="1647"/>
                </a:lnTo>
                <a:lnTo>
                  <a:pt x="7795" y="1624"/>
                </a:lnTo>
                <a:lnTo>
                  <a:pt x="7794" y="1616"/>
                </a:lnTo>
                <a:lnTo>
                  <a:pt x="7791" y="1609"/>
                </a:lnTo>
                <a:lnTo>
                  <a:pt x="7790" y="1606"/>
                </a:lnTo>
                <a:lnTo>
                  <a:pt x="7787" y="1604"/>
                </a:lnTo>
                <a:lnTo>
                  <a:pt x="7782" y="1600"/>
                </a:lnTo>
                <a:lnTo>
                  <a:pt x="7777" y="1591"/>
                </a:lnTo>
                <a:lnTo>
                  <a:pt x="7773" y="1585"/>
                </a:lnTo>
                <a:lnTo>
                  <a:pt x="7765" y="1580"/>
                </a:lnTo>
                <a:lnTo>
                  <a:pt x="7757" y="1578"/>
                </a:lnTo>
                <a:lnTo>
                  <a:pt x="7741" y="1577"/>
                </a:lnTo>
                <a:lnTo>
                  <a:pt x="7716" y="1584"/>
                </a:lnTo>
                <a:lnTo>
                  <a:pt x="7497" y="1687"/>
                </a:lnTo>
                <a:lnTo>
                  <a:pt x="7488" y="1687"/>
                </a:lnTo>
                <a:lnTo>
                  <a:pt x="7472" y="1690"/>
                </a:lnTo>
                <a:lnTo>
                  <a:pt x="7460" y="1695"/>
                </a:lnTo>
                <a:lnTo>
                  <a:pt x="7451" y="1705"/>
                </a:lnTo>
                <a:lnTo>
                  <a:pt x="7445" y="1720"/>
                </a:lnTo>
                <a:lnTo>
                  <a:pt x="7442" y="1721"/>
                </a:lnTo>
                <a:lnTo>
                  <a:pt x="7441" y="1721"/>
                </a:lnTo>
                <a:lnTo>
                  <a:pt x="7441" y="1723"/>
                </a:lnTo>
                <a:lnTo>
                  <a:pt x="7440" y="1727"/>
                </a:lnTo>
                <a:lnTo>
                  <a:pt x="7432" y="1739"/>
                </a:lnTo>
                <a:lnTo>
                  <a:pt x="7422" y="1744"/>
                </a:lnTo>
                <a:lnTo>
                  <a:pt x="7421" y="1746"/>
                </a:lnTo>
                <a:lnTo>
                  <a:pt x="7416" y="1748"/>
                </a:lnTo>
                <a:lnTo>
                  <a:pt x="7412" y="1748"/>
                </a:lnTo>
                <a:lnTo>
                  <a:pt x="7410" y="1763"/>
                </a:lnTo>
                <a:lnTo>
                  <a:pt x="7405" y="1774"/>
                </a:lnTo>
                <a:lnTo>
                  <a:pt x="7398" y="1782"/>
                </a:lnTo>
                <a:lnTo>
                  <a:pt x="7394" y="1785"/>
                </a:lnTo>
                <a:lnTo>
                  <a:pt x="7389" y="1788"/>
                </a:lnTo>
                <a:lnTo>
                  <a:pt x="7377" y="1791"/>
                </a:lnTo>
                <a:lnTo>
                  <a:pt x="7370" y="1791"/>
                </a:lnTo>
                <a:lnTo>
                  <a:pt x="7369" y="1792"/>
                </a:lnTo>
                <a:lnTo>
                  <a:pt x="7362" y="1793"/>
                </a:lnTo>
                <a:lnTo>
                  <a:pt x="7353" y="1791"/>
                </a:lnTo>
                <a:lnTo>
                  <a:pt x="7350" y="1791"/>
                </a:lnTo>
                <a:lnTo>
                  <a:pt x="7344" y="1791"/>
                </a:lnTo>
                <a:lnTo>
                  <a:pt x="7325" y="1786"/>
                </a:lnTo>
                <a:lnTo>
                  <a:pt x="7323" y="1785"/>
                </a:lnTo>
                <a:lnTo>
                  <a:pt x="7321" y="1785"/>
                </a:lnTo>
                <a:lnTo>
                  <a:pt x="7316" y="1782"/>
                </a:lnTo>
                <a:lnTo>
                  <a:pt x="7064" y="1539"/>
                </a:lnTo>
                <a:lnTo>
                  <a:pt x="7059" y="1526"/>
                </a:lnTo>
                <a:lnTo>
                  <a:pt x="7057" y="1514"/>
                </a:lnTo>
                <a:lnTo>
                  <a:pt x="7059" y="1501"/>
                </a:lnTo>
                <a:lnTo>
                  <a:pt x="7063" y="1491"/>
                </a:lnTo>
                <a:lnTo>
                  <a:pt x="7071" y="1480"/>
                </a:lnTo>
                <a:lnTo>
                  <a:pt x="7096" y="1460"/>
                </a:lnTo>
                <a:lnTo>
                  <a:pt x="7113" y="1452"/>
                </a:lnTo>
                <a:lnTo>
                  <a:pt x="7125" y="1454"/>
                </a:lnTo>
                <a:lnTo>
                  <a:pt x="7136" y="1455"/>
                </a:lnTo>
                <a:lnTo>
                  <a:pt x="7136" y="1454"/>
                </a:lnTo>
                <a:lnTo>
                  <a:pt x="7146" y="1454"/>
                </a:lnTo>
                <a:lnTo>
                  <a:pt x="7151" y="1452"/>
                </a:lnTo>
                <a:lnTo>
                  <a:pt x="7157" y="1452"/>
                </a:lnTo>
                <a:lnTo>
                  <a:pt x="7173" y="1441"/>
                </a:lnTo>
                <a:lnTo>
                  <a:pt x="7176" y="1440"/>
                </a:lnTo>
                <a:lnTo>
                  <a:pt x="7177" y="1438"/>
                </a:lnTo>
                <a:lnTo>
                  <a:pt x="7181" y="1435"/>
                </a:lnTo>
                <a:lnTo>
                  <a:pt x="7188" y="1426"/>
                </a:lnTo>
                <a:lnTo>
                  <a:pt x="7448" y="1390"/>
                </a:lnTo>
                <a:lnTo>
                  <a:pt x="7686" y="1332"/>
                </a:lnTo>
                <a:lnTo>
                  <a:pt x="7733" y="1328"/>
                </a:lnTo>
                <a:lnTo>
                  <a:pt x="7755" y="1325"/>
                </a:lnTo>
                <a:lnTo>
                  <a:pt x="7757" y="1323"/>
                </a:lnTo>
                <a:lnTo>
                  <a:pt x="7760" y="1321"/>
                </a:lnTo>
                <a:lnTo>
                  <a:pt x="7765" y="1320"/>
                </a:lnTo>
                <a:lnTo>
                  <a:pt x="7771" y="1317"/>
                </a:lnTo>
                <a:lnTo>
                  <a:pt x="7776" y="1315"/>
                </a:lnTo>
                <a:lnTo>
                  <a:pt x="7793" y="1299"/>
                </a:lnTo>
                <a:lnTo>
                  <a:pt x="7796" y="1293"/>
                </a:lnTo>
                <a:lnTo>
                  <a:pt x="7800" y="1289"/>
                </a:lnTo>
                <a:lnTo>
                  <a:pt x="7808" y="1278"/>
                </a:lnTo>
                <a:lnTo>
                  <a:pt x="7819" y="1179"/>
                </a:lnTo>
                <a:lnTo>
                  <a:pt x="7795" y="943"/>
                </a:lnTo>
                <a:lnTo>
                  <a:pt x="7793" y="933"/>
                </a:lnTo>
                <a:lnTo>
                  <a:pt x="7793" y="913"/>
                </a:lnTo>
                <a:lnTo>
                  <a:pt x="7798" y="888"/>
                </a:lnTo>
                <a:lnTo>
                  <a:pt x="7807" y="875"/>
                </a:lnTo>
                <a:lnTo>
                  <a:pt x="7817" y="863"/>
                </a:lnTo>
                <a:lnTo>
                  <a:pt x="7824" y="859"/>
                </a:lnTo>
                <a:lnTo>
                  <a:pt x="7839" y="851"/>
                </a:lnTo>
                <a:lnTo>
                  <a:pt x="7848" y="848"/>
                </a:lnTo>
                <a:lnTo>
                  <a:pt x="7869" y="845"/>
                </a:lnTo>
                <a:lnTo>
                  <a:pt x="7980" y="845"/>
                </a:lnTo>
                <a:lnTo>
                  <a:pt x="8104" y="858"/>
                </a:lnTo>
                <a:lnTo>
                  <a:pt x="8153" y="913"/>
                </a:lnTo>
                <a:lnTo>
                  <a:pt x="8180" y="956"/>
                </a:lnTo>
                <a:lnTo>
                  <a:pt x="8194" y="986"/>
                </a:lnTo>
                <a:lnTo>
                  <a:pt x="8209" y="1030"/>
                </a:lnTo>
                <a:lnTo>
                  <a:pt x="8215" y="1076"/>
                </a:lnTo>
                <a:lnTo>
                  <a:pt x="8215" y="1092"/>
                </a:lnTo>
                <a:lnTo>
                  <a:pt x="8209" y="1100"/>
                </a:lnTo>
                <a:lnTo>
                  <a:pt x="8199" y="1118"/>
                </a:lnTo>
                <a:lnTo>
                  <a:pt x="8194" y="1133"/>
                </a:lnTo>
                <a:lnTo>
                  <a:pt x="8191" y="1147"/>
                </a:lnTo>
                <a:lnTo>
                  <a:pt x="8191" y="1154"/>
                </a:lnTo>
                <a:lnTo>
                  <a:pt x="8247" y="1156"/>
                </a:lnTo>
                <a:lnTo>
                  <a:pt x="8264" y="1161"/>
                </a:lnTo>
                <a:lnTo>
                  <a:pt x="8283" y="1168"/>
                </a:lnTo>
                <a:lnTo>
                  <a:pt x="8335" y="1201"/>
                </a:lnTo>
                <a:lnTo>
                  <a:pt x="8363" y="1213"/>
                </a:lnTo>
                <a:lnTo>
                  <a:pt x="8365" y="1213"/>
                </a:lnTo>
                <a:lnTo>
                  <a:pt x="8366" y="1215"/>
                </a:lnTo>
                <a:lnTo>
                  <a:pt x="8370" y="1216"/>
                </a:lnTo>
                <a:lnTo>
                  <a:pt x="8377" y="1217"/>
                </a:lnTo>
                <a:lnTo>
                  <a:pt x="8451" y="1303"/>
                </a:lnTo>
                <a:lnTo>
                  <a:pt x="8471" y="1321"/>
                </a:lnTo>
                <a:lnTo>
                  <a:pt x="8477" y="1332"/>
                </a:lnTo>
                <a:lnTo>
                  <a:pt x="8482" y="1343"/>
                </a:lnTo>
                <a:close/>
                <a:moveTo>
                  <a:pt x="6222" y="1117"/>
                </a:moveTo>
                <a:lnTo>
                  <a:pt x="6313" y="1153"/>
                </a:lnTo>
                <a:lnTo>
                  <a:pt x="6392" y="1200"/>
                </a:lnTo>
                <a:lnTo>
                  <a:pt x="6459" y="1253"/>
                </a:lnTo>
                <a:lnTo>
                  <a:pt x="6515" y="1316"/>
                </a:lnTo>
                <a:lnTo>
                  <a:pt x="6557" y="1387"/>
                </a:lnTo>
                <a:lnTo>
                  <a:pt x="6569" y="1415"/>
                </a:lnTo>
                <a:lnTo>
                  <a:pt x="6558" y="1425"/>
                </a:lnTo>
                <a:lnTo>
                  <a:pt x="6556" y="1425"/>
                </a:lnTo>
                <a:lnTo>
                  <a:pt x="6551" y="1429"/>
                </a:lnTo>
                <a:lnTo>
                  <a:pt x="6550" y="1429"/>
                </a:lnTo>
                <a:lnTo>
                  <a:pt x="6546" y="1435"/>
                </a:lnTo>
                <a:lnTo>
                  <a:pt x="6540" y="1436"/>
                </a:lnTo>
                <a:lnTo>
                  <a:pt x="6539" y="1436"/>
                </a:lnTo>
                <a:lnTo>
                  <a:pt x="6538" y="1438"/>
                </a:lnTo>
                <a:lnTo>
                  <a:pt x="6533" y="1440"/>
                </a:lnTo>
                <a:lnTo>
                  <a:pt x="6532" y="1440"/>
                </a:lnTo>
                <a:lnTo>
                  <a:pt x="6530" y="1441"/>
                </a:lnTo>
                <a:lnTo>
                  <a:pt x="6513" y="1447"/>
                </a:lnTo>
                <a:lnTo>
                  <a:pt x="6493" y="1452"/>
                </a:lnTo>
                <a:lnTo>
                  <a:pt x="6470" y="1454"/>
                </a:lnTo>
                <a:lnTo>
                  <a:pt x="6420" y="1452"/>
                </a:lnTo>
                <a:lnTo>
                  <a:pt x="6136" y="1501"/>
                </a:lnTo>
                <a:lnTo>
                  <a:pt x="6120" y="1506"/>
                </a:lnTo>
                <a:lnTo>
                  <a:pt x="6107" y="1507"/>
                </a:lnTo>
                <a:lnTo>
                  <a:pt x="6097" y="1504"/>
                </a:lnTo>
                <a:lnTo>
                  <a:pt x="6092" y="1501"/>
                </a:lnTo>
                <a:lnTo>
                  <a:pt x="6088" y="1498"/>
                </a:lnTo>
                <a:lnTo>
                  <a:pt x="6085" y="1494"/>
                </a:lnTo>
                <a:lnTo>
                  <a:pt x="6082" y="1489"/>
                </a:lnTo>
                <a:lnTo>
                  <a:pt x="6077" y="1476"/>
                </a:lnTo>
                <a:lnTo>
                  <a:pt x="6074" y="1468"/>
                </a:lnTo>
                <a:lnTo>
                  <a:pt x="6070" y="1405"/>
                </a:lnTo>
                <a:lnTo>
                  <a:pt x="6065" y="1373"/>
                </a:lnTo>
                <a:lnTo>
                  <a:pt x="6053" y="1342"/>
                </a:lnTo>
                <a:lnTo>
                  <a:pt x="6038" y="1312"/>
                </a:lnTo>
                <a:lnTo>
                  <a:pt x="6018" y="1282"/>
                </a:lnTo>
                <a:lnTo>
                  <a:pt x="5969" y="1228"/>
                </a:lnTo>
                <a:lnTo>
                  <a:pt x="5937" y="1204"/>
                </a:lnTo>
                <a:lnTo>
                  <a:pt x="5938" y="1165"/>
                </a:lnTo>
                <a:lnTo>
                  <a:pt x="5948" y="1122"/>
                </a:lnTo>
                <a:lnTo>
                  <a:pt x="5956" y="1105"/>
                </a:lnTo>
                <a:lnTo>
                  <a:pt x="5961" y="1097"/>
                </a:lnTo>
                <a:lnTo>
                  <a:pt x="5977" y="1079"/>
                </a:lnTo>
                <a:lnTo>
                  <a:pt x="5991" y="1071"/>
                </a:lnTo>
                <a:lnTo>
                  <a:pt x="5999" y="1067"/>
                </a:lnTo>
                <a:lnTo>
                  <a:pt x="6222" y="1117"/>
                </a:lnTo>
                <a:close/>
                <a:moveTo>
                  <a:pt x="3535" y="1787"/>
                </a:moveTo>
                <a:lnTo>
                  <a:pt x="3535" y="1795"/>
                </a:lnTo>
                <a:lnTo>
                  <a:pt x="3536" y="1797"/>
                </a:lnTo>
                <a:lnTo>
                  <a:pt x="3539" y="1807"/>
                </a:lnTo>
                <a:lnTo>
                  <a:pt x="3539" y="1815"/>
                </a:lnTo>
                <a:lnTo>
                  <a:pt x="3540" y="1818"/>
                </a:lnTo>
                <a:lnTo>
                  <a:pt x="3541" y="1829"/>
                </a:lnTo>
                <a:lnTo>
                  <a:pt x="3540" y="1837"/>
                </a:lnTo>
                <a:lnTo>
                  <a:pt x="3539" y="1842"/>
                </a:lnTo>
                <a:lnTo>
                  <a:pt x="3539" y="1848"/>
                </a:lnTo>
                <a:lnTo>
                  <a:pt x="3535" y="1866"/>
                </a:lnTo>
                <a:lnTo>
                  <a:pt x="3533" y="1868"/>
                </a:lnTo>
                <a:lnTo>
                  <a:pt x="3529" y="1882"/>
                </a:lnTo>
                <a:lnTo>
                  <a:pt x="3526" y="1890"/>
                </a:lnTo>
                <a:lnTo>
                  <a:pt x="3522" y="1899"/>
                </a:lnTo>
                <a:lnTo>
                  <a:pt x="3542" y="1899"/>
                </a:lnTo>
                <a:lnTo>
                  <a:pt x="3528" y="1903"/>
                </a:lnTo>
                <a:lnTo>
                  <a:pt x="3515" y="1910"/>
                </a:lnTo>
                <a:lnTo>
                  <a:pt x="3506" y="1919"/>
                </a:lnTo>
                <a:lnTo>
                  <a:pt x="3491" y="1943"/>
                </a:lnTo>
                <a:lnTo>
                  <a:pt x="3483" y="1976"/>
                </a:lnTo>
                <a:lnTo>
                  <a:pt x="3482" y="2016"/>
                </a:lnTo>
                <a:lnTo>
                  <a:pt x="3478" y="2030"/>
                </a:lnTo>
                <a:lnTo>
                  <a:pt x="3478" y="2035"/>
                </a:lnTo>
                <a:lnTo>
                  <a:pt x="3476" y="2038"/>
                </a:lnTo>
                <a:lnTo>
                  <a:pt x="3475" y="2044"/>
                </a:lnTo>
                <a:lnTo>
                  <a:pt x="3473" y="2046"/>
                </a:lnTo>
                <a:lnTo>
                  <a:pt x="3472" y="2051"/>
                </a:lnTo>
                <a:lnTo>
                  <a:pt x="3468" y="2056"/>
                </a:lnTo>
                <a:lnTo>
                  <a:pt x="3464" y="2063"/>
                </a:lnTo>
                <a:lnTo>
                  <a:pt x="3458" y="2066"/>
                </a:lnTo>
                <a:lnTo>
                  <a:pt x="3452" y="2070"/>
                </a:lnTo>
                <a:lnTo>
                  <a:pt x="3439" y="2075"/>
                </a:lnTo>
                <a:lnTo>
                  <a:pt x="3422" y="2075"/>
                </a:lnTo>
                <a:lnTo>
                  <a:pt x="3414" y="2074"/>
                </a:lnTo>
                <a:lnTo>
                  <a:pt x="3409" y="2073"/>
                </a:lnTo>
                <a:lnTo>
                  <a:pt x="3406" y="2073"/>
                </a:lnTo>
                <a:lnTo>
                  <a:pt x="3056" y="2404"/>
                </a:lnTo>
                <a:lnTo>
                  <a:pt x="3057" y="2409"/>
                </a:lnTo>
                <a:lnTo>
                  <a:pt x="3059" y="2413"/>
                </a:lnTo>
                <a:lnTo>
                  <a:pt x="3067" y="2425"/>
                </a:lnTo>
                <a:lnTo>
                  <a:pt x="3191" y="2559"/>
                </a:lnTo>
                <a:lnTo>
                  <a:pt x="3205" y="2566"/>
                </a:lnTo>
                <a:lnTo>
                  <a:pt x="3221" y="2571"/>
                </a:lnTo>
                <a:lnTo>
                  <a:pt x="3248" y="2572"/>
                </a:lnTo>
                <a:lnTo>
                  <a:pt x="3277" y="2561"/>
                </a:lnTo>
                <a:lnTo>
                  <a:pt x="3326" y="2524"/>
                </a:lnTo>
                <a:lnTo>
                  <a:pt x="3388" y="2480"/>
                </a:lnTo>
                <a:lnTo>
                  <a:pt x="3414" y="2466"/>
                </a:lnTo>
                <a:lnTo>
                  <a:pt x="3424" y="2461"/>
                </a:lnTo>
                <a:lnTo>
                  <a:pt x="3638" y="2287"/>
                </a:lnTo>
                <a:lnTo>
                  <a:pt x="3892" y="2151"/>
                </a:lnTo>
                <a:lnTo>
                  <a:pt x="4047" y="2034"/>
                </a:lnTo>
                <a:lnTo>
                  <a:pt x="4062" y="2010"/>
                </a:lnTo>
                <a:lnTo>
                  <a:pt x="4076" y="1991"/>
                </a:lnTo>
                <a:lnTo>
                  <a:pt x="4093" y="1976"/>
                </a:lnTo>
                <a:lnTo>
                  <a:pt x="4127" y="1956"/>
                </a:lnTo>
                <a:lnTo>
                  <a:pt x="4145" y="1953"/>
                </a:lnTo>
                <a:lnTo>
                  <a:pt x="4163" y="1953"/>
                </a:lnTo>
                <a:lnTo>
                  <a:pt x="4183" y="1956"/>
                </a:lnTo>
                <a:lnTo>
                  <a:pt x="4301" y="2092"/>
                </a:lnTo>
                <a:lnTo>
                  <a:pt x="4417" y="2267"/>
                </a:lnTo>
                <a:lnTo>
                  <a:pt x="4252" y="2409"/>
                </a:lnTo>
                <a:lnTo>
                  <a:pt x="4203" y="2435"/>
                </a:lnTo>
                <a:lnTo>
                  <a:pt x="4192" y="2439"/>
                </a:lnTo>
                <a:lnTo>
                  <a:pt x="4183" y="2443"/>
                </a:lnTo>
                <a:lnTo>
                  <a:pt x="3930" y="2598"/>
                </a:lnTo>
                <a:lnTo>
                  <a:pt x="3620" y="2753"/>
                </a:lnTo>
                <a:lnTo>
                  <a:pt x="3600" y="2753"/>
                </a:lnTo>
                <a:lnTo>
                  <a:pt x="3587" y="2776"/>
                </a:lnTo>
                <a:lnTo>
                  <a:pt x="3583" y="2780"/>
                </a:lnTo>
                <a:lnTo>
                  <a:pt x="3580" y="2784"/>
                </a:lnTo>
                <a:lnTo>
                  <a:pt x="3570" y="2792"/>
                </a:lnTo>
                <a:lnTo>
                  <a:pt x="3560" y="2795"/>
                </a:lnTo>
                <a:lnTo>
                  <a:pt x="3549" y="2796"/>
                </a:lnTo>
                <a:lnTo>
                  <a:pt x="3522" y="2793"/>
                </a:lnTo>
                <a:lnTo>
                  <a:pt x="3776" y="3045"/>
                </a:lnTo>
                <a:lnTo>
                  <a:pt x="3930" y="3143"/>
                </a:lnTo>
                <a:lnTo>
                  <a:pt x="4039" y="3184"/>
                </a:lnTo>
                <a:lnTo>
                  <a:pt x="4045" y="3186"/>
                </a:lnTo>
                <a:lnTo>
                  <a:pt x="4082" y="3201"/>
                </a:lnTo>
                <a:lnTo>
                  <a:pt x="4120" y="3217"/>
                </a:lnTo>
                <a:lnTo>
                  <a:pt x="4157" y="3233"/>
                </a:lnTo>
                <a:lnTo>
                  <a:pt x="4194" y="3250"/>
                </a:lnTo>
                <a:lnTo>
                  <a:pt x="4267" y="3285"/>
                </a:lnTo>
                <a:lnTo>
                  <a:pt x="4340" y="3320"/>
                </a:lnTo>
                <a:lnTo>
                  <a:pt x="4412" y="3356"/>
                </a:lnTo>
                <a:lnTo>
                  <a:pt x="4484" y="3393"/>
                </a:lnTo>
                <a:lnTo>
                  <a:pt x="4555" y="3428"/>
                </a:lnTo>
                <a:lnTo>
                  <a:pt x="4627" y="3462"/>
                </a:lnTo>
                <a:lnTo>
                  <a:pt x="4698" y="3495"/>
                </a:lnTo>
                <a:lnTo>
                  <a:pt x="4769" y="3526"/>
                </a:lnTo>
                <a:lnTo>
                  <a:pt x="4805" y="3541"/>
                </a:lnTo>
                <a:lnTo>
                  <a:pt x="4841" y="3555"/>
                </a:lnTo>
                <a:lnTo>
                  <a:pt x="4877" y="3567"/>
                </a:lnTo>
                <a:lnTo>
                  <a:pt x="4913" y="3579"/>
                </a:lnTo>
                <a:lnTo>
                  <a:pt x="4949" y="3591"/>
                </a:lnTo>
                <a:lnTo>
                  <a:pt x="4985" y="3601"/>
                </a:lnTo>
                <a:lnTo>
                  <a:pt x="5021" y="3610"/>
                </a:lnTo>
                <a:lnTo>
                  <a:pt x="5057" y="3617"/>
                </a:lnTo>
                <a:lnTo>
                  <a:pt x="5094" y="3624"/>
                </a:lnTo>
                <a:lnTo>
                  <a:pt x="5130" y="3630"/>
                </a:lnTo>
                <a:lnTo>
                  <a:pt x="5167" y="3634"/>
                </a:lnTo>
                <a:lnTo>
                  <a:pt x="5204" y="3636"/>
                </a:lnTo>
                <a:lnTo>
                  <a:pt x="5268" y="3651"/>
                </a:lnTo>
                <a:lnTo>
                  <a:pt x="5294" y="3662"/>
                </a:lnTo>
                <a:lnTo>
                  <a:pt x="5315" y="3674"/>
                </a:lnTo>
                <a:lnTo>
                  <a:pt x="5332" y="3688"/>
                </a:lnTo>
                <a:lnTo>
                  <a:pt x="5351" y="3672"/>
                </a:lnTo>
                <a:lnTo>
                  <a:pt x="5360" y="3667"/>
                </a:lnTo>
                <a:lnTo>
                  <a:pt x="5370" y="3663"/>
                </a:lnTo>
                <a:lnTo>
                  <a:pt x="5390" y="3662"/>
                </a:lnTo>
                <a:lnTo>
                  <a:pt x="5400" y="3663"/>
                </a:lnTo>
                <a:lnTo>
                  <a:pt x="5411" y="3669"/>
                </a:lnTo>
                <a:lnTo>
                  <a:pt x="5448" y="3702"/>
                </a:lnTo>
                <a:lnTo>
                  <a:pt x="5487" y="3727"/>
                </a:lnTo>
                <a:lnTo>
                  <a:pt x="5430" y="3765"/>
                </a:lnTo>
                <a:lnTo>
                  <a:pt x="5423" y="3778"/>
                </a:lnTo>
                <a:lnTo>
                  <a:pt x="5412" y="3843"/>
                </a:lnTo>
                <a:lnTo>
                  <a:pt x="5411" y="3863"/>
                </a:lnTo>
                <a:lnTo>
                  <a:pt x="5391" y="3863"/>
                </a:lnTo>
                <a:lnTo>
                  <a:pt x="5361" y="3868"/>
                </a:lnTo>
                <a:lnTo>
                  <a:pt x="5342" y="3876"/>
                </a:lnTo>
                <a:lnTo>
                  <a:pt x="5337" y="3884"/>
                </a:lnTo>
                <a:lnTo>
                  <a:pt x="5333" y="3892"/>
                </a:lnTo>
                <a:lnTo>
                  <a:pt x="5332" y="3901"/>
                </a:lnTo>
                <a:lnTo>
                  <a:pt x="5323" y="3905"/>
                </a:lnTo>
                <a:lnTo>
                  <a:pt x="5265" y="3935"/>
                </a:lnTo>
                <a:lnTo>
                  <a:pt x="5227" y="3947"/>
                </a:lnTo>
                <a:lnTo>
                  <a:pt x="5216" y="3950"/>
                </a:lnTo>
                <a:lnTo>
                  <a:pt x="5213" y="3950"/>
                </a:lnTo>
                <a:lnTo>
                  <a:pt x="5206" y="3954"/>
                </a:lnTo>
                <a:lnTo>
                  <a:pt x="5185" y="3960"/>
                </a:lnTo>
                <a:lnTo>
                  <a:pt x="5175" y="3960"/>
                </a:lnTo>
                <a:lnTo>
                  <a:pt x="5173" y="3961"/>
                </a:lnTo>
                <a:lnTo>
                  <a:pt x="5091" y="3974"/>
                </a:lnTo>
                <a:lnTo>
                  <a:pt x="4982" y="3979"/>
                </a:lnTo>
                <a:lnTo>
                  <a:pt x="4631" y="4038"/>
                </a:lnTo>
                <a:lnTo>
                  <a:pt x="4525" y="3990"/>
                </a:lnTo>
                <a:lnTo>
                  <a:pt x="4496" y="3979"/>
                </a:lnTo>
                <a:lnTo>
                  <a:pt x="4489" y="3978"/>
                </a:lnTo>
                <a:lnTo>
                  <a:pt x="4484" y="3978"/>
                </a:lnTo>
                <a:lnTo>
                  <a:pt x="4442" y="3970"/>
                </a:lnTo>
                <a:lnTo>
                  <a:pt x="4387" y="3950"/>
                </a:lnTo>
                <a:lnTo>
                  <a:pt x="4382" y="3948"/>
                </a:lnTo>
                <a:lnTo>
                  <a:pt x="4359" y="3941"/>
                </a:lnTo>
                <a:lnTo>
                  <a:pt x="4271" y="3918"/>
                </a:lnTo>
                <a:lnTo>
                  <a:pt x="4193" y="3897"/>
                </a:lnTo>
                <a:lnTo>
                  <a:pt x="4157" y="3885"/>
                </a:lnTo>
                <a:lnTo>
                  <a:pt x="4122" y="3874"/>
                </a:lnTo>
                <a:lnTo>
                  <a:pt x="4089" y="3863"/>
                </a:lnTo>
                <a:lnTo>
                  <a:pt x="4058" y="3852"/>
                </a:lnTo>
                <a:lnTo>
                  <a:pt x="4030" y="3840"/>
                </a:lnTo>
                <a:lnTo>
                  <a:pt x="4001" y="3829"/>
                </a:lnTo>
                <a:lnTo>
                  <a:pt x="3975" y="3816"/>
                </a:lnTo>
                <a:lnTo>
                  <a:pt x="3949" y="3804"/>
                </a:lnTo>
                <a:lnTo>
                  <a:pt x="3925" y="3792"/>
                </a:lnTo>
                <a:lnTo>
                  <a:pt x="3901" y="3778"/>
                </a:lnTo>
                <a:lnTo>
                  <a:pt x="3878" y="3764"/>
                </a:lnTo>
                <a:lnTo>
                  <a:pt x="3856" y="3750"/>
                </a:lnTo>
                <a:lnTo>
                  <a:pt x="3834" y="3736"/>
                </a:lnTo>
                <a:lnTo>
                  <a:pt x="3813" y="3720"/>
                </a:lnTo>
                <a:lnTo>
                  <a:pt x="3792" y="3703"/>
                </a:lnTo>
                <a:lnTo>
                  <a:pt x="3771" y="3686"/>
                </a:lnTo>
                <a:lnTo>
                  <a:pt x="3750" y="3668"/>
                </a:lnTo>
                <a:lnTo>
                  <a:pt x="3729" y="3649"/>
                </a:lnTo>
                <a:lnTo>
                  <a:pt x="3708" y="3629"/>
                </a:lnTo>
                <a:lnTo>
                  <a:pt x="3686" y="3608"/>
                </a:lnTo>
                <a:lnTo>
                  <a:pt x="3641" y="3562"/>
                </a:lnTo>
                <a:lnTo>
                  <a:pt x="3593" y="3512"/>
                </a:lnTo>
                <a:lnTo>
                  <a:pt x="3541" y="3457"/>
                </a:lnTo>
                <a:lnTo>
                  <a:pt x="3483" y="3396"/>
                </a:lnTo>
                <a:lnTo>
                  <a:pt x="3464" y="3420"/>
                </a:lnTo>
                <a:lnTo>
                  <a:pt x="3444" y="3438"/>
                </a:lnTo>
                <a:lnTo>
                  <a:pt x="3424" y="3450"/>
                </a:lnTo>
                <a:lnTo>
                  <a:pt x="3415" y="3454"/>
                </a:lnTo>
                <a:lnTo>
                  <a:pt x="3406" y="3454"/>
                </a:lnTo>
                <a:lnTo>
                  <a:pt x="3391" y="3462"/>
                </a:lnTo>
                <a:lnTo>
                  <a:pt x="3372" y="3485"/>
                </a:lnTo>
                <a:lnTo>
                  <a:pt x="3362" y="3509"/>
                </a:lnTo>
                <a:lnTo>
                  <a:pt x="3361" y="3523"/>
                </a:lnTo>
                <a:lnTo>
                  <a:pt x="3362" y="3538"/>
                </a:lnTo>
                <a:lnTo>
                  <a:pt x="3367" y="3552"/>
                </a:lnTo>
                <a:lnTo>
                  <a:pt x="3349" y="3569"/>
                </a:lnTo>
                <a:lnTo>
                  <a:pt x="3336" y="3590"/>
                </a:lnTo>
                <a:lnTo>
                  <a:pt x="3330" y="3609"/>
                </a:lnTo>
                <a:lnTo>
                  <a:pt x="3328" y="3630"/>
                </a:lnTo>
                <a:lnTo>
                  <a:pt x="3308" y="3707"/>
                </a:lnTo>
                <a:lnTo>
                  <a:pt x="3301" y="3719"/>
                </a:lnTo>
                <a:lnTo>
                  <a:pt x="3297" y="3731"/>
                </a:lnTo>
                <a:lnTo>
                  <a:pt x="3289" y="3746"/>
                </a:lnTo>
                <a:lnTo>
                  <a:pt x="3285" y="3768"/>
                </a:lnTo>
                <a:lnTo>
                  <a:pt x="3281" y="3792"/>
                </a:lnTo>
                <a:lnTo>
                  <a:pt x="3276" y="3818"/>
                </a:lnTo>
                <a:lnTo>
                  <a:pt x="3270" y="3846"/>
                </a:lnTo>
                <a:lnTo>
                  <a:pt x="3262" y="3874"/>
                </a:lnTo>
                <a:lnTo>
                  <a:pt x="3253" y="3905"/>
                </a:lnTo>
                <a:lnTo>
                  <a:pt x="3243" y="3937"/>
                </a:lnTo>
                <a:lnTo>
                  <a:pt x="3233" y="3969"/>
                </a:lnTo>
                <a:lnTo>
                  <a:pt x="3221" y="4002"/>
                </a:lnTo>
                <a:lnTo>
                  <a:pt x="3208" y="4035"/>
                </a:lnTo>
                <a:lnTo>
                  <a:pt x="3194" y="4069"/>
                </a:lnTo>
                <a:lnTo>
                  <a:pt x="3181" y="4103"/>
                </a:lnTo>
                <a:lnTo>
                  <a:pt x="3165" y="4137"/>
                </a:lnTo>
                <a:lnTo>
                  <a:pt x="3149" y="4171"/>
                </a:lnTo>
                <a:lnTo>
                  <a:pt x="3132" y="4204"/>
                </a:lnTo>
                <a:lnTo>
                  <a:pt x="3114" y="4237"/>
                </a:lnTo>
                <a:lnTo>
                  <a:pt x="3095" y="4268"/>
                </a:lnTo>
                <a:lnTo>
                  <a:pt x="3076" y="4298"/>
                </a:lnTo>
                <a:lnTo>
                  <a:pt x="3056" y="4327"/>
                </a:lnTo>
                <a:lnTo>
                  <a:pt x="3035" y="4354"/>
                </a:lnTo>
                <a:lnTo>
                  <a:pt x="3012" y="4381"/>
                </a:lnTo>
                <a:lnTo>
                  <a:pt x="2990" y="4404"/>
                </a:lnTo>
                <a:lnTo>
                  <a:pt x="2968" y="4425"/>
                </a:lnTo>
                <a:lnTo>
                  <a:pt x="2943" y="4445"/>
                </a:lnTo>
                <a:lnTo>
                  <a:pt x="2919" y="4461"/>
                </a:lnTo>
                <a:lnTo>
                  <a:pt x="2895" y="4476"/>
                </a:lnTo>
                <a:lnTo>
                  <a:pt x="2869" y="4486"/>
                </a:lnTo>
                <a:lnTo>
                  <a:pt x="2844" y="4495"/>
                </a:lnTo>
                <a:lnTo>
                  <a:pt x="2818" y="4499"/>
                </a:lnTo>
                <a:lnTo>
                  <a:pt x="2790" y="4500"/>
                </a:lnTo>
                <a:lnTo>
                  <a:pt x="2762" y="4497"/>
                </a:lnTo>
                <a:lnTo>
                  <a:pt x="2735" y="4491"/>
                </a:lnTo>
                <a:lnTo>
                  <a:pt x="2690" y="4466"/>
                </a:lnTo>
                <a:lnTo>
                  <a:pt x="2667" y="4449"/>
                </a:lnTo>
                <a:lnTo>
                  <a:pt x="2626" y="4410"/>
                </a:lnTo>
                <a:lnTo>
                  <a:pt x="2490" y="4252"/>
                </a:lnTo>
                <a:lnTo>
                  <a:pt x="2494" y="4241"/>
                </a:lnTo>
                <a:lnTo>
                  <a:pt x="2494" y="4231"/>
                </a:lnTo>
                <a:lnTo>
                  <a:pt x="2495" y="4229"/>
                </a:lnTo>
                <a:lnTo>
                  <a:pt x="2490" y="4216"/>
                </a:lnTo>
                <a:lnTo>
                  <a:pt x="2485" y="4203"/>
                </a:lnTo>
                <a:lnTo>
                  <a:pt x="2465" y="4170"/>
                </a:lnTo>
                <a:lnTo>
                  <a:pt x="2411" y="4108"/>
                </a:lnTo>
                <a:lnTo>
                  <a:pt x="2406" y="4096"/>
                </a:lnTo>
                <a:lnTo>
                  <a:pt x="2408" y="4086"/>
                </a:lnTo>
                <a:lnTo>
                  <a:pt x="2412" y="4077"/>
                </a:lnTo>
                <a:lnTo>
                  <a:pt x="2426" y="4063"/>
                </a:lnTo>
                <a:lnTo>
                  <a:pt x="2437" y="4048"/>
                </a:lnTo>
                <a:lnTo>
                  <a:pt x="2448" y="4032"/>
                </a:lnTo>
                <a:lnTo>
                  <a:pt x="2458" y="4014"/>
                </a:lnTo>
                <a:lnTo>
                  <a:pt x="2465" y="3994"/>
                </a:lnTo>
                <a:lnTo>
                  <a:pt x="2472" y="3974"/>
                </a:lnTo>
                <a:lnTo>
                  <a:pt x="2478" y="3952"/>
                </a:lnTo>
                <a:lnTo>
                  <a:pt x="2482" y="3928"/>
                </a:lnTo>
                <a:lnTo>
                  <a:pt x="2486" y="3905"/>
                </a:lnTo>
                <a:lnTo>
                  <a:pt x="2488" y="3880"/>
                </a:lnTo>
                <a:lnTo>
                  <a:pt x="2490" y="3854"/>
                </a:lnTo>
                <a:lnTo>
                  <a:pt x="2491" y="3829"/>
                </a:lnTo>
                <a:lnTo>
                  <a:pt x="2491" y="3801"/>
                </a:lnTo>
                <a:lnTo>
                  <a:pt x="2491" y="3775"/>
                </a:lnTo>
                <a:lnTo>
                  <a:pt x="2490" y="3747"/>
                </a:lnTo>
                <a:lnTo>
                  <a:pt x="2489" y="3720"/>
                </a:lnTo>
                <a:lnTo>
                  <a:pt x="2485" y="3665"/>
                </a:lnTo>
                <a:lnTo>
                  <a:pt x="2480" y="3610"/>
                </a:lnTo>
                <a:lnTo>
                  <a:pt x="2473" y="3556"/>
                </a:lnTo>
                <a:lnTo>
                  <a:pt x="2467" y="3505"/>
                </a:lnTo>
                <a:lnTo>
                  <a:pt x="2462" y="3456"/>
                </a:lnTo>
                <a:lnTo>
                  <a:pt x="2456" y="3413"/>
                </a:lnTo>
                <a:lnTo>
                  <a:pt x="2453" y="3372"/>
                </a:lnTo>
                <a:lnTo>
                  <a:pt x="2452" y="3339"/>
                </a:lnTo>
                <a:lnTo>
                  <a:pt x="2413" y="3260"/>
                </a:lnTo>
                <a:lnTo>
                  <a:pt x="2408" y="3290"/>
                </a:lnTo>
                <a:lnTo>
                  <a:pt x="2393" y="3323"/>
                </a:lnTo>
                <a:lnTo>
                  <a:pt x="2368" y="3358"/>
                </a:lnTo>
                <a:lnTo>
                  <a:pt x="2320" y="3414"/>
                </a:lnTo>
                <a:lnTo>
                  <a:pt x="2282" y="3470"/>
                </a:lnTo>
                <a:lnTo>
                  <a:pt x="2245" y="3524"/>
                </a:lnTo>
                <a:lnTo>
                  <a:pt x="2210" y="3576"/>
                </a:lnTo>
                <a:lnTo>
                  <a:pt x="2176" y="3628"/>
                </a:lnTo>
                <a:lnTo>
                  <a:pt x="2141" y="3680"/>
                </a:lnTo>
                <a:lnTo>
                  <a:pt x="2105" y="3732"/>
                </a:lnTo>
                <a:lnTo>
                  <a:pt x="2066" y="3786"/>
                </a:lnTo>
                <a:lnTo>
                  <a:pt x="2024" y="3844"/>
                </a:lnTo>
                <a:lnTo>
                  <a:pt x="1712" y="4213"/>
                </a:lnTo>
                <a:lnTo>
                  <a:pt x="1537" y="4271"/>
                </a:lnTo>
                <a:lnTo>
                  <a:pt x="1528" y="4280"/>
                </a:lnTo>
                <a:lnTo>
                  <a:pt x="1522" y="4291"/>
                </a:lnTo>
                <a:lnTo>
                  <a:pt x="1519" y="4299"/>
                </a:lnTo>
                <a:lnTo>
                  <a:pt x="1518" y="4310"/>
                </a:lnTo>
                <a:lnTo>
                  <a:pt x="1551" y="4350"/>
                </a:lnTo>
                <a:lnTo>
                  <a:pt x="1580" y="4394"/>
                </a:lnTo>
                <a:lnTo>
                  <a:pt x="1598" y="4442"/>
                </a:lnTo>
                <a:lnTo>
                  <a:pt x="1610" y="4494"/>
                </a:lnTo>
                <a:lnTo>
                  <a:pt x="1612" y="4579"/>
                </a:lnTo>
                <a:lnTo>
                  <a:pt x="1597" y="4671"/>
                </a:lnTo>
                <a:lnTo>
                  <a:pt x="1570" y="4765"/>
                </a:lnTo>
                <a:lnTo>
                  <a:pt x="1556" y="4786"/>
                </a:lnTo>
                <a:lnTo>
                  <a:pt x="1544" y="4796"/>
                </a:lnTo>
                <a:lnTo>
                  <a:pt x="1537" y="4799"/>
                </a:lnTo>
                <a:lnTo>
                  <a:pt x="1532" y="4803"/>
                </a:lnTo>
                <a:lnTo>
                  <a:pt x="1499" y="4817"/>
                </a:lnTo>
                <a:lnTo>
                  <a:pt x="1462" y="4826"/>
                </a:lnTo>
                <a:lnTo>
                  <a:pt x="1416" y="4847"/>
                </a:lnTo>
                <a:lnTo>
                  <a:pt x="1382" y="4875"/>
                </a:lnTo>
                <a:lnTo>
                  <a:pt x="1245" y="4759"/>
                </a:lnTo>
                <a:lnTo>
                  <a:pt x="1149" y="4642"/>
                </a:lnTo>
                <a:lnTo>
                  <a:pt x="1149" y="4622"/>
                </a:lnTo>
                <a:lnTo>
                  <a:pt x="1153" y="4590"/>
                </a:lnTo>
                <a:lnTo>
                  <a:pt x="1162" y="4566"/>
                </a:lnTo>
                <a:lnTo>
                  <a:pt x="1177" y="4549"/>
                </a:lnTo>
                <a:lnTo>
                  <a:pt x="1188" y="4545"/>
                </a:lnTo>
                <a:lnTo>
                  <a:pt x="1154" y="4516"/>
                </a:lnTo>
                <a:lnTo>
                  <a:pt x="1139" y="4499"/>
                </a:lnTo>
                <a:lnTo>
                  <a:pt x="1111" y="4462"/>
                </a:lnTo>
                <a:lnTo>
                  <a:pt x="1075" y="4396"/>
                </a:lnTo>
                <a:lnTo>
                  <a:pt x="1054" y="4343"/>
                </a:lnTo>
                <a:lnTo>
                  <a:pt x="1032" y="4291"/>
                </a:lnTo>
                <a:lnTo>
                  <a:pt x="1013" y="4238"/>
                </a:lnTo>
                <a:lnTo>
                  <a:pt x="995" y="4185"/>
                </a:lnTo>
                <a:lnTo>
                  <a:pt x="977" y="4132"/>
                </a:lnTo>
                <a:lnTo>
                  <a:pt x="961" y="4078"/>
                </a:lnTo>
                <a:lnTo>
                  <a:pt x="946" y="4025"/>
                </a:lnTo>
                <a:lnTo>
                  <a:pt x="930" y="3971"/>
                </a:lnTo>
                <a:lnTo>
                  <a:pt x="915" y="3917"/>
                </a:lnTo>
                <a:lnTo>
                  <a:pt x="901" y="3862"/>
                </a:lnTo>
                <a:lnTo>
                  <a:pt x="887" y="3807"/>
                </a:lnTo>
                <a:lnTo>
                  <a:pt x="874" y="3749"/>
                </a:lnTo>
                <a:lnTo>
                  <a:pt x="860" y="3692"/>
                </a:lnTo>
                <a:lnTo>
                  <a:pt x="846" y="3634"/>
                </a:lnTo>
                <a:lnTo>
                  <a:pt x="831" y="3575"/>
                </a:lnTo>
                <a:lnTo>
                  <a:pt x="817" y="3513"/>
                </a:lnTo>
                <a:lnTo>
                  <a:pt x="565" y="3901"/>
                </a:lnTo>
                <a:lnTo>
                  <a:pt x="468" y="4097"/>
                </a:lnTo>
                <a:lnTo>
                  <a:pt x="462" y="4100"/>
                </a:lnTo>
                <a:lnTo>
                  <a:pt x="450" y="4109"/>
                </a:lnTo>
                <a:lnTo>
                  <a:pt x="428" y="4156"/>
                </a:lnTo>
                <a:lnTo>
                  <a:pt x="390" y="4252"/>
                </a:lnTo>
                <a:lnTo>
                  <a:pt x="311" y="4388"/>
                </a:lnTo>
                <a:lnTo>
                  <a:pt x="273" y="4370"/>
                </a:lnTo>
                <a:lnTo>
                  <a:pt x="190" y="4350"/>
                </a:lnTo>
                <a:lnTo>
                  <a:pt x="109" y="4317"/>
                </a:lnTo>
                <a:lnTo>
                  <a:pt x="103" y="4314"/>
                </a:lnTo>
                <a:lnTo>
                  <a:pt x="88" y="4301"/>
                </a:lnTo>
                <a:lnTo>
                  <a:pt x="73" y="4277"/>
                </a:lnTo>
                <a:lnTo>
                  <a:pt x="64" y="4246"/>
                </a:lnTo>
                <a:lnTo>
                  <a:pt x="60" y="4220"/>
                </a:lnTo>
                <a:lnTo>
                  <a:pt x="58" y="4161"/>
                </a:lnTo>
                <a:lnTo>
                  <a:pt x="55" y="4132"/>
                </a:lnTo>
                <a:lnTo>
                  <a:pt x="43" y="4082"/>
                </a:lnTo>
                <a:lnTo>
                  <a:pt x="35" y="4061"/>
                </a:lnTo>
                <a:lnTo>
                  <a:pt x="25" y="4043"/>
                </a:lnTo>
                <a:lnTo>
                  <a:pt x="13" y="4029"/>
                </a:lnTo>
                <a:lnTo>
                  <a:pt x="0" y="4019"/>
                </a:lnTo>
                <a:lnTo>
                  <a:pt x="4" y="3970"/>
                </a:lnTo>
                <a:lnTo>
                  <a:pt x="11" y="3953"/>
                </a:lnTo>
                <a:lnTo>
                  <a:pt x="19" y="3941"/>
                </a:lnTo>
                <a:lnTo>
                  <a:pt x="53" y="3922"/>
                </a:lnTo>
                <a:lnTo>
                  <a:pt x="78" y="3901"/>
                </a:lnTo>
                <a:lnTo>
                  <a:pt x="92" y="3882"/>
                </a:lnTo>
                <a:lnTo>
                  <a:pt x="103" y="3846"/>
                </a:lnTo>
                <a:lnTo>
                  <a:pt x="114" y="3810"/>
                </a:lnTo>
                <a:lnTo>
                  <a:pt x="127" y="3772"/>
                </a:lnTo>
                <a:lnTo>
                  <a:pt x="141" y="3734"/>
                </a:lnTo>
                <a:lnTo>
                  <a:pt x="155" y="3694"/>
                </a:lnTo>
                <a:lnTo>
                  <a:pt x="170" y="3655"/>
                </a:lnTo>
                <a:lnTo>
                  <a:pt x="187" y="3615"/>
                </a:lnTo>
                <a:lnTo>
                  <a:pt x="204" y="3574"/>
                </a:lnTo>
                <a:lnTo>
                  <a:pt x="240" y="3491"/>
                </a:lnTo>
                <a:lnTo>
                  <a:pt x="280" y="3406"/>
                </a:lnTo>
                <a:lnTo>
                  <a:pt x="320" y="3322"/>
                </a:lnTo>
                <a:lnTo>
                  <a:pt x="362" y="3237"/>
                </a:lnTo>
                <a:lnTo>
                  <a:pt x="404" y="3152"/>
                </a:lnTo>
                <a:lnTo>
                  <a:pt x="447" y="3069"/>
                </a:lnTo>
                <a:lnTo>
                  <a:pt x="490" y="2986"/>
                </a:lnTo>
                <a:lnTo>
                  <a:pt x="532" y="2907"/>
                </a:lnTo>
                <a:lnTo>
                  <a:pt x="572" y="2828"/>
                </a:lnTo>
                <a:lnTo>
                  <a:pt x="611" y="2754"/>
                </a:lnTo>
                <a:lnTo>
                  <a:pt x="647" y="2684"/>
                </a:lnTo>
                <a:lnTo>
                  <a:pt x="681" y="2618"/>
                </a:lnTo>
                <a:lnTo>
                  <a:pt x="701" y="2549"/>
                </a:lnTo>
                <a:lnTo>
                  <a:pt x="751" y="2430"/>
                </a:lnTo>
                <a:lnTo>
                  <a:pt x="758" y="2423"/>
                </a:lnTo>
                <a:lnTo>
                  <a:pt x="762" y="2415"/>
                </a:lnTo>
                <a:lnTo>
                  <a:pt x="768" y="2410"/>
                </a:lnTo>
                <a:lnTo>
                  <a:pt x="779" y="2404"/>
                </a:lnTo>
                <a:lnTo>
                  <a:pt x="792" y="2368"/>
                </a:lnTo>
                <a:lnTo>
                  <a:pt x="802" y="2352"/>
                </a:lnTo>
                <a:lnTo>
                  <a:pt x="806" y="2349"/>
                </a:lnTo>
                <a:lnTo>
                  <a:pt x="817" y="2345"/>
                </a:lnTo>
                <a:lnTo>
                  <a:pt x="822" y="2342"/>
                </a:lnTo>
                <a:lnTo>
                  <a:pt x="828" y="2340"/>
                </a:lnTo>
                <a:lnTo>
                  <a:pt x="860" y="2345"/>
                </a:lnTo>
                <a:lnTo>
                  <a:pt x="916" y="2372"/>
                </a:lnTo>
                <a:lnTo>
                  <a:pt x="993" y="2423"/>
                </a:lnTo>
                <a:lnTo>
                  <a:pt x="1129" y="2209"/>
                </a:lnTo>
                <a:lnTo>
                  <a:pt x="1227" y="1976"/>
                </a:lnTo>
                <a:lnTo>
                  <a:pt x="1479" y="1567"/>
                </a:lnTo>
                <a:lnTo>
                  <a:pt x="1502" y="1546"/>
                </a:lnTo>
                <a:lnTo>
                  <a:pt x="1518" y="1527"/>
                </a:lnTo>
                <a:lnTo>
                  <a:pt x="1520" y="1515"/>
                </a:lnTo>
                <a:lnTo>
                  <a:pt x="1522" y="1507"/>
                </a:lnTo>
                <a:lnTo>
                  <a:pt x="1520" y="1497"/>
                </a:lnTo>
                <a:lnTo>
                  <a:pt x="1518" y="1490"/>
                </a:lnTo>
                <a:lnTo>
                  <a:pt x="1616" y="1313"/>
                </a:lnTo>
                <a:lnTo>
                  <a:pt x="2004" y="710"/>
                </a:lnTo>
                <a:lnTo>
                  <a:pt x="2024" y="555"/>
                </a:lnTo>
                <a:lnTo>
                  <a:pt x="2038" y="542"/>
                </a:lnTo>
                <a:lnTo>
                  <a:pt x="2055" y="533"/>
                </a:lnTo>
                <a:lnTo>
                  <a:pt x="2071" y="528"/>
                </a:lnTo>
                <a:lnTo>
                  <a:pt x="2091" y="529"/>
                </a:lnTo>
                <a:lnTo>
                  <a:pt x="2111" y="534"/>
                </a:lnTo>
                <a:lnTo>
                  <a:pt x="2134" y="542"/>
                </a:lnTo>
                <a:lnTo>
                  <a:pt x="2180" y="574"/>
                </a:lnTo>
                <a:lnTo>
                  <a:pt x="2297" y="750"/>
                </a:lnTo>
                <a:lnTo>
                  <a:pt x="2297" y="827"/>
                </a:lnTo>
                <a:lnTo>
                  <a:pt x="2290" y="835"/>
                </a:lnTo>
                <a:lnTo>
                  <a:pt x="2287" y="852"/>
                </a:lnTo>
                <a:lnTo>
                  <a:pt x="2287" y="866"/>
                </a:lnTo>
                <a:lnTo>
                  <a:pt x="2290" y="879"/>
                </a:lnTo>
                <a:lnTo>
                  <a:pt x="2297" y="885"/>
                </a:lnTo>
                <a:lnTo>
                  <a:pt x="1984" y="1313"/>
                </a:lnTo>
                <a:lnTo>
                  <a:pt x="1771" y="1644"/>
                </a:lnTo>
                <a:lnTo>
                  <a:pt x="1732" y="1684"/>
                </a:lnTo>
                <a:lnTo>
                  <a:pt x="1285" y="2676"/>
                </a:lnTo>
                <a:lnTo>
                  <a:pt x="1289" y="2704"/>
                </a:lnTo>
                <a:lnTo>
                  <a:pt x="1288" y="2718"/>
                </a:lnTo>
                <a:lnTo>
                  <a:pt x="1283" y="2734"/>
                </a:lnTo>
                <a:lnTo>
                  <a:pt x="1268" y="2763"/>
                </a:lnTo>
                <a:lnTo>
                  <a:pt x="1245" y="2793"/>
                </a:lnTo>
                <a:lnTo>
                  <a:pt x="1245" y="3026"/>
                </a:lnTo>
                <a:lnTo>
                  <a:pt x="1265" y="3552"/>
                </a:lnTo>
                <a:lnTo>
                  <a:pt x="1274" y="3560"/>
                </a:lnTo>
                <a:lnTo>
                  <a:pt x="1285" y="3577"/>
                </a:lnTo>
                <a:lnTo>
                  <a:pt x="1289" y="3585"/>
                </a:lnTo>
                <a:lnTo>
                  <a:pt x="1290" y="3593"/>
                </a:lnTo>
                <a:lnTo>
                  <a:pt x="1290" y="3599"/>
                </a:lnTo>
                <a:lnTo>
                  <a:pt x="1289" y="3600"/>
                </a:lnTo>
                <a:lnTo>
                  <a:pt x="1289" y="3603"/>
                </a:lnTo>
                <a:lnTo>
                  <a:pt x="1285" y="3611"/>
                </a:lnTo>
                <a:lnTo>
                  <a:pt x="1290" y="3668"/>
                </a:lnTo>
                <a:lnTo>
                  <a:pt x="1304" y="3727"/>
                </a:lnTo>
                <a:lnTo>
                  <a:pt x="1402" y="3492"/>
                </a:lnTo>
                <a:lnTo>
                  <a:pt x="1537" y="3260"/>
                </a:lnTo>
                <a:lnTo>
                  <a:pt x="1546" y="3312"/>
                </a:lnTo>
                <a:lnTo>
                  <a:pt x="1548" y="3327"/>
                </a:lnTo>
                <a:lnTo>
                  <a:pt x="1544" y="3353"/>
                </a:lnTo>
                <a:lnTo>
                  <a:pt x="1543" y="3359"/>
                </a:lnTo>
                <a:lnTo>
                  <a:pt x="1542" y="3365"/>
                </a:lnTo>
                <a:lnTo>
                  <a:pt x="1537" y="3377"/>
                </a:lnTo>
                <a:lnTo>
                  <a:pt x="1528" y="3389"/>
                </a:lnTo>
                <a:lnTo>
                  <a:pt x="1515" y="3416"/>
                </a:lnTo>
                <a:lnTo>
                  <a:pt x="1510" y="3440"/>
                </a:lnTo>
                <a:lnTo>
                  <a:pt x="1511" y="3460"/>
                </a:lnTo>
                <a:lnTo>
                  <a:pt x="1512" y="3483"/>
                </a:lnTo>
                <a:lnTo>
                  <a:pt x="1511" y="3507"/>
                </a:lnTo>
                <a:lnTo>
                  <a:pt x="1510" y="3532"/>
                </a:lnTo>
                <a:lnTo>
                  <a:pt x="1508" y="3585"/>
                </a:lnTo>
                <a:lnTo>
                  <a:pt x="1504" y="3639"/>
                </a:lnTo>
                <a:lnTo>
                  <a:pt x="1500" y="3691"/>
                </a:lnTo>
                <a:lnTo>
                  <a:pt x="1499" y="3740"/>
                </a:lnTo>
                <a:lnTo>
                  <a:pt x="1500" y="3762"/>
                </a:lnTo>
                <a:lnTo>
                  <a:pt x="1501" y="3781"/>
                </a:lnTo>
                <a:lnTo>
                  <a:pt x="1504" y="3799"/>
                </a:lnTo>
                <a:lnTo>
                  <a:pt x="1508" y="3814"/>
                </a:lnTo>
                <a:lnTo>
                  <a:pt x="1517" y="3867"/>
                </a:lnTo>
                <a:lnTo>
                  <a:pt x="1517" y="3874"/>
                </a:lnTo>
                <a:lnTo>
                  <a:pt x="1537" y="4038"/>
                </a:lnTo>
                <a:lnTo>
                  <a:pt x="1581" y="3984"/>
                </a:lnTo>
                <a:lnTo>
                  <a:pt x="1591" y="3961"/>
                </a:lnTo>
                <a:lnTo>
                  <a:pt x="1595" y="3950"/>
                </a:lnTo>
                <a:lnTo>
                  <a:pt x="1597" y="3941"/>
                </a:lnTo>
                <a:lnTo>
                  <a:pt x="1621" y="3886"/>
                </a:lnTo>
                <a:lnTo>
                  <a:pt x="1630" y="3871"/>
                </a:lnTo>
                <a:lnTo>
                  <a:pt x="1648" y="3833"/>
                </a:lnTo>
                <a:lnTo>
                  <a:pt x="1654" y="3825"/>
                </a:lnTo>
                <a:lnTo>
                  <a:pt x="1869" y="3484"/>
                </a:lnTo>
                <a:lnTo>
                  <a:pt x="1912" y="3419"/>
                </a:lnTo>
                <a:lnTo>
                  <a:pt x="1919" y="3406"/>
                </a:lnTo>
                <a:lnTo>
                  <a:pt x="1927" y="3395"/>
                </a:lnTo>
                <a:lnTo>
                  <a:pt x="1932" y="3384"/>
                </a:lnTo>
                <a:lnTo>
                  <a:pt x="1938" y="3377"/>
                </a:lnTo>
                <a:lnTo>
                  <a:pt x="1941" y="3369"/>
                </a:lnTo>
                <a:lnTo>
                  <a:pt x="1944" y="3363"/>
                </a:lnTo>
                <a:lnTo>
                  <a:pt x="1945" y="3359"/>
                </a:lnTo>
                <a:lnTo>
                  <a:pt x="1946" y="3357"/>
                </a:lnTo>
                <a:lnTo>
                  <a:pt x="1972" y="3321"/>
                </a:lnTo>
                <a:lnTo>
                  <a:pt x="1996" y="3285"/>
                </a:lnTo>
                <a:lnTo>
                  <a:pt x="2017" y="3251"/>
                </a:lnTo>
                <a:lnTo>
                  <a:pt x="2038" y="3217"/>
                </a:lnTo>
                <a:lnTo>
                  <a:pt x="2076" y="3152"/>
                </a:lnTo>
                <a:lnTo>
                  <a:pt x="2113" y="3091"/>
                </a:lnTo>
                <a:lnTo>
                  <a:pt x="2132" y="3061"/>
                </a:lnTo>
                <a:lnTo>
                  <a:pt x="2152" y="3033"/>
                </a:lnTo>
                <a:lnTo>
                  <a:pt x="2172" y="3004"/>
                </a:lnTo>
                <a:lnTo>
                  <a:pt x="2193" y="2976"/>
                </a:lnTo>
                <a:lnTo>
                  <a:pt x="2216" y="2949"/>
                </a:lnTo>
                <a:lnTo>
                  <a:pt x="2240" y="2922"/>
                </a:lnTo>
                <a:lnTo>
                  <a:pt x="2267" y="2896"/>
                </a:lnTo>
                <a:lnTo>
                  <a:pt x="2297" y="2870"/>
                </a:lnTo>
                <a:lnTo>
                  <a:pt x="2355" y="2715"/>
                </a:lnTo>
                <a:lnTo>
                  <a:pt x="2452" y="2559"/>
                </a:lnTo>
                <a:lnTo>
                  <a:pt x="2317" y="2521"/>
                </a:lnTo>
                <a:lnTo>
                  <a:pt x="2307" y="2520"/>
                </a:lnTo>
                <a:lnTo>
                  <a:pt x="2300" y="2520"/>
                </a:lnTo>
                <a:lnTo>
                  <a:pt x="2287" y="2516"/>
                </a:lnTo>
                <a:lnTo>
                  <a:pt x="2283" y="2516"/>
                </a:lnTo>
                <a:lnTo>
                  <a:pt x="2260" y="2508"/>
                </a:lnTo>
                <a:lnTo>
                  <a:pt x="2247" y="2505"/>
                </a:lnTo>
                <a:lnTo>
                  <a:pt x="2206" y="2486"/>
                </a:lnTo>
                <a:lnTo>
                  <a:pt x="2160" y="2461"/>
                </a:lnTo>
                <a:lnTo>
                  <a:pt x="2083" y="2435"/>
                </a:lnTo>
                <a:lnTo>
                  <a:pt x="2052" y="2417"/>
                </a:lnTo>
                <a:lnTo>
                  <a:pt x="2029" y="2398"/>
                </a:lnTo>
                <a:lnTo>
                  <a:pt x="2009" y="2374"/>
                </a:lnTo>
                <a:lnTo>
                  <a:pt x="2001" y="2360"/>
                </a:lnTo>
                <a:lnTo>
                  <a:pt x="1990" y="2333"/>
                </a:lnTo>
                <a:lnTo>
                  <a:pt x="1984" y="2302"/>
                </a:lnTo>
                <a:lnTo>
                  <a:pt x="1984" y="2287"/>
                </a:lnTo>
                <a:lnTo>
                  <a:pt x="1981" y="2262"/>
                </a:lnTo>
                <a:lnTo>
                  <a:pt x="1982" y="2239"/>
                </a:lnTo>
                <a:lnTo>
                  <a:pt x="1985" y="2217"/>
                </a:lnTo>
                <a:lnTo>
                  <a:pt x="2005" y="2178"/>
                </a:lnTo>
                <a:lnTo>
                  <a:pt x="2039" y="2144"/>
                </a:lnTo>
                <a:lnTo>
                  <a:pt x="2063" y="2130"/>
                </a:lnTo>
                <a:lnTo>
                  <a:pt x="2569" y="1917"/>
                </a:lnTo>
                <a:lnTo>
                  <a:pt x="2861" y="1742"/>
                </a:lnTo>
                <a:lnTo>
                  <a:pt x="2977" y="1644"/>
                </a:lnTo>
                <a:lnTo>
                  <a:pt x="3114" y="1548"/>
                </a:lnTo>
                <a:lnTo>
                  <a:pt x="3345" y="1442"/>
                </a:lnTo>
                <a:lnTo>
                  <a:pt x="3354" y="1441"/>
                </a:lnTo>
                <a:lnTo>
                  <a:pt x="3364" y="1442"/>
                </a:lnTo>
                <a:lnTo>
                  <a:pt x="3382" y="1446"/>
                </a:lnTo>
                <a:lnTo>
                  <a:pt x="3390" y="1452"/>
                </a:lnTo>
                <a:lnTo>
                  <a:pt x="3400" y="1459"/>
                </a:lnTo>
                <a:lnTo>
                  <a:pt x="3416" y="1475"/>
                </a:lnTo>
                <a:lnTo>
                  <a:pt x="3432" y="1499"/>
                </a:lnTo>
                <a:lnTo>
                  <a:pt x="3464" y="1567"/>
                </a:lnTo>
                <a:lnTo>
                  <a:pt x="3529" y="1765"/>
                </a:lnTo>
                <a:lnTo>
                  <a:pt x="3535" y="1787"/>
                </a:lnTo>
                <a:close/>
                <a:moveTo>
                  <a:pt x="6017" y="2342"/>
                </a:moveTo>
                <a:lnTo>
                  <a:pt x="6020" y="2409"/>
                </a:lnTo>
                <a:lnTo>
                  <a:pt x="6099" y="2510"/>
                </a:lnTo>
                <a:lnTo>
                  <a:pt x="6106" y="2520"/>
                </a:lnTo>
                <a:lnTo>
                  <a:pt x="6126" y="2559"/>
                </a:lnTo>
                <a:lnTo>
                  <a:pt x="6137" y="2594"/>
                </a:lnTo>
                <a:lnTo>
                  <a:pt x="6138" y="2611"/>
                </a:lnTo>
                <a:lnTo>
                  <a:pt x="6137" y="2627"/>
                </a:lnTo>
                <a:lnTo>
                  <a:pt x="6137" y="2751"/>
                </a:lnTo>
                <a:lnTo>
                  <a:pt x="6121" y="2805"/>
                </a:lnTo>
                <a:lnTo>
                  <a:pt x="6105" y="2857"/>
                </a:lnTo>
                <a:lnTo>
                  <a:pt x="6090" y="2907"/>
                </a:lnTo>
                <a:lnTo>
                  <a:pt x="6075" y="2955"/>
                </a:lnTo>
                <a:lnTo>
                  <a:pt x="6061" y="3003"/>
                </a:lnTo>
                <a:lnTo>
                  <a:pt x="6048" y="3050"/>
                </a:lnTo>
                <a:lnTo>
                  <a:pt x="6035" y="3096"/>
                </a:lnTo>
                <a:lnTo>
                  <a:pt x="6024" y="3142"/>
                </a:lnTo>
                <a:lnTo>
                  <a:pt x="6013" y="3187"/>
                </a:lnTo>
                <a:lnTo>
                  <a:pt x="6003" y="3234"/>
                </a:lnTo>
                <a:lnTo>
                  <a:pt x="5995" y="3280"/>
                </a:lnTo>
                <a:lnTo>
                  <a:pt x="5988" y="3328"/>
                </a:lnTo>
                <a:lnTo>
                  <a:pt x="5982" y="3377"/>
                </a:lnTo>
                <a:lnTo>
                  <a:pt x="5978" y="3426"/>
                </a:lnTo>
                <a:lnTo>
                  <a:pt x="5976" y="3478"/>
                </a:lnTo>
                <a:lnTo>
                  <a:pt x="5975" y="3532"/>
                </a:lnTo>
                <a:lnTo>
                  <a:pt x="5999" y="3718"/>
                </a:lnTo>
                <a:lnTo>
                  <a:pt x="6007" y="3720"/>
                </a:lnTo>
                <a:lnTo>
                  <a:pt x="6008" y="3720"/>
                </a:lnTo>
                <a:lnTo>
                  <a:pt x="6010" y="3721"/>
                </a:lnTo>
                <a:lnTo>
                  <a:pt x="6020" y="3724"/>
                </a:lnTo>
                <a:lnTo>
                  <a:pt x="6027" y="3724"/>
                </a:lnTo>
                <a:lnTo>
                  <a:pt x="6039" y="3722"/>
                </a:lnTo>
                <a:lnTo>
                  <a:pt x="6050" y="3718"/>
                </a:lnTo>
                <a:lnTo>
                  <a:pt x="6051" y="3718"/>
                </a:lnTo>
                <a:lnTo>
                  <a:pt x="6062" y="3709"/>
                </a:lnTo>
                <a:lnTo>
                  <a:pt x="6070" y="3699"/>
                </a:lnTo>
                <a:lnTo>
                  <a:pt x="6078" y="3685"/>
                </a:lnTo>
                <a:lnTo>
                  <a:pt x="6086" y="3668"/>
                </a:lnTo>
                <a:lnTo>
                  <a:pt x="6128" y="3627"/>
                </a:lnTo>
                <a:lnTo>
                  <a:pt x="6168" y="3586"/>
                </a:lnTo>
                <a:lnTo>
                  <a:pt x="6204" y="3546"/>
                </a:lnTo>
                <a:lnTo>
                  <a:pt x="6239" y="3507"/>
                </a:lnTo>
                <a:lnTo>
                  <a:pt x="6270" y="3468"/>
                </a:lnTo>
                <a:lnTo>
                  <a:pt x="6302" y="3429"/>
                </a:lnTo>
                <a:lnTo>
                  <a:pt x="6332" y="3388"/>
                </a:lnTo>
                <a:lnTo>
                  <a:pt x="6361" y="3349"/>
                </a:lnTo>
                <a:lnTo>
                  <a:pt x="6420" y="3268"/>
                </a:lnTo>
                <a:lnTo>
                  <a:pt x="6480" y="3183"/>
                </a:lnTo>
                <a:lnTo>
                  <a:pt x="6512" y="3140"/>
                </a:lnTo>
                <a:lnTo>
                  <a:pt x="6546" y="3094"/>
                </a:lnTo>
                <a:lnTo>
                  <a:pt x="6581" y="3048"/>
                </a:lnTo>
                <a:lnTo>
                  <a:pt x="6619" y="3000"/>
                </a:lnTo>
                <a:lnTo>
                  <a:pt x="6659" y="2940"/>
                </a:lnTo>
                <a:lnTo>
                  <a:pt x="6696" y="2898"/>
                </a:lnTo>
                <a:lnTo>
                  <a:pt x="6702" y="2895"/>
                </a:lnTo>
                <a:lnTo>
                  <a:pt x="6705" y="2892"/>
                </a:lnTo>
                <a:lnTo>
                  <a:pt x="6714" y="2889"/>
                </a:lnTo>
                <a:lnTo>
                  <a:pt x="6718" y="2889"/>
                </a:lnTo>
                <a:lnTo>
                  <a:pt x="6734" y="2894"/>
                </a:lnTo>
                <a:lnTo>
                  <a:pt x="6758" y="2906"/>
                </a:lnTo>
                <a:lnTo>
                  <a:pt x="6767" y="2913"/>
                </a:lnTo>
                <a:lnTo>
                  <a:pt x="6761" y="2925"/>
                </a:lnTo>
                <a:lnTo>
                  <a:pt x="6753" y="2946"/>
                </a:lnTo>
                <a:lnTo>
                  <a:pt x="6750" y="2964"/>
                </a:lnTo>
                <a:lnTo>
                  <a:pt x="6752" y="2980"/>
                </a:lnTo>
                <a:lnTo>
                  <a:pt x="6755" y="2987"/>
                </a:lnTo>
                <a:lnTo>
                  <a:pt x="6755" y="3124"/>
                </a:lnTo>
                <a:lnTo>
                  <a:pt x="6759" y="3132"/>
                </a:lnTo>
                <a:lnTo>
                  <a:pt x="6764" y="3141"/>
                </a:lnTo>
                <a:lnTo>
                  <a:pt x="6767" y="3154"/>
                </a:lnTo>
                <a:lnTo>
                  <a:pt x="6765" y="3160"/>
                </a:lnTo>
                <a:lnTo>
                  <a:pt x="6764" y="3162"/>
                </a:lnTo>
                <a:lnTo>
                  <a:pt x="6764" y="3165"/>
                </a:lnTo>
                <a:lnTo>
                  <a:pt x="6759" y="3169"/>
                </a:lnTo>
                <a:lnTo>
                  <a:pt x="6755" y="3173"/>
                </a:lnTo>
                <a:lnTo>
                  <a:pt x="6765" y="3245"/>
                </a:lnTo>
                <a:lnTo>
                  <a:pt x="6757" y="3315"/>
                </a:lnTo>
                <a:lnTo>
                  <a:pt x="6748" y="3348"/>
                </a:lnTo>
                <a:lnTo>
                  <a:pt x="6746" y="3350"/>
                </a:lnTo>
                <a:lnTo>
                  <a:pt x="6733" y="3382"/>
                </a:lnTo>
                <a:lnTo>
                  <a:pt x="6693" y="3446"/>
                </a:lnTo>
                <a:lnTo>
                  <a:pt x="6643" y="3569"/>
                </a:lnTo>
                <a:lnTo>
                  <a:pt x="6582" y="3681"/>
                </a:lnTo>
                <a:lnTo>
                  <a:pt x="6458" y="3854"/>
                </a:lnTo>
                <a:lnTo>
                  <a:pt x="6334" y="4004"/>
                </a:lnTo>
                <a:lnTo>
                  <a:pt x="6326" y="4007"/>
                </a:lnTo>
                <a:lnTo>
                  <a:pt x="6322" y="4009"/>
                </a:lnTo>
                <a:lnTo>
                  <a:pt x="6319" y="4013"/>
                </a:lnTo>
                <a:lnTo>
                  <a:pt x="6311" y="4023"/>
                </a:lnTo>
                <a:lnTo>
                  <a:pt x="6260" y="4102"/>
                </a:lnTo>
                <a:lnTo>
                  <a:pt x="6252" y="4109"/>
                </a:lnTo>
                <a:lnTo>
                  <a:pt x="6249" y="4113"/>
                </a:lnTo>
                <a:lnTo>
                  <a:pt x="6246" y="4116"/>
                </a:lnTo>
                <a:lnTo>
                  <a:pt x="6232" y="4127"/>
                </a:lnTo>
                <a:lnTo>
                  <a:pt x="6229" y="4129"/>
                </a:lnTo>
                <a:lnTo>
                  <a:pt x="6227" y="4129"/>
                </a:lnTo>
                <a:lnTo>
                  <a:pt x="6225" y="4131"/>
                </a:lnTo>
                <a:lnTo>
                  <a:pt x="6210" y="4137"/>
                </a:lnTo>
                <a:lnTo>
                  <a:pt x="6204" y="4139"/>
                </a:lnTo>
                <a:lnTo>
                  <a:pt x="6189" y="4139"/>
                </a:lnTo>
                <a:lnTo>
                  <a:pt x="6187" y="4140"/>
                </a:lnTo>
                <a:lnTo>
                  <a:pt x="6171" y="4139"/>
                </a:lnTo>
                <a:lnTo>
                  <a:pt x="6165" y="4137"/>
                </a:lnTo>
                <a:lnTo>
                  <a:pt x="6161" y="4137"/>
                </a:lnTo>
                <a:lnTo>
                  <a:pt x="6153" y="4134"/>
                </a:lnTo>
                <a:lnTo>
                  <a:pt x="6149" y="4132"/>
                </a:lnTo>
                <a:lnTo>
                  <a:pt x="6147" y="4132"/>
                </a:lnTo>
                <a:lnTo>
                  <a:pt x="6068" y="4090"/>
                </a:lnTo>
                <a:lnTo>
                  <a:pt x="6008" y="4052"/>
                </a:lnTo>
                <a:lnTo>
                  <a:pt x="5937" y="3992"/>
                </a:lnTo>
                <a:lnTo>
                  <a:pt x="5863" y="3906"/>
                </a:lnTo>
                <a:lnTo>
                  <a:pt x="5816" y="3829"/>
                </a:lnTo>
                <a:lnTo>
                  <a:pt x="5787" y="3764"/>
                </a:lnTo>
                <a:lnTo>
                  <a:pt x="5755" y="3648"/>
                </a:lnTo>
                <a:lnTo>
                  <a:pt x="5739" y="3520"/>
                </a:lnTo>
                <a:lnTo>
                  <a:pt x="5714" y="3433"/>
                </a:lnTo>
                <a:lnTo>
                  <a:pt x="5801" y="2812"/>
                </a:lnTo>
                <a:lnTo>
                  <a:pt x="5864" y="2429"/>
                </a:lnTo>
                <a:lnTo>
                  <a:pt x="5861" y="2419"/>
                </a:lnTo>
                <a:lnTo>
                  <a:pt x="5857" y="2404"/>
                </a:lnTo>
                <a:lnTo>
                  <a:pt x="5857" y="2391"/>
                </a:lnTo>
                <a:lnTo>
                  <a:pt x="5861" y="2382"/>
                </a:lnTo>
                <a:lnTo>
                  <a:pt x="5864" y="2379"/>
                </a:lnTo>
                <a:lnTo>
                  <a:pt x="5867" y="2361"/>
                </a:lnTo>
                <a:lnTo>
                  <a:pt x="5867" y="2345"/>
                </a:lnTo>
                <a:lnTo>
                  <a:pt x="5865" y="2338"/>
                </a:lnTo>
                <a:lnTo>
                  <a:pt x="5862" y="2331"/>
                </a:lnTo>
                <a:lnTo>
                  <a:pt x="5851" y="2318"/>
                </a:lnTo>
                <a:lnTo>
                  <a:pt x="5855" y="2311"/>
                </a:lnTo>
                <a:lnTo>
                  <a:pt x="5862" y="2307"/>
                </a:lnTo>
                <a:lnTo>
                  <a:pt x="5880" y="2296"/>
                </a:lnTo>
                <a:lnTo>
                  <a:pt x="5894" y="2292"/>
                </a:lnTo>
                <a:lnTo>
                  <a:pt x="5921" y="2293"/>
                </a:lnTo>
                <a:lnTo>
                  <a:pt x="5963" y="2307"/>
                </a:lnTo>
                <a:lnTo>
                  <a:pt x="5988" y="2318"/>
                </a:lnTo>
                <a:lnTo>
                  <a:pt x="5989" y="2334"/>
                </a:lnTo>
                <a:lnTo>
                  <a:pt x="6017" y="2342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rgbClr val="690000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160"/>
          </a:p>
        </p:txBody>
      </p:sp>
      <p:sp>
        <p:nvSpPr>
          <p:cNvPr id="3" name="文本框 2"/>
          <p:cNvSpPr txBox="1"/>
          <p:nvPr/>
        </p:nvSpPr>
        <p:spPr>
          <a:xfrm>
            <a:off x="3158073" y="3209926"/>
            <a:ext cx="743122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60" dirty="0"/>
              <a:t>依法治国党会党章工作汇报</a:t>
            </a:r>
            <a:r>
              <a:rPr lang="en-US" altLang="zh-CN" sz="3360" dirty="0" err="1"/>
              <a:t>ppt</a:t>
            </a:r>
            <a:r>
              <a:rPr lang="zh-CN" altLang="en-US" sz="3360" dirty="0"/>
              <a:t>模板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862521" y="3894178"/>
            <a:ext cx="276510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40" dirty="0"/>
              <a:t>汇报人：千库网 </a:t>
            </a:r>
            <a:endParaRPr lang="en-US" altLang="zh-CN" sz="1440" dirty="0"/>
          </a:p>
          <a:p>
            <a:r>
              <a:rPr lang="zh-CN" altLang="en-US" sz="1440" dirty="0"/>
              <a:t>汇报时间：</a:t>
            </a:r>
            <a:r>
              <a:rPr lang="en-US" altLang="zh-CN" sz="1440" dirty="0"/>
              <a:t>XX</a:t>
            </a:r>
            <a:r>
              <a:rPr lang="zh-CN" altLang="en-US" sz="1440" dirty="0"/>
              <a:t>年</a:t>
            </a:r>
            <a:r>
              <a:rPr lang="en-US" altLang="zh-CN" sz="1440" dirty="0"/>
              <a:t>X</a:t>
            </a:r>
            <a:r>
              <a:rPr lang="zh-CN" altLang="en-US" sz="1440" dirty="0"/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2670500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25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4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54" presetID="6" presetClass="emph" presetSubtype="0" decel="453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1250" fill="hold"/>
                                        <p:tgtEl>
                                          <p:spTgt spid="26638"/>
                                        </p:tgtEl>
                                      </p:cBhvr>
                                      <p:by x="180000" y="18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25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4" grpId="0" animBg="1"/>
      <p:bldP spid="26638" grpId="0" animBg="1"/>
      <p:bldP spid="26638" grpId="1" animBg="1"/>
      <p:bldP spid="26638" grpId="2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7046596" y="577216"/>
            <a:ext cx="438912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160" b="1">
                <a:solidFill>
                  <a:srgbClr val="8E1F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二、十八届四中全会的主要内容</a:t>
            </a:r>
          </a:p>
        </p:txBody>
      </p:sp>
      <p:grpSp>
        <p:nvGrpSpPr>
          <p:cNvPr id="44035" name="组合 6"/>
          <p:cNvGrpSpPr>
            <a:grpSpLocks/>
          </p:cNvGrpSpPr>
          <p:nvPr/>
        </p:nvGrpSpPr>
        <p:grpSpPr bwMode="auto">
          <a:xfrm>
            <a:off x="2804160" y="1594714"/>
            <a:ext cx="1397203" cy="1111910"/>
            <a:chOff x="-20634" y="-15642"/>
            <a:chExt cx="1164110" cy="924023"/>
          </a:xfrm>
        </p:grpSpPr>
        <p:pic>
          <p:nvPicPr>
            <p:cNvPr id="61446" name="对角圆角矩形 8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0634" y="-15642"/>
              <a:ext cx="1164110" cy="924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47" name="TextBox 10"/>
            <p:cNvSpPr txBox="1">
              <a:spLocks noChangeArrowheads="1"/>
            </p:cNvSpPr>
            <p:nvPr/>
          </p:nvSpPr>
          <p:spPr bwMode="auto">
            <a:xfrm>
              <a:off x="0" y="6332"/>
              <a:ext cx="1138016" cy="383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看点一</a:t>
              </a:r>
              <a:endParaRPr lang="zh-CN" altLang="en-US" sz="1680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4038" name="圆角矩形 23"/>
          <p:cNvSpPr>
            <a:spLocks noChangeArrowheads="1"/>
          </p:cNvSpPr>
          <p:nvPr/>
        </p:nvSpPr>
        <p:spPr bwMode="auto">
          <a:xfrm>
            <a:off x="4280536" y="1613536"/>
            <a:ext cx="4960620" cy="531494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>
                <a:solidFill>
                  <a:srgbClr val="9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健全宪法解释程序机制</a:t>
            </a:r>
          </a:p>
        </p:txBody>
      </p:sp>
      <p:sp>
        <p:nvSpPr>
          <p:cNvPr id="44039" name="Rectangle 3"/>
          <p:cNvSpPr txBox="1">
            <a:spLocks noChangeArrowheads="1"/>
          </p:cNvSpPr>
          <p:nvPr/>
        </p:nvSpPr>
        <p:spPr bwMode="auto">
          <a:xfrm>
            <a:off x="1516380" y="2564130"/>
            <a:ext cx="9073516" cy="2680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  <a:spcAft>
                <a:spcPts val="720"/>
              </a:spcAft>
              <a:buClr>
                <a:srgbClr val="920000"/>
              </a:buClr>
              <a:buFont typeface="Wingdings" panose="05000000000000000000" pitchFamily="2" charset="2"/>
              <a:buChar char="n"/>
            </a:pPr>
            <a:r>
              <a:rPr lang="zh-CN" altLang="en-US" sz="192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全会提出，坚持依法治国首先要坚持依宪治国，坚持依法执政首先要坚持依宪执政。健全宪法实施和监督制度，完善全国人大及其常委会宪法监督制度，健全宪法解释程序机制。</a:t>
            </a:r>
          </a:p>
          <a:p>
            <a:pPr algn="just">
              <a:lnSpc>
                <a:spcPct val="130000"/>
              </a:lnSpc>
              <a:spcAft>
                <a:spcPts val="720"/>
              </a:spcAft>
              <a:buClr>
                <a:srgbClr val="920000"/>
              </a:buClr>
              <a:buFont typeface="Wingdings" panose="05000000000000000000" pitchFamily="2" charset="2"/>
              <a:buChar char="n"/>
            </a:pPr>
            <a:r>
              <a:rPr lang="zh-CN" altLang="en-US" sz="192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武汉大学法学院教授、宪法学者秦前红：“健全宪法实施和监督制度，完善全国人大及其常委会宪法监督制度，健全宪法解释程序机制”，这三句话在党的历次决议文件中都没有提及过，“很有新意，表述具体，指向清晰”。</a:t>
            </a:r>
            <a:endParaRPr lang="zh-CN" altLang="en-US" sz="216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0228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 animBg="1" autoUpdateAnimBg="0"/>
      <p:bldP spid="44039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7046596" y="577216"/>
            <a:ext cx="438912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160" b="1">
                <a:solidFill>
                  <a:srgbClr val="8E1F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二、十八届四中全会的主要内容</a:t>
            </a:r>
          </a:p>
        </p:txBody>
      </p:sp>
      <p:grpSp>
        <p:nvGrpSpPr>
          <p:cNvPr id="45059" name="组合 6"/>
          <p:cNvGrpSpPr>
            <a:grpSpLocks/>
          </p:cNvGrpSpPr>
          <p:nvPr/>
        </p:nvGrpSpPr>
        <p:grpSpPr bwMode="auto">
          <a:xfrm>
            <a:off x="2804160" y="1594714"/>
            <a:ext cx="1397203" cy="1111910"/>
            <a:chOff x="-20634" y="-15642"/>
            <a:chExt cx="1164110" cy="924023"/>
          </a:xfrm>
        </p:grpSpPr>
        <p:pic>
          <p:nvPicPr>
            <p:cNvPr id="63494" name="对角圆角矩形 8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0634" y="-15642"/>
              <a:ext cx="1164110" cy="924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495" name="TextBox 10"/>
            <p:cNvSpPr txBox="1">
              <a:spLocks noChangeArrowheads="1"/>
            </p:cNvSpPr>
            <p:nvPr/>
          </p:nvSpPr>
          <p:spPr bwMode="auto">
            <a:xfrm>
              <a:off x="0" y="6332"/>
              <a:ext cx="1138016" cy="383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看点二</a:t>
              </a:r>
              <a:endParaRPr lang="zh-CN" altLang="en-US" sz="1680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5062" name="圆角矩形 23"/>
          <p:cNvSpPr>
            <a:spLocks noChangeArrowheads="1"/>
          </p:cNvSpPr>
          <p:nvPr/>
        </p:nvSpPr>
        <p:spPr bwMode="auto">
          <a:xfrm>
            <a:off x="4280536" y="1613536"/>
            <a:ext cx="4960620" cy="531494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>
                <a:solidFill>
                  <a:srgbClr val="9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建立领导干预司法、插手案件记录</a:t>
            </a:r>
          </a:p>
        </p:txBody>
      </p:sp>
      <p:sp>
        <p:nvSpPr>
          <p:cNvPr id="45063" name="Rectangle 3"/>
          <p:cNvSpPr txBox="1">
            <a:spLocks noChangeArrowheads="1"/>
          </p:cNvSpPr>
          <p:nvPr/>
        </p:nvSpPr>
        <p:spPr bwMode="auto">
          <a:xfrm>
            <a:off x="1516380" y="2478406"/>
            <a:ext cx="9073516" cy="3284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  <a:spcAft>
                <a:spcPts val="720"/>
              </a:spcAft>
              <a:buClr>
                <a:srgbClr val="920000"/>
              </a:buClr>
              <a:buFont typeface="Wingdings" panose="05000000000000000000" pitchFamily="2" charset="2"/>
              <a:buChar char="n"/>
            </a:pPr>
            <a:r>
              <a:rPr lang="zh-CN" altLang="en-US" sz="156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国家行政学院教授竹立家：这一说法进一步推进了中国的司法独立进程，是司法独立道路上跨出的一大步。这也将让社会的公平正义更有制度和法律的保障。</a:t>
            </a:r>
          </a:p>
          <a:p>
            <a:pPr algn="just">
              <a:lnSpc>
                <a:spcPct val="130000"/>
              </a:lnSpc>
              <a:spcAft>
                <a:spcPts val="720"/>
              </a:spcAft>
              <a:buClr>
                <a:srgbClr val="920000"/>
              </a:buClr>
              <a:buFont typeface="Wingdings" panose="05000000000000000000" pitchFamily="2" charset="2"/>
              <a:buChar char="n"/>
            </a:pPr>
            <a:r>
              <a:rPr lang="zh-CN" altLang="en-US" sz="156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中国社会科学院法学研究所刑法研究室主任刘仁文：说情也是犯罪。上级领导随便说情、打招呼不仅导致中国百姓信访不信法，而且严重破坏了中国的政治和司法生态。</a:t>
            </a:r>
          </a:p>
          <a:p>
            <a:pPr algn="just">
              <a:lnSpc>
                <a:spcPct val="130000"/>
              </a:lnSpc>
              <a:spcAft>
                <a:spcPts val="720"/>
              </a:spcAft>
              <a:buClr>
                <a:srgbClr val="920000"/>
              </a:buClr>
              <a:buFont typeface="Wingdings" panose="05000000000000000000" pitchFamily="2" charset="2"/>
              <a:buChar char="n"/>
            </a:pPr>
            <a:r>
              <a:rPr lang="zh-CN" altLang="en-US" sz="156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悉，一些法院的案卷都有两套，一套是正本，一套是副本，正本是可以对外公开的，而副本里面则包含了一些不宜公开的内容，如有关领导和上级部门的指示、批示或批复等。我觉得对于这些不合时宜的工作思路和方法，应当结合依法治国的新形势加以改革，让一切都呈现在阳光下，这样一方面可以防止办案机关和人员的暗箱操作，另一方面也能使有关当事人相信良币可以驱逐劣币，遇事按正当程序去走阳光大道，而不是歪门邪道。</a:t>
            </a:r>
            <a:endParaRPr lang="zh-CN" altLang="en-US" sz="156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0233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2" grpId="0" animBg="1" autoUpdateAnimBg="0"/>
      <p:bldP spid="4506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7046596" y="577216"/>
            <a:ext cx="438912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160" b="1">
                <a:solidFill>
                  <a:srgbClr val="8E1F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二、十八届四中全会的主要内容</a:t>
            </a:r>
          </a:p>
        </p:txBody>
      </p:sp>
      <p:grpSp>
        <p:nvGrpSpPr>
          <p:cNvPr id="46083" name="组合 6"/>
          <p:cNvGrpSpPr>
            <a:grpSpLocks/>
          </p:cNvGrpSpPr>
          <p:nvPr/>
        </p:nvGrpSpPr>
        <p:grpSpPr bwMode="auto">
          <a:xfrm>
            <a:off x="2804160" y="1594714"/>
            <a:ext cx="1397203" cy="1111910"/>
            <a:chOff x="-20634" y="-15642"/>
            <a:chExt cx="1164110" cy="924023"/>
          </a:xfrm>
        </p:grpSpPr>
        <p:pic>
          <p:nvPicPr>
            <p:cNvPr id="65542" name="对角圆角矩形 8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0634" y="-15642"/>
              <a:ext cx="1164110" cy="924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5543" name="TextBox 10"/>
            <p:cNvSpPr txBox="1">
              <a:spLocks noChangeArrowheads="1"/>
            </p:cNvSpPr>
            <p:nvPr/>
          </p:nvSpPr>
          <p:spPr bwMode="auto">
            <a:xfrm>
              <a:off x="0" y="6332"/>
              <a:ext cx="1138016" cy="383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看点三</a:t>
              </a:r>
              <a:endParaRPr lang="zh-CN" altLang="en-US" sz="1680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086" name="圆角矩形 23"/>
          <p:cNvSpPr>
            <a:spLocks noChangeArrowheads="1"/>
          </p:cNvSpPr>
          <p:nvPr/>
        </p:nvSpPr>
        <p:spPr bwMode="auto">
          <a:xfrm>
            <a:off x="4280536" y="1613536"/>
            <a:ext cx="4960620" cy="531494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>
                <a:solidFill>
                  <a:srgbClr val="9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建立重大决策终身责任追究制度</a:t>
            </a:r>
          </a:p>
        </p:txBody>
      </p:sp>
      <p:sp>
        <p:nvSpPr>
          <p:cNvPr id="46087" name="Rectangle 3"/>
          <p:cNvSpPr txBox="1">
            <a:spLocks noChangeArrowheads="1"/>
          </p:cNvSpPr>
          <p:nvPr/>
        </p:nvSpPr>
        <p:spPr bwMode="auto">
          <a:xfrm>
            <a:off x="1516380" y="2478406"/>
            <a:ext cx="9073516" cy="3284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  <a:spcAft>
                <a:spcPts val="720"/>
              </a:spcAft>
              <a:buClr>
                <a:srgbClr val="920000"/>
              </a:buClr>
              <a:buFont typeface="Wingdings" panose="05000000000000000000" pitchFamily="2" charset="2"/>
              <a:buChar char="n"/>
            </a:pPr>
            <a:r>
              <a:rPr lang="zh-CN" altLang="en-US" sz="156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会提出，健全依法决策机制，把公众参与、专家论证、风险评估、合法性审查、集体讨论决定确定为重大行政决策法定程序，建立行政机关内部重大决策合法性审查机制，建立重大决策终身责任追究制度及责任倒查机制。</a:t>
            </a:r>
          </a:p>
          <a:p>
            <a:pPr algn="just">
              <a:lnSpc>
                <a:spcPct val="130000"/>
              </a:lnSpc>
              <a:spcAft>
                <a:spcPts val="720"/>
              </a:spcAft>
              <a:buClr>
                <a:srgbClr val="920000"/>
              </a:buClr>
              <a:buFont typeface="Wingdings" panose="05000000000000000000" pitchFamily="2" charset="2"/>
              <a:buChar char="n"/>
            </a:pPr>
            <a:r>
              <a:rPr lang="zh-CN" altLang="en-US" sz="156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政法大学法治政府研究院副教授王青斌表示，这部分内容主要强调的是行政决策的合法化、民主化和科学化三方面问题。据他所知，此前，国家有关部门就已经在起草相关法律法规。以前曾有一些较大的行政决策因存在失误或本身错误，造成较大的负面影响，甚至引起群体性事件，这也就是加强审查机制、公众参与等机制的原因。</a:t>
            </a:r>
          </a:p>
          <a:p>
            <a:pPr algn="just">
              <a:lnSpc>
                <a:spcPct val="130000"/>
              </a:lnSpc>
              <a:spcAft>
                <a:spcPts val="720"/>
              </a:spcAft>
              <a:buClr>
                <a:srgbClr val="920000"/>
              </a:buClr>
              <a:buFont typeface="Wingdings" panose="05000000000000000000" pitchFamily="2" charset="2"/>
              <a:buChar char="n"/>
            </a:pPr>
            <a:r>
              <a:rPr lang="zh-CN" altLang="en-US" sz="156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行政学院教授竹立家：这种机制将对公权力的约束从执行和运行的层面深入到决策层面，让行政机关的决策更加谨慎精准。这对反腐工作亦大有裨益：将反腐进行得更加彻底，这也是目前反腐进程的中的一大突破。</a:t>
            </a:r>
            <a:endParaRPr lang="zh-CN" altLang="en-US" sz="156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8420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" grpId="0" animBg="1" autoUpdateAnimBg="0"/>
      <p:bldP spid="4608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7046596" y="577216"/>
            <a:ext cx="438912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160" b="1">
                <a:solidFill>
                  <a:srgbClr val="8E1F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二、十八届四中全会的主要内容</a:t>
            </a:r>
          </a:p>
        </p:txBody>
      </p:sp>
      <p:grpSp>
        <p:nvGrpSpPr>
          <p:cNvPr id="49155" name="组合 6"/>
          <p:cNvGrpSpPr>
            <a:grpSpLocks/>
          </p:cNvGrpSpPr>
          <p:nvPr/>
        </p:nvGrpSpPr>
        <p:grpSpPr bwMode="auto">
          <a:xfrm>
            <a:off x="2609851" y="1419149"/>
            <a:ext cx="7585710" cy="1111910"/>
            <a:chOff x="0" y="-19132"/>
            <a:chExt cx="1138016" cy="927444"/>
          </a:xfrm>
        </p:grpSpPr>
        <p:pic>
          <p:nvPicPr>
            <p:cNvPr id="71685" name="对角圆角矩形 8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0" y="-19132"/>
              <a:ext cx="1117188" cy="927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686" name="TextBox 10"/>
            <p:cNvSpPr txBox="1">
              <a:spLocks noChangeArrowheads="1"/>
            </p:cNvSpPr>
            <p:nvPr/>
          </p:nvSpPr>
          <p:spPr bwMode="auto">
            <a:xfrm>
              <a:off x="0" y="6356"/>
              <a:ext cx="1138016" cy="385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设立巡回法庭有三大好处：</a:t>
              </a:r>
              <a:endParaRPr lang="zh-CN" altLang="en-US" sz="1680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9158" name="Rectangle 3"/>
          <p:cNvSpPr txBox="1">
            <a:spLocks noChangeArrowheads="1"/>
          </p:cNvSpPr>
          <p:nvPr/>
        </p:nvSpPr>
        <p:spPr bwMode="auto">
          <a:xfrm>
            <a:off x="1550670" y="2173606"/>
            <a:ext cx="9073516" cy="3629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  <a:spcAft>
                <a:spcPts val="720"/>
              </a:spcAft>
              <a:buClr>
                <a:srgbClr val="920000"/>
              </a:buClr>
              <a:buFont typeface="Wingdings" panose="05000000000000000000" pitchFamily="2" charset="2"/>
              <a:buChar char="n"/>
            </a:pPr>
            <a:r>
              <a:rPr lang="zh-CN" altLang="en-US" sz="1560" b="1">
                <a:solidFill>
                  <a:srgbClr val="9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1560">
                <a:solidFill>
                  <a:srgbClr val="9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56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防止和克服地方保护主义，维护司法权威，目前地方政府干预司法的问题在司法领域有不同程度地存在，特别是一些跨区的案件，经常发生地方政府干预法院审判的情况。还有部门和个人对法院审理的具体案件作指示、批示，干预法院独立公正审判，而一个巡回法庭管理几个省，可有效克服这一问题。</a:t>
            </a:r>
          </a:p>
          <a:p>
            <a:pPr algn="just">
              <a:lnSpc>
                <a:spcPct val="130000"/>
              </a:lnSpc>
              <a:spcAft>
                <a:spcPts val="720"/>
              </a:spcAft>
              <a:buClr>
                <a:srgbClr val="920000"/>
              </a:buClr>
              <a:buFont typeface="Wingdings" panose="05000000000000000000" pitchFamily="2" charset="2"/>
              <a:buChar char="n"/>
            </a:pPr>
            <a:r>
              <a:rPr lang="zh-CN" altLang="en-US" sz="1560" b="1">
                <a:solidFill>
                  <a:srgbClr val="9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1560">
                <a:solidFill>
                  <a:srgbClr val="9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56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巡回法庭可将最高法从众多工作中解脱出来，提高工作效率，以后有上诉案件等，就不需要再到最高法，也给片区民众提供了便利。</a:t>
            </a:r>
          </a:p>
          <a:p>
            <a:pPr algn="just">
              <a:lnSpc>
                <a:spcPct val="130000"/>
              </a:lnSpc>
              <a:spcAft>
                <a:spcPts val="720"/>
              </a:spcAft>
              <a:buClr>
                <a:srgbClr val="920000"/>
              </a:buClr>
              <a:buFont typeface="Wingdings" panose="05000000000000000000" pitchFamily="2" charset="2"/>
              <a:buChar char="n"/>
            </a:pPr>
            <a:r>
              <a:rPr lang="zh-CN" altLang="en-US" sz="1560" b="1">
                <a:solidFill>
                  <a:srgbClr val="9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zh-CN" altLang="en-US" sz="1560">
                <a:solidFill>
                  <a:srgbClr val="9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56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设立巡回法庭的各片区省份，其大体情况基本是相似的，如经济发展水平等，在同等情况下，比较容易求得司法的共同认识，这样，设立巡回法庭更能适应各地的情况，使得判决更加公证。</a:t>
            </a:r>
          </a:p>
          <a:p>
            <a:pPr algn="just">
              <a:lnSpc>
                <a:spcPct val="130000"/>
              </a:lnSpc>
              <a:spcAft>
                <a:spcPts val="720"/>
              </a:spcAft>
              <a:buClr>
                <a:srgbClr val="920000"/>
              </a:buClr>
            </a:pPr>
            <a:r>
              <a:rPr lang="zh-CN" altLang="en-US" sz="156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此外，探索设立跨行政区划的人民法院和人民检察的举措，和设立巡回法庭的思路是一致的，都是为了克服地方保护主义，解决地方政府干预司法的问题。</a:t>
            </a:r>
            <a:endParaRPr lang="zh-CN" altLang="en-US" sz="156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9283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370" name="直接连接符 15"/>
          <p:cNvCxnSpPr>
            <a:cxnSpLocks noChangeShapeType="1"/>
            <a:stCxn id="90134" idx="1"/>
            <a:endCxn id="90125" idx="6"/>
          </p:cNvCxnSpPr>
          <p:nvPr/>
        </p:nvCxnSpPr>
        <p:spPr bwMode="auto">
          <a:xfrm>
            <a:off x="2877291" y="3848731"/>
            <a:ext cx="8352685" cy="12705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8371" name="组合 18"/>
          <p:cNvGrpSpPr>
            <a:grpSpLocks/>
          </p:cNvGrpSpPr>
          <p:nvPr/>
        </p:nvGrpSpPr>
        <p:grpSpPr bwMode="auto">
          <a:xfrm>
            <a:off x="2106930" y="1527810"/>
            <a:ext cx="1061086" cy="1066800"/>
            <a:chOff x="0" y="0"/>
            <a:chExt cx="883514" cy="888600"/>
          </a:xfrm>
        </p:grpSpPr>
        <p:grpSp>
          <p:nvGrpSpPr>
            <p:cNvPr id="90137" name="组合 71"/>
            <p:cNvGrpSpPr>
              <a:grpSpLocks/>
            </p:cNvGrpSpPr>
            <p:nvPr/>
          </p:nvGrpSpPr>
          <p:grpSpPr bwMode="auto">
            <a:xfrm>
              <a:off x="0" y="0"/>
              <a:ext cx="883514" cy="888600"/>
              <a:chOff x="0" y="0"/>
              <a:chExt cx="786401" cy="792408"/>
            </a:xfrm>
          </p:grpSpPr>
          <p:grpSp>
            <p:nvGrpSpPr>
              <p:cNvPr id="90139" name="组合 72"/>
              <p:cNvGrpSpPr>
                <a:grpSpLocks/>
              </p:cNvGrpSpPr>
              <p:nvPr/>
            </p:nvGrpSpPr>
            <p:grpSpPr bwMode="auto">
              <a:xfrm>
                <a:off x="0" y="0"/>
                <a:ext cx="786401" cy="792408"/>
                <a:chOff x="0" y="0"/>
                <a:chExt cx="786401" cy="792408"/>
              </a:xfrm>
            </p:grpSpPr>
            <p:grpSp>
              <p:nvGrpSpPr>
                <p:cNvPr id="90151" name="组合 84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786401" cy="792408"/>
                  <a:chOff x="0" y="0"/>
                  <a:chExt cx="1727202" cy="1701801"/>
                </a:xfrm>
              </p:grpSpPr>
              <p:pic>
                <p:nvPicPr>
                  <p:cNvPr id="90153" name="Picture 17" descr="circuler_1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1727200" cy="169679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90154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727202" cy="170180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C00000"/>
                      </a:gs>
                      <a:gs pos="50000">
                        <a:srgbClr val="FF3300"/>
                      </a:gs>
                      <a:gs pos="100000">
                        <a:srgbClr val="FF8A00"/>
                      </a:gs>
                    </a:gsLst>
                    <a:lin ang="189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 sz="3360">
                      <a:solidFill>
                        <a:srgbClr val="FFFF7A"/>
                      </a:solidFill>
                      <a:latin typeface="Arial Black" panose="020B0A04020102020204" pitchFamily="34" charset="0"/>
                      <a:ea typeface="华文细黑" panose="02010600040101010101" pitchFamily="2" charset="-122"/>
                    </a:endParaRPr>
                  </a:p>
                </p:txBody>
              </p:sp>
            </p:grpSp>
            <p:pic>
              <p:nvPicPr>
                <p:cNvPr id="90152" name="Picture 19" descr="Picture2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641" y="13920"/>
                  <a:ext cx="621120" cy="2799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90140" name="Group 20"/>
              <p:cNvGrpSpPr>
                <a:grpSpLocks/>
              </p:cNvGrpSpPr>
              <p:nvPr/>
            </p:nvGrpSpPr>
            <p:grpSpPr bwMode="auto">
              <a:xfrm rot="-1297425" flipH="1" flipV="1">
                <a:off x="55706" y="610279"/>
                <a:ext cx="673472" cy="164841"/>
                <a:chOff x="0" y="0"/>
                <a:chExt cx="893" cy="246"/>
              </a:xfrm>
            </p:grpSpPr>
            <p:grpSp>
              <p:nvGrpSpPr>
                <p:cNvPr id="90141" name="Group 2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743" cy="185"/>
                  <a:chOff x="0" y="0"/>
                  <a:chExt cx="1118" cy="279"/>
                </a:xfrm>
              </p:grpSpPr>
              <p:sp>
                <p:nvSpPr>
                  <p:cNvPr id="90147" name="AutoShape 22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291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0148" name="AutoShape 23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427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0149" name="AutoShape 24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503" y="-27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0150" name="AutoShape 25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593" y="-24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90142" name="Group 26"/>
                <p:cNvGrpSpPr>
                  <a:grpSpLocks/>
                </p:cNvGrpSpPr>
                <p:nvPr/>
              </p:nvGrpSpPr>
              <p:grpSpPr bwMode="auto">
                <a:xfrm rot="1353540">
                  <a:off x="150" y="60"/>
                  <a:ext cx="743" cy="186"/>
                  <a:chOff x="0" y="0"/>
                  <a:chExt cx="1118" cy="279"/>
                </a:xfrm>
              </p:grpSpPr>
              <p:sp>
                <p:nvSpPr>
                  <p:cNvPr id="90143" name="AutoShape 27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291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0144" name="AutoShape 28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427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0145" name="AutoShape 29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503" y="-27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0146" name="AutoShape 30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593" y="-24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</p:grpSp>
          </p:grpSp>
        </p:grpSp>
        <p:sp>
          <p:nvSpPr>
            <p:cNvPr id="90138" name="矩形 20"/>
            <p:cNvSpPr>
              <a:spLocks noChangeArrowheads="1"/>
            </p:cNvSpPr>
            <p:nvPr/>
          </p:nvSpPr>
          <p:spPr bwMode="auto">
            <a:xfrm>
              <a:off x="153862" y="125357"/>
              <a:ext cx="542480" cy="542681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16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58390" name="TextBox 4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736" y="1668781"/>
            <a:ext cx="7381874" cy="811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8391" name="组合 42"/>
          <p:cNvGrpSpPr>
            <a:grpSpLocks/>
          </p:cNvGrpSpPr>
          <p:nvPr/>
        </p:nvGrpSpPr>
        <p:grpSpPr bwMode="auto">
          <a:xfrm>
            <a:off x="872947" y="3525927"/>
            <a:ext cx="1565453" cy="1331366"/>
            <a:chOff x="-31363" y="-19241"/>
            <a:chExt cx="1304310" cy="1109474"/>
          </a:xfrm>
        </p:grpSpPr>
        <p:pic>
          <p:nvPicPr>
            <p:cNvPr id="90135" name="对角圆角矩形 43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1363" y="-19241"/>
              <a:ext cx="1304310" cy="1109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0136" name="TextBox 45"/>
            <p:cNvSpPr txBox="1">
              <a:spLocks noChangeArrowheads="1"/>
            </p:cNvSpPr>
            <p:nvPr/>
          </p:nvSpPr>
          <p:spPr bwMode="auto">
            <a:xfrm>
              <a:off x="0" y="41275"/>
              <a:ext cx="1223743" cy="384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五大原则</a:t>
              </a:r>
            </a:p>
          </p:txBody>
        </p:sp>
      </p:grpSp>
      <p:sp>
        <p:nvSpPr>
          <p:cNvPr id="58394" name="右箭头 1"/>
          <p:cNvSpPr>
            <a:spLocks noChangeArrowheads="1"/>
          </p:cNvSpPr>
          <p:nvPr/>
        </p:nvSpPr>
        <p:spPr bwMode="auto">
          <a:xfrm>
            <a:off x="2499360" y="3741421"/>
            <a:ext cx="266700" cy="24003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16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grpSp>
        <p:nvGrpSpPr>
          <p:cNvPr id="58395" name="组合 3"/>
          <p:cNvGrpSpPr>
            <a:grpSpLocks/>
          </p:cNvGrpSpPr>
          <p:nvPr/>
        </p:nvGrpSpPr>
        <p:grpSpPr bwMode="auto">
          <a:xfrm>
            <a:off x="2847976" y="3084196"/>
            <a:ext cx="1556384" cy="1554480"/>
            <a:chOff x="0" y="0"/>
            <a:chExt cx="1296144" cy="1296144"/>
          </a:xfrm>
        </p:grpSpPr>
        <p:sp>
          <p:nvSpPr>
            <p:cNvPr id="90133" name="椭圆 12"/>
            <p:cNvSpPr>
              <a:spLocks noChangeArrowheads="1"/>
            </p:cNvSpPr>
            <p:nvPr/>
          </p:nvSpPr>
          <p:spPr bwMode="auto">
            <a:xfrm>
              <a:off x="0" y="0"/>
              <a:ext cx="1296144" cy="1296144"/>
            </a:xfrm>
            <a:prstGeom prst="ellipse">
              <a:avLst/>
            </a:prstGeom>
            <a:solidFill>
              <a:srgbClr val="C00000"/>
            </a:solidFill>
            <a:ln w="25400">
              <a:solidFill>
                <a:srgbClr val="FFC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16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90134" name="TextBox 13"/>
            <p:cNvSpPr txBox="1">
              <a:spLocks noChangeArrowheads="1"/>
            </p:cNvSpPr>
            <p:nvPr/>
          </p:nvSpPr>
          <p:spPr bwMode="auto">
            <a:xfrm>
              <a:off x="24413" y="229440"/>
              <a:ext cx="1261244" cy="816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92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坚持</a:t>
              </a:r>
              <a:endParaRPr lang="en-US" altLang="zh-CN" sz="192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/>
              <a:r>
                <a:rPr lang="zh-CN" altLang="en-US" sz="192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中国共产党</a:t>
              </a:r>
              <a:endParaRPr lang="en-US" altLang="zh-CN" sz="192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/>
              <a:r>
                <a:rPr lang="zh-CN" altLang="en-US" sz="192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的领导</a:t>
              </a:r>
            </a:p>
          </p:txBody>
        </p:sp>
      </p:grpSp>
      <p:grpSp>
        <p:nvGrpSpPr>
          <p:cNvPr id="58398" name="组合 4"/>
          <p:cNvGrpSpPr>
            <a:grpSpLocks/>
          </p:cNvGrpSpPr>
          <p:nvPr/>
        </p:nvGrpSpPr>
        <p:grpSpPr bwMode="auto">
          <a:xfrm>
            <a:off x="4554856" y="3084196"/>
            <a:ext cx="1554480" cy="1554480"/>
            <a:chOff x="0" y="0"/>
            <a:chExt cx="1296144" cy="1296144"/>
          </a:xfrm>
        </p:grpSpPr>
        <p:sp>
          <p:nvSpPr>
            <p:cNvPr id="90131" name="椭圆 46"/>
            <p:cNvSpPr>
              <a:spLocks noChangeArrowheads="1"/>
            </p:cNvSpPr>
            <p:nvPr/>
          </p:nvSpPr>
          <p:spPr bwMode="auto">
            <a:xfrm>
              <a:off x="0" y="0"/>
              <a:ext cx="1296144" cy="1296144"/>
            </a:xfrm>
            <a:prstGeom prst="ellipse">
              <a:avLst/>
            </a:prstGeom>
            <a:solidFill>
              <a:srgbClr val="C00000"/>
            </a:solidFill>
            <a:ln w="25400">
              <a:solidFill>
                <a:srgbClr val="FFC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16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90132" name="TextBox 51"/>
            <p:cNvSpPr txBox="1">
              <a:spLocks noChangeArrowheads="1"/>
            </p:cNvSpPr>
            <p:nvPr/>
          </p:nvSpPr>
          <p:spPr bwMode="auto">
            <a:xfrm>
              <a:off x="17934" y="229440"/>
              <a:ext cx="1261244" cy="816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92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坚持</a:t>
              </a:r>
              <a:endParaRPr lang="en-US" altLang="zh-CN" sz="192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/>
              <a:r>
                <a:rPr lang="zh-CN" altLang="en-US" sz="192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人民主体</a:t>
              </a:r>
              <a:endParaRPr lang="en-US" altLang="zh-CN" sz="192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/>
              <a:r>
                <a:rPr lang="zh-CN" altLang="en-US" sz="192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领导</a:t>
              </a:r>
            </a:p>
          </p:txBody>
        </p:sp>
      </p:grpSp>
      <p:grpSp>
        <p:nvGrpSpPr>
          <p:cNvPr id="58401" name="组合 5"/>
          <p:cNvGrpSpPr>
            <a:grpSpLocks/>
          </p:cNvGrpSpPr>
          <p:nvPr/>
        </p:nvGrpSpPr>
        <p:grpSpPr bwMode="auto">
          <a:xfrm>
            <a:off x="6261736" y="3084196"/>
            <a:ext cx="1554480" cy="1554480"/>
            <a:chOff x="0" y="0"/>
            <a:chExt cx="1296144" cy="1296144"/>
          </a:xfrm>
        </p:grpSpPr>
        <p:sp>
          <p:nvSpPr>
            <p:cNvPr id="90129" name="椭圆 47"/>
            <p:cNvSpPr>
              <a:spLocks noChangeArrowheads="1"/>
            </p:cNvSpPr>
            <p:nvPr/>
          </p:nvSpPr>
          <p:spPr bwMode="auto">
            <a:xfrm>
              <a:off x="0" y="0"/>
              <a:ext cx="1296144" cy="1296144"/>
            </a:xfrm>
            <a:prstGeom prst="ellipse">
              <a:avLst/>
            </a:prstGeom>
            <a:solidFill>
              <a:srgbClr val="C00000"/>
            </a:solidFill>
            <a:ln w="25400">
              <a:solidFill>
                <a:srgbClr val="FFC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16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90130" name="TextBox 52"/>
            <p:cNvSpPr txBox="1">
              <a:spLocks noChangeArrowheads="1"/>
            </p:cNvSpPr>
            <p:nvPr/>
          </p:nvSpPr>
          <p:spPr bwMode="auto">
            <a:xfrm>
              <a:off x="126897" y="229440"/>
              <a:ext cx="1042350" cy="816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92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坚持</a:t>
              </a:r>
              <a:endParaRPr lang="en-US" altLang="zh-CN" sz="192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/>
              <a:r>
                <a:rPr lang="zh-CN" altLang="en-US" sz="192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法律面前</a:t>
              </a:r>
              <a:endParaRPr lang="en-US" altLang="zh-CN" sz="192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/>
              <a:r>
                <a:rPr lang="zh-CN" altLang="en-US" sz="192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人人平等</a:t>
              </a:r>
            </a:p>
          </p:txBody>
        </p:sp>
      </p:grpSp>
      <p:grpSp>
        <p:nvGrpSpPr>
          <p:cNvPr id="58404" name="组合 6"/>
          <p:cNvGrpSpPr>
            <a:grpSpLocks/>
          </p:cNvGrpSpPr>
          <p:nvPr/>
        </p:nvGrpSpPr>
        <p:grpSpPr bwMode="auto">
          <a:xfrm>
            <a:off x="7968616" y="3084196"/>
            <a:ext cx="1554480" cy="1554480"/>
            <a:chOff x="0" y="0"/>
            <a:chExt cx="1296144" cy="1296144"/>
          </a:xfrm>
        </p:grpSpPr>
        <p:sp>
          <p:nvSpPr>
            <p:cNvPr id="90127" name="椭圆 48"/>
            <p:cNvSpPr>
              <a:spLocks noChangeArrowheads="1"/>
            </p:cNvSpPr>
            <p:nvPr/>
          </p:nvSpPr>
          <p:spPr bwMode="auto">
            <a:xfrm>
              <a:off x="0" y="0"/>
              <a:ext cx="1296144" cy="1296144"/>
            </a:xfrm>
            <a:prstGeom prst="ellipse">
              <a:avLst/>
            </a:prstGeom>
            <a:solidFill>
              <a:srgbClr val="C00000"/>
            </a:solidFill>
            <a:ln w="25400">
              <a:solidFill>
                <a:srgbClr val="FFC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16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90128" name="TextBox 54"/>
            <p:cNvSpPr txBox="1">
              <a:spLocks noChangeArrowheads="1"/>
            </p:cNvSpPr>
            <p:nvPr/>
          </p:nvSpPr>
          <p:spPr bwMode="auto">
            <a:xfrm>
              <a:off x="26975" y="96090"/>
              <a:ext cx="1261244" cy="1062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92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坚持</a:t>
              </a:r>
              <a:endParaRPr lang="en-US" altLang="zh-CN" sz="192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/>
              <a:r>
                <a:rPr lang="zh-CN" altLang="en-US" sz="192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依法治国</a:t>
              </a:r>
              <a:endParaRPr lang="en-US" altLang="zh-CN" sz="192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/>
              <a:r>
                <a:rPr lang="zh-CN" altLang="en-US" sz="192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和以德治国相结合</a:t>
              </a:r>
            </a:p>
          </p:txBody>
        </p:sp>
      </p:grpSp>
      <p:grpSp>
        <p:nvGrpSpPr>
          <p:cNvPr id="58407" name="组合 7"/>
          <p:cNvGrpSpPr>
            <a:grpSpLocks/>
          </p:cNvGrpSpPr>
          <p:nvPr/>
        </p:nvGrpSpPr>
        <p:grpSpPr bwMode="auto">
          <a:xfrm>
            <a:off x="9673590" y="3084196"/>
            <a:ext cx="1556386" cy="1554480"/>
            <a:chOff x="0" y="0"/>
            <a:chExt cx="1296144" cy="1296144"/>
          </a:xfrm>
        </p:grpSpPr>
        <p:sp>
          <p:nvSpPr>
            <p:cNvPr id="90125" name="椭圆 49"/>
            <p:cNvSpPr>
              <a:spLocks noChangeArrowheads="1"/>
            </p:cNvSpPr>
            <p:nvPr/>
          </p:nvSpPr>
          <p:spPr bwMode="auto">
            <a:xfrm>
              <a:off x="0" y="0"/>
              <a:ext cx="1296144" cy="1296144"/>
            </a:xfrm>
            <a:prstGeom prst="ellipse">
              <a:avLst/>
            </a:prstGeom>
            <a:solidFill>
              <a:srgbClr val="C00000"/>
            </a:solidFill>
            <a:ln w="25400">
              <a:solidFill>
                <a:srgbClr val="FFC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16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90126" name="TextBox 55"/>
            <p:cNvSpPr txBox="1">
              <a:spLocks noChangeArrowheads="1"/>
            </p:cNvSpPr>
            <p:nvPr/>
          </p:nvSpPr>
          <p:spPr bwMode="auto">
            <a:xfrm>
              <a:off x="17450" y="232573"/>
              <a:ext cx="1261244" cy="816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92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坚持</a:t>
              </a:r>
              <a:endParaRPr lang="en-US" altLang="zh-CN" sz="192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/>
              <a:r>
                <a:rPr lang="zh-CN" altLang="en-US" sz="192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从中国实际出发</a:t>
              </a:r>
            </a:p>
          </p:txBody>
        </p:sp>
      </p:grpSp>
      <p:sp>
        <p:nvSpPr>
          <p:cNvPr id="90124" name="TextBox 60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8241030" y="577216"/>
            <a:ext cx="329946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160" b="1">
                <a:solidFill>
                  <a:srgbClr val="8E1F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三、如何落实依法治国</a:t>
            </a:r>
          </a:p>
        </p:txBody>
      </p:sp>
    </p:spTree>
    <p:extLst>
      <p:ext uri="{BB962C8B-B14F-4D97-AF65-F5344CB8AC3E}">
        <p14:creationId xmlns:p14="http://schemas.microsoft.com/office/powerpoint/2010/main" val="3922905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8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8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8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8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8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8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94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94" name="组合 2"/>
          <p:cNvGrpSpPr>
            <a:grpSpLocks/>
          </p:cNvGrpSpPr>
          <p:nvPr/>
        </p:nvGrpSpPr>
        <p:grpSpPr bwMode="auto">
          <a:xfrm>
            <a:off x="1588770" y="1567816"/>
            <a:ext cx="1061086" cy="1066800"/>
            <a:chOff x="0" y="0"/>
            <a:chExt cx="883514" cy="888600"/>
          </a:xfrm>
        </p:grpSpPr>
        <p:grpSp>
          <p:nvGrpSpPr>
            <p:cNvPr id="92167" name="组合 71"/>
            <p:cNvGrpSpPr>
              <a:grpSpLocks/>
            </p:cNvGrpSpPr>
            <p:nvPr/>
          </p:nvGrpSpPr>
          <p:grpSpPr bwMode="auto">
            <a:xfrm>
              <a:off x="0" y="0"/>
              <a:ext cx="883514" cy="888600"/>
              <a:chOff x="0" y="0"/>
              <a:chExt cx="786401" cy="792408"/>
            </a:xfrm>
          </p:grpSpPr>
          <p:grpSp>
            <p:nvGrpSpPr>
              <p:cNvPr id="92169" name="组合 72"/>
              <p:cNvGrpSpPr>
                <a:grpSpLocks/>
              </p:cNvGrpSpPr>
              <p:nvPr/>
            </p:nvGrpSpPr>
            <p:grpSpPr bwMode="auto">
              <a:xfrm>
                <a:off x="0" y="0"/>
                <a:ext cx="786401" cy="792408"/>
                <a:chOff x="0" y="0"/>
                <a:chExt cx="786401" cy="792408"/>
              </a:xfrm>
            </p:grpSpPr>
            <p:grpSp>
              <p:nvGrpSpPr>
                <p:cNvPr id="92181" name="组合 84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786401" cy="792408"/>
                  <a:chOff x="0" y="0"/>
                  <a:chExt cx="1727202" cy="1701801"/>
                </a:xfrm>
              </p:grpSpPr>
              <p:pic>
                <p:nvPicPr>
                  <p:cNvPr id="92183" name="Picture 17" descr="circuler_1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1727200" cy="169679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92184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727202" cy="170180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C00000"/>
                      </a:gs>
                      <a:gs pos="50000">
                        <a:srgbClr val="FF3300"/>
                      </a:gs>
                      <a:gs pos="100000">
                        <a:srgbClr val="FF8A00"/>
                      </a:gs>
                    </a:gsLst>
                    <a:lin ang="189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 sz="3360">
                      <a:solidFill>
                        <a:srgbClr val="FFFF7A"/>
                      </a:solidFill>
                      <a:latin typeface="Arial Black" panose="020B0A04020102020204" pitchFamily="34" charset="0"/>
                      <a:ea typeface="华文细黑" panose="02010600040101010101" pitchFamily="2" charset="-122"/>
                    </a:endParaRPr>
                  </a:p>
                </p:txBody>
              </p:sp>
            </p:grpSp>
            <p:pic>
              <p:nvPicPr>
                <p:cNvPr id="92182" name="Picture 19" descr="Picture2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641" y="13920"/>
                  <a:ext cx="621120" cy="2799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92170" name="Group 20"/>
              <p:cNvGrpSpPr>
                <a:grpSpLocks/>
              </p:cNvGrpSpPr>
              <p:nvPr/>
            </p:nvGrpSpPr>
            <p:grpSpPr bwMode="auto">
              <a:xfrm rot="-1297425" flipH="1" flipV="1">
                <a:off x="55706" y="610279"/>
                <a:ext cx="673472" cy="164841"/>
                <a:chOff x="0" y="0"/>
                <a:chExt cx="893" cy="246"/>
              </a:xfrm>
            </p:grpSpPr>
            <p:grpSp>
              <p:nvGrpSpPr>
                <p:cNvPr id="92171" name="Group 2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743" cy="185"/>
                  <a:chOff x="0" y="0"/>
                  <a:chExt cx="1118" cy="279"/>
                </a:xfrm>
              </p:grpSpPr>
              <p:sp>
                <p:nvSpPr>
                  <p:cNvPr id="92177" name="AutoShape 22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291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2178" name="AutoShape 23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427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2179" name="AutoShape 24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503" y="-27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2180" name="AutoShape 25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593" y="-24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92172" name="Group 26"/>
                <p:cNvGrpSpPr>
                  <a:grpSpLocks/>
                </p:cNvGrpSpPr>
                <p:nvPr/>
              </p:nvGrpSpPr>
              <p:grpSpPr bwMode="auto">
                <a:xfrm rot="1353540">
                  <a:off x="150" y="60"/>
                  <a:ext cx="743" cy="186"/>
                  <a:chOff x="0" y="0"/>
                  <a:chExt cx="1118" cy="279"/>
                </a:xfrm>
              </p:grpSpPr>
              <p:sp>
                <p:nvSpPr>
                  <p:cNvPr id="92173" name="AutoShape 27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291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2174" name="AutoShape 28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427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2175" name="AutoShape 29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503" y="-27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2176" name="AutoShape 30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593" y="-24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</p:grpSp>
          </p:grpSp>
        </p:grpSp>
        <p:sp>
          <p:nvSpPr>
            <p:cNvPr id="92168" name="矩形 50"/>
            <p:cNvSpPr>
              <a:spLocks noChangeArrowheads="1"/>
            </p:cNvSpPr>
            <p:nvPr/>
          </p:nvSpPr>
          <p:spPr bwMode="auto">
            <a:xfrm>
              <a:off x="153862" y="125356"/>
              <a:ext cx="542480" cy="542681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16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59413" name="TextBox 5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466" y="1594486"/>
            <a:ext cx="7768590" cy="1061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14" name="TextBox 29"/>
          <p:cNvSpPr txBox="1">
            <a:spLocks noChangeArrowheads="1"/>
          </p:cNvSpPr>
          <p:nvPr/>
        </p:nvSpPr>
        <p:spPr bwMode="auto">
          <a:xfrm>
            <a:off x="2703196" y="2632711"/>
            <a:ext cx="6425564" cy="2485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6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坚持党的领导，</a:t>
            </a:r>
            <a:endParaRPr lang="en-US" altLang="zh-CN" sz="216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16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①是社会主义法治的根本要求；</a:t>
            </a:r>
            <a:endParaRPr lang="en-US" altLang="zh-CN" sz="216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16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②是党和国家的根本所在、命脉所在；</a:t>
            </a:r>
            <a:endParaRPr lang="en-US" altLang="zh-CN" sz="216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16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③是全国各族人民的利益所系、幸福所系；</a:t>
            </a:r>
            <a:endParaRPr lang="en-US" altLang="zh-CN" sz="216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16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④是全面推进依法治国的题中应有之义。</a:t>
            </a:r>
          </a:p>
        </p:txBody>
      </p:sp>
      <p:pic>
        <p:nvPicPr>
          <p:cNvPr id="92165" name="Picture 3" descr="C:\Users\PC\Desktop\zqq\20158_0014_------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6" y="5193030"/>
            <a:ext cx="3152774" cy="134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6" name="TextBox 31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8241030" y="577216"/>
            <a:ext cx="329946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160" b="1">
                <a:solidFill>
                  <a:srgbClr val="8E1F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三、如何落实依法治国</a:t>
            </a:r>
          </a:p>
        </p:txBody>
      </p:sp>
    </p:spTree>
    <p:extLst>
      <p:ext uri="{BB962C8B-B14F-4D97-AF65-F5344CB8AC3E}">
        <p14:creationId xmlns:p14="http://schemas.microsoft.com/office/powerpoint/2010/main" val="2640293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9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9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1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Box 29"/>
          <p:cNvSpPr txBox="1">
            <a:spLocks noChangeArrowheads="1"/>
          </p:cNvSpPr>
          <p:nvPr/>
        </p:nvSpPr>
        <p:spPr bwMode="auto">
          <a:xfrm>
            <a:off x="5730240" y="2737486"/>
            <a:ext cx="5118736" cy="2662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6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党的领导和社会主义法治是一致的，社会主义法治必须坚持党的领导，党的领导必须依靠社会主义法治。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只有在党的领导下依法治国、厉行法治，人民当家作主才能充分实现，国家和社会生活法治化才能有序推进。</a:t>
            </a:r>
          </a:p>
        </p:txBody>
      </p:sp>
      <p:pic>
        <p:nvPicPr>
          <p:cNvPr id="60419" name="Picture 2" descr="d:\users\pc\appdata\roaming\360se6\User Data\temp\5698746_123803031000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946" y="2891790"/>
            <a:ext cx="4556760" cy="313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2" name="TextBox 2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8241030" y="577216"/>
            <a:ext cx="329946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160" b="1">
                <a:solidFill>
                  <a:srgbClr val="8E1F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三、如何落实依法治国</a:t>
            </a:r>
          </a:p>
        </p:txBody>
      </p:sp>
      <p:grpSp>
        <p:nvGrpSpPr>
          <p:cNvPr id="60421" name="组合 5"/>
          <p:cNvGrpSpPr>
            <a:grpSpLocks/>
          </p:cNvGrpSpPr>
          <p:nvPr/>
        </p:nvGrpSpPr>
        <p:grpSpPr bwMode="auto">
          <a:xfrm>
            <a:off x="2036446" y="1499236"/>
            <a:ext cx="1059180" cy="1064894"/>
            <a:chOff x="0" y="0"/>
            <a:chExt cx="883514" cy="888600"/>
          </a:xfrm>
        </p:grpSpPr>
        <p:grpSp>
          <p:nvGrpSpPr>
            <p:cNvPr id="94215" name="组合 71"/>
            <p:cNvGrpSpPr>
              <a:grpSpLocks/>
            </p:cNvGrpSpPr>
            <p:nvPr/>
          </p:nvGrpSpPr>
          <p:grpSpPr bwMode="auto">
            <a:xfrm>
              <a:off x="0" y="0"/>
              <a:ext cx="883514" cy="888600"/>
              <a:chOff x="0" y="0"/>
              <a:chExt cx="786401" cy="792408"/>
            </a:xfrm>
          </p:grpSpPr>
          <p:grpSp>
            <p:nvGrpSpPr>
              <p:cNvPr id="94217" name="组合 72"/>
              <p:cNvGrpSpPr>
                <a:grpSpLocks/>
              </p:cNvGrpSpPr>
              <p:nvPr/>
            </p:nvGrpSpPr>
            <p:grpSpPr bwMode="auto">
              <a:xfrm>
                <a:off x="0" y="0"/>
                <a:ext cx="786401" cy="792408"/>
                <a:chOff x="0" y="0"/>
                <a:chExt cx="786401" cy="792408"/>
              </a:xfrm>
            </p:grpSpPr>
            <p:grpSp>
              <p:nvGrpSpPr>
                <p:cNvPr id="94229" name="组合 84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786401" cy="792408"/>
                  <a:chOff x="0" y="0"/>
                  <a:chExt cx="1727202" cy="1701801"/>
                </a:xfrm>
              </p:grpSpPr>
              <p:pic>
                <p:nvPicPr>
                  <p:cNvPr id="94231" name="Picture 17" descr="circuler_1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1727200" cy="169679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94232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727202" cy="170180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C00000"/>
                      </a:gs>
                      <a:gs pos="50000">
                        <a:srgbClr val="FF3300"/>
                      </a:gs>
                      <a:gs pos="100000">
                        <a:srgbClr val="FF8A00"/>
                      </a:gs>
                    </a:gsLst>
                    <a:lin ang="189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 sz="3360">
                      <a:solidFill>
                        <a:srgbClr val="FFFF7A"/>
                      </a:solidFill>
                      <a:latin typeface="Arial Black" panose="020B0A04020102020204" pitchFamily="34" charset="0"/>
                      <a:ea typeface="华文细黑" panose="02010600040101010101" pitchFamily="2" charset="-122"/>
                    </a:endParaRPr>
                  </a:p>
                </p:txBody>
              </p:sp>
            </p:grpSp>
            <p:pic>
              <p:nvPicPr>
                <p:cNvPr id="94230" name="Picture 19" descr="Picture2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641" y="13920"/>
                  <a:ext cx="621120" cy="2799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94218" name="Group 20"/>
              <p:cNvGrpSpPr>
                <a:grpSpLocks/>
              </p:cNvGrpSpPr>
              <p:nvPr/>
            </p:nvGrpSpPr>
            <p:grpSpPr bwMode="auto">
              <a:xfrm rot="-1297425" flipH="1" flipV="1">
                <a:off x="55706" y="610279"/>
                <a:ext cx="673472" cy="164841"/>
                <a:chOff x="0" y="0"/>
                <a:chExt cx="893" cy="246"/>
              </a:xfrm>
            </p:grpSpPr>
            <p:grpSp>
              <p:nvGrpSpPr>
                <p:cNvPr id="94219" name="Group 2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743" cy="185"/>
                  <a:chOff x="0" y="0"/>
                  <a:chExt cx="1118" cy="279"/>
                </a:xfrm>
              </p:grpSpPr>
              <p:sp>
                <p:nvSpPr>
                  <p:cNvPr id="94225" name="AutoShape 22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291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4226" name="AutoShape 23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427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4227" name="AutoShape 24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503" y="-27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4228" name="AutoShape 25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593" y="-24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94220" name="Group 26"/>
                <p:cNvGrpSpPr>
                  <a:grpSpLocks/>
                </p:cNvGrpSpPr>
                <p:nvPr/>
              </p:nvGrpSpPr>
              <p:grpSpPr bwMode="auto">
                <a:xfrm rot="1353540">
                  <a:off x="150" y="60"/>
                  <a:ext cx="743" cy="186"/>
                  <a:chOff x="0" y="0"/>
                  <a:chExt cx="1118" cy="279"/>
                </a:xfrm>
              </p:grpSpPr>
              <p:sp>
                <p:nvSpPr>
                  <p:cNvPr id="94221" name="AutoShape 27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291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4222" name="AutoShape 28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427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4223" name="AutoShape 29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503" y="-27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4224" name="AutoShape 30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593" y="-24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</p:grpSp>
          </p:grpSp>
        </p:grpSp>
        <p:sp>
          <p:nvSpPr>
            <p:cNvPr id="94216" name="矩形 7"/>
            <p:cNvSpPr>
              <a:spLocks noChangeArrowheads="1"/>
            </p:cNvSpPr>
            <p:nvPr/>
          </p:nvSpPr>
          <p:spPr bwMode="auto">
            <a:xfrm>
              <a:off x="154138" y="125580"/>
              <a:ext cx="541868" cy="542063"/>
            </a:xfrm>
            <a:prstGeom prst="rect">
              <a:avLst/>
            </a:prstGeom>
            <a:blipFill dpi="0" rotWithShape="1">
              <a:blip r:embed="rId6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16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60440" name="TextBox 24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096" y="1630681"/>
            <a:ext cx="7760970" cy="834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4243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0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组合 2"/>
          <p:cNvGrpSpPr>
            <a:grpSpLocks/>
          </p:cNvGrpSpPr>
          <p:nvPr/>
        </p:nvGrpSpPr>
        <p:grpSpPr bwMode="auto">
          <a:xfrm>
            <a:off x="1588770" y="1567816"/>
            <a:ext cx="1061086" cy="1066800"/>
            <a:chOff x="0" y="0"/>
            <a:chExt cx="883514" cy="888600"/>
          </a:xfrm>
        </p:grpSpPr>
        <p:grpSp>
          <p:nvGrpSpPr>
            <p:cNvPr id="96263" name="组合 71"/>
            <p:cNvGrpSpPr>
              <a:grpSpLocks/>
            </p:cNvGrpSpPr>
            <p:nvPr/>
          </p:nvGrpSpPr>
          <p:grpSpPr bwMode="auto">
            <a:xfrm>
              <a:off x="0" y="0"/>
              <a:ext cx="883514" cy="888600"/>
              <a:chOff x="0" y="0"/>
              <a:chExt cx="786401" cy="792408"/>
            </a:xfrm>
          </p:grpSpPr>
          <p:grpSp>
            <p:nvGrpSpPr>
              <p:cNvPr id="96265" name="组合 72"/>
              <p:cNvGrpSpPr>
                <a:grpSpLocks/>
              </p:cNvGrpSpPr>
              <p:nvPr/>
            </p:nvGrpSpPr>
            <p:grpSpPr bwMode="auto">
              <a:xfrm>
                <a:off x="0" y="0"/>
                <a:ext cx="786401" cy="792408"/>
                <a:chOff x="0" y="0"/>
                <a:chExt cx="786401" cy="792408"/>
              </a:xfrm>
            </p:grpSpPr>
            <p:grpSp>
              <p:nvGrpSpPr>
                <p:cNvPr id="96277" name="组合 84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786401" cy="792408"/>
                  <a:chOff x="0" y="0"/>
                  <a:chExt cx="1727202" cy="1701801"/>
                </a:xfrm>
              </p:grpSpPr>
              <p:pic>
                <p:nvPicPr>
                  <p:cNvPr id="96279" name="Picture 17" descr="circuler_1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1727200" cy="169679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96280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727202" cy="170180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C00000"/>
                      </a:gs>
                      <a:gs pos="50000">
                        <a:srgbClr val="FF3300"/>
                      </a:gs>
                      <a:gs pos="100000">
                        <a:srgbClr val="FF8A00"/>
                      </a:gs>
                    </a:gsLst>
                    <a:lin ang="189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 sz="3360">
                      <a:solidFill>
                        <a:srgbClr val="FFFF7A"/>
                      </a:solidFill>
                      <a:latin typeface="Arial Black" panose="020B0A04020102020204" pitchFamily="34" charset="0"/>
                      <a:ea typeface="华文细黑" panose="02010600040101010101" pitchFamily="2" charset="-122"/>
                    </a:endParaRPr>
                  </a:p>
                </p:txBody>
              </p:sp>
            </p:grpSp>
            <p:pic>
              <p:nvPicPr>
                <p:cNvPr id="96278" name="Picture 19" descr="Picture2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641" y="13920"/>
                  <a:ext cx="621120" cy="2799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96266" name="Group 20"/>
              <p:cNvGrpSpPr>
                <a:grpSpLocks/>
              </p:cNvGrpSpPr>
              <p:nvPr/>
            </p:nvGrpSpPr>
            <p:grpSpPr bwMode="auto">
              <a:xfrm rot="-1297425" flipH="1" flipV="1">
                <a:off x="55706" y="610279"/>
                <a:ext cx="673472" cy="164841"/>
                <a:chOff x="0" y="0"/>
                <a:chExt cx="893" cy="246"/>
              </a:xfrm>
            </p:grpSpPr>
            <p:grpSp>
              <p:nvGrpSpPr>
                <p:cNvPr id="96267" name="Group 2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743" cy="185"/>
                  <a:chOff x="0" y="0"/>
                  <a:chExt cx="1118" cy="279"/>
                </a:xfrm>
              </p:grpSpPr>
              <p:sp>
                <p:nvSpPr>
                  <p:cNvPr id="96273" name="AutoShape 22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291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6274" name="AutoShape 23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427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6275" name="AutoShape 24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503" y="-27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6276" name="AutoShape 25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593" y="-24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96268" name="Group 26"/>
                <p:cNvGrpSpPr>
                  <a:grpSpLocks/>
                </p:cNvGrpSpPr>
                <p:nvPr/>
              </p:nvGrpSpPr>
              <p:grpSpPr bwMode="auto">
                <a:xfrm rot="1353540">
                  <a:off x="150" y="60"/>
                  <a:ext cx="743" cy="186"/>
                  <a:chOff x="0" y="0"/>
                  <a:chExt cx="1118" cy="279"/>
                </a:xfrm>
              </p:grpSpPr>
              <p:sp>
                <p:nvSpPr>
                  <p:cNvPr id="96269" name="AutoShape 27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291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6270" name="AutoShape 28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427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6271" name="AutoShape 29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503" y="-27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6272" name="AutoShape 30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593" y="-24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</p:grpSp>
          </p:grpSp>
        </p:grpSp>
        <p:sp>
          <p:nvSpPr>
            <p:cNvPr id="96264" name="矩形 50"/>
            <p:cNvSpPr>
              <a:spLocks noChangeArrowheads="1"/>
            </p:cNvSpPr>
            <p:nvPr/>
          </p:nvSpPr>
          <p:spPr bwMode="auto">
            <a:xfrm>
              <a:off x="153862" y="125356"/>
              <a:ext cx="542480" cy="542681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16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61461" name="TextBox 5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466" y="1813560"/>
            <a:ext cx="7621904" cy="62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2" name="TextBox 29"/>
          <p:cNvSpPr txBox="1">
            <a:spLocks noChangeArrowheads="1"/>
          </p:cNvSpPr>
          <p:nvPr/>
        </p:nvSpPr>
        <p:spPr bwMode="auto">
          <a:xfrm>
            <a:off x="2293620" y="2703196"/>
            <a:ext cx="6896100" cy="2419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8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设中国特色社会主义法治体系，必须坚持立法先行，发挥立法的引领和推动作用，抓住提高立法质量这个关键。要恪守以民为本、立法为民理念，贯彻社会主义核心价值观，使每一项立法都符合宪法精神、反映人民意志、得到人民拥护。要把公正、公平、公开原则贯穿立法全过程，完善立法体制机制，坚持立改废释并举，增强法律法规的及时性、系统性、针对性、有效性。</a:t>
            </a:r>
          </a:p>
        </p:txBody>
      </p:sp>
      <p:sp>
        <p:nvSpPr>
          <p:cNvPr id="96261" name="TextBox 24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8241030" y="577216"/>
            <a:ext cx="329946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160" b="1">
                <a:solidFill>
                  <a:srgbClr val="8E1F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三、如何落实依法治国</a:t>
            </a:r>
          </a:p>
        </p:txBody>
      </p:sp>
      <p:pic>
        <p:nvPicPr>
          <p:cNvPr id="96262" name="Picture 2" descr="C:\Users\PC\Desktop\zqq\20158_0011_7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351" y="2962276"/>
            <a:ext cx="3067050" cy="3577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1935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6" name="组合 2"/>
          <p:cNvGrpSpPr>
            <a:grpSpLocks/>
          </p:cNvGrpSpPr>
          <p:nvPr/>
        </p:nvGrpSpPr>
        <p:grpSpPr bwMode="auto">
          <a:xfrm>
            <a:off x="1588770" y="1567816"/>
            <a:ext cx="1061086" cy="1066800"/>
            <a:chOff x="0" y="0"/>
            <a:chExt cx="883514" cy="888600"/>
          </a:xfrm>
        </p:grpSpPr>
        <p:grpSp>
          <p:nvGrpSpPr>
            <p:cNvPr id="98313" name="组合 71"/>
            <p:cNvGrpSpPr>
              <a:grpSpLocks/>
            </p:cNvGrpSpPr>
            <p:nvPr/>
          </p:nvGrpSpPr>
          <p:grpSpPr bwMode="auto">
            <a:xfrm>
              <a:off x="0" y="0"/>
              <a:ext cx="883514" cy="888600"/>
              <a:chOff x="0" y="0"/>
              <a:chExt cx="786401" cy="792408"/>
            </a:xfrm>
          </p:grpSpPr>
          <p:grpSp>
            <p:nvGrpSpPr>
              <p:cNvPr id="98315" name="组合 72"/>
              <p:cNvGrpSpPr>
                <a:grpSpLocks/>
              </p:cNvGrpSpPr>
              <p:nvPr/>
            </p:nvGrpSpPr>
            <p:grpSpPr bwMode="auto">
              <a:xfrm>
                <a:off x="0" y="0"/>
                <a:ext cx="786401" cy="792408"/>
                <a:chOff x="0" y="0"/>
                <a:chExt cx="786401" cy="792408"/>
              </a:xfrm>
            </p:grpSpPr>
            <p:grpSp>
              <p:nvGrpSpPr>
                <p:cNvPr id="98327" name="组合 84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786401" cy="792408"/>
                  <a:chOff x="0" y="0"/>
                  <a:chExt cx="1727202" cy="1701801"/>
                </a:xfrm>
              </p:grpSpPr>
              <p:pic>
                <p:nvPicPr>
                  <p:cNvPr id="98329" name="Picture 17" descr="circuler_1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1727200" cy="169679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98330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727202" cy="170180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C00000"/>
                      </a:gs>
                      <a:gs pos="50000">
                        <a:srgbClr val="FF3300"/>
                      </a:gs>
                      <a:gs pos="100000">
                        <a:srgbClr val="FF8A00"/>
                      </a:gs>
                    </a:gsLst>
                    <a:lin ang="189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 sz="3360">
                      <a:solidFill>
                        <a:srgbClr val="FFFF7A"/>
                      </a:solidFill>
                      <a:latin typeface="Arial Black" panose="020B0A04020102020204" pitchFamily="34" charset="0"/>
                      <a:ea typeface="华文细黑" panose="02010600040101010101" pitchFamily="2" charset="-122"/>
                    </a:endParaRPr>
                  </a:p>
                </p:txBody>
              </p:sp>
            </p:grpSp>
            <p:pic>
              <p:nvPicPr>
                <p:cNvPr id="98328" name="Picture 19" descr="Picture2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641" y="13920"/>
                  <a:ext cx="621120" cy="2799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98316" name="Group 20"/>
              <p:cNvGrpSpPr>
                <a:grpSpLocks/>
              </p:cNvGrpSpPr>
              <p:nvPr/>
            </p:nvGrpSpPr>
            <p:grpSpPr bwMode="auto">
              <a:xfrm rot="-1297425" flipH="1" flipV="1">
                <a:off x="55706" y="610279"/>
                <a:ext cx="673472" cy="164841"/>
                <a:chOff x="0" y="0"/>
                <a:chExt cx="893" cy="246"/>
              </a:xfrm>
            </p:grpSpPr>
            <p:grpSp>
              <p:nvGrpSpPr>
                <p:cNvPr id="98317" name="Group 2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743" cy="185"/>
                  <a:chOff x="0" y="0"/>
                  <a:chExt cx="1118" cy="279"/>
                </a:xfrm>
              </p:grpSpPr>
              <p:sp>
                <p:nvSpPr>
                  <p:cNvPr id="98323" name="AutoShape 22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291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8324" name="AutoShape 23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427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8325" name="AutoShape 24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503" y="-27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8326" name="AutoShape 25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593" y="-24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98318" name="Group 26"/>
                <p:cNvGrpSpPr>
                  <a:grpSpLocks/>
                </p:cNvGrpSpPr>
                <p:nvPr/>
              </p:nvGrpSpPr>
              <p:grpSpPr bwMode="auto">
                <a:xfrm rot="1353540">
                  <a:off x="150" y="60"/>
                  <a:ext cx="743" cy="186"/>
                  <a:chOff x="0" y="0"/>
                  <a:chExt cx="1118" cy="279"/>
                </a:xfrm>
              </p:grpSpPr>
              <p:sp>
                <p:nvSpPr>
                  <p:cNvPr id="98319" name="AutoShape 27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291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8320" name="AutoShape 28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427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8321" name="AutoShape 29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503" y="-27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98322" name="AutoShape 30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593" y="-24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</p:grpSp>
          </p:grpSp>
        </p:grpSp>
        <p:sp>
          <p:nvSpPr>
            <p:cNvPr id="98314" name="矩形 50"/>
            <p:cNvSpPr>
              <a:spLocks noChangeArrowheads="1"/>
            </p:cNvSpPr>
            <p:nvPr/>
          </p:nvSpPr>
          <p:spPr bwMode="auto">
            <a:xfrm>
              <a:off x="153862" y="125356"/>
              <a:ext cx="542480" cy="542681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16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62485" name="TextBox 5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280" y="1586866"/>
            <a:ext cx="6377940" cy="1068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86" name="TextBox 29"/>
          <p:cNvSpPr txBox="1">
            <a:spLocks noChangeArrowheads="1"/>
          </p:cNvSpPr>
          <p:nvPr/>
        </p:nvSpPr>
        <p:spPr bwMode="auto">
          <a:xfrm>
            <a:off x="2396490" y="2668906"/>
            <a:ext cx="661987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健全宪法实施和监督制度；</a:t>
            </a:r>
            <a:endParaRPr lang="en-US" altLang="zh-CN" sz="2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完善全国人大及其常委会宪法监督制度；</a:t>
            </a:r>
            <a:endParaRPr lang="en-US" altLang="zh-CN" sz="2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健全宪法解释程序机制。</a:t>
            </a:r>
          </a:p>
        </p:txBody>
      </p:sp>
      <p:pic>
        <p:nvPicPr>
          <p:cNvPr id="98309" name="Picture 3" descr="C:\Users\PC\Desktop\zqq\20158_0014_------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6" y="5193030"/>
            <a:ext cx="3152774" cy="134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88" name="TextBox 24"/>
          <p:cNvSpPr txBox="1">
            <a:spLocks noChangeArrowheads="1"/>
          </p:cNvSpPr>
          <p:nvPr/>
        </p:nvSpPr>
        <p:spPr bwMode="auto">
          <a:xfrm>
            <a:off x="2381251" y="4589145"/>
            <a:ext cx="7280910" cy="125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68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深入推进科学立法、民主立法，完善立法项目征集和论证制度，健全立法机关主导、社会各方有序参与立法的途径和方式，拓宽公民有序参与立法途径。</a:t>
            </a:r>
          </a:p>
        </p:txBody>
      </p:sp>
      <p:cxnSp>
        <p:nvCxnSpPr>
          <p:cNvPr id="62489" name="直接连接符 25"/>
          <p:cNvCxnSpPr>
            <a:cxnSpLocks noChangeShapeType="1"/>
          </p:cNvCxnSpPr>
          <p:nvPr/>
        </p:nvCxnSpPr>
        <p:spPr bwMode="auto">
          <a:xfrm>
            <a:off x="2255520" y="4526280"/>
            <a:ext cx="7595236" cy="0"/>
          </a:xfrm>
          <a:prstGeom prst="line">
            <a:avLst/>
          </a:prstGeom>
          <a:noFill/>
          <a:ln w="9525">
            <a:solidFill>
              <a:srgbClr val="C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8312" name="TextBox 26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8241030" y="577216"/>
            <a:ext cx="329946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160" b="1">
                <a:solidFill>
                  <a:srgbClr val="8E1F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三、如何落实依法治国</a:t>
            </a:r>
          </a:p>
        </p:txBody>
      </p:sp>
    </p:spTree>
    <p:extLst>
      <p:ext uri="{BB962C8B-B14F-4D97-AF65-F5344CB8AC3E}">
        <p14:creationId xmlns:p14="http://schemas.microsoft.com/office/powerpoint/2010/main" val="966341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2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2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2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2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62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2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2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2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86" grpId="0" autoUpdateAnimBg="0"/>
      <p:bldP spid="62488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组合 2"/>
          <p:cNvGrpSpPr>
            <a:grpSpLocks/>
          </p:cNvGrpSpPr>
          <p:nvPr/>
        </p:nvGrpSpPr>
        <p:grpSpPr bwMode="auto">
          <a:xfrm>
            <a:off x="1430656" y="1546860"/>
            <a:ext cx="1059180" cy="1066800"/>
            <a:chOff x="0" y="0"/>
            <a:chExt cx="883514" cy="888600"/>
          </a:xfrm>
        </p:grpSpPr>
        <p:grpSp>
          <p:nvGrpSpPr>
            <p:cNvPr id="100359" name="组合 71"/>
            <p:cNvGrpSpPr>
              <a:grpSpLocks/>
            </p:cNvGrpSpPr>
            <p:nvPr/>
          </p:nvGrpSpPr>
          <p:grpSpPr bwMode="auto">
            <a:xfrm>
              <a:off x="0" y="0"/>
              <a:ext cx="883514" cy="888600"/>
              <a:chOff x="0" y="0"/>
              <a:chExt cx="786401" cy="792408"/>
            </a:xfrm>
          </p:grpSpPr>
          <p:grpSp>
            <p:nvGrpSpPr>
              <p:cNvPr id="100361" name="组合 72"/>
              <p:cNvGrpSpPr>
                <a:grpSpLocks/>
              </p:cNvGrpSpPr>
              <p:nvPr/>
            </p:nvGrpSpPr>
            <p:grpSpPr bwMode="auto">
              <a:xfrm>
                <a:off x="0" y="0"/>
                <a:ext cx="786401" cy="792408"/>
                <a:chOff x="0" y="0"/>
                <a:chExt cx="786401" cy="792408"/>
              </a:xfrm>
            </p:grpSpPr>
            <p:grpSp>
              <p:nvGrpSpPr>
                <p:cNvPr id="100373" name="组合 84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786401" cy="792408"/>
                  <a:chOff x="0" y="0"/>
                  <a:chExt cx="1727202" cy="1701801"/>
                </a:xfrm>
              </p:grpSpPr>
              <p:pic>
                <p:nvPicPr>
                  <p:cNvPr id="100375" name="Picture 17" descr="circuler_1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1727200" cy="169679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00376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727202" cy="170180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C00000"/>
                      </a:gs>
                      <a:gs pos="50000">
                        <a:srgbClr val="FF3300"/>
                      </a:gs>
                      <a:gs pos="100000">
                        <a:srgbClr val="FF8A00"/>
                      </a:gs>
                    </a:gsLst>
                    <a:lin ang="189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 sz="3360">
                      <a:solidFill>
                        <a:srgbClr val="FFFF7A"/>
                      </a:solidFill>
                      <a:latin typeface="Arial Black" panose="020B0A04020102020204" pitchFamily="34" charset="0"/>
                      <a:ea typeface="华文细黑" panose="02010600040101010101" pitchFamily="2" charset="-122"/>
                    </a:endParaRPr>
                  </a:p>
                </p:txBody>
              </p:sp>
            </p:grpSp>
            <p:pic>
              <p:nvPicPr>
                <p:cNvPr id="100374" name="Picture 19" descr="Picture2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641" y="13920"/>
                  <a:ext cx="621120" cy="2799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00362" name="Group 20"/>
              <p:cNvGrpSpPr>
                <a:grpSpLocks/>
              </p:cNvGrpSpPr>
              <p:nvPr/>
            </p:nvGrpSpPr>
            <p:grpSpPr bwMode="auto">
              <a:xfrm rot="-1297425" flipH="1" flipV="1">
                <a:off x="55706" y="610279"/>
                <a:ext cx="673472" cy="164841"/>
                <a:chOff x="0" y="0"/>
                <a:chExt cx="893" cy="246"/>
              </a:xfrm>
            </p:grpSpPr>
            <p:grpSp>
              <p:nvGrpSpPr>
                <p:cNvPr id="100363" name="Group 2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743" cy="185"/>
                  <a:chOff x="0" y="0"/>
                  <a:chExt cx="1118" cy="279"/>
                </a:xfrm>
              </p:grpSpPr>
              <p:sp>
                <p:nvSpPr>
                  <p:cNvPr id="100369" name="AutoShape 22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291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100370" name="AutoShape 23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427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100371" name="AutoShape 24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503" y="-27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100372" name="AutoShape 25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593" y="-24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00364" name="Group 26"/>
                <p:cNvGrpSpPr>
                  <a:grpSpLocks/>
                </p:cNvGrpSpPr>
                <p:nvPr/>
              </p:nvGrpSpPr>
              <p:grpSpPr bwMode="auto">
                <a:xfrm rot="1353540">
                  <a:off x="150" y="60"/>
                  <a:ext cx="743" cy="186"/>
                  <a:chOff x="0" y="0"/>
                  <a:chExt cx="1118" cy="279"/>
                </a:xfrm>
              </p:grpSpPr>
              <p:sp>
                <p:nvSpPr>
                  <p:cNvPr id="100365" name="AutoShape 27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291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100366" name="AutoShape 28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427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100367" name="AutoShape 29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503" y="-27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100368" name="AutoShape 30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593" y="-24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</p:grpSp>
          </p:grpSp>
        </p:grpSp>
        <p:sp>
          <p:nvSpPr>
            <p:cNvPr id="100360" name="矩形 50"/>
            <p:cNvSpPr>
              <a:spLocks noChangeArrowheads="1"/>
            </p:cNvSpPr>
            <p:nvPr/>
          </p:nvSpPr>
          <p:spPr bwMode="auto">
            <a:xfrm>
              <a:off x="154138" y="125357"/>
              <a:ext cx="541868" cy="542681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16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63509" name="TextBox 5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586" y="1455420"/>
            <a:ext cx="5427344" cy="1228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510" name="TextBox 29"/>
          <p:cNvSpPr txBox="1">
            <a:spLocks noChangeArrowheads="1"/>
          </p:cNvSpPr>
          <p:nvPr/>
        </p:nvSpPr>
        <p:spPr bwMode="auto">
          <a:xfrm>
            <a:off x="2545080" y="2659380"/>
            <a:ext cx="7625716" cy="3083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680" b="1">
                <a:solidFill>
                  <a:srgbClr val="9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各级政府必须坚持在党的领导下、在法治轨道上开展工作，加快建设职能科学、权责法定、执法严明、公开公正、廉洁高效、守法诚信的法治政府。</a:t>
            </a:r>
            <a:endParaRPr lang="en-US" altLang="zh-CN" sz="1680" b="1">
              <a:solidFill>
                <a:srgbClr val="92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92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 健全依法决策机制；</a:t>
            </a:r>
            <a:endParaRPr lang="en-US" altLang="zh-CN" sz="192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92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 把公众参与、专家论证、风险评估、合法性审查、集体讨论决定确定为重大行政决策法定程序；</a:t>
            </a:r>
            <a:endParaRPr lang="en-US" altLang="zh-CN" sz="192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92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 建立行政机关内部重大决策合法性审查机制；</a:t>
            </a:r>
            <a:endParaRPr lang="en-US" altLang="zh-CN" sz="192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92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 建立重大决策终身责任追究制度及责任倒查机制。</a:t>
            </a:r>
          </a:p>
        </p:txBody>
      </p:sp>
      <p:pic>
        <p:nvPicPr>
          <p:cNvPr id="100357" name="Picture 3" descr="C:\Users\PC\Desktop\zqq\20158_0014_------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6" y="5193030"/>
            <a:ext cx="3152774" cy="1346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8" name="TextBox 24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8241030" y="577216"/>
            <a:ext cx="329946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160" b="1">
                <a:solidFill>
                  <a:srgbClr val="8E1F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三、如何落实依法治国</a:t>
            </a:r>
          </a:p>
        </p:txBody>
      </p:sp>
    </p:spTree>
    <p:extLst>
      <p:ext uri="{BB962C8B-B14F-4D97-AF65-F5344CB8AC3E}">
        <p14:creationId xmlns:p14="http://schemas.microsoft.com/office/powerpoint/2010/main" val="693890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3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10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06"/>
            <a:ext cx="10972800" cy="685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5" descr="C:\Users\PC\Desktop\zqq\26_0013_p-----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954780"/>
            <a:ext cx="10387966" cy="1998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6" descr="C:\Users\PC\Desktop\zqq\20158_0011_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7360" y="2604136"/>
            <a:ext cx="2225040" cy="2596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矩形 1"/>
          <p:cNvSpPr>
            <a:spLocks noChangeArrowheads="1"/>
          </p:cNvSpPr>
          <p:nvPr/>
        </p:nvSpPr>
        <p:spPr bwMode="auto">
          <a:xfrm>
            <a:off x="609600" y="5046346"/>
            <a:ext cx="10972800" cy="1811654"/>
          </a:xfrm>
          <a:custGeom>
            <a:avLst/>
            <a:gdLst>
              <a:gd name="T0" fmla="*/ 0 w 9144000"/>
              <a:gd name="T1" fmla="*/ 0 h 2245868"/>
              <a:gd name="T2" fmla="*/ 1244600 w 9144000"/>
              <a:gd name="T3" fmla="*/ 115115 h 2245868"/>
              <a:gd name="T4" fmla="*/ 9144000 w 9144000"/>
              <a:gd name="T5" fmla="*/ 0 h 2245868"/>
              <a:gd name="T6" fmla="*/ 9144000 w 9144000"/>
              <a:gd name="T7" fmla="*/ 682203 h 2245868"/>
              <a:gd name="T8" fmla="*/ 0 w 9144000"/>
              <a:gd name="T9" fmla="*/ 682203 h 2245868"/>
              <a:gd name="T10" fmla="*/ 0 w 9144000"/>
              <a:gd name="T11" fmla="*/ 0 h 22458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144000"/>
              <a:gd name="T19" fmla="*/ 0 h 2245868"/>
              <a:gd name="T20" fmla="*/ 9144000 w 9144000"/>
              <a:gd name="T21" fmla="*/ 2245868 h 224586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144000" h="2245868">
                <a:moveTo>
                  <a:pt x="0" y="0"/>
                </a:moveTo>
                <a:cubicBezTo>
                  <a:pt x="414867" y="126323"/>
                  <a:pt x="588433" y="328845"/>
                  <a:pt x="1244600" y="378968"/>
                </a:cubicBezTo>
                <a:cubicBezTo>
                  <a:pt x="1820333" y="417745"/>
                  <a:pt x="6510867" y="126323"/>
                  <a:pt x="9144000" y="0"/>
                </a:cubicBezTo>
                <a:lnTo>
                  <a:pt x="9144000" y="2245868"/>
                </a:lnTo>
                <a:lnTo>
                  <a:pt x="0" y="2245868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2160"/>
          </a:p>
        </p:txBody>
      </p:sp>
      <p:pic>
        <p:nvPicPr>
          <p:cNvPr id="28678" name="Picture 2" descr="C:\Users\PC\Desktop\zqq\20_0006_-----4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722496"/>
            <a:ext cx="10972800" cy="1533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55" name="组合 25"/>
          <p:cNvGrpSpPr>
            <a:grpSpLocks/>
          </p:cNvGrpSpPr>
          <p:nvPr/>
        </p:nvGrpSpPr>
        <p:grpSpPr bwMode="auto">
          <a:xfrm>
            <a:off x="1304544" y="475488"/>
            <a:ext cx="2926080" cy="1682496"/>
            <a:chOff x="-24130" y="-12305"/>
            <a:chExt cx="2438383" cy="1698157"/>
          </a:xfrm>
        </p:grpSpPr>
        <p:pic>
          <p:nvPicPr>
            <p:cNvPr id="28696" name="五边形 27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4130" y="-12305"/>
              <a:ext cx="2438383" cy="1698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97" name="TextBox 28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558312" y="0"/>
              <a:ext cx="1215870" cy="764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zh-CN" altLang="en-US" sz="4320" b="1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录</a:t>
              </a:r>
            </a:p>
          </p:txBody>
        </p:sp>
      </p:grpSp>
      <p:grpSp>
        <p:nvGrpSpPr>
          <p:cNvPr id="27658" name="组合 29"/>
          <p:cNvGrpSpPr>
            <a:grpSpLocks/>
          </p:cNvGrpSpPr>
          <p:nvPr/>
        </p:nvGrpSpPr>
        <p:grpSpPr bwMode="auto">
          <a:xfrm>
            <a:off x="2120266" y="1844040"/>
            <a:ext cx="6568440" cy="541020"/>
            <a:chOff x="0" y="0"/>
            <a:chExt cx="4896544" cy="403076"/>
          </a:xfrm>
        </p:grpSpPr>
        <p:sp>
          <p:nvSpPr>
            <p:cNvPr id="28694" name="圆角矩形 30"/>
            <p:cNvSpPr>
              <a:spLocks noChangeArrowheads="1"/>
            </p:cNvSpPr>
            <p:nvPr/>
          </p:nvSpPr>
          <p:spPr bwMode="auto">
            <a:xfrm>
              <a:off x="0" y="0"/>
              <a:ext cx="4896544" cy="403076"/>
            </a:xfrm>
            <a:prstGeom prst="roundRect">
              <a:avLst>
                <a:gd name="adj" fmla="val 0"/>
              </a:avLst>
            </a:prstGeom>
            <a:solidFill>
              <a:srgbClr val="FFC000"/>
            </a:solidFill>
            <a:ln w="25400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16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695" name="矩形 31"/>
            <p:cNvSpPr>
              <a:spLocks noChangeArrowheads="1"/>
            </p:cNvSpPr>
            <p:nvPr/>
          </p:nvSpPr>
          <p:spPr bwMode="auto">
            <a:xfrm>
              <a:off x="29822" y="21290"/>
              <a:ext cx="359289" cy="36049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16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16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661" name="组合 32"/>
          <p:cNvGrpSpPr>
            <a:grpSpLocks/>
          </p:cNvGrpSpPr>
          <p:nvPr/>
        </p:nvGrpSpPr>
        <p:grpSpPr bwMode="auto">
          <a:xfrm>
            <a:off x="2120266" y="2545080"/>
            <a:ext cx="6568440" cy="541020"/>
            <a:chOff x="0" y="0"/>
            <a:chExt cx="4896544" cy="403076"/>
          </a:xfrm>
        </p:grpSpPr>
        <p:sp>
          <p:nvSpPr>
            <p:cNvPr id="28692" name="圆角矩形 33"/>
            <p:cNvSpPr>
              <a:spLocks noChangeArrowheads="1"/>
            </p:cNvSpPr>
            <p:nvPr/>
          </p:nvSpPr>
          <p:spPr bwMode="auto">
            <a:xfrm>
              <a:off x="0" y="0"/>
              <a:ext cx="4896544" cy="403076"/>
            </a:xfrm>
            <a:prstGeom prst="roundRect">
              <a:avLst>
                <a:gd name="adj" fmla="val 0"/>
              </a:avLst>
            </a:prstGeom>
            <a:solidFill>
              <a:srgbClr val="FFC000"/>
            </a:solidFill>
            <a:ln w="25400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16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693" name="矩形 34"/>
            <p:cNvSpPr>
              <a:spLocks noChangeArrowheads="1"/>
            </p:cNvSpPr>
            <p:nvPr/>
          </p:nvSpPr>
          <p:spPr bwMode="auto">
            <a:xfrm>
              <a:off x="29822" y="21290"/>
              <a:ext cx="359289" cy="36049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16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16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664" name="组合 35"/>
          <p:cNvGrpSpPr>
            <a:grpSpLocks/>
          </p:cNvGrpSpPr>
          <p:nvPr/>
        </p:nvGrpSpPr>
        <p:grpSpPr bwMode="auto">
          <a:xfrm>
            <a:off x="2120266" y="3244216"/>
            <a:ext cx="6568440" cy="541020"/>
            <a:chOff x="0" y="0"/>
            <a:chExt cx="4896544" cy="403076"/>
          </a:xfrm>
        </p:grpSpPr>
        <p:sp>
          <p:nvSpPr>
            <p:cNvPr id="28690" name="圆角矩形 36"/>
            <p:cNvSpPr>
              <a:spLocks noChangeArrowheads="1"/>
            </p:cNvSpPr>
            <p:nvPr/>
          </p:nvSpPr>
          <p:spPr bwMode="auto">
            <a:xfrm>
              <a:off x="0" y="0"/>
              <a:ext cx="4896544" cy="403076"/>
            </a:xfrm>
            <a:prstGeom prst="roundRect">
              <a:avLst>
                <a:gd name="adj" fmla="val 0"/>
              </a:avLst>
            </a:prstGeom>
            <a:solidFill>
              <a:srgbClr val="FFC000"/>
            </a:solidFill>
            <a:ln w="25400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16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691" name="矩形 37"/>
            <p:cNvSpPr>
              <a:spLocks noChangeArrowheads="1"/>
            </p:cNvSpPr>
            <p:nvPr/>
          </p:nvSpPr>
          <p:spPr bwMode="auto">
            <a:xfrm>
              <a:off x="29822" y="21289"/>
              <a:ext cx="359289" cy="36049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16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16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667" name="TextBox 38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2985136" y="1859281"/>
            <a:ext cx="41548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十八届四中全会背景介绍</a:t>
            </a:r>
          </a:p>
        </p:txBody>
      </p:sp>
      <p:sp>
        <p:nvSpPr>
          <p:cNvPr id="27668" name="TextBox 39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2985136" y="2575561"/>
            <a:ext cx="39509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十八届四中全会的主要内容</a:t>
            </a:r>
          </a:p>
        </p:txBody>
      </p:sp>
      <p:sp>
        <p:nvSpPr>
          <p:cNvPr id="27669" name="TextBox 40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2985136" y="3257551"/>
            <a:ext cx="2819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如何落实依法治国</a:t>
            </a:r>
          </a:p>
        </p:txBody>
      </p:sp>
      <p:grpSp>
        <p:nvGrpSpPr>
          <p:cNvPr id="27670" name="组合 41"/>
          <p:cNvGrpSpPr>
            <a:grpSpLocks/>
          </p:cNvGrpSpPr>
          <p:nvPr/>
        </p:nvGrpSpPr>
        <p:grpSpPr bwMode="auto">
          <a:xfrm>
            <a:off x="2120266" y="3926206"/>
            <a:ext cx="6568440" cy="539114"/>
            <a:chOff x="0" y="0"/>
            <a:chExt cx="4896544" cy="403076"/>
          </a:xfrm>
        </p:grpSpPr>
        <p:sp>
          <p:nvSpPr>
            <p:cNvPr id="28688" name="圆角矩形 42"/>
            <p:cNvSpPr>
              <a:spLocks noChangeArrowheads="1"/>
            </p:cNvSpPr>
            <p:nvPr/>
          </p:nvSpPr>
          <p:spPr bwMode="auto">
            <a:xfrm>
              <a:off x="0" y="0"/>
              <a:ext cx="4896544" cy="403076"/>
            </a:xfrm>
            <a:prstGeom prst="roundRect">
              <a:avLst>
                <a:gd name="adj" fmla="val 0"/>
              </a:avLst>
            </a:prstGeom>
            <a:solidFill>
              <a:srgbClr val="FFC000"/>
            </a:solidFill>
            <a:ln w="25400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16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689" name="矩形 43"/>
            <p:cNvSpPr>
              <a:spLocks noChangeArrowheads="1"/>
            </p:cNvSpPr>
            <p:nvPr/>
          </p:nvSpPr>
          <p:spPr bwMode="auto">
            <a:xfrm>
              <a:off x="29822" y="21364"/>
              <a:ext cx="359289" cy="36034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16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16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673" name="TextBox 44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2985136" y="3939541"/>
            <a:ext cx="49263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依法治国是大国崛起的必要前提</a:t>
            </a:r>
          </a:p>
        </p:txBody>
      </p:sp>
    </p:spTree>
    <p:extLst>
      <p:ext uri="{BB962C8B-B14F-4D97-AF65-F5344CB8AC3E}">
        <p14:creationId xmlns:p14="http://schemas.microsoft.com/office/powerpoint/2010/main" val="2862163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7" grpId="0" autoUpdateAnimBg="0"/>
      <p:bldP spid="27668" grpId="0" autoUpdateAnimBg="0"/>
      <p:bldP spid="27669" grpId="0" autoUpdateAnimBg="0"/>
      <p:bldP spid="27673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组合 2"/>
          <p:cNvGrpSpPr>
            <a:grpSpLocks/>
          </p:cNvGrpSpPr>
          <p:nvPr/>
        </p:nvGrpSpPr>
        <p:grpSpPr bwMode="auto">
          <a:xfrm>
            <a:off x="1430656" y="1592580"/>
            <a:ext cx="1059180" cy="1066800"/>
            <a:chOff x="0" y="0"/>
            <a:chExt cx="883514" cy="888600"/>
          </a:xfrm>
        </p:grpSpPr>
        <p:grpSp>
          <p:nvGrpSpPr>
            <p:cNvPr id="102408" name="组合 71"/>
            <p:cNvGrpSpPr>
              <a:grpSpLocks/>
            </p:cNvGrpSpPr>
            <p:nvPr/>
          </p:nvGrpSpPr>
          <p:grpSpPr bwMode="auto">
            <a:xfrm>
              <a:off x="0" y="0"/>
              <a:ext cx="883514" cy="888600"/>
              <a:chOff x="0" y="0"/>
              <a:chExt cx="786401" cy="792408"/>
            </a:xfrm>
          </p:grpSpPr>
          <p:grpSp>
            <p:nvGrpSpPr>
              <p:cNvPr id="102410" name="组合 72"/>
              <p:cNvGrpSpPr>
                <a:grpSpLocks/>
              </p:cNvGrpSpPr>
              <p:nvPr/>
            </p:nvGrpSpPr>
            <p:grpSpPr bwMode="auto">
              <a:xfrm>
                <a:off x="0" y="0"/>
                <a:ext cx="786401" cy="792408"/>
                <a:chOff x="0" y="0"/>
                <a:chExt cx="786401" cy="792408"/>
              </a:xfrm>
            </p:grpSpPr>
            <p:grpSp>
              <p:nvGrpSpPr>
                <p:cNvPr id="102422" name="组合 84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786401" cy="792408"/>
                  <a:chOff x="0" y="0"/>
                  <a:chExt cx="1727202" cy="1701801"/>
                </a:xfrm>
              </p:grpSpPr>
              <p:pic>
                <p:nvPicPr>
                  <p:cNvPr id="102424" name="Picture 17" descr="circuler_1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1727200" cy="169679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02425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727202" cy="170180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C00000"/>
                      </a:gs>
                      <a:gs pos="50000">
                        <a:srgbClr val="FF3300"/>
                      </a:gs>
                      <a:gs pos="100000">
                        <a:srgbClr val="FF8A00"/>
                      </a:gs>
                    </a:gsLst>
                    <a:lin ang="189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 sz="3360">
                      <a:solidFill>
                        <a:srgbClr val="FFFF7A"/>
                      </a:solidFill>
                      <a:latin typeface="Arial Black" panose="020B0A04020102020204" pitchFamily="34" charset="0"/>
                      <a:ea typeface="华文细黑" panose="02010600040101010101" pitchFamily="2" charset="-122"/>
                    </a:endParaRPr>
                  </a:p>
                </p:txBody>
              </p:sp>
            </p:grpSp>
            <p:pic>
              <p:nvPicPr>
                <p:cNvPr id="102423" name="Picture 19" descr="Picture2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641" y="13920"/>
                  <a:ext cx="621120" cy="2799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02411" name="Group 20"/>
              <p:cNvGrpSpPr>
                <a:grpSpLocks/>
              </p:cNvGrpSpPr>
              <p:nvPr/>
            </p:nvGrpSpPr>
            <p:grpSpPr bwMode="auto">
              <a:xfrm rot="-1297425" flipH="1" flipV="1">
                <a:off x="55706" y="610279"/>
                <a:ext cx="673472" cy="164841"/>
                <a:chOff x="0" y="0"/>
                <a:chExt cx="893" cy="246"/>
              </a:xfrm>
            </p:grpSpPr>
            <p:grpSp>
              <p:nvGrpSpPr>
                <p:cNvPr id="102412" name="Group 2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743" cy="185"/>
                  <a:chOff x="0" y="0"/>
                  <a:chExt cx="1118" cy="279"/>
                </a:xfrm>
              </p:grpSpPr>
              <p:sp>
                <p:nvSpPr>
                  <p:cNvPr id="102418" name="AutoShape 22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291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102419" name="AutoShape 23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427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102420" name="AutoShape 24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503" y="-27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102421" name="AutoShape 25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593" y="-24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02413" name="Group 26"/>
                <p:cNvGrpSpPr>
                  <a:grpSpLocks/>
                </p:cNvGrpSpPr>
                <p:nvPr/>
              </p:nvGrpSpPr>
              <p:grpSpPr bwMode="auto">
                <a:xfrm rot="1353540">
                  <a:off x="150" y="60"/>
                  <a:ext cx="743" cy="186"/>
                  <a:chOff x="0" y="0"/>
                  <a:chExt cx="1118" cy="279"/>
                </a:xfrm>
              </p:grpSpPr>
              <p:sp>
                <p:nvSpPr>
                  <p:cNvPr id="102414" name="AutoShape 27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291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102415" name="AutoShape 28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427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102416" name="AutoShape 29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503" y="-27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102417" name="AutoShape 30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593" y="-24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</p:grpSp>
          </p:grpSp>
        </p:grpSp>
        <p:sp>
          <p:nvSpPr>
            <p:cNvPr id="102409" name="矩形 50"/>
            <p:cNvSpPr>
              <a:spLocks noChangeArrowheads="1"/>
            </p:cNvSpPr>
            <p:nvPr/>
          </p:nvSpPr>
          <p:spPr bwMode="auto">
            <a:xfrm>
              <a:off x="154138" y="125357"/>
              <a:ext cx="541868" cy="542681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16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64533" name="TextBox 5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586" y="1712596"/>
            <a:ext cx="5427344" cy="716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34" name="TextBox 29"/>
          <p:cNvSpPr txBox="1">
            <a:spLocks noChangeArrowheads="1"/>
          </p:cNvSpPr>
          <p:nvPr/>
        </p:nvSpPr>
        <p:spPr bwMode="auto">
          <a:xfrm>
            <a:off x="2533650" y="2366010"/>
            <a:ext cx="7957186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680" b="1">
                <a:solidFill>
                  <a:srgbClr val="9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司法公正对社会公正具有重要引领作用，司法不公对社会公正具有致命破坏作用。</a:t>
            </a:r>
            <a:endParaRPr lang="zh-CN" altLang="en-US" sz="192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535" name="TextBox 24"/>
          <p:cNvSpPr txBox="1">
            <a:spLocks noChangeArrowheads="1"/>
          </p:cNvSpPr>
          <p:nvPr/>
        </p:nvSpPr>
        <p:spPr bwMode="auto">
          <a:xfrm>
            <a:off x="2185036" y="2996566"/>
            <a:ext cx="6848474" cy="208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680" b="1">
                <a:solidFill>
                  <a:srgbClr val="9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法律的权威源自人民的内心拥护和真诚信仰。</a:t>
            </a:r>
            <a:endParaRPr lang="en-US" altLang="zh-CN" sz="1680" b="1">
              <a:solidFill>
                <a:srgbClr val="92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8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民权益要靠法律保障，法律权威要靠人民维护。必须弘扬社会主义法治精神，建设社会主义法治文化，增强全社会厉行法治的积极性和主动性，形成守法光荣、违法可耻的社会氛围，使全体人民都成为社会主义法治的忠实崇尚者、自觉遵守者、坚定捍卫者</a:t>
            </a:r>
            <a:r>
              <a:rPr lang="zh-CN" altLang="en-US" sz="192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02406" name="TextBox 2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8241030" y="577216"/>
            <a:ext cx="329946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160" b="1">
                <a:solidFill>
                  <a:srgbClr val="8E1F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三、如何落实依法治国</a:t>
            </a:r>
          </a:p>
        </p:txBody>
      </p:sp>
      <p:pic>
        <p:nvPicPr>
          <p:cNvPr id="64537" name="Picture 2" descr="C:\Users\PC\Desktop\zqq\de3df_0000_-----3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8706" y="2985136"/>
            <a:ext cx="2766060" cy="3469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9661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4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4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4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4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4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34" grpId="0" autoUpdateAnimBg="0"/>
      <p:bldP spid="64535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2" name="组合 3"/>
          <p:cNvGrpSpPr>
            <a:grpSpLocks/>
          </p:cNvGrpSpPr>
          <p:nvPr/>
        </p:nvGrpSpPr>
        <p:grpSpPr bwMode="auto">
          <a:xfrm>
            <a:off x="1430656" y="1592580"/>
            <a:ext cx="1059180" cy="1066800"/>
            <a:chOff x="0" y="0"/>
            <a:chExt cx="883514" cy="888600"/>
          </a:xfrm>
        </p:grpSpPr>
        <p:grpSp>
          <p:nvGrpSpPr>
            <p:cNvPr id="126983" name="组合 71"/>
            <p:cNvGrpSpPr>
              <a:grpSpLocks/>
            </p:cNvGrpSpPr>
            <p:nvPr/>
          </p:nvGrpSpPr>
          <p:grpSpPr bwMode="auto">
            <a:xfrm>
              <a:off x="0" y="0"/>
              <a:ext cx="883514" cy="888600"/>
              <a:chOff x="0" y="0"/>
              <a:chExt cx="786401" cy="792408"/>
            </a:xfrm>
          </p:grpSpPr>
          <p:grpSp>
            <p:nvGrpSpPr>
              <p:cNvPr id="126985" name="组合 72"/>
              <p:cNvGrpSpPr>
                <a:grpSpLocks/>
              </p:cNvGrpSpPr>
              <p:nvPr/>
            </p:nvGrpSpPr>
            <p:grpSpPr bwMode="auto">
              <a:xfrm>
                <a:off x="0" y="0"/>
                <a:ext cx="786401" cy="792408"/>
                <a:chOff x="0" y="0"/>
                <a:chExt cx="786401" cy="792408"/>
              </a:xfrm>
            </p:grpSpPr>
            <p:grpSp>
              <p:nvGrpSpPr>
                <p:cNvPr id="126997" name="组合 84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786401" cy="792408"/>
                  <a:chOff x="0" y="0"/>
                  <a:chExt cx="1727202" cy="1701801"/>
                </a:xfrm>
              </p:grpSpPr>
              <p:pic>
                <p:nvPicPr>
                  <p:cNvPr id="126999" name="Picture 17" descr="circuler_1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1727200" cy="169679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27000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727202" cy="170180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C00000"/>
                      </a:gs>
                      <a:gs pos="50000">
                        <a:srgbClr val="FF3300"/>
                      </a:gs>
                      <a:gs pos="100000">
                        <a:srgbClr val="FF8A00"/>
                      </a:gs>
                    </a:gsLst>
                    <a:lin ang="189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 sz="3360">
                      <a:solidFill>
                        <a:srgbClr val="FFFF7A"/>
                      </a:solidFill>
                      <a:latin typeface="Arial Black" panose="020B0A04020102020204" pitchFamily="34" charset="0"/>
                      <a:ea typeface="华文细黑" panose="02010600040101010101" pitchFamily="2" charset="-122"/>
                    </a:endParaRPr>
                  </a:p>
                </p:txBody>
              </p:sp>
            </p:grpSp>
            <p:pic>
              <p:nvPicPr>
                <p:cNvPr id="126998" name="Picture 19" descr="Picture2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641" y="13920"/>
                  <a:ext cx="621120" cy="2799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26986" name="Group 20"/>
              <p:cNvGrpSpPr>
                <a:grpSpLocks/>
              </p:cNvGrpSpPr>
              <p:nvPr/>
            </p:nvGrpSpPr>
            <p:grpSpPr bwMode="auto">
              <a:xfrm rot="-1297425" flipH="1" flipV="1">
                <a:off x="55706" y="610279"/>
                <a:ext cx="673472" cy="164841"/>
                <a:chOff x="0" y="0"/>
                <a:chExt cx="893" cy="246"/>
              </a:xfrm>
            </p:grpSpPr>
            <p:grpSp>
              <p:nvGrpSpPr>
                <p:cNvPr id="126987" name="Group 2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743" cy="185"/>
                  <a:chOff x="0" y="0"/>
                  <a:chExt cx="1118" cy="279"/>
                </a:xfrm>
              </p:grpSpPr>
              <p:sp>
                <p:nvSpPr>
                  <p:cNvPr id="126993" name="AutoShape 22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291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126994" name="AutoShape 23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427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126995" name="AutoShape 24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503" y="-27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126996" name="AutoShape 25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593" y="-24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26988" name="Group 26"/>
                <p:cNvGrpSpPr>
                  <a:grpSpLocks/>
                </p:cNvGrpSpPr>
                <p:nvPr/>
              </p:nvGrpSpPr>
              <p:grpSpPr bwMode="auto">
                <a:xfrm rot="1353540">
                  <a:off x="150" y="60"/>
                  <a:ext cx="743" cy="186"/>
                  <a:chOff x="0" y="0"/>
                  <a:chExt cx="1118" cy="279"/>
                </a:xfrm>
              </p:grpSpPr>
              <p:sp>
                <p:nvSpPr>
                  <p:cNvPr id="126989" name="AutoShape 27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291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126990" name="AutoShape 28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427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126991" name="AutoShape 29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503" y="-27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126992" name="AutoShape 30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593" y="-24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</p:grpSp>
          </p:grpSp>
        </p:grpSp>
        <p:sp>
          <p:nvSpPr>
            <p:cNvPr id="126984" name="矩形 5"/>
            <p:cNvSpPr>
              <a:spLocks noChangeArrowheads="1"/>
            </p:cNvSpPr>
            <p:nvPr/>
          </p:nvSpPr>
          <p:spPr bwMode="auto">
            <a:xfrm>
              <a:off x="154138" y="125357"/>
              <a:ext cx="541868" cy="542681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16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76821" name="TextBox 2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206" y="1857376"/>
            <a:ext cx="6905624" cy="718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22" name="TextBox 26"/>
          <p:cNvSpPr txBox="1">
            <a:spLocks noChangeArrowheads="1"/>
          </p:cNvSpPr>
          <p:nvPr/>
        </p:nvSpPr>
        <p:spPr bwMode="auto">
          <a:xfrm>
            <a:off x="2181226" y="2602230"/>
            <a:ext cx="8494394" cy="30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何谓法治国家？法治国家是尊崇法律、信仰法律、以法律为王、以法律为最高治理权威的国家。法治国家是人人自觉信仰与敬畏法律、人人自觉遵循法律准则、人人以遵法守法护法为荣的国家。法治国家就是立法科学、执法规范、司法公正的国家。法治国家崇尚平等、自由、创新、民主、人权、诚信、公平、公正、公益、多赢等核心价值观。在法治国家，每个社会成员的权利都能享受充分尊重与保护，每个社会成员都自觉尊重他人的权利与自由，并自觉维护和增进社会公益。</a:t>
            </a:r>
          </a:p>
        </p:txBody>
      </p:sp>
      <p:pic>
        <p:nvPicPr>
          <p:cNvPr id="76823" name="Picture 2" descr="C:\Users\PC\Desktop\5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871" y="4802506"/>
            <a:ext cx="4621530" cy="205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982" name="TextBox 28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6513196" y="577216"/>
            <a:ext cx="5027294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160" b="1">
                <a:solidFill>
                  <a:srgbClr val="8E1F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四、依法治国是大国崛起的必要前提</a:t>
            </a:r>
          </a:p>
        </p:txBody>
      </p:sp>
    </p:spTree>
    <p:extLst>
      <p:ext uri="{BB962C8B-B14F-4D97-AF65-F5344CB8AC3E}">
        <p14:creationId xmlns:p14="http://schemas.microsoft.com/office/powerpoint/2010/main" val="3340136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6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68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6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6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6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22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06"/>
            <a:ext cx="10972800" cy="685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19" name="Picture 14" descr="C:\Users\PC\Desktop\zqq\201513_0005_----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754" r="77872"/>
          <a:stretch>
            <a:fillRect/>
          </a:stretch>
        </p:blipFill>
        <p:spPr bwMode="auto">
          <a:xfrm>
            <a:off x="609601" y="3480436"/>
            <a:ext cx="1443990" cy="3375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0" name="TextBox 143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4833279" y="3602356"/>
            <a:ext cx="2401619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5760">
                <a:solidFill>
                  <a:srgbClr val="8E1F0C"/>
                </a:solidFill>
                <a:latin typeface="微软雅黑" panose="020B0503020204020204" pitchFamily="34" charset="-122"/>
                <a:ea typeface="华文隶书" panose="02010800040101010101" pitchFamily="2" charset="-122"/>
              </a:rPr>
              <a:t>谢谢！</a:t>
            </a:r>
          </a:p>
        </p:txBody>
      </p:sp>
      <p:pic>
        <p:nvPicPr>
          <p:cNvPr id="86021" name="Picture 5" descr="C:\Users\PC\Desktop\共青团\鸽子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596" y="491490"/>
            <a:ext cx="845820" cy="77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7736" y="3745230"/>
            <a:ext cx="3034664" cy="2657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5" name="Picture 6" descr="C:\Users\PC\Desktop\zqq\201513_0003_----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2036" y="0"/>
            <a:ext cx="2920364" cy="2120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6" name="Freeform 11"/>
          <p:cNvSpPr>
            <a:spLocks noEditPoints="1" noChangeArrowheads="1"/>
          </p:cNvSpPr>
          <p:nvPr/>
        </p:nvSpPr>
        <p:spPr bwMode="auto">
          <a:xfrm>
            <a:off x="2809876" y="1057276"/>
            <a:ext cx="6741794" cy="1939290"/>
          </a:xfrm>
          <a:custGeom>
            <a:avLst/>
            <a:gdLst>
              <a:gd name="T0" fmla="*/ 2147483646 w 16941"/>
              <a:gd name="T1" fmla="*/ 2147483646 h 4875"/>
              <a:gd name="T2" fmla="*/ 2147483646 w 16941"/>
              <a:gd name="T3" fmla="*/ 2147483646 h 4875"/>
              <a:gd name="T4" fmla="*/ 2147483646 w 16941"/>
              <a:gd name="T5" fmla="*/ 2147483646 h 4875"/>
              <a:gd name="T6" fmla="*/ 2147483646 w 16941"/>
              <a:gd name="T7" fmla="*/ 2147483646 h 4875"/>
              <a:gd name="T8" fmla="*/ 2147483646 w 16941"/>
              <a:gd name="T9" fmla="*/ 2147483646 h 4875"/>
              <a:gd name="T10" fmla="*/ 2147483646 w 16941"/>
              <a:gd name="T11" fmla="*/ 2147483646 h 4875"/>
              <a:gd name="T12" fmla="*/ 2147483646 w 16941"/>
              <a:gd name="T13" fmla="*/ 2147483646 h 4875"/>
              <a:gd name="T14" fmla="*/ 2147483646 w 16941"/>
              <a:gd name="T15" fmla="*/ 2147483646 h 4875"/>
              <a:gd name="T16" fmla="*/ 2147483646 w 16941"/>
              <a:gd name="T17" fmla="*/ 2147483646 h 4875"/>
              <a:gd name="T18" fmla="*/ 2147483646 w 16941"/>
              <a:gd name="T19" fmla="*/ 2147483646 h 4875"/>
              <a:gd name="T20" fmla="*/ 2147483646 w 16941"/>
              <a:gd name="T21" fmla="*/ 2147483646 h 4875"/>
              <a:gd name="T22" fmla="*/ 2147483646 w 16941"/>
              <a:gd name="T23" fmla="*/ 2147483646 h 4875"/>
              <a:gd name="T24" fmla="*/ 2147483646 w 16941"/>
              <a:gd name="T25" fmla="*/ 2147483646 h 4875"/>
              <a:gd name="T26" fmla="*/ 2147483646 w 16941"/>
              <a:gd name="T27" fmla="*/ 2147483646 h 4875"/>
              <a:gd name="T28" fmla="*/ 2147483646 w 16941"/>
              <a:gd name="T29" fmla="*/ 2147483646 h 4875"/>
              <a:gd name="T30" fmla="*/ 2147483646 w 16941"/>
              <a:gd name="T31" fmla="*/ 2147483646 h 4875"/>
              <a:gd name="T32" fmla="*/ 2147483646 w 16941"/>
              <a:gd name="T33" fmla="*/ 2147483646 h 4875"/>
              <a:gd name="T34" fmla="*/ 2147483646 w 16941"/>
              <a:gd name="T35" fmla="*/ 2147483646 h 4875"/>
              <a:gd name="T36" fmla="*/ 2147483646 w 16941"/>
              <a:gd name="T37" fmla="*/ 2147483646 h 4875"/>
              <a:gd name="T38" fmla="*/ 2147483646 w 16941"/>
              <a:gd name="T39" fmla="*/ 2147483646 h 4875"/>
              <a:gd name="T40" fmla="*/ 2147483646 w 16941"/>
              <a:gd name="T41" fmla="*/ 2147483646 h 4875"/>
              <a:gd name="T42" fmla="*/ 2147483646 w 16941"/>
              <a:gd name="T43" fmla="*/ 2147483646 h 4875"/>
              <a:gd name="T44" fmla="*/ 2147483646 w 16941"/>
              <a:gd name="T45" fmla="*/ 2147483646 h 4875"/>
              <a:gd name="T46" fmla="*/ 2147483646 w 16941"/>
              <a:gd name="T47" fmla="*/ 2147483646 h 4875"/>
              <a:gd name="T48" fmla="*/ 2147483646 w 16941"/>
              <a:gd name="T49" fmla="*/ 2147483646 h 4875"/>
              <a:gd name="T50" fmla="*/ 2147483646 w 16941"/>
              <a:gd name="T51" fmla="*/ 2147483646 h 4875"/>
              <a:gd name="T52" fmla="*/ 2147483646 w 16941"/>
              <a:gd name="T53" fmla="*/ 2147483646 h 4875"/>
              <a:gd name="T54" fmla="*/ 2147483646 w 16941"/>
              <a:gd name="T55" fmla="*/ 2147483646 h 4875"/>
              <a:gd name="T56" fmla="*/ 2147483646 w 16941"/>
              <a:gd name="T57" fmla="*/ 2147483646 h 4875"/>
              <a:gd name="T58" fmla="*/ 2147483646 w 16941"/>
              <a:gd name="T59" fmla="*/ 2147483646 h 4875"/>
              <a:gd name="T60" fmla="*/ 2147483646 w 16941"/>
              <a:gd name="T61" fmla="*/ 2147483646 h 4875"/>
              <a:gd name="T62" fmla="*/ 2147483646 w 16941"/>
              <a:gd name="T63" fmla="*/ 2147483646 h 4875"/>
              <a:gd name="T64" fmla="*/ 2147483646 w 16941"/>
              <a:gd name="T65" fmla="*/ 2147483646 h 4875"/>
              <a:gd name="T66" fmla="*/ 2147483646 w 16941"/>
              <a:gd name="T67" fmla="*/ 2147483646 h 4875"/>
              <a:gd name="T68" fmla="*/ 2147483646 w 16941"/>
              <a:gd name="T69" fmla="*/ 2147483646 h 4875"/>
              <a:gd name="T70" fmla="*/ 2147483646 w 16941"/>
              <a:gd name="T71" fmla="*/ 2147483646 h 4875"/>
              <a:gd name="T72" fmla="*/ 2147483646 w 16941"/>
              <a:gd name="T73" fmla="*/ 2147483646 h 4875"/>
              <a:gd name="T74" fmla="*/ 2147483646 w 16941"/>
              <a:gd name="T75" fmla="*/ 2147483646 h 4875"/>
              <a:gd name="T76" fmla="*/ 2147483646 w 16941"/>
              <a:gd name="T77" fmla="*/ 2147483646 h 4875"/>
              <a:gd name="T78" fmla="*/ 2147483646 w 16941"/>
              <a:gd name="T79" fmla="*/ 2147483646 h 4875"/>
              <a:gd name="T80" fmla="*/ 2147483646 w 16941"/>
              <a:gd name="T81" fmla="*/ 2147483646 h 4875"/>
              <a:gd name="T82" fmla="*/ 2147483646 w 16941"/>
              <a:gd name="T83" fmla="*/ 2147483646 h 4875"/>
              <a:gd name="T84" fmla="*/ 2147483646 w 16941"/>
              <a:gd name="T85" fmla="*/ 2147483646 h 4875"/>
              <a:gd name="T86" fmla="*/ 2147483646 w 16941"/>
              <a:gd name="T87" fmla="*/ 2147483646 h 4875"/>
              <a:gd name="T88" fmla="*/ 2147483646 w 16941"/>
              <a:gd name="T89" fmla="*/ 2147483646 h 4875"/>
              <a:gd name="T90" fmla="*/ 2147483646 w 16941"/>
              <a:gd name="T91" fmla="*/ 2147483646 h 4875"/>
              <a:gd name="T92" fmla="*/ 2147483646 w 16941"/>
              <a:gd name="T93" fmla="*/ 2147483646 h 4875"/>
              <a:gd name="T94" fmla="*/ 2147483646 w 16941"/>
              <a:gd name="T95" fmla="*/ 2147483646 h 4875"/>
              <a:gd name="T96" fmla="*/ 2147483646 w 16941"/>
              <a:gd name="T97" fmla="*/ 2147483646 h 4875"/>
              <a:gd name="T98" fmla="*/ 2147483646 w 16941"/>
              <a:gd name="T99" fmla="*/ 2147483646 h 4875"/>
              <a:gd name="T100" fmla="*/ 2147483646 w 16941"/>
              <a:gd name="T101" fmla="*/ 2147483646 h 4875"/>
              <a:gd name="T102" fmla="*/ 2147483646 w 16941"/>
              <a:gd name="T103" fmla="*/ 2147483646 h 4875"/>
              <a:gd name="T104" fmla="*/ 2147483646 w 16941"/>
              <a:gd name="T105" fmla="*/ 2147483646 h 4875"/>
              <a:gd name="T106" fmla="*/ 2147483646 w 16941"/>
              <a:gd name="T107" fmla="*/ 2147483646 h 4875"/>
              <a:gd name="T108" fmla="*/ 2147483646 w 16941"/>
              <a:gd name="T109" fmla="*/ 2147483646 h 4875"/>
              <a:gd name="T110" fmla="*/ 2147483646 w 16941"/>
              <a:gd name="T111" fmla="*/ 2147483646 h 4875"/>
              <a:gd name="T112" fmla="*/ 2147483646 w 16941"/>
              <a:gd name="T113" fmla="*/ 2147483646 h 4875"/>
              <a:gd name="T114" fmla="*/ 2147483646 w 16941"/>
              <a:gd name="T115" fmla="*/ 2147483646 h 4875"/>
              <a:gd name="T116" fmla="*/ 2147483646 w 16941"/>
              <a:gd name="T117" fmla="*/ 2147483646 h 4875"/>
              <a:gd name="T118" fmla="*/ 2147483646 w 16941"/>
              <a:gd name="T119" fmla="*/ 2147483646 h 4875"/>
              <a:gd name="T120" fmla="*/ 2147483646 w 16941"/>
              <a:gd name="T121" fmla="*/ 2147483646 h 4875"/>
              <a:gd name="T122" fmla="*/ 2147483646 w 16941"/>
              <a:gd name="T123" fmla="*/ 2147483646 h 48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941"/>
              <a:gd name="T187" fmla="*/ 0 h 4875"/>
              <a:gd name="T188" fmla="*/ 16941 w 16941"/>
              <a:gd name="T189" fmla="*/ 4875 h 48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941" h="4875">
                <a:moveTo>
                  <a:pt x="2867" y="2964"/>
                </a:moveTo>
                <a:lnTo>
                  <a:pt x="2856" y="2967"/>
                </a:lnTo>
                <a:lnTo>
                  <a:pt x="2844" y="2972"/>
                </a:lnTo>
                <a:lnTo>
                  <a:pt x="2835" y="2981"/>
                </a:lnTo>
                <a:lnTo>
                  <a:pt x="2827" y="2991"/>
                </a:lnTo>
                <a:lnTo>
                  <a:pt x="2821" y="3007"/>
                </a:lnTo>
                <a:lnTo>
                  <a:pt x="2803" y="3143"/>
                </a:lnTo>
                <a:lnTo>
                  <a:pt x="2861" y="3727"/>
                </a:lnTo>
                <a:lnTo>
                  <a:pt x="3015" y="3649"/>
                </a:lnTo>
                <a:lnTo>
                  <a:pt x="3229" y="3492"/>
                </a:lnTo>
                <a:lnTo>
                  <a:pt x="3444" y="3377"/>
                </a:lnTo>
                <a:lnTo>
                  <a:pt x="3094" y="3084"/>
                </a:lnTo>
                <a:lnTo>
                  <a:pt x="3083" y="3083"/>
                </a:lnTo>
                <a:lnTo>
                  <a:pt x="3075" y="3080"/>
                </a:lnTo>
                <a:lnTo>
                  <a:pt x="3055" y="3069"/>
                </a:lnTo>
                <a:lnTo>
                  <a:pt x="3044" y="3060"/>
                </a:lnTo>
                <a:lnTo>
                  <a:pt x="2995" y="3000"/>
                </a:lnTo>
                <a:lnTo>
                  <a:pt x="2972" y="2983"/>
                </a:lnTo>
                <a:lnTo>
                  <a:pt x="2959" y="2974"/>
                </a:lnTo>
                <a:lnTo>
                  <a:pt x="2933" y="2968"/>
                </a:lnTo>
                <a:lnTo>
                  <a:pt x="2919" y="2968"/>
                </a:lnTo>
                <a:lnTo>
                  <a:pt x="2899" y="2964"/>
                </a:lnTo>
                <a:lnTo>
                  <a:pt x="2882" y="2962"/>
                </a:lnTo>
                <a:lnTo>
                  <a:pt x="2867" y="2964"/>
                </a:lnTo>
                <a:close/>
                <a:moveTo>
                  <a:pt x="12029" y="3184"/>
                </a:moveTo>
                <a:lnTo>
                  <a:pt x="12019" y="3169"/>
                </a:lnTo>
                <a:lnTo>
                  <a:pt x="12007" y="3158"/>
                </a:lnTo>
                <a:lnTo>
                  <a:pt x="11997" y="3152"/>
                </a:lnTo>
                <a:lnTo>
                  <a:pt x="11662" y="3289"/>
                </a:lnTo>
                <a:lnTo>
                  <a:pt x="11630" y="3321"/>
                </a:lnTo>
                <a:lnTo>
                  <a:pt x="11358" y="3436"/>
                </a:lnTo>
                <a:lnTo>
                  <a:pt x="11264" y="3425"/>
                </a:lnTo>
                <a:lnTo>
                  <a:pt x="11190" y="3436"/>
                </a:lnTo>
                <a:lnTo>
                  <a:pt x="11158" y="3415"/>
                </a:lnTo>
                <a:lnTo>
                  <a:pt x="11147" y="3416"/>
                </a:lnTo>
                <a:lnTo>
                  <a:pt x="11140" y="3417"/>
                </a:lnTo>
                <a:lnTo>
                  <a:pt x="11131" y="3420"/>
                </a:lnTo>
                <a:lnTo>
                  <a:pt x="11126" y="3425"/>
                </a:lnTo>
                <a:lnTo>
                  <a:pt x="11140" y="3476"/>
                </a:lnTo>
                <a:lnTo>
                  <a:pt x="11237" y="3680"/>
                </a:lnTo>
                <a:lnTo>
                  <a:pt x="11264" y="3720"/>
                </a:lnTo>
                <a:lnTo>
                  <a:pt x="11294" y="3709"/>
                </a:lnTo>
                <a:lnTo>
                  <a:pt x="11578" y="3635"/>
                </a:lnTo>
                <a:lnTo>
                  <a:pt x="11611" y="3613"/>
                </a:lnTo>
                <a:lnTo>
                  <a:pt x="11644" y="3591"/>
                </a:lnTo>
                <a:lnTo>
                  <a:pt x="11677" y="3568"/>
                </a:lnTo>
                <a:lnTo>
                  <a:pt x="11709" y="3546"/>
                </a:lnTo>
                <a:lnTo>
                  <a:pt x="11742" y="3524"/>
                </a:lnTo>
                <a:lnTo>
                  <a:pt x="11775" y="3502"/>
                </a:lnTo>
                <a:lnTo>
                  <a:pt x="11808" y="3479"/>
                </a:lnTo>
                <a:lnTo>
                  <a:pt x="11840" y="3457"/>
                </a:lnTo>
                <a:lnTo>
                  <a:pt x="11879" y="3425"/>
                </a:lnTo>
                <a:lnTo>
                  <a:pt x="11887" y="3417"/>
                </a:lnTo>
                <a:lnTo>
                  <a:pt x="11889" y="3414"/>
                </a:lnTo>
                <a:lnTo>
                  <a:pt x="11897" y="3408"/>
                </a:lnTo>
                <a:lnTo>
                  <a:pt x="11914" y="3394"/>
                </a:lnTo>
                <a:lnTo>
                  <a:pt x="12029" y="3184"/>
                </a:lnTo>
                <a:close/>
                <a:moveTo>
                  <a:pt x="3094" y="497"/>
                </a:moveTo>
                <a:lnTo>
                  <a:pt x="3095" y="478"/>
                </a:lnTo>
                <a:lnTo>
                  <a:pt x="3098" y="463"/>
                </a:lnTo>
                <a:lnTo>
                  <a:pt x="3104" y="448"/>
                </a:lnTo>
                <a:lnTo>
                  <a:pt x="3114" y="438"/>
                </a:lnTo>
                <a:lnTo>
                  <a:pt x="3348" y="380"/>
                </a:lnTo>
                <a:lnTo>
                  <a:pt x="3367" y="341"/>
                </a:lnTo>
                <a:lnTo>
                  <a:pt x="3391" y="349"/>
                </a:lnTo>
                <a:lnTo>
                  <a:pt x="3400" y="350"/>
                </a:lnTo>
                <a:lnTo>
                  <a:pt x="3403" y="349"/>
                </a:lnTo>
                <a:lnTo>
                  <a:pt x="3406" y="349"/>
                </a:lnTo>
                <a:lnTo>
                  <a:pt x="3413" y="347"/>
                </a:lnTo>
                <a:lnTo>
                  <a:pt x="3415" y="344"/>
                </a:lnTo>
                <a:lnTo>
                  <a:pt x="3415" y="343"/>
                </a:lnTo>
                <a:lnTo>
                  <a:pt x="3418" y="343"/>
                </a:lnTo>
                <a:lnTo>
                  <a:pt x="3424" y="341"/>
                </a:lnTo>
                <a:lnTo>
                  <a:pt x="3447" y="332"/>
                </a:lnTo>
                <a:lnTo>
                  <a:pt x="3492" y="326"/>
                </a:lnTo>
                <a:lnTo>
                  <a:pt x="3535" y="328"/>
                </a:lnTo>
                <a:lnTo>
                  <a:pt x="3576" y="340"/>
                </a:lnTo>
                <a:lnTo>
                  <a:pt x="3612" y="359"/>
                </a:lnTo>
                <a:lnTo>
                  <a:pt x="3644" y="386"/>
                </a:lnTo>
                <a:lnTo>
                  <a:pt x="3675" y="424"/>
                </a:lnTo>
                <a:lnTo>
                  <a:pt x="3704" y="469"/>
                </a:lnTo>
                <a:lnTo>
                  <a:pt x="3816" y="677"/>
                </a:lnTo>
                <a:lnTo>
                  <a:pt x="3845" y="721"/>
                </a:lnTo>
                <a:lnTo>
                  <a:pt x="3849" y="726"/>
                </a:lnTo>
                <a:lnTo>
                  <a:pt x="3852" y="731"/>
                </a:lnTo>
                <a:lnTo>
                  <a:pt x="3854" y="737"/>
                </a:lnTo>
                <a:lnTo>
                  <a:pt x="3856" y="766"/>
                </a:lnTo>
                <a:lnTo>
                  <a:pt x="3848" y="817"/>
                </a:lnTo>
                <a:lnTo>
                  <a:pt x="3795" y="964"/>
                </a:lnTo>
                <a:lnTo>
                  <a:pt x="3779" y="958"/>
                </a:lnTo>
                <a:lnTo>
                  <a:pt x="3764" y="958"/>
                </a:lnTo>
                <a:lnTo>
                  <a:pt x="3748" y="960"/>
                </a:lnTo>
                <a:lnTo>
                  <a:pt x="3721" y="976"/>
                </a:lnTo>
                <a:lnTo>
                  <a:pt x="3691" y="1003"/>
                </a:lnTo>
                <a:lnTo>
                  <a:pt x="3678" y="1021"/>
                </a:lnTo>
                <a:lnTo>
                  <a:pt x="3600" y="1021"/>
                </a:lnTo>
                <a:lnTo>
                  <a:pt x="3571" y="1027"/>
                </a:lnTo>
                <a:lnTo>
                  <a:pt x="3546" y="1026"/>
                </a:lnTo>
                <a:lnTo>
                  <a:pt x="3534" y="1023"/>
                </a:lnTo>
                <a:lnTo>
                  <a:pt x="3523" y="1018"/>
                </a:lnTo>
                <a:lnTo>
                  <a:pt x="3503" y="1003"/>
                </a:lnTo>
                <a:lnTo>
                  <a:pt x="3406" y="983"/>
                </a:lnTo>
                <a:lnTo>
                  <a:pt x="3367" y="965"/>
                </a:lnTo>
                <a:lnTo>
                  <a:pt x="3356" y="958"/>
                </a:lnTo>
                <a:lnTo>
                  <a:pt x="3338" y="941"/>
                </a:lnTo>
                <a:lnTo>
                  <a:pt x="3332" y="933"/>
                </a:lnTo>
                <a:lnTo>
                  <a:pt x="3328" y="924"/>
                </a:lnTo>
                <a:lnTo>
                  <a:pt x="3191" y="847"/>
                </a:lnTo>
                <a:lnTo>
                  <a:pt x="3075" y="750"/>
                </a:lnTo>
                <a:lnTo>
                  <a:pt x="3060" y="746"/>
                </a:lnTo>
                <a:lnTo>
                  <a:pt x="3044" y="743"/>
                </a:lnTo>
                <a:lnTo>
                  <a:pt x="3029" y="735"/>
                </a:lnTo>
                <a:lnTo>
                  <a:pt x="3001" y="710"/>
                </a:lnTo>
                <a:lnTo>
                  <a:pt x="2986" y="695"/>
                </a:lnTo>
                <a:lnTo>
                  <a:pt x="2958" y="652"/>
                </a:lnTo>
                <a:lnTo>
                  <a:pt x="2967" y="653"/>
                </a:lnTo>
                <a:lnTo>
                  <a:pt x="2975" y="653"/>
                </a:lnTo>
                <a:lnTo>
                  <a:pt x="2994" y="649"/>
                </a:lnTo>
                <a:lnTo>
                  <a:pt x="3012" y="638"/>
                </a:lnTo>
                <a:lnTo>
                  <a:pt x="3030" y="622"/>
                </a:lnTo>
                <a:lnTo>
                  <a:pt x="3045" y="598"/>
                </a:lnTo>
                <a:lnTo>
                  <a:pt x="3046" y="594"/>
                </a:lnTo>
                <a:lnTo>
                  <a:pt x="3062" y="570"/>
                </a:lnTo>
                <a:lnTo>
                  <a:pt x="3094" y="497"/>
                </a:lnTo>
                <a:close/>
                <a:moveTo>
                  <a:pt x="15292" y="28"/>
                </a:moveTo>
                <a:lnTo>
                  <a:pt x="15331" y="22"/>
                </a:lnTo>
                <a:lnTo>
                  <a:pt x="15370" y="17"/>
                </a:lnTo>
                <a:lnTo>
                  <a:pt x="15408" y="13"/>
                </a:lnTo>
                <a:lnTo>
                  <a:pt x="15446" y="10"/>
                </a:lnTo>
                <a:lnTo>
                  <a:pt x="15484" y="6"/>
                </a:lnTo>
                <a:lnTo>
                  <a:pt x="15522" y="3"/>
                </a:lnTo>
                <a:lnTo>
                  <a:pt x="15560" y="2"/>
                </a:lnTo>
                <a:lnTo>
                  <a:pt x="15597" y="0"/>
                </a:lnTo>
                <a:lnTo>
                  <a:pt x="15635" y="0"/>
                </a:lnTo>
                <a:lnTo>
                  <a:pt x="15673" y="0"/>
                </a:lnTo>
                <a:lnTo>
                  <a:pt x="15711" y="1"/>
                </a:lnTo>
                <a:lnTo>
                  <a:pt x="15748" y="2"/>
                </a:lnTo>
                <a:lnTo>
                  <a:pt x="15785" y="4"/>
                </a:lnTo>
                <a:lnTo>
                  <a:pt x="15822" y="7"/>
                </a:lnTo>
                <a:lnTo>
                  <a:pt x="15859" y="11"/>
                </a:lnTo>
                <a:lnTo>
                  <a:pt x="15896" y="15"/>
                </a:lnTo>
                <a:lnTo>
                  <a:pt x="15933" y="19"/>
                </a:lnTo>
                <a:lnTo>
                  <a:pt x="15969" y="24"/>
                </a:lnTo>
                <a:lnTo>
                  <a:pt x="16006" y="31"/>
                </a:lnTo>
                <a:lnTo>
                  <a:pt x="16042" y="37"/>
                </a:lnTo>
                <a:lnTo>
                  <a:pt x="16079" y="44"/>
                </a:lnTo>
                <a:lnTo>
                  <a:pt x="16115" y="53"/>
                </a:lnTo>
                <a:lnTo>
                  <a:pt x="16151" y="61"/>
                </a:lnTo>
                <a:lnTo>
                  <a:pt x="16187" y="71"/>
                </a:lnTo>
                <a:lnTo>
                  <a:pt x="16223" y="80"/>
                </a:lnTo>
                <a:lnTo>
                  <a:pt x="16259" y="91"/>
                </a:lnTo>
                <a:lnTo>
                  <a:pt x="16295" y="103"/>
                </a:lnTo>
                <a:lnTo>
                  <a:pt x="16331" y="114"/>
                </a:lnTo>
                <a:lnTo>
                  <a:pt x="16367" y="127"/>
                </a:lnTo>
                <a:lnTo>
                  <a:pt x="16403" y="141"/>
                </a:lnTo>
                <a:lnTo>
                  <a:pt x="16438" y="155"/>
                </a:lnTo>
                <a:lnTo>
                  <a:pt x="16474" y="169"/>
                </a:lnTo>
                <a:lnTo>
                  <a:pt x="16509" y="184"/>
                </a:lnTo>
                <a:lnTo>
                  <a:pt x="16510" y="194"/>
                </a:lnTo>
                <a:lnTo>
                  <a:pt x="16513" y="202"/>
                </a:lnTo>
                <a:lnTo>
                  <a:pt x="16516" y="212"/>
                </a:lnTo>
                <a:lnTo>
                  <a:pt x="16520" y="221"/>
                </a:lnTo>
                <a:lnTo>
                  <a:pt x="16530" y="242"/>
                </a:lnTo>
                <a:lnTo>
                  <a:pt x="16543" y="265"/>
                </a:lnTo>
                <a:lnTo>
                  <a:pt x="16560" y="288"/>
                </a:lnTo>
                <a:lnTo>
                  <a:pt x="16579" y="312"/>
                </a:lnTo>
                <a:lnTo>
                  <a:pt x="16601" y="339"/>
                </a:lnTo>
                <a:lnTo>
                  <a:pt x="16627" y="366"/>
                </a:lnTo>
                <a:lnTo>
                  <a:pt x="16655" y="395"/>
                </a:lnTo>
                <a:lnTo>
                  <a:pt x="16687" y="426"/>
                </a:lnTo>
                <a:lnTo>
                  <a:pt x="16722" y="457"/>
                </a:lnTo>
                <a:lnTo>
                  <a:pt x="16759" y="490"/>
                </a:lnTo>
                <a:lnTo>
                  <a:pt x="16800" y="524"/>
                </a:lnTo>
                <a:lnTo>
                  <a:pt x="16844" y="560"/>
                </a:lnTo>
                <a:lnTo>
                  <a:pt x="16891" y="597"/>
                </a:lnTo>
                <a:lnTo>
                  <a:pt x="16941" y="636"/>
                </a:lnTo>
                <a:lnTo>
                  <a:pt x="16936" y="681"/>
                </a:lnTo>
                <a:lnTo>
                  <a:pt x="16929" y="724"/>
                </a:lnTo>
                <a:lnTo>
                  <a:pt x="16923" y="763"/>
                </a:lnTo>
                <a:lnTo>
                  <a:pt x="16917" y="800"/>
                </a:lnTo>
                <a:lnTo>
                  <a:pt x="16908" y="834"/>
                </a:lnTo>
                <a:lnTo>
                  <a:pt x="16900" y="866"/>
                </a:lnTo>
                <a:lnTo>
                  <a:pt x="16891" y="895"/>
                </a:lnTo>
                <a:lnTo>
                  <a:pt x="16882" y="921"/>
                </a:lnTo>
                <a:lnTo>
                  <a:pt x="16871" y="943"/>
                </a:lnTo>
                <a:lnTo>
                  <a:pt x="16861" y="965"/>
                </a:lnTo>
                <a:lnTo>
                  <a:pt x="16850" y="982"/>
                </a:lnTo>
                <a:lnTo>
                  <a:pt x="16837" y="996"/>
                </a:lnTo>
                <a:lnTo>
                  <a:pt x="16831" y="1003"/>
                </a:lnTo>
                <a:lnTo>
                  <a:pt x="16825" y="1009"/>
                </a:lnTo>
                <a:lnTo>
                  <a:pt x="16818" y="1014"/>
                </a:lnTo>
                <a:lnTo>
                  <a:pt x="16812" y="1019"/>
                </a:lnTo>
                <a:lnTo>
                  <a:pt x="16805" y="1022"/>
                </a:lnTo>
                <a:lnTo>
                  <a:pt x="16798" y="1025"/>
                </a:lnTo>
                <a:lnTo>
                  <a:pt x="16791" y="1027"/>
                </a:lnTo>
                <a:lnTo>
                  <a:pt x="16783" y="1029"/>
                </a:lnTo>
                <a:lnTo>
                  <a:pt x="16705" y="1009"/>
                </a:lnTo>
                <a:lnTo>
                  <a:pt x="16684" y="1013"/>
                </a:lnTo>
                <a:lnTo>
                  <a:pt x="16663" y="1020"/>
                </a:lnTo>
                <a:lnTo>
                  <a:pt x="16642" y="1030"/>
                </a:lnTo>
                <a:lnTo>
                  <a:pt x="16623" y="1044"/>
                </a:lnTo>
                <a:lnTo>
                  <a:pt x="16605" y="1061"/>
                </a:lnTo>
                <a:lnTo>
                  <a:pt x="16587" y="1081"/>
                </a:lnTo>
                <a:lnTo>
                  <a:pt x="16571" y="1104"/>
                </a:lnTo>
                <a:lnTo>
                  <a:pt x="16556" y="1131"/>
                </a:lnTo>
                <a:lnTo>
                  <a:pt x="16541" y="1159"/>
                </a:lnTo>
                <a:lnTo>
                  <a:pt x="16526" y="1192"/>
                </a:lnTo>
                <a:lnTo>
                  <a:pt x="16513" y="1228"/>
                </a:lnTo>
                <a:lnTo>
                  <a:pt x="16501" y="1267"/>
                </a:lnTo>
                <a:lnTo>
                  <a:pt x="16489" y="1372"/>
                </a:lnTo>
                <a:lnTo>
                  <a:pt x="16478" y="1476"/>
                </a:lnTo>
                <a:lnTo>
                  <a:pt x="16471" y="1578"/>
                </a:lnTo>
                <a:lnTo>
                  <a:pt x="16466" y="1677"/>
                </a:lnTo>
                <a:lnTo>
                  <a:pt x="16461" y="1776"/>
                </a:lnTo>
                <a:lnTo>
                  <a:pt x="16460" y="1872"/>
                </a:lnTo>
                <a:lnTo>
                  <a:pt x="16460" y="1967"/>
                </a:lnTo>
                <a:lnTo>
                  <a:pt x="16462" y="2061"/>
                </a:lnTo>
                <a:lnTo>
                  <a:pt x="16466" y="2153"/>
                </a:lnTo>
                <a:lnTo>
                  <a:pt x="16471" y="2244"/>
                </a:lnTo>
                <a:lnTo>
                  <a:pt x="16477" y="2333"/>
                </a:lnTo>
                <a:lnTo>
                  <a:pt x="16485" y="2421"/>
                </a:lnTo>
                <a:lnTo>
                  <a:pt x="16494" y="2507"/>
                </a:lnTo>
                <a:lnTo>
                  <a:pt x="16504" y="2593"/>
                </a:lnTo>
                <a:lnTo>
                  <a:pt x="16515" y="2678"/>
                </a:lnTo>
                <a:lnTo>
                  <a:pt x="16528" y="2762"/>
                </a:lnTo>
                <a:lnTo>
                  <a:pt x="16541" y="2844"/>
                </a:lnTo>
                <a:lnTo>
                  <a:pt x="16555" y="2926"/>
                </a:lnTo>
                <a:lnTo>
                  <a:pt x="16569" y="3006"/>
                </a:lnTo>
                <a:lnTo>
                  <a:pt x="16585" y="3086"/>
                </a:lnTo>
                <a:lnTo>
                  <a:pt x="16618" y="3241"/>
                </a:lnTo>
                <a:lnTo>
                  <a:pt x="16651" y="3395"/>
                </a:lnTo>
                <a:lnTo>
                  <a:pt x="16686" y="3546"/>
                </a:lnTo>
                <a:lnTo>
                  <a:pt x="16721" y="3694"/>
                </a:lnTo>
                <a:lnTo>
                  <a:pt x="16755" y="3840"/>
                </a:lnTo>
                <a:lnTo>
                  <a:pt x="16786" y="3986"/>
                </a:lnTo>
                <a:lnTo>
                  <a:pt x="16648" y="4264"/>
                </a:lnTo>
                <a:lnTo>
                  <a:pt x="16631" y="4298"/>
                </a:lnTo>
                <a:lnTo>
                  <a:pt x="16613" y="4329"/>
                </a:lnTo>
                <a:lnTo>
                  <a:pt x="16595" y="4358"/>
                </a:lnTo>
                <a:lnTo>
                  <a:pt x="16576" y="4386"/>
                </a:lnTo>
                <a:lnTo>
                  <a:pt x="16557" y="4410"/>
                </a:lnTo>
                <a:lnTo>
                  <a:pt x="16538" y="4433"/>
                </a:lnTo>
                <a:lnTo>
                  <a:pt x="16519" y="4454"/>
                </a:lnTo>
                <a:lnTo>
                  <a:pt x="16498" y="4473"/>
                </a:lnTo>
                <a:lnTo>
                  <a:pt x="16478" y="4489"/>
                </a:lnTo>
                <a:lnTo>
                  <a:pt x="16458" y="4503"/>
                </a:lnTo>
                <a:lnTo>
                  <a:pt x="16437" y="4515"/>
                </a:lnTo>
                <a:lnTo>
                  <a:pt x="16417" y="4526"/>
                </a:lnTo>
                <a:lnTo>
                  <a:pt x="16395" y="4533"/>
                </a:lnTo>
                <a:lnTo>
                  <a:pt x="16384" y="4536"/>
                </a:lnTo>
                <a:lnTo>
                  <a:pt x="16373" y="4539"/>
                </a:lnTo>
                <a:lnTo>
                  <a:pt x="16363" y="4540"/>
                </a:lnTo>
                <a:lnTo>
                  <a:pt x="16351" y="4543"/>
                </a:lnTo>
                <a:lnTo>
                  <a:pt x="16273" y="4518"/>
                </a:lnTo>
                <a:lnTo>
                  <a:pt x="16197" y="4494"/>
                </a:lnTo>
                <a:lnTo>
                  <a:pt x="16124" y="4471"/>
                </a:lnTo>
                <a:lnTo>
                  <a:pt x="16035" y="4444"/>
                </a:lnTo>
                <a:lnTo>
                  <a:pt x="15930" y="4413"/>
                </a:lnTo>
                <a:lnTo>
                  <a:pt x="15812" y="4379"/>
                </a:lnTo>
                <a:lnTo>
                  <a:pt x="15685" y="4343"/>
                </a:lnTo>
                <a:lnTo>
                  <a:pt x="15550" y="4306"/>
                </a:lnTo>
                <a:lnTo>
                  <a:pt x="15409" y="4267"/>
                </a:lnTo>
                <a:lnTo>
                  <a:pt x="15265" y="4228"/>
                </a:lnTo>
                <a:lnTo>
                  <a:pt x="15119" y="4188"/>
                </a:lnTo>
                <a:lnTo>
                  <a:pt x="14974" y="4149"/>
                </a:lnTo>
                <a:lnTo>
                  <a:pt x="14832" y="4109"/>
                </a:lnTo>
                <a:lnTo>
                  <a:pt x="14696" y="4072"/>
                </a:lnTo>
                <a:lnTo>
                  <a:pt x="14567" y="4037"/>
                </a:lnTo>
                <a:lnTo>
                  <a:pt x="14449" y="4006"/>
                </a:lnTo>
                <a:lnTo>
                  <a:pt x="14343" y="3976"/>
                </a:lnTo>
                <a:lnTo>
                  <a:pt x="14251" y="3950"/>
                </a:lnTo>
                <a:lnTo>
                  <a:pt x="14514" y="3764"/>
                </a:lnTo>
                <a:lnTo>
                  <a:pt x="14593" y="3766"/>
                </a:lnTo>
                <a:lnTo>
                  <a:pt x="14667" y="3770"/>
                </a:lnTo>
                <a:lnTo>
                  <a:pt x="14739" y="3773"/>
                </a:lnTo>
                <a:lnTo>
                  <a:pt x="14807" y="3777"/>
                </a:lnTo>
                <a:lnTo>
                  <a:pt x="14874" y="3781"/>
                </a:lnTo>
                <a:lnTo>
                  <a:pt x="14938" y="3785"/>
                </a:lnTo>
                <a:lnTo>
                  <a:pt x="14999" y="3791"/>
                </a:lnTo>
                <a:lnTo>
                  <a:pt x="15058" y="3797"/>
                </a:lnTo>
                <a:lnTo>
                  <a:pt x="15171" y="3809"/>
                </a:lnTo>
                <a:lnTo>
                  <a:pt x="15277" y="3821"/>
                </a:lnTo>
                <a:lnTo>
                  <a:pt x="15377" y="3835"/>
                </a:lnTo>
                <a:lnTo>
                  <a:pt x="15475" y="3848"/>
                </a:lnTo>
                <a:lnTo>
                  <a:pt x="15570" y="3862"/>
                </a:lnTo>
                <a:lnTo>
                  <a:pt x="15664" y="3875"/>
                </a:lnTo>
                <a:lnTo>
                  <a:pt x="15758" y="3888"/>
                </a:lnTo>
                <a:lnTo>
                  <a:pt x="15856" y="3901"/>
                </a:lnTo>
                <a:lnTo>
                  <a:pt x="15956" y="3911"/>
                </a:lnTo>
                <a:lnTo>
                  <a:pt x="16061" y="3921"/>
                </a:lnTo>
                <a:lnTo>
                  <a:pt x="16116" y="3925"/>
                </a:lnTo>
                <a:lnTo>
                  <a:pt x="16173" y="3929"/>
                </a:lnTo>
                <a:lnTo>
                  <a:pt x="16232" y="3933"/>
                </a:lnTo>
                <a:lnTo>
                  <a:pt x="16293" y="3935"/>
                </a:lnTo>
                <a:lnTo>
                  <a:pt x="16277" y="3870"/>
                </a:lnTo>
                <a:lnTo>
                  <a:pt x="16262" y="3807"/>
                </a:lnTo>
                <a:lnTo>
                  <a:pt x="16249" y="3742"/>
                </a:lnTo>
                <a:lnTo>
                  <a:pt x="16235" y="3677"/>
                </a:lnTo>
                <a:lnTo>
                  <a:pt x="16222" y="3613"/>
                </a:lnTo>
                <a:lnTo>
                  <a:pt x="16210" y="3548"/>
                </a:lnTo>
                <a:lnTo>
                  <a:pt x="16200" y="3485"/>
                </a:lnTo>
                <a:lnTo>
                  <a:pt x="16189" y="3420"/>
                </a:lnTo>
                <a:lnTo>
                  <a:pt x="16180" y="3356"/>
                </a:lnTo>
                <a:lnTo>
                  <a:pt x="16170" y="3291"/>
                </a:lnTo>
                <a:lnTo>
                  <a:pt x="16162" y="3226"/>
                </a:lnTo>
                <a:lnTo>
                  <a:pt x="16153" y="3162"/>
                </a:lnTo>
                <a:lnTo>
                  <a:pt x="16139" y="3032"/>
                </a:lnTo>
                <a:lnTo>
                  <a:pt x="16127" y="2902"/>
                </a:lnTo>
                <a:lnTo>
                  <a:pt x="16116" y="2772"/>
                </a:lnTo>
                <a:lnTo>
                  <a:pt x="16107" y="2642"/>
                </a:lnTo>
                <a:lnTo>
                  <a:pt x="16098" y="2512"/>
                </a:lnTo>
                <a:lnTo>
                  <a:pt x="16091" y="2381"/>
                </a:lnTo>
                <a:lnTo>
                  <a:pt x="16084" y="2250"/>
                </a:lnTo>
                <a:lnTo>
                  <a:pt x="16079" y="2120"/>
                </a:lnTo>
                <a:lnTo>
                  <a:pt x="16073" y="1989"/>
                </a:lnTo>
                <a:lnTo>
                  <a:pt x="16067" y="1856"/>
                </a:lnTo>
                <a:lnTo>
                  <a:pt x="16061" y="1678"/>
                </a:lnTo>
                <a:lnTo>
                  <a:pt x="16057" y="1519"/>
                </a:lnTo>
                <a:lnTo>
                  <a:pt x="16056" y="1447"/>
                </a:lnTo>
                <a:lnTo>
                  <a:pt x="16056" y="1379"/>
                </a:lnTo>
                <a:lnTo>
                  <a:pt x="16057" y="1316"/>
                </a:lnTo>
                <a:lnTo>
                  <a:pt x="16057" y="1257"/>
                </a:lnTo>
                <a:lnTo>
                  <a:pt x="16059" y="1203"/>
                </a:lnTo>
                <a:lnTo>
                  <a:pt x="16061" y="1153"/>
                </a:lnTo>
                <a:lnTo>
                  <a:pt x="16063" y="1109"/>
                </a:lnTo>
                <a:lnTo>
                  <a:pt x="16067" y="1068"/>
                </a:lnTo>
                <a:lnTo>
                  <a:pt x="16071" y="1032"/>
                </a:lnTo>
                <a:lnTo>
                  <a:pt x="16076" y="1001"/>
                </a:lnTo>
                <a:lnTo>
                  <a:pt x="16081" y="974"/>
                </a:lnTo>
                <a:lnTo>
                  <a:pt x="16087" y="953"/>
                </a:lnTo>
                <a:lnTo>
                  <a:pt x="16093" y="935"/>
                </a:lnTo>
                <a:lnTo>
                  <a:pt x="16100" y="922"/>
                </a:lnTo>
                <a:lnTo>
                  <a:pt x="16108" y="914"/>
                </a:lnTo>
                <a:lnTo>
                  <a:pt x="16116" y="911"/>
                </a:lnTo>
                <a:lnTo>
                  <a:pt x="16254" y="577"/>
                </a:lnTo>
                <a:lnTo>
                  <a:pt x="16242" y="570"/>
                </a:lnTo>
                <a:lnTo>
                  <a:pt x="16229" y="563"/>
                </a:lnTo>
                <a:lnTo>
                  <a:pt x="16217" y="556"/>
                </a:lnTo>
                <a:lnTo>
                  <a:pt x="16203" y="550"/>
                </a:lnTo>
                <a:lnTo>
                  <a:pt x="16173" y="537"/>
                </a:lnTo>
                <a:lnTo>
                  <a:pt x="16139" y="526"/>
                </a:lnTo>
                <a:lnTo>
                  <a:pt x="16103" y="515"/>
                </a:lnTo>
                <a:lnTo>
                  <a:pt x="16063" y="505"/>
                </a:lnTo>
                <a:lnTo>
                  <a:pt x="16020" y="497"/>
                </a:lnTo>
                <a:lnTo>
                  <a:pt x="15974" y="489"/>
                </a:lnTo>
                <a:lnTo>
                  <a:pt x="15925" y="482"/>
                </a:lnTo>
                <a:lnTo>
                  <a:pt x="15872" y="475"/>
                </a:lnTo>
                <a:lnTo>
                  <a:pt x="15815" y="471"/>
                </a:lnTo>
                <a:lnTo>
                  <a:pt x="15775" y="469"/>
                </a:lnTo>
                <a:lnTo>
                  <a:pt x="15736" y="467"/>
                </a:lnTo>
                <a:lnTo>
                  <a:pt x="15697" y="466"/>
                </a:lnTo>
                <a:lnTo>
                  <a:pt x="15658" y="465"/>
                </a:lnTo>
                <a:lnTo>
                  <a:pt x="15619" y="465"/>
                </a:lnTo>
                <a:lnTo>
                  <a:pt x="15579" y="466"/>
                </a:lnTo>
                <a:lnTo>
                  <a:pt x="15541" y="467"/>
                </a:lnTo>
                <a:lnTo>
                  <a:pt x="15502" y="469"/>
                </a:lnTo>
                <a:lnTo>
                  <a:pt x="15464" y="472"/>
                </a:lnTo>
                <a:lnTo>
                  <a:pt x="15426" y="475"/>
                </a:lnTo>
                <a:lnTo>
                  <a:pt x="15388" y="479"/>
                </a:lnTo>
                <a:lnTo>
                  <a:pt x="15350" y="484"/>
                </a:lnTo>
                <a:lnTo>
                  <a:pt x="15311" y="488"/>
                </a:lnTo>
                <a:lnTo>
                  <a:pt x="15273" y="494"/>
                </a:lnTo>
                <a:lnTo>
                  <a:pt x="15235" y="501"/>
                </a:lnTo>
                <a:lnTo>
                  <a:pt x="15198" y="507"/>
                </a:lnTo>
                <a:lnTo>
                  <a:pt x="15160" y="515"/>
                </a:lnTo>
                <a:lnTo>
                  <a:pt x="15123" y="522"/>
                </a:lnTo>
                <a:lnTo>
                  <a:pt x="15086" y="530"/>
                </a:lnTo>
                <a:lnTo>
                  <a:pt x="15048" y="540"/>
                </a:lnTo>
                <a:lnTo>
                  <a:pt x="14974" y="559"/>
                </a:lnTo>
                <a:lnTo>
                  <a:pt x="14900" y="580"/>
                </a:lnTo>
                <a:lnTo>
                  <a:pt x="14825" y="604"/>
                </a:lnTo>
                <a:lnTo>
                  <a:pt x="14751" y="629"/>
                </a:lnTo>
                <a:lnTo>
                  <a:pt x="14678" y="656"/>
                </a:lnTo>
                <a:lnTo>
                  <a:pt x="14604" y="685"/>
                </a:lnTo>
                <a:lnTo>
                  <a:pt x="14553" y="706"/>
                </a:lnTo>
                <a:lnTo>
                  <a:pt x="14504" y="728"/>
                </a:lnTo>
                <a:lnTo>
                  <a:pt x="14455" y="751"/>
                </a:lnTo>
                <a:lnTo>
                  <a:pt x="14405" y="774"/>
                </a:lnTo>
                <a:lnTo>
                  <a:pt x="14356" y="798"/>
                </a:lnTo>
                <a:lnTo>
                  <a:pt x="14308" y="824"/>
                </a:lnTo>
                <a:lnTo>
                  <a:pt x="14259" y="849"/>
                </a:lnTo>
                <a:lnTo>
                  <a:pt x="14210" y="876"/>
                </a:lnTo>
                <a:lnTo>
                  <a:pt x="14163" y="904"/>
                </a:lnTo>
                <a:lnTo>
                  <a:pt x="14114" y="933"/>
                </a:lnTo>
                <a:lnTo>
                  <a:pt x="14066" y="961"/>
                </a:lnTo>
                <a:lnTo>
                  <a:pt x="14020" y="992"/>
                </a:lnTo>
                <a:lnTo>
                  <a:pt x="13972" y="1023"/>
                </a:lnTo>
                <a:lnTo>
                  <a:pt x="13926" y="1055"/>
                </a:lnTo>
                <a:lnTo>
                  <a:pt x="13879" y="1087"/>
                </a:lnTo>
                <a:lnTo>
                  <a:pt x="13564" y="1146"/>
                </a:lnTo>
                <a:lnTo>
                  <a:pt x="13564" y="1127"/>
                </a:lnTo>
                <a:lnTo>
                  <a:pt x="13561" y="1108"/>
                </a:lnTo>
                <a:lnTo>
                  <a:pt x="13559" y="1087"/>
                </a:lnTo>
                <a:lnTo>
                  <a:pt x="13558" y="1067"/>
                </a:lnTo>
                <a:lnTo>
                  <a:pt x="13559" y="1047"/>
                </a:lnTo>
                <a:lnTo>
                  <a:pt x="13560" y="1027"/>
                </a:lnTo>
                <a:lnTo>
                  <a:pt x="13563" y="1006"/>
                </a:lnTo>
                <a:lnTo>
                  <a:pt x="13567" y="986"/>
                </a:lnTo>
                <a:lnTo>
                  <a:pt x="13572" y="965"/>
                </a:lnTo>
                <a:lnTo>
                  <a:pt x="13578" y="945"/>
                </a:lnTo>
                <a:lnTo>
                  <a:pt x="13586" y="923"/>
                </a:lnTo>
                <a:lnTo>
                  <a:pt x="13593" y="902"/>
                </a:lnTo>
                <a:lnTo>
                  <a:pt x="13603" y="880"/>
                </a:lnTo>
                <a:lnTo>
                  <a:pt x="13614" y="859"/>
                </a:lnTo>
                <a:lnTo>
                  <a:pt x="13626" y="838"/>
                </a:lnTo>
                <a:lnTo>
                  <a:pt x="13639" y="815"/>
                </a:lnTo>
                <a:lnTo>
                  <a:pt x="13652" y="793"/>
                </a:lnTo>
                <a:lnTo>
                  <a:pt x="13668" y="771"/>
                </a:lnTo>
                <a:lnTo>
                  <a:pt x="13684" y="749"/>
                </a:lnTo>
                <a:lnTo>
                  <a:pt x="13702" y="726"/>
                </a:lnTo>
                <a:lnTo>
                  <a:pt x="13721" y="703"/>
                </a:lnTo>
                <a:lnTo>
                  <a:pt x="13741" y="681"/>
                </a:lnTo>
                <a:lnTo>
                  <a:pt x="13777" y="643"/>
                </a:lnTo>
                <a:lnTo>
                  <a:pt x="13815" y="606"/>
                </a:lnTo>
                <a:lnTo>
                  <a:pt x="13855" y="571"/>
                </a:lnTo>
                <a:lnTo>
                  <a:pt x="13895" y="536"/>
                </a:lnTo>
                <a:lnTo>
                  <a:pt x="13936" y="503"/>
                </a:lnTo>
                <a:lnTo>
                  <a:pt x="13980" y="471"/>
                </a:lnTo>
                <a:lnTo>
                  <a:pt x="14023" y="442"/>
                </a:lnTo>
                <a:lnTo>
                  <a:pt x="14068" y="412"/>
                </a:lnTo>
                <a:lnTo>
                  <a:pt x="14114" y="384"/>
                </a:lnTo>
                <a:lnTo>
                  <a:pt x="14162" y="357"/>
                </a:lnTo>
                <a:lnTo>
                  <a:pt x="14209" y="331"/>
                </a:lnTo>
                <a:lnTo>
                  <a:pt x="14258" y="307"/>
                </a:lnTo>
                <a:lnTo>
                  <a:pt x="14308" y="284"/>
                </a:lnTo>
                <a:lnTo>
                  <a:pt x="14357" y="262"/>
                </a:lnTo>
                <a:lnTo>
                  <a:pt x="14408" y="240"/>
                </a:lnTo>
                <a:lnTo>
                  <a:pt x="14459" y="220"/>
                </a:lnTo>
                <a:lnTo>
                  <a:pt x="14511" y="201"/>
                </a:lnTo>
                <a:lnTo>
                  <a:pt x="14563" y="183"/>
                </a:lnTo>
                <a:lnTo>
                  <a:pt x="14616" y="166"/>
                </a:lnTo>
                <a:lnTo>
                  <a:pt x="14668" y="150"/>
                </a:lnTo>
                <a:lnTo>
                  <a:pt x="14721" y="136"/>
                </a:lnTo>
                <a:lnTo>
                  <a:pt x="14774" y="122"/>
                </a:lnTo>
                <a:lnTo>
                  <a:pt x="14827" y="108"/>
                </a:lnTo>
                <a:lnTo>
                  <a:pt x="14879" y="96"/>
                </a:lnTo>
                <a:lnTo>
                  <a:pt x="14932" y="85"/>
                </a:lnTo>
                <a:lnTo>
                  <a:pt x="14984" y="74"/>
                </a:lnTo>
                <a:lnTo>
                  <a:pt x="15037" y="65"/>
                </a:lnTo>
                <a:lnTo>
                  <a:pt x="15089" y="56"/>
                </a:lnTo>
                <a:lnTo>
                  <a:pt x="15141" y="48"/>
                </a:lnTo>
                <a:lnTo>
                  <a:pt x="15192" y="40"/>
                </a:lnTo>
                <a:lnTo>
                  <a:pt x="15243" y="34"/>
                </a:lnTo>
                <a:lnTo>
                  <a:pt x="15292" y="28"/>
                </a:lnTo>
                <a:close/>
                <a:moveTo>
                  <a:pt x="15095" y="832"/>
                </a:moveTo>
                <a:lnTo>
                  <a:pt x="15122" y="842"/>
                </a:lnTo>
                <a:lnTo>
                  <a:pt x="15148" y="852"/>
                </a:lnTo>
                <a:lnTo>
                  <a:pt x="15175" y="864"/>
                </a:lnTo>
                <a:lnTo>
                  <a:pt x="15201" y="876"/>
                </a:lnTo>
                <a:lnTo>
                  <a:pt x="15227" y="887"/>
                </a:lnTo>
                <a:lnTo>
                  <a:pt x="15252" y="899"/>
                </a:lnTo>
                <a:lnTo>
                  <a:pt x="15277" y="913"/>
                </a:lnTo>
                <a:lnTo>
                  <a:pt x="15302" y="925"/>
                </a:lnTo>
                <a:lnTo>
                  <a:pt x="15326" y="939"/>
                </a:lnTo>
                <a:lnTo>
                  <a:pt x="15351" y="954"/>
                </a:lnTo>
                <a:lnTo>
                  <a:pt x="15374" y="968"/>
                </a:lnTo>
                <a:lnTo>
                  <a:pt x="15397" y="984"/>
                </a:lnTo>
                <a:lnTo>
                  <a:pt x="15421" y="999"/>
                </a:lnTo>
                <a:lnTo>
                  <a:pt x="15444" y="1014"/>
                </a:lnTo>
                <a:lnTo>
                  <a:pt x="15466" y="1031"/>
                </a:lnTo>
                <a:lnTo>
                  <a:pt x="15488" y="1048"/>
                </a:lnTo>
                <a:lnTo>
                  <a:pt x="15409" y="1166"/>
                </a:lnTo>
                <a:lnTo>
                  <a:pt x="15232" y="1166"/>
                </a:lnTo>
                <a:lnTo>
                  <a:pt x="14939" y="1245"/>
                </a:lnTo>
                <a:lnTo>
                  <a:pt x="14997" y="1422"/>
                </a:lnTo>
                <a:lnTo>
                  <a:pt x="15036" y="1618"/>
                </a:lnTo>
                <a:lnTo>
                  <a:pt x="15058" y="1616"/>
                </a:lnTo>
                <a:lnTo>
                  <a:pt x="15080" y="1614"/>
                </a:lnTo>
                <a:lnTo>
                  <a:pt x="15101" y="1613"/>
                </a:lnTo>
                <a:lnTo>
                  <a:pt x="15121" y="1613"/>
                </a:lnTo>
                <a:lnTo>
                  <a:pt x="15141" y="1613"/>
                </a:lnTo>
                <a:lnTo>
                  <a:pt x="15161" y="1614"/>
                </a:lnTo>
                <a:lnTo>
                  <a:pt x="15180" y="1615"/>
                </a:lnTo>
                <a:lnTo>
                  <a:pt x="15198" y="1617"/>
                </a:lnTo>
                <a:lnTo>
                  <a:pt x="15216" y="1619"/>
                </a:lnTo>
                <a:lnTo>
                  <a:pt x="15234" y="1622"/>
                </a:lnTo>
                <a:lnTo>
                  <a:pt x="15251" y="1625"/>
                </a:lnTo>
                <a:lnTo>
                  <a:pt x="15268" y="1630"/>
                </a:lnTo>
                <a:lnTo>
                  <a:pt x="15285" y="1635"/>
                </a:lnTo>
                <a:lnTo>
                  <a:pt x="15301" y="1640"/>
                </a:lnTo>
                <a:lnTo>
                  <a:pt x="15316" y="1645"/>
                </a:lnTo>
                <a:lnTo>
                  <a:pt x="15332" y="1652"/>
                </a:lnTo>
                <a:lnTo>
                  <a:pt x="15345" y="1659"/>
                </a:lnTo>
                <a:lnTo>
                  <a:pt x="15359" y="1667"/>
                </a:lnTo>
                <a:lnTo>
                  <a:pt x="15373" y="1675"/>
                </a:lnTo>
                <a:lnTo>
                  <a:pt x="15387" y="1684"/>
                </a:lnTo>
                <a:lnTo>
                  <a:pt x="15399" y="1693"/>
                </a:lnTo>
                <a:lnTo>
                  <a:pt x="15411" y="1703"/>
                </a:lnTo>
                <a:lnTo>
                  <a:pt x="15423" y="1713"/>
                </a:lnTo>
                <a:lnTo>
                  <a:pt x="15434" y="1725"/>
                </a:lnTo>
                <a:lnTo>
                  <a:pt x="15445" y="1737"/>
                </a:lnTo>
                <a:lnTo>
                  <a:pt x="15455" y="1748"/>
                </a:lnTo>
                <a:lnTo>
                  <a:pt x="15465" y="1761"/>
                </a:lnTo>
                <a:lnTo>
                  <a:pt x="15475" y="1775"/>
                </a:lnTo>
                <a:lnTo>
                  <a:pt x="15484" y="1788"/>
                </a:lnTo>
                <a:lnTo>
                  <a:pt x="15493" y="1803"/>
                </a:lnTo>
                <a:lnTo>
                  <a:pt x="15501" y="1818"/>
                </a:lnTo>
                <a:lnTo>
                  <a:pt x="15508" y="1834"/>
                </a:lnTo>
                <a:lnTo>
                  <a:pt x="15527" y="1853"/>
                </a:lnTo>
                <a:lnTo>
                  <a:pt x="15531" y="1877"/>
                </a:lnTo>
                <a:lnTo>
                  <a:pt x="15531" y="1903"/>
                </a:lnTo>
                <a:lnTo>
                  <a:pt x="15531" y="1927"/>
                </a:lnTo>
                <a:lnTo>
                  <a:pt x="15527" y="1953"/>
                </a:lnTo>
                <a:lnTo>
                  <a:pt x="15523" y="1977"/>
                </a:lnTo>
                <a:lnTo>
                  <a:pt x="15517" y="2002"/>
                </a:lnTo>
                <a:lnTo>
                  <a:pt x="15509" y="2028"/>
                </a:lnTo>
                <a:lnTo>
                  <a:pt x="15499" y="2053"/>
                </a:lnTo>
                <a:lnTo>
                  <a:pt x="15487" y="2079"/>
                </a:lnTo>
                <a:lnTo>
                  <a:pt x="15475" y="2104"/>
                </a:lnTo>
                <a:lnTo>
                  <a:pt x="15459" y="2130"/>
                </a:lnTo>
                <a:lnTo>
                  <a:pt x="15442" y="2156"/>
                </a:lnTo>
                <a:lnTo>
                  <a:pt x="15423" y="2182"/>
                </a:lnTo>
                <a:lnTo>
                  <a:pt x="15403" y="2208"/>
                </a:lnTo>
                <a:lnTo>
                  <a:pt x="15380" y="2234"/>
                </a:lnTo>
                <a:lnTo>
                  <a:pt x="15356" y="2261"/>
                </a:lnTo>
                <a:lnTo>
                  <a:pt x="15329" y="2287"/>
                </a:lnTo>
                <a:lnTo>
                  <a:pt x="15302" y="2314"/>
                </a:lnTo>
                <a:lnTo>
                  <a:pt x="15272" y="2340"/>
                </a:lnTo>
                <a:lnTo>
                  <a:pt x="15241" y="2368"/>
                </a:lnTo>
                <a:lnTo>
                  <a:pt x="15208" y="2394"/>
                </a:lnTo>
                <a:lnTo>
                  <a:pt x="15173" y="2421"/>
                </a:lnTo>
                <a:lnTo>
                  <a:pt x="15136" y="2448"/>
                </a:lnTo>
                <a:lnTo>
                  <a:pt x="15097" y="2476"/>
                </a:lnTo>
                <a:lnTo>
                  <a:pt x="15056" y="2503"/>
                </a:lnTo>
                <a:lnTo>
                  <a:pt x="15014" y="2531"/>
                </a:lnTo>
                <a:lnTo>
                  <a:pt x="14971" y="2558"/>
                </a:lnTo>
                <a:lnTo>
                  <a:pt x="14924" y="2586"/>
                </a:lnTo>
                <a:lnTo>
                  <a:pt x="14876" y="2613"/>
                </a:lnTo>
                <a:lnTo>
                  <a:pt x="14827" y="2641"/>
                </a:lnTo>
                <a:lnTo>
                  <a:pt x="14776" y="2669"/>
                </a:lnTo>
                <a:lnTo>
                  <a:pt x="14723" y="2697"/>
                </a:lnTo>
                <a:lnTo>
                  <a:pt x="14604" y="2854"/>
                </a:lnTo>
                <a:lnTo>
                  <a:pt x="14650" y="2842"/>
                </a:lnTo>
                <a:lnTo>
                  <a:pt x="14693" y="2829"/>
                </a:lnTo>
                <a:lnTo>
                  <a:pt x="14734" y="2817"/>
                </a:lnTo>
                <a:lnTo>
                  <a:pt x="14774" y="2804"/>
                </a:lnTo>
                <a:lnTo>
                  <a:pt x="14811" y="2791"/>
                </a:lnTo>
                <a:lnTo>
                  <a:pt x="14846" y="2777"/>
                </a:lnTo>
                <a:lnTo>
                  <a:pt x="14878" y="2765"/>
                </a:lnTo>
                <a:lnTo>
                  <a:pt x="14909" y="2751"/>
                </a:lnTo>
                <a:lnTo>
                  <a:pt x="14938" y="2737"/>
                </a:lnTo>
                <a:lnTo>
                  <a:pt x="14964" y="2723"/>
                </a:lnTo>
                <a:lnTo>
                  <a:pt x="14987" y="2710"/>
                </a:lnTo>
                <a:lnTo>
                  <a:pt x="15010" y="2696"/>
                </a:lnTo>
                <a:lnTo>
                  <a:pt x="15030" y="2682"/>
                </a:lnTo>
                <a:lnTo>
                  <a:pt x="15047" y="2667"/>
                </a:lnTo>
                <a:lnTo>
                  <a:pt x="15063" y="2654"/>
                </a:lnTo>
                <a:lnTo>
                  <a:pt x="15076" y="2639"/>
                </a:lnTo>
                <a:lnTo>
                  <a:pt x="15095" y="2639"/>
                </a:lnTo>
                <a:lnTo>
                  <a:pt x="15449" y="2795"/>
                </a:lnTo>
                <a:lnTo>
                  <a:pt x="15469" y="2933"/>
                </a:lnTo>
                <a:lnTo>
                  <a:pt x="15371" y="3051"/>
                </a:lnTo>
                <a:lnTo>
                  <a:pt x="15311" y="3051"/>
                </a:lnTo>
                <a:lnTo>
                  <a:pt x="15265" y="3059"/>
                </a:lnTo>
                <a:lnTo>
                  <a:pt x="15214" y="3070"/>
                </a:lnTo>
                <a:lnTo>
                  <a:pt x="15161" y="3081"/>
                </a:lnTo>
                <a:lnTo>
                  <a:pt x="15108" y="3094"/>
                </a:lnTo>
                <a:lnTo>
                  <a:pt x="15055" y="3107"/>
                </a:lnTo>
                <a:lnTo>
                  <a:pt x="15002" y="3119"/>
                </a:lnTo>
                <a:lnTo>
                  <a:pt x="14949" y="3133"/>
                </a:lnTo>
                <a:lnTo>
                  <a:pt x="14896" y="3148"/>
                </a:lnTo>
                <a:lnTo>
                  <a:pt x="14845" y="3162"/>
                </a:lnTo>
                <a:lnTo>
                  <a:pt x="14792" y="3177"/>
                </a:lnTo>
                <a:lnTo>
                  <a:pt x="14740" y="3192"/>
                </a:lnTo>
                <a:lnTo>
                  <a:pt x="14687" y="3207"/>
                </a:lnTo>
                <a:lnTo>
                  <a:pt x="14635" y="3223"/>
                </a:lnTo>
                <a:lnTo>
                  <a:pt x="14583" y="3238"/>
                </a:lnTo>
                <a:lnTo>
                  <a:pt x="14531" y="3254"/>
                </a:lnTo>
                <a:lnTo>
                  <a:pt x="14478" y="3270"/>
                </a:lnTo>
                <a:lnTo>
                  <a:pt x="14426" y="3286"/>
                </a:lnTo>
                <a:lnTo>
                  <a:pt x="14374" y="3302"/>
                </a:lnTo>
                <a:lnTo>
                  <a:pt x="14273" y="3334"/>
                </a:lnTo>
                <a:lnTo>
                  <a:pt x="14166" y="3368"/>
                </a:lnTo>
                <a:lnTo>
                  <a:pt x="14055" y="3404"/>
                </a:lnTo>
                <a:lnTo>
                  <a:pt x="14055" y="3345"/>
                </a:lnTo>
                <a:lnTo>
                  <a:pt x="14192" y="3306"/>
                </a:lnTo>
                <a:lnTo>
                  <a:pt x="14153" y="3286"/>
                </a:lnTo>
                <a:lnTo>
                  <a:pt x="14153" y="3246"/>
                </a:lnTo>
                <a:lnTo>
                  <a:pt x="14016" y="3306"/>
                </a:lnTo>
                <a:lnTo>
                  <a:pt x="13899" y="3306"/>
                </a:lnTo>
                <a:lnTo>
                  <a:pt x="13820" y="3267"/>
                </a:lnTo>
                <a:lnTo>
                  <a:pt x="13801" y="3090"/>
                </a:lnTo>
                <a:lnTo>
                  <a:pt x="13809" y="3069"/>
                </a:lnTo>
                <a:lnTo>
                  <a:pt x="13819" y="3046"/>
                </a:lnTo>
                <a:lnTo>
                  <a:pt x="13830" y="3025"/>
                </a:lnTo>
                <a:lnTo>
                  <a:pt x="13843" y="3004"/>
                </a:lnTo>
                <a:lnTo>
                  <a:pt x="13858" y="2983"/>
                </a:lnTo>
                <a:lnTo>
                  <a:pt x="13875" y="2963"/>
                </a:lnTo>
                <a:lnTo>
                  <a:pt x="13893" y="2943"/>
                </a:lnTo>
                <a:lnTo>
                  <a:pt x="13913" y="2922"/>
                </a:lnTo>
                <a:lnTo>
                  <a:pt x="13935" y="2903"/>
                </a:lnTo>
                <a:lnTo>
                  <a:pt x="13958" y="2884"/>
                </a:lnTo>
                <a:lnTo>
                  <a:pt x="13983" y="2865"/>
                </a:lnTo>
                <a:lnTo>
                  <a:pt x="14010" y="2847"/>
                </a:lnTo>
                <a:lnTo>
                  <a:pt x="14039" y="2828"/>
                </a:lnTo>
                <a:lnTo>
                  <a:pt x="14068" y="2811"/>
                </a:lnTo>
                <a:lnTo>
                  <a:pt x="14100" y="2793"/>
                </a:lnTo>
                <a:lnTo>
                  <a:pt x="14134" y="2776"/>
                </a:lnTo>
                <a:lnTo>
                  <a:pt x="14115" y="2579"/>
                </a:lnTo>
                <a:lnTo>
                  <a:pt x="14111" y="2550"/>
                </a:lnTo>
                <a:lnTo>
                  <a:pt x="14108" y="2520"/>
                </a:lnTo>
                <a:lnTo>
                  <a:pt x="14107" y="2492"/>
                </a:lnTo>
                <a:lnTo>
                  <a:pt x="14108" y="2462"/>
                </a:lnTo>
                <a:lnTo>
                  <a:pt x="14110" y="2433"/>
                </a:lnTo>
                <a:lnTo>
                  <a:pt x="14114" y="2405"/>
                </a:lnTo>
                <a:lnTo>
                  <a:pt x="14119" y="2376"/>
                </a:lnTo>
                <a:lnTo>
                  <a:pt x="14127" y="2347"/>
                </a:lnTo>
                <a:lnTo>
                  <a:pt x="14135" y="2319"/>
                </a:lnTo>
                <a:lnTo>
                  <a:pt x="14146" y="2290"/>
                </a:lnTo>
                <a:lnTo>
                  <a:pt x="14157" y="2263"/>
                </a:lnTo>
                <a:lnTo>
                  <a:pt x="14171" y="2234"/>
                </a:lnTo>
                <a:lnTo>
                  <a:pt x="14187" y="2207"/>
                </a:lnTo>
                <a:lnTo>
                  <a:pt x="14203" y="2178"/>
                </a:lnTo>
                <a:lnTo>
                  <a:pt x="14222" y="2151"/>
                </a:lnTo>
                <a:lnTo>
                  <a:pt x="14242" y="2123"/>
                </a:lnTo>
                <a:lnTo>
                  <a:pt x="14263" y="2095"/>
                </a:lnTo>
                <a:lnTo>
                  <a:pt x="14287" y="2068"/>
                </a:lnTo>
                <a:lnTo>
                  <a:pt x="14312" y="2040"/>
                </a:lnTo>
                <a:lnTo>
                  <a:pt x="14338" y="2014"/>
                </a:lnTo>
                <a:lnTo>
                  <a:pt x="14366" y="1986"/>
                </a:lnTo>
                <a:lnTo>
                  <a:pt x="14396" y="1960"/>
                </a:lnTo>
                <a:lnTo>
                  <a:pt x="14427" y="1932"/>
                </a:lnTo>
                <a:lnTo>
                  <a:pt x="14460" y="1906"/>
                </a:lnTo>
                <a:lnTo>
                  <a:pt x="14495" y="1879"/>
                </a:lnTo>
                <a:lnTo>
                  <a:pt x="14531" y="1853"/>
                </a:lnTo>
                <a:lnTo>
                  <a:pt x="14568" y="1827"/>
                </a:lnTo>
                <a:lnTo>
                  <a:pt x="14607" y="1800"/>
                </a:lnTo>
                <a:lnTo>
                  <a:pt x="14649" y="1775"/>
                </a:lnTo>
                <a:lnTo>
                  <a:pt x="14691" y="1748"/>
                </a:lnTo>
                <a:lnTo>
                  <a:pt x="14735" y="1722"/>
                </a:lnTo>
                <a:lnTo>
                  <a:pt x="14781" y="1696"/>
                </a:lnTo>
                <a:lnTo>
                  <a:pt x="14786" y="1696"/>
                </a:lnTo>
                <a:lnTo>
                  <a:pt x="14791" y="1695"/>
                </a:lnTo>
                <a:lnTo>
                  <a:pt x="14796" y="1693"/>
                </a:lnTo>
                <a:lnTo>
                  <a:pt x="14800" y="1690"/>
                </a:lnTo>
                <a:lnTo>
                  <a:pt x="14804" y="1687"/>
                </a:lnTo>
                <a:lnTo>
                  <a:pt x="14809" y="1681"/>
                </a:lnTo>
                <a:lnTo>
                  <a:pt x="14812" y="1676"/>
                </a:lnTo>
                <a:lnTo>
                  <a:pt x="14816" y="1671"/>
                </a:lnTo>
                <a:lnTo>
                  <a:pt x="14822" y="1656"/>
                </a:lnTo>
                <a:lnTo>
                  <a:pt x="14830" y="1638"/>
                </a:lnTo>
                <a:lnTo>
                  <a:pt x="14835" y="1618"/>
                </a:lnTo>
                <a:lnTo>
                  <a:pt x="14840" y="1594"/>
                </a:lnTo>
                <a:lnTo>
                  <a:pt x="14845" y="1566"/>
                </a:lnTo>
                <a:lnTo>
                  <a:pt x="14849" y="1535"/>
                </a:lnTo>
                <a:lnTo>
                  <a:pt x="14852" y="1501"/>
                </a:lnTo>
                <a:lnTo>
                  <a:pt x="14855" y="1464"/>
                </a:lnTo>
                <a:lnTo>
                  <a:pt x="14857" y="1424"/>
                </a:lnTo>
                <a:lnTo>
                  <a:pt x="14858" y="1381"/>
                </a:lnTo>
                <a:lnTo>
                  <a:pt x="14859" y="1333"/>
                </a:lnTo>
                <a:lnTo>
                  <a:pt x="14860" y="1283"/>
                </a:lnTo>
                <a:lnTo>
                  <a:pt x="14786" y="1294"/>
                </a:lnTo>
                <a:lnTo>
                  <a:pt x="14717" y="1305"/>
                </a:lnTo>
                <a:lnTo>
                  <a:pt x="14654" y="1316"/>
                </a:lnTo>
                <a:lnTo>
                  <a:pt x="14595" y="1328"/>
                </a:lnTo>
                <a:lnTo>
                  <a:pt x="14541" y="1341"/>
                </a:lnTo>
                <a:lnTo>
                  <a:pt x="14492" y="1354"/>
                </a:lnTo>
                <a:lnTo>
                  <a:pt x="14470" y="1361"/>
                </a:lnTo>
                <a:lnTo>
                  <a:pt x="14447" y="1368"/>
                </a:lnTo>
                <a:lnTo>
                  <a:pt x="14427" y="1374"/>
                </a:lnTo>
                <a:lnTo>
                  <a:pt x="14408" y="1382"/>
                </a:lnTo>
                <a:lnTo>
                  <a:pt x="14390" y="1389"/>
                </a:lnTo>
                <a:lnTo>
                  <a:pt x="14374" y="1397"/>
                </a:lnTo>
                <a:lnTo>
                  <a:pt x="14359" y="1405"/>
                </a:lnTo>
                <a:lnTo>
                  <a:pt x="14345" y="1413"/>
                </a:lnTo>
                <a:lnTo>
                  <a:pt x="14332" y="1421"/>
                </a:lnTo>
                <a:lnTo>
                  <a:pt x="14320" y="1429"/>
                </a:lnTo>
                <a:lnTo>
                  <a:pt x="14310" y="1438"/>
                </a:lnTo>
                <a:lnTo>
                  <a:pt x="14300" y="1446"/>
                </a:lnTo>
                <a:lnTo>
                  <a:pt x="14293" y="1455"/>
                </a:lnTo>
                <a:lnTo>
                  <a:pt x="14285" y="1463"/>
                </a:lnTo>
                <a:lnTo>
                  <a:pt x="14280" y="1473"/>
                </a:lnTo>
                <a:lnTo>
                  <a:pt x="14276" y="1481"/>
                </a:lnTo>
                <a:lnTo>
                  <a:pt x="14273" y="1491"/>
                </a:lnTo>
                <a:lnTo>
                  <a:pt x="14271" y="1500"/>
                </a:lnTo>
                <a:lnTo>
                  <a:pt x="14271" y="1510"/>
                </a:lnTo>
                <a:lnTo>
                  <a:pt x="14271" y="1519"/>
                </a:lnTo>
                <a:lnTo>
                  <a:pt x="14252" y="1519"/>
                </a:lnTo>
                <a:lnTo>
                  <a:pt x="14153" y="1460"/>
                </a:lnTo>
                <a:lnTo>
                  <a:pt x="14134" y="1343"/>
                </a:lnTo>
                <a:lnTo>
                  <a:pt x="14186" y="1297"/>
                </a:lnTo>
                <a:lnTo>
                  <a:pt x="14239" y="1254"/>
                </a:lnTo>
                <a:lnTo>
                  <a:pt x="14293" y="1211"/>
                </a:lnTo>
                <a:lnTo>
                  <a:pt x="14348" y="1171"/>
                </a:lnTo>
                <a:lnTo>
                  <a:pt x="14377" y="1152"/>
                </a:lnTo>
                <a:lnTo>
                  <a:pt x="14405" y="1133"/>
                </a:lnTo>
                <a:lnTo>
                  <a:pt x="14434" y="1114"/>
                </a:lnTo>
                <a:lnTo>
                  <a:pt x="14463" y="1096"/>
                </a:lnTo>
                <a:lnTo>
                  <a:pt x="14492" y="1079"/>
                </a:lnTo>
                <a:lnTo>
                  <a:pt x="14522" y="1062"/>
                </a:lnTo>
                <a:lnTo>
                  <a:pt x="14551" y="1045"/>
                </a:lnTo>
                <a:lnTo>
                  <a:pt x="14582" y="1029"/>
                </a:lnTo>
                <a:lnTo>
                  <a:pt x="14613" y="1013"/>
                </a:lnTo>
                <a:lnTo>
                  <a:pt x="14642" y="999"/>
                </a:lnTo>
                <a:lnTo>
                  <a:pt x="14705" y="970"/>
                </a:lnTo>
                <a:lnTo>
                  <a:pt x="14767" y="942"/>
                </a:lnTo>
                <a:lnTo>
                  <a:pt x="14831" y="917"/>
                </a:lnTo>
                <a:lnTo>
                  <a:pt x="14894" y="892"/>
                </a:lnTo>
                <a:lnTo>
                  <a:pt x="14960" y="870"/>
                </a:lnTo>
                <a:lnTo>
                  <a:pt x="15027" y="850"/>
                </a:lnTo>
                <a:lnTo>
                  <a:pt x="15095" y="832"/>
                </a:lnTo>
                <a:close/>
                <a:moveTo>
                  <a:pt x="12897" y="1343"/>
                </a:moveTo>
                <a:lnTo>
                  <a:pt x="12918" y="1342"/>
                </a:lnTo>
                <a:lnTo>
                  <a:pt x="12939" y="1341"/>
                </a:lnTo>
                <a:lnTo>
                  <a:pt x="12959" y="1342"/>
                </a:lnTo>
                <a:lnTo>
                  <a:pt x="12980" y="1344"/>
                </a:lnTo>
                <a:lnTo>
                  <a:pt x="13000" y="1347"/>
                </a:lnTo>
                <a:lnTo>
                  <a:pt x="13021" y="1351"/>
                </a:lnTo>
                <a:lnTo>
                  <a:pt x="13041" y="1356"/>
                </a:lnTo>
                <a:lnTo>
                  <a:pt x="13062" y="1364"/>
                </a:lnTo>
                <a:lnTo>
                  <a:pt x="13082" y="1372"/>
                </a:lnTo>
                <a:lnTo>
                  <a:pt x="13102" y="1382"/>
                </a:lnTo>
                <a:lnTo>
                  <a:pt x="13122" y="1392"/>
                </a:lnTo>
                <a:lnTo>
                  <a:pt x="13142" y="1404"/>
                </a:lnTo>
                <a:lnTo>
                  <a:pt x="13162" y="1418"/>
                </a:lnTo>
                <a:lnTo>
                  <a:pt x="13181" y="1433"/>
                </a:lnTo>
                <a:lnTo>
                  <a:pt x="13201" y="1449"/>
                </a:lnTo>
                <a:lnTo>
                  <a:pt x="13221" y="1465"/>
                </a:lnTo>
                <a:lnTo>
                  <a:pt x="13240" y="1483"/>
                </a:lnTo>
                <a:lnTo>
                  <a:pt x="13261" y="1504"/>
                </a:lnTo>
                <a:lnTo>
                  <a:pt x="13280" y="1525"/>
                </a:lnTo>
                <a:lnTo>
                  <a:pt x="13299" y="1547"/>
                </a:lnTo>
                <a:lnTo>
                  <a:pt x="13318" y="1570"/>
                </a:lnTo>
                <a:lnTo>
                  <a:pt x="13338" y="1595"/>
                </a:lnTo>
                <a:lnTo>
                  <a:pt x="13357" y="1621"/>
                </a:lnTo>
                <a:lnTo>
                  <a:pt x="13376" y="1648"/>
                </a:lnTo>
                <a:lnTo>
                  <a:pt x="13394" y="1676"/>
                </a:lnTo>
                <a:lnTo>
                  <a:pt x="13413" y="1707"/>
                </a:lnTo>
                <a:lnTo>
                  <a:pt x="13432" y="1738"/>
                </a:lnTo>
                <a:lnTo>
                  <a:pt x="13451" y="1769"/>
                </a:lnTo>
                <a:lnTo>
                  <a:pt x="13469" y="1803"/>
                </a:lnTo>
                <a:lnTo>
                  <a:pt x="13488" y="1838"/>
                </a:lnTo>
                <a:lnTo>
                  <a:pt x="13506" y="1874"/>
                </a:lnTo>
                <a:lnTo>
                  <a:pt x="13525" y="1911"/>
                </a:lnTo>
                <a:lnTo>
                  <a:pt x="13534" y="1956"/>
                </a:lnTo>
                <a:lnTo>
                  <a:pt x="13541" y="2000"/>
                </a:lnTo>
                <a:lnTo>
                  <a:pt x="13549" y="2044"/>
                </a:lnTo>
                <a:lnTo>
                  <a:pt x="13555" y="2087"/>
                </a:lnTo>
                <a:lnTo>
                  <a:pt x="13560" y="2130"/>
                </a:lnTo>
                <a:lnTo>
                  <a:pt x="13564" y="2174"/>
                </a:lnTo>
                <a:lnTo>
                  <a:pt x="13569" y="2217"/>
                </a:lnTo>
                <a:lnTo>
                  <a:pt x="13572" y="2261"/>
                </a:lnTo>
                <a:lnTo>
                  <a:pt x="13575" y="2303"/>
                </a:lnTo>
                <a:lnTo>
                  <a:pt x="13577" y="2346"/>
                </a:lnTo>
                <a:lnTo>
                  <a:pt x="13578" y="2389"/>
                </a:lnTo>
                <a:lnTo>
                  <a:pt x="13578" y="2431"/>
                </a:lnTo>
                <a:lnTo>
                  <a:pt x="13578" y="2474"/>
                </a:lnTo>
                <a:lnTo>
                  <a:pt x="13577" y="2516"/>
                </a:lnTo>
                <a:lnTo>
                  <a:pt x="13576" y="2558"/>
                </a:lnTo>
                <a:lnTo>
                  <a:pt x="13574" y="2601"/>
                </a:lnTo>
                <a:lnTo>
                  <a:pt x="13572" y="2643"/>
                </a:lnTo>
                <a:lnTo>
                  <a:pt x="13569" y="2685"/>
                </a:lnTo>
                <a:lnTo>
                  <a:pt x="13564" y="2728"/>
                </a:lnTo>
                <a:lnTo>
                  <a:pt x="13560" y="2770"/>
                </a:lnTo>
                <a:lnTo>
                  <a:pt x="13555" y="2812"/>
                </a:lnTo>
                <a:lnTo>
                  <a:pt x="13549" y="2855"/>
                </a:lnTo>
                <a:lnTo>
                  <a:pt x="13542" y="2897"/>
                </a:lnTo>
                <a:lnTo>
                  <a:pt x="13536" y="2940"/>
                </a:lnTo>
                <a:lnTo>
                  <a:pt x="13521" y="3025"/>
                </a:lnTo>
                <a:lnTo>
                  <a:pt x="13503" y="3111"/>
                </a:lnTo>
                <a:lnTo>
                  <a:pt x="13483" y="3198"/>
                </a:lnTo>
                <a:lnTo>
                  <a:pt x="13462" y="3285"/>
                </a:lnTo>
                <a:lnTo>
                  <a:pt x="13447" y="3342"/>
                </a:lnTo>
                <a:lnTo>
                  <a:pt x="13430" y="3399"/>
                </a:lnTo>
                <a:lnTo>
                  <a:pt x="13413" y="3457"/>
                </a:lnTo>
                <a:lnTo>
                  <a:pt x="13395" y="3515"/>
                </a:lnTo>
                <a:lnTo>
                  <a:pt x="13376" y="3575"/>
                </a:lnTo>
                <a:lnTo>
                  <a:pt x="13356" y="3634"/>
                </a:lnTo>
                <a:lnTo>
                  <a:pt x="13335" y="3694"/>
                </a:lnTo>
                <a:lnTo>
                  <a:pt x="13312" y="3755"/>
                </a:lnTo>
                <a:lnTo>
                  <a:pt x="13289" y="3816"/>
                </a:lnTo>
                <a:lnTo>
                  <a:pt x="13289" y="3874"/>
                </a:lnTo>
                <a:lnTo>
                  <a:pt x="13879" y="3758"/>
                </a:lnTo>
                <a:lnTo>
                  <a:pt x="14369" y="3678"/>
                </a:lnTo>
                <a:lnTo>
                  <a:pt x="14369" y="3738"/>
                </a:lnTo>
                <a:lnTo>
                  <a:pt x="14220" y="3797"/>
                </a:lnTo>
                <a:lnTo>
                  <a:pt x="14078" y="3853"/>
                </a:lnTo>
                <a:lnTo>
                  <a:pt x="13941" y="3906"/>
                </a:lnTo>
                <a:lnTo>
                  <a:pt x="13812" y="3956"/>
                </a:lnTo>
                <a:lnTo>
                  <a:pt x="13689" y="4002"/>
                </a:lnTo>
                <a:lnTo>
                  <a:pt x="13572" y="4045"/>
                </a:lnTo>
                <a:lnTo>
                  <a:pt x="13462" y="4084"/>
                </a:lnTo>
                <a:lnTo>
                  <a:pt x="13358" y="4121"/>
                </a:lnTo>
                <a:lnTo>
                  <a:pt x="13261" y="4153"/>
                </a:lnTo>
                <a:lnTo>
                  <a:pt x="13171" y="4183"/>
                </a:lnTo>
                <a:lnTo>
                  <a:pt x="13086" y="4208"/>
                </a:lnTo>
                <a:lnTo>
                  <a:pt x="13008" y="4231"/>
                </a:lnTo>
                <a:lnTo>
                  <a:pt x="12936" y="4250"/>
                </a:lnTo>
                <a:lnTo>
                  <a:pt x="12871" y="4266"/>
                </a:lnTo>
                <a:lnTo>
                  <a:pt x="12840" y="4273"/>
                </a:lnTo>
                <a:lnTo>
                  <a:pt x="12812" y="4278"/>
                </a:lnTo>
                <a:lnTo>
                  <a:pt x="12785" y="4283"/>
                </a:lnTo>
                <a:lnTo>
                  <a:pt x="12760" y="4287"/>
                </a:lnTo>
                <a:lnTo>
                  <a:pt x="12721" y="4248"/>
                </a:lnTo>
                <a:lnTo>
                  <a:pt x="12700" y="4131"/>
                </a:lnTo>
                <a:lnTo>
                  <a:pt x="12699" y="4100"/>
                </a:lnTo>
                <a:lnTo>
                  <a:pt x="12698" y="4069"/>
                </a:lnTo>
                <a:lnTo>
                  <a:pt x="12698" y="4037"/>
                </a:lnTo>
                <a:lnTo>
                  <a:pt x="12698" y="4005"/>
                </a:lnTo>
                <a:lnTo>
                  <a:pt x="12700" y="3972"/>
                </a:lnTo>
                <a:lnTo>
                  <a:pt x="12704" y="3937"/>
                </a:lnTo>
                <a:lnTo>
                  <a:pt x="12708" y="3902"/>
                </a:lnTo>
                <a:lnTo>
                  <a:pt x="12712" y="3865"/>
                </a:lnTo>
                <a:lnTo>
                  <a:pt x="12717" y="3828"/>
                </a:lnTo>
                <a:lnTo>
                  <a:pt x="12725" y="3790"/>
                </a:lnTo>
                <a:lnTo>
                  <a:pt x="12732" y="3750"/>
                </a:lnTo>
                <a:lnTo>
                  <a:pt x="12741" y="3710"/>
                </a:lnTo>
                <a:lnTo>
                  <a:pt x="12750" y="3670"/>
                </a:lnTo>
                <a:lnTo>
                  <a:pt x="12761" y="3628"/>
                </a:lnTo>
                <a:lnTo>
                  <a:pt x="12772" y="3585"/>
                </a:lnTo>
                <a:lnTo>
                  <a:pt x="12784" y="3541"/>
                </a:lnTo>
                <a:lnTo>
                  <a:pt x="12798" y="3496"/>
                </a:lnTo>
                <a:lnTo>
                  <a:pt x="12812" y="3451"/>
                </a:lnTo>
                <a:lnTo>
                  <a:pt x="12828" y="3404"/>
                </a:lnTo>
                <a:lnTo>
                  <a:pt x="12843" y="3357"/>
                </a:lnTo>
                <a:lnTo>
                  <a:pt x="12860" y="3309"/>
                </a:lnTo>
                <a:lnTo>
                  <a:pt x="12879" y="3259"/>
                </a:lnTo>
                <a:lnTo>
                  <a:pt x="12898" y="3209"/>
                </a:lnTo>
                <a:lnTo>
                  <a:pt x="12919" y="3159"/>
                </a:lnTo>
                <a:lnTo>
                  <a:pt x="12961" y="3054"/>
                </a:lnTo>
                <a:lnTo>
                  <a:pt x="13008" y="2945"/>
                </a:lnTo>
                <a:lnTo>
                  <a:pt x="13058" y="2832"/>
                </a:lnTo>
                <a:lnTo>
                  <a:pt x="13113" y="2717"/>
                </a:lnTo>
                <a:lnTo>
                  <a:pt x="13125" y="2669"/>
                </a:lnTo>
                <a:lnTo>
                  <a:pt x="13137" y="2622"/>
                </a:lnTo>
                <a:lnTo>
                  <a:pt x="13147" y="2573"/>
                </a:lnTo>
                <a:lnTo>
                  <a:pt x="13157" y="2523"/>
                </a:lnTo>
                <a:lnTo>
                  <a:pt x="13166" y="2472"/>
                </a:lnTo>
                <a:lnTo>
                  <a:pt x="13176" y="2421"/>
                </a:lnTo>
                <a:lnTo>
                  <a:pt x="13184" y="2368"/>
                </a:lnTo>
                <a:lnTo>
                  <a:pt x="13192" y="2315"/>
                </a:lnTo>
                <a:lnTo>
                  <a:pt x="13198" y="2261"/>
                </a:lnTo>
                <a:lnTo>
                  <a:pt x="13206" y="2205"/>
                </a:lnTo>
                <a:lnTo>
                  <a:pt x="13211" y="2148"/>
                </a:lnTo>
                <a:lnTo>
                  <a:pt x="13216" y="2091"/>
                </a:lnTo>
                <a:lnTo>
                  <a:pt x="13220" y="2033"/>
                </a:lnTo>
                <a:lnTo>
                  <a:pt x="13225" y="1974"/>
                </a:lnTo>
                <a:lnTo>
                  <a:pt x="13228" y="1914"/>
                </a:lnTo>
                <a:lnTo>
                  <a:pt x="13231" y="1853"/>
                </a:lnTo>
                <a:lnTo>
                  <a:pt x="13222" y="1814"/>
                </a:lnTo>
                <a:lnTo>
                  <a:pt x="13213" y="1777"/>
                </a:lnTo>
                <a:lnTo>
                  <a:pt x="13202" y="1740"/>
                </a:lnTo>
                <a:lnTo>
                  <a:pt x="13190" y="1705"/>
                </a:lnTo>
                <a:lnTo>
                  <a:pt x="13175" y="1670"/>
                </a:lnTo>
                <a:lnTo>
                  <a:pt x="13159" y="1637"/>
                </a:lnTo>
                <a:lnTo>
                  <a:pt x="13142" y="1604"/>
                </a:lnTo>
                <a:lnTo>
                  <a:pt x="13123" y="1573"/>
                </a:lnTo>
                <a:lnTo>
                  <a:pt x="13103" y="1543"/>
                </a:lnTo>
                <a:lnTo>
                  <a:pt x="13081" y="1514"/>
                </a:lnTo>
                <a:lnTo>
                  <a:pt x="13057" y="1487"/>
                </a:lnTo>
                <a:lnTo>
                  <a:pt x="13032" y="1459"/>
                </a:lnTo>
                <a:lnTo>
                  <a:pt x="13005" y="1434"/>
                </a:lnTo>
                <a:lnTo>
                  <a:pt x="12978" y="1408"/>
                </a:lnTo>
                <a:lnTo>
                  <a:pt x="12948" y="1385"/>
                </a:lnTo>
                <a:lnTo>
                  <a:pt x="12918" y="1362"/>
                </a:lnTo>
                <a:lnTo>
                  <a:pt x="12897" y="1343"/>
                </a:lnTo>
                <a:close/>
                <a:moveTo>
                  <a:pt x="14997" y="2188"/>
                </a:moveTo>
                <a:lnTo>
                  <a:pt x="15056" y="2167"/>
                </a:lnTo>
                <a:lnTo>
                  <a:pt x="15073" y="2159"/>
                </a:lnTo>
                <a:lnTo>
                  <a:pt x="15089" y="2152"/>
                </a:lnTo>
                <a:lnTo>
                  <a:pt x="15105" y="2142"/>
                </a:lnTo>
                <a:lnTo>
                  <a:pt x="15119" y="2133"/>
                </a:lnTo>
                <a:lnTo>
                  <a:pt x="15133" y="2123"/>
                </a:lnTo>
                <a:lnTo>
                  <a:pt x="15145" y="2111"/>
                </a:lnTo>
                <a:lnTo>
                  <a:pt x="15158" y="2101"/>
                </a:lnTo>
                <a:lnTo>
                  <a:pt x="15170" y="2088"/>
                </a:lnTo>
                <a:lnTo>
                  <a:pt x="15180" y="2076"/>
                </a:lnTo>
                <a:lnTo>
                  <a:pt x="15190" y="2063"/>
                </a:lnTo>
                <a:lnTo>
                  <a:pt x="15198" y="2049"/>
                </a:lnTo>
                <a:lnTo>
                  <a:pt x="15207" y="2035"/>
                </a:lnTo>
                <a:lnTo>
                  <a:pt x="15214" y="2019"/>
                </a:lnTo>
                <a:lnTo>
                  <a:pt x="15221" y="2004"/>
                </a:lnTo>
                <a:lnTo>
                  <a:pt x="15228" y="1987"/>
                </a:lnTo>
                <a:lnTo>
                  <a:pt x="15232" y="1972"/>
                </a:lnTo>
                <a:lnTo>
                  <a:pt x="15232" y="1911"/>
                </a:lnTo>
                <a:lnTo>
                  <a:pt x="15230" y="1905"/>
                </a:lnTo>
                <a:lnTo>
                  <a:pt x="15227" y="1899"/>
                </a:lnTo>
                <a:lnTo>
                  <a:pt x="15224" y="1892"/>
                </a:lnTo>
                <a:lnTo>
                  <a:pt x="15219" y="1888"/>
                </a:lnTo>
                <a:lnTo>
                  <a:pt x="15215" y="1883"/>
                </a:lnTo>
                <a:lnTo>
                  <a:pt x="15210" y="1879"/>
                </a:lnTo>
                <a:lnTo>
                  <a:pt x="15205" y="1875"/>
                </a:lnTo>
                <a:lnTo>
                  <a:pt x="15198" y="1873"/>
                </a:lnTo>
                <a:lnTo>
                  <a:pt x="15192" y="1871"/>
                </a:lnTo>
                <a:lnTo>
                  <a:pt x="15185" y="1869"/>
                </a:lnTo>
                <a:lnTo>
                  <a:pt x="15178" y="1868"/>
                </a:lnTo>
                <a:lnTo>
                  <a:pt x="15171" y="1868"/>
                </a:lnTo>
                <a:lnTo>
                  <a:pt x="15162" y="1869"/>
                </a:lnTo>
                <a:lnTo>
                  <a:pt x="15154" y="1869"/>
                </a:lnTo>
                <a:lnTo>
                  <a:pt x="15144" y="1871"/>
                </a:lnTo>
                <a:lnTo>
                  <a:pt x="15135" y="1873"/>
                </a:lnTo>
                <a:lnTo>
                  <a:pt x="15127" y="1874"/>
                </a:lnTo>
                <a:lnTo>
                  <a:pt x="15120" y="1876"/>
                </a:lnTo>
                <a:lnTo>
                  <a:pt x="15113" y="1879"/>
                </a:lnTo>
                <a:lnTo>
                  <a:pt x="15107" y="1882"/>
                </a:lnTo>
                <a:lnTo>
                  <a:pt x="15101" y="1886"/>
                </a:lnTo>
                <a:lnTo>
                  <a:pt x="15094" y="1890"/>
                </a:lnTo>
                <a:lnTo>
                  <a:pt x="15088" y="1894"/>
                </a:lnTo>
                <a:lnTo>
                  <a:pt x="15082" y="1900"/>
                </a:lnTo>
                <a:lnTo>
                  <a:pt x="15071" y="1912"/>
                </a:lnTo>
                <a:lnTo>
                  <a:pt x="15061" y="1926"/>
                </a:lnTo>
                <a:lnTo>
                  <a:pt x="15051" y="1943"/>
                </a:lnTo>
                <a:lnTo>
                  <a:pt x="15041" y="1961"/>
                </a:lnTo>
                <a:lnTo>
                  <a:pt x="15033" y="1982"/>
                </a:lnTo>
                <a:lnTo>
                  <a:pt x="15026" y="2004"/>
                </a:lnTo>
                <a:lnTo>
                  <a:pt x="15019" y="2030"/>
                </a:lnTo>
                <a:lnTo>
                  <a:pt x="15013" y="2056"/>
                </a:lnTo>
                <a:lnTo>
                  <a:pt x="15009" y="2086"/>
                </a:lnTo>
                <a:lnTo>
                  <a:pt x="15003" y="2118"/>
                </a:lnTo>
                <a:lnTo>
                  <a:pt x="15000" y="2152"/>
                </a:lnTo>
                <a:lnTo>
                  <a:pt x="14997" y="2188"/>
                </a:lnTo>
                <a:close/>
                <a:moveTo>
                  <a:pt x="14585" y="2363"/>
                </a:moveTo>
                <a:lnTo>
                  <a:pt x="14604" y="2363"/>
                </a:lnTo>
                <a:lnTo>
                  <a:pt x="14629" y="2342"/>
                </a:lnTo>
                <a:lnTo>
                  <a:pt x="14650" y="2320"/>
                </a:lnTo>
                <a:lnTo>
                  <a:pt x="14670" y="2298"/>
                </a:lnTo>
                <a:lnTo>
                  <a:pt x="14688" y="2277"/>
                </a:lnTo>
                <a:lnTo>
                  <a:pt x="14705" y="2255"/>
                </a:lnTo>
                <a:lnTo>
                  <a:pt x="14719" y="2234"/>
                </a:lnTo>
                <a:lnTo>
                  <a:pt x="14731" y="2213"/>
                </a:lnTo>
                <a:lnTo>
                  <a:pt x="14742" y="2192"/>
                </a:lnTo>
                <a:lnTo>
                  <a:pt x="14751" y="2171"/>
                </a:lnTo>
                <a:lnTo>
                  <a:pt x="14758" y="2151"/>
                </a:lnTo>
                <a:lnTo>
                  <a:pt x="14763" y="2129"/>
                </a:lnTo>
                <a:lnTo>
                  <a:pt x="14767" y="2109"/>
                </a:lnTo>
                <a:lnTo>
                  <a:pt x="14768" y="2089"/>
                </a:lnTo>
                <a:lnTo>
                  <a:pt x="14768" y="2069"/>
                </a:lnTo>
                <a:lnTo>
                  <a:pt x="14766" y="2049"/>
                </a:lnTo>
                <a:lnTo>
                  <a:pt x="14762" y="2030"/>
                </a:lnTo>
                <a:lnTo>
                  <a:pt x="14735" y="2043"/>
                </a:lnTo>
                <a:lnTo>
                  <a:pt x="14712" y="2056"/>
                </a:lnTo>
                <a:lnTo>
                  <a:pt x="14690" y="2071"/>
                </a:lnTo>
                <a:lnTo>
                  <a:pt x="14670" y="2087"/>
                </a:lnTo>
                <a:lnTo>
                  <a:pt x="14660" y="2095"/>
                </a:lnTo>
                <a:lnTo>
                  <a:pt x="14652" y="2104"/>
                </a:lnTo>
                <a:lnTo>
                  <a:pt x="14643" y="2113"/>
                </a:lnTo>
                <a:lnTo>
                  <a:pt x="14636" y="2123"/>
                </a:lnTo>
                <a:lnTo>
                  <a:pt x="14629" y="2133"/>
                </a:lnTo>
                <a:lnTo>
                  <a:pt x="14622" y="2142"/>
                </a:lnTo>
                <a:lnTo>
                  <a:pt x="14616" y="2152"/>
                </a:lnTo>
                <a:lnTo>
                  <a:pt x="14609" y="2162"/>
                </a:lnTo>
                <a:lnTo>
                  <a:pt x="14604" y="2173"/>
                </a:lnTo>
                <a:lnTo>
                  <a:pt x="14600" y="2183"/>
                </a:lnTo>
                <a:lnTo>
                  <a:pt x="14596" y="2195"/>
                </a:lnTo>
                <a:lnTo>
                  <a:pt x="14591" y="2207"/>
                </a:lnTo>
                <a:lnTo>
                  <a:pt x="14588" y="2218"/>
                </a:lnTo>
                <a:lnTo>
                  <a:pt x="14586" y="2230"/>
                </a:lnTo>
                <a:lnTo>
                  <a:pt x="14583" y="2242"/>
                </a:lnTo>
                <a:lnTo>
                  <a:pt x="14582" y="2254"/>
                </a:lnTo>
                <a:lnTo>
                  <a:pt x="14580" y="2280"/>
                </a:lnTo>
                <a:lnTo>
                  <a:pt x="14580" y="2307"/>
                </a:lnTo>
                <a:lnTo>
                  <a:pt x="14581" y="2335"/>
                </a:lnTo>
                <a:lnTo>
                  <a:pt x="14585" y="2363"/>
                </a:lnTo>
                <a:close/>
                <a:moveTo>
                  <a:pt x="15567" y="2188"/>
                </a:moveTo>
                <a:lnTo>
                  <a:pt x="15571" y="2195"/>
                </a:lnTo>
                <a:lnTo>
                  <a:pt x="15576" y="2203"/>
                </a:lnTo>
                <a:lnTo>
                  <a:pt x="15585" y="2213"/>
                </a:lnTo>
                <a:lnTo>
                  <a:pt x="15595" y="2224"/>
                </a:lnTo>
                <a:lnTo>
                  <a:pt x="15608" y="2235"/>
                </a:lnTo>
                <a:lnTo>
                  <a:pt x="15623" y="2248"/>
                </a:lnTo>
                <a:lnTo>
                  <a:pt x="15640" y="2261"/>
                </a:lnTo>
                <a:lnTo>
                  <a:pt x="15660" y="2275"/>
                </a:lnTo>
                <a:lnTo>
                  <a:pt x="15706" y="2306"/>
                </a:lnTo>
                <a:lnTo>
                  <a:pt x="15761" y="2341"/>
                </a:lnTo>
                <a:lnTo>
                  <a:pt x="15826" y="2380"/>
                </a:lnTo>
                <a:lnTo>
                  <a:pt x="15900" y="2423"/>
                </a:lnTo>
                <a:lnTo>
                  <a:pt x="15959" y="2579"/>
                </a:lnTo>
                <a:lnTo>
                  <a:pt x="15947" y="2596"/>
                </a:lnTo>
                <a:lnTo>
                  <a:pt x="15935" y="2612"/>
                </a:lnTo>
                <a:lnTo>
                  <a:pt x="15922" y="2627"/>
                </a:lnTo>
                <a:lnTo>
                  <a:pt x="15910" y="2641"/>
                </a:lnTo>
                <a:lnTo>
                  <a:pt x="15896" y="2654"/>
                </a:lnTo>
                <a:lnTo>
                  <a:pt x="15883" y="2666"/>
                </a:lnTo>
                <a:lnTo>
                  <a:pt x="15869" y="2677"/>
                </a:lnTo>
                <a:lnTo>
                  <a:pt x="15857" y="2687"/>
                </a:lnTo>
                <a:lnTo>
                  <a:pt x="15843" y="2697"/>
                </a:lnTo>
                <a:lnTo>
                  <a:pt x="15829" y="2705"/>
                </a:lnTo>
                <a:lnTo>
                  <a:pt x="15815" y="2713"/>
                </a:lnTo>
                <a:lnTo>
                  <a:pt x="15802" y="2719"/>
                </a:lnTo>
                <a:lnTo>
                  <a:pt x="15787" y="2726"/>
                </a:lnTo>
                <a:lnTo>
                  <a:pt x="15773" y="2730"/>
                </a:lnTo>
                <a:lnTo>
                  <a:pt x="15758" y="2734"/>
                </a:lnTo>
                <a:lnTo>
                  <a:pt x="15743" y="2736"/>
                </a:lnTo>
                <a:lnTo>
                  <a:pt x="15719" y="2701"/>
                </a:lnTo>
                <a:lnTo>
                  <a:pt x="15695" y="2666"/>
                </a:lnTo>
                <a:lnTo>
                  <a:pt x="15670" y="2634"/>
                </a:lnTo>
                <a:lnTo>
                  <a:pt x="15646" y="2604"/>
                </a:lnTo>
                <a:lnTo>
                  <a:pt x="15623" y="2575"/>
                </a:lnTo>
                <a:lnTo>
                  <a:pt x="15599" y="2549"/>
                </a:lnTo>
                <a:lnTo>
                  <a:pt x="15575" y="2524"/>
                </a:lnTo>
                <a:lnTo>
                  <a:pt x="15552" y="2501"/>
                </a:lnTo>
                <a:lnTo>
                  <a:pt x="15529" y="2480"/>
                </a:lnTo>
                <a:lnTo>
                  <a:pt x="15505" y="2461"/>
                </a:lnTo>
                <a:lnTo>
                  <a:pt x="15483" y="2443"/>
                </a:lnTo>
                <a:lnTo>
                  <a:pt x="15460" y="2427"/>
                </a:lnTo>
                <a:lnTo>
                  <a:pt x="15437" y="2413"/>
                </a:lnTo>
                <a:lnTo>
                  <a:pt x="15415" y="2401"/>
                </a:lnTo>
                <a:lnTo>
                  <a:pt x="15393" y="2392"/>
                </a:lnTo>
                <a:lnTo>
                  <a:pt x="15371" y="2383"/>
                </a:lnTo>
                <a:lnTo>
                  <a:pt x="15374" y="2361"/>
                </a:lnTo>
                <a:lnTo>
                  <a:pt x="15378" y="2341"/>
                </a:lnTo>
                <a:lnTo>
                  <a:pt x="15383" y="2322"/>
                </a:lnTo>
                <a:lnTo>
                  <a:pt x="15390" y="2304"/>
                </a:lnTo>
                <a:lnTo>
                  <a:pt x="15398" y="2288"/>
                </a:lnTo>
                <a:lnTo>
                  <a:pt x="15407" y="2272"/>
                </a:lnTo>
                <a:lnTo>
                  <a:pt x="15417" y="2259"/>
                </a:lnTo>
                <a:lnTo>
                  <a:pt x="15429" y="2246"/>
                </a:lnTo>
                <a:lnTo>
                  <a:pt x="15442" y="2234"/>
                </a:lnTo>
                <a:lnTo>
                  <a:pt x="15457" y="2224"/>
                </a:lnTo>
                <a:lnTo>
                  <a:pt x="15471" y="2214"/>
                </a:lnTo>
                <a:lnTo>
                  <a:pt x="15488" y="2207"/>
                </a:lnTo>
                <a:lnTo>
                  <a:pt x="15506" y="2200"/>
                </a:lnTo>
                <a:lnTo>
                  <a:pt x="15525" y="2194"/>
                </a:lnTo>
                <a:lnTo>
                  <a:pt x="15545" y="2190"/>
                </a:lnTo>
                <a:lnTo>
                  <a:pt x="15567" y="2188"/>
                </a:lnTo>
                <a:close/>
                <a:moveTo>
                  <a:pt x="11861" y="1116"/>
                </a:moveTo>
                <a:lnTo>
                  <a:pt x="11893" y="1210"/>
                </a:lnTo>
                <a:lnTo>
                  <a:pt x="11724" y="1599"/>
                </a:lnTo>
                <a:lnTo>
                  <a:pt x="11672" y="1661"/>
                </a:lnTo>
                <a:lnTo>
                  <a:pt x="11683" y="1684"/>
                </a:lnTo>
                <a:lnTo>
                  <a:pt x="11473" y="1987"/>
                </a:lnTo>
                <a:lnTo>
                  <a:pt x="11418" y="2071"/>
                </a:lnTo>
                <a:lnTo>
                  <a:pt x="11385" y="2134"/>
                </a:lnTo>
                <a:lnTo>
                  <a:pt x="11378" y="2156"/>
                </a:lnTo>
                <a:lnTo>
                  <a:pt x="11358" y="2250"/>
                </a:lnTo>
                <a:lnTo>
                  <a:pt x="11724" y="2144"/>
                </a:lnTo>
                <a:lnTo>
                  <a:pt x="11796" y="2119"/>
                </a:lnTo>
                <a:lnTo>
                  <a:pt x="11799" y="2119"/>
                </a:lnTo>
                <a:lnTo>
                  <a:pt x="11824" y="2110"/>
                </a:lnTo>
                <a:lnTo>
                  <a:pt x="11827" y="2108"/>
                </a:lnTo>
                <a:lnTo>
                  <a:pt x="11914" y="2071"/>
                </a:lnTo>
                <a:lnTo>
                  <a:pt x="11938" y="2058"/>
                </a:lnTo>
                <a:lnTo>
                  <a:pt x="11964" y="2045"/>
                </a:lnTo>
                <a:lnTo>
                  <a:pt x="11989" y="2032"/>
                </a:lnTo>
                <a:lnTo>
                  <a:pt x="12013" y="2019"/>
                </a:lnTo>
                <a:lnTo>
                  <a:pt x="12039" y="2005"/>
                </a:lnTo>
                <a:lnTo>
                  <a:pt x="12063" y="1993"/>
                </a:lnTo>
                <a:lnTo>
                  <a:pt x="12088" y="1979"/>
                </a:lnTo>
                <a:lnTo>
                  <a:pt x="12113" y="1966"/>
                </a:lnTo>
                <a:lnTo>
                  <a:pt x="12082" y="1924"/>
                </a:lnTo>
                <a:lnTo>
                  <a:pt x="11840" y="1714"/>
                </a:lnTo>
                <a:lnTo>
                  <a:pt x="11851" y="1684"/>
                </a:lnTo>
                <a:lnTo>
                  <a:pt x="12196" y="1684"/>
                </a:lnTo>
                <a:lnTo>
                  <a:pt x="12312" y="1767"/>
                </a:lnTo>
                <a:lnTo>
                  <a:pt x="12407" y="1819"/>
                </a:lnTo>
                <a:lnTo>
                  <a:pt x="12470" y="1913"/>
                </a:lnTo>
                <a:lnTo>
                  <a:pt x="12493" y="2065"/>
                </a:lnTo>
                <a:lnTo>
                  <a:pt x="12509" y="2136"/>
                </a:lnTo>
                <a:lnTo>
                  <a:pt x="12512" y="2144"/>
                </a:lnTo>
                <a:lnTo>
                  <a:pt x="12459" y="2218"/>
                </a:lnTo>
                <a:lnTo>
                  <a:pt x="12427" y="2281"/>
                </a:lnTo>
                <a:lnTo>
                  <a:pt x="12375" y="2302"/>
                </a:lnTo>
                <a:lnTo>
                  <a:pt x="12346" y="2310"/>
                </a:lnTo>
                <a:lnTo>
                  <a:pt x="12322" y="2313"/>
                </a:lnTo>
                <a:lnTo>
                  <a:pt x="12292" y="2291"/>
                </a:lnTo>
                <a:lnTo>
                  <a:pt x="12249" y="2218"/>
                </a:lnTo>
                <a:lnTo>
                  <a:pt x="12207" y="2124"/>
                </a:lnTo>
                <a:lnTo>
                  <a:pt x="11704" y="2522"/>
                </a:lnTo>
                <a:lnTo>
                  <a:pt x="11683" y="2554"/>
                </a:lnTo>
                <a:lnTo>
                  <a:pt x="11305" y="2806"/>
                </a:lnTo>
                <a:lnTo>
                  <a:pt x="11221" y="2870"/>
                </a:lnTo>
                <a:lnTo>
                  <a:pt x="11137" y="2890"/>
                </a:lnTo>
                <a:lnTo>
                  <a:pt x="10990" y="2900"/>
                </a:lnTo>
                <a:lnTo>
                  <a:pt x="10985" y="2900"/>
                </a:lnTo>
                <a:lnTo>
                  <a:pt x="10980" y="2901"/>
                </a:lnTo>
                <a:lnTo>
                  <a:pt x="10949" y="2898"/>
                </a:lnTo>
                <a:lnTo>
                  <a:pt x="10926" y="2890"/>
                </a:lnTo>
                <a:lnTo>
                  <a:pt x="10900" y="2879"/>
                </a:lnTo>
                <a:lnTo>
                  <a:pt x="10873" y="2864"/>
                </a:lnTo>
                <a:lnTo>
                  <a:pt x="10797" y="2809"/>
                </a:lnTo>
                <a:lnTo>
                  <a:pt x="10735" y="2753"/>
                </a:lnTo>
                <a:lnTo>
                  <a:pt x="10713" y="2724"/>
                </a:lnTo>
                <a:lnTo>
                  <a:pt x="10698" y="2698"/>
                </a:lnTo>
                <a:lnTo>
                  <a:pt x="10689" y="2672"/>
                </a:lnTo>
                <a:lnTo>
                  <a:pt x="10687" y="2659"/>
                </a:lnTo>
                <a:lnTo>
                  <a:pt x="10687" y="2646"/>
                </a:lnTo>
                <a:lnTo>
                  <a:pt x="10690" y="2621"/>
                </a:lnTo>
                <a:lnTo>
                  <a:pt x="10699" y="2597"/>
                </a:lnTo>
                <a:lnTo>
                  <a:pt x="10781" y="2460"/>
                </a:lnTo>
                <a:lnTo>
                  <a:pt x="10938" y="2092"/>
                </a:lnTo>
                <a:lnTo>
                  <a:pt x="11053" y="1757"/>
                </a:lnTo>
                <a:lnTo>
                  <a:pt x="11085" y="1693"/>
                </a:lnTo>
                <a:lnTo>
                  <a:pt x="11241" y="1483"/>
                </a:lnTo>
                <a:lnTo>
                  <a:pt x="11285" y="1396"/>
                </a:lnTo>
                <a:lnTo>
                  <a:pt x="11287" y="1390"/>
                </a:lnTo>
                <a:lnTo>
                  <a:pt x="11288" y="1389"/>
                </a:lnTo>
                <a:lnTo>
                  <a:pt x="11291" y="1384"/>
                </a:lnTo>
                <a:lnTo>
                  <a:pt x="11295" y="1371"/>
                </a:lnTo>
                <a:lnTo>
                  <a:pt x="11296" y="1370"/>
                </a:lnTo>
                <a:lnTo>
                  <a:pt x="11314" y="1330"/>
                </a:lnTo>
                <a:lnTo>
                  <a:pt x="11463" y="917"/>
                </a:lnTo>
                <a:lnTo>
                  <a:pt x="11484" y="843"/>
                </a:lnTo>
                <a:lnTo>
                  <a:pt x="11431" y="802"/>
                </a:lnTo>
                <a:lnTo>
                  <a:pt x="11426" y="791"/>
                </a:lnTo>
                <a:lnTo>
                  <a:pt x="11420" y="775"/>
                </a:lnTo>
                <a:lnTo>
                  <a:pt x="11420" y="770"/>
                </a:lnTo>
                <a:lnTo>
                  <a:pt x="11420" y="763"/>
                </a:lnTo>
                <a:lnTo>
                  <a:pt x="11426" y="748"/>
                </a:lnTo>
                <a:lnTo>
                  <a:pt x="11431" y="738"/>
                </a:lnTo>
                <a:lnTo>
                  <a:pt x="11493" y="718"/>
                </a:lnTo>
                <a:lnTo>
                  <a:pt x="11533" y="720"/>
                </a:lnTo>
                <a:lnTo>
                  <a:pt x="11558" y="724"/>
                </a:lnTo>
                <a:lnTo>
                  <a:pt x="11582" y="733"/>
                </a:lnTo>
                <a:lnTo>
                  <a:pt x="11595" y="740"/>
                </a:lnTo>
                <a:lnTo>
                  <a:pt x="11619" y="759"/>
                </a:lnTo>
                <a:lnTo>
                  <a:pt x="11662" y="785"/>
                </a:lnTo>
                <a:lnTo>
                  <a:pt x="11704" y="823"/>
                </a:lnTo>
                <a:lnTo>
                  <a:pt x="11861" y="1116"/>
                </a:lnTo>
                <a:close/>
                <a:moveTo>
                  <a:pt x="10308" y="1306"/>
                </a:moveTo>
                <a:lnTo>
                  <a:pt x="10358" y="1317"/>
                </a:lnTo>
                <a:lnTo>
                  <a:pt x="10387" y="1330"/>
                </a:lnTo>
                <a:lnTo>
                  <a:pt x="10412" y="1347"/>
                </a:lnTo>
                <a:lnTo>
                  <a:pt x="10423" y="1357"/>
                </a:lnTo>
                <a:lnTo>
                  <a:pt x="10371" y="1441"/>
                </a:lnTo>
                <a:lnTo>
                  <a:pt x="10382" y="1483"/>
                </a:lnTo>
                <a:lnTo>
                  <a:pt x="10318" y="1578"/>
                </a:lnTo>
                <a:lnTo>
                  <a:pt x="10350" y="1651"/>
                </a:lnTo>
                <a:lnTo>
                  <a:pt x="10329" y="1714"/>
                </a:lnTo>
                <a:lnTo>
                  <a:pt x="10298" y="1788"/>
                </a:lnTo>
                <a:lnTo>
                  <a:pt x="10287" y="1793"/>
                </a:lnTo>
                <a:lnTo>
                  <a:pt x="10265" y="1798"/>
                </a:lnTo>
                <a:lnTo>
                  <a:pt x="10232" y="1785"/>
                </a:lnTo>
                <a:lnTo>
                  <a:pt x="10221" y="1776"/>
                </a:lnTo>
                <a:lnTo>
                  <a:pt x="10216" y="1771"/>
                </a:lnTo>
                <a:lnTo>
                  <a:pt x="10213" y="1767"/>
                </a:lnTo>
                <a:lnTo>
                  <a:pt x="10185" y="1735"/>
                </a:lnTo>
                <a:lnTo>
                  <a:pt x="10156" y="1707"/>
                </a:lnTo>
                <a:lnTo>
                  <a:pt x="10129" y="1678"/>
                </a:lnTo>
                <a:lnTo>
                  <a:pt x="10100" y="1653"/>
                </a:lnTo>
                <a:lnTo>
                  <a:pt x="10071" y="1627"/>
                </a:lnTo>
                <a:lnTo>
                  <a:pt x="10043" y="1603"/>
                </a:lnTo>
                <a:lnTo>
                  <a:pt x="10014" y="1580"/>
                </a:lnTo>
                <a:lnTo>
                  <a:pt x="9985" y="1557"/>
                </a:lnTo>
                <a:lnTo>
                  <a:pt x="9923" y="1510"/>
                </a:lnTo>
                <a:lnTo>
                  <a:pt x="9860" y="1461"/>
                </a:lnTo>
                <a:lnTo>
                  <a:pt x="9827" y="1435"/>
                </a:lnTo>
                <a:lnTo>
                  <a:pt x="9792" y="1407"/>
                </a:lnTo>
                <a:lnTo>
                  <a:pt x="9757" y="1379"/>
                </a:lnTo>
                <a:lnTo>
                  <a:pt x="9720" y="1347"/>
                </a:lnTo>
                <a:lnTo>
                  <a:pt x="9647" y="1295"/>
                </a:lnTo>
                <a:lnTo>
                  <a:pt x="9642" y="1284"/>
                </a:lnTo>
                <a:lnTo>
                  <a:pt x="9636" y="1262"/>
                </a:lnTo>
                <a:lnTo>
                  <a:pt x="9636" y="1253"/>
                </a:lnTo>
                <a:lnTo>
                  <a:pt x="9642" y="1231"/>
                </a:lnTo>
                <a:lnTo>
                  <a:pt x="9657" y="1195"/>
                </a:lnTo>
                <a:lnTo>
                  <a:pt x="9668" y="1179"/>
                </a:lnTo>
                <a:lnTo>
                  <a:pt x="9931" y="1253"/>
                </a:lnTo>
                <a:lnTo>
                  <a:pt x="10308" y="1306"/>
                </a:lnTo>
                <a:close/>
                <a:moveTo>
                  <a:pt x="9594" y="2262"/>
                </a:moveTo>
                <a:lnTo>
                  <a:pt x="9607" y="2252"/>
                </a:lnTo>
                <a:lnTo>
                  <a:pt x="9615" y="2250"/>
                </a:lnTo>
                <a:lnTo>
                  <a:pt x="9710" y="2271"/>
                </a:lnTo>
                <a:lnTo>
                  <a:pt x="9867" y="2291"/>
                </a:lnTo>
                <a:lnTo>
                  <a:pt x="10014" y="2387"/>
                </a:lnTo>
                <a:lnTo>
                  <a:pt x="10098" y="2396"/>
                </a:lnTo>
                <a:lnTo>
                  <a:pt x="10110" y="2405"/>
                </a:lnTo>
                <a:lnTo>
                  <a:pt x="10120" y="2413"/>
                </a:lnTo>
                <a:lnTo>
                  <a:pt x="10130" y="2424"/>
                </a:lnTo>
                <a:lnTo>
                  <a:pt x="10137" y="2435"/>
                </a:lnTo>
                <a:lnTo>
                  <a:pt x="10148" y="2461"/>
                </a:lnTo>
                <a:lnTo>
                  <a:pt x="10151" y="2492"/>
                </a:lnTo>
                <a:lnTo>
                  <a:pt x="10140" y="2501"/>
                </a:lnTo>
                <a:lnTo>
                  <a:pt x="10108" y="2649"/>
                </a:lnTo>
                <a:lnTo>
                  <a:pt x="10114" y="2799"/>
                </a:lnTo>
                <a:lnTo>
                  <a:pt x="10130" y="2974"/>
                </a:lnTo>
                <a:lnTo>
                  <a:pt x="10140" y="3289"/>
                </a:lnTo>
                <a:lnTo>
                  <a:pt x="10224" y="3257"/>
                </a:lnTo>
                <a:lnTo>
                  <a:pt x="10260" y="3215"/>
                </a:lnTo>
                <a:lnTo>
                  <a:pt x="10263" y="3213"/>
                </a:lnTo>
                <a:lnTo>
                  <a:pt x="10288" y="3176"/>
                </a:lnTo>
                <a:lnTo>
                  <a:pt x="10291" y="3172"/>
                </a:lnTo>
                <a:lnTo>
                  <a:pt x="10298" y="3163"/>
                </a:lnTo>
                <a:lnTo>
                  <a:pt x="10612" y="2848"/>
                </a:lnTo>
                <a:lnTo>
                  <a:pt x="10618" y="2838"/>
                </a:lnTo>
                <a:lnTo>
                  <a:pt x="10630" y="2820"/>
                </a:lnTo>
                <a:lnTo>
                  <a:pt x="10646" y="2807"/>
                </a:lnTo>
                <a:lnTo>
                  <a:pt x="10664" y="2799"/>
                </a:lnTo>
                <a:lnTo>
                  <a:pt x="10675" y="2795"/>
                </a:lnTo>
                <a:lnTo>
                  <a:pt x="10676" y="2796"/>
                </a:lnTo>
                <a:lnTo>
                  <a:pt x="10688" y="2805"/>
                </a:lnTo>
                <a:lnTo>
                  <a:pt x="10696" y="2813"/>
                </a:lnTo>
                <a:lnTo>
                  <a:pt x="10698" y="2817"/>
                </a:lnTo>
                <a:lnTo>
                  <a:pt x="10698" y="2821"/>
                </a:lnTo>
                <a:lnTo>
                  <a:pt x="10698" y="2822"/>
                </a:lnTo>
                <a:lnTo>
                  <a:pt x="10698" y="2824"/>
                </a:lnTo>
                <a:lnTo>
                  <a:pt x="10696" y="2827"/>
                </a:lnTo>
                <a:lnTo>
                  <a:pt x="10654" y="2974"/>
                </a:lnTo>
                <a:lnTo>
                  <a:pt x="10634" y="3005"/>
                </a:lnTo>
                <a:lnTo>
                  <a:pt x="10517" y="3222"/>
                </a:lnTo>
                <a:lnTo>
                  <a:pt x="10497" y="3268"/>
                </a:lnTo>
                <a:lnTo>
                  <a:pt x="10192" y="3845"/>
                </a:lnTo>
                <a:lnTo>
                  <a:pt x="10119" y="3908"/>
                </a:lnTo>
                <a:lnTo>
                  <a:pt x="9993" y="4076"/>
                </a:lnTo>
                <a:lnTo>
                  <a:pt x="9846" y="4087"/>
                </a:lnTo>
                <a:lnTo>
                  <a:pt x="9794" y="4107"/>
                </a:lnTo>
                <a:lnTo>
                  <a:pt x="9678" y="4024"/>
                </a:lnTo>
                <a:lnTo>
                  <a:pt x="9562" y="3971"/>
                </a:lnTo>
                <a:lnTo>
                  <a:pt x="9595" y="3635"/>
                </a:lnTo>
                <a:lnTo>
                  <a:pt x="9647" y="3541"/>
                </a:lnTo>
                <a:lnTo>
                  <a:pt x="9689" y="3477"/>
                </a:lnTo>
                <a:lnTo>
                  <a:pt x="9700" y="3383"/>
                </a:lnTo>
                <a:lnTo>
                  <a:pt x="9706" y="3360"/>
                </a:lnTo>
                <a:lnTo>
                  <a:pt x="9724" y="3318"/>
                </a:lnTo>
                <a:lnTo>
                  <a:pt x="9752" y="3268"/>
                </a:lnTo>
                <a:lnTo>
                  <a:pt x="9769" y="3199"/>
                </a:lnTo>
                <a:lnTo>
                  <a:pt x="9778" y="3128"/>
                </a:lnTo>
                <a:lnTo>
                  <a:pt x="9778" y="3125"/>
                </a:lnTo>
                <a:lnTo>
                  <a:pt x="9780" y="3118"/>
                </a:lnTo>
                <a:lnTo>
                  <a:pt x="9784" y="2974"/>
                </a:lnTo>
                <a:lnTo>
                  <a:pt x="9783" y="2921"/>
                </a:lnTo>
                <a:lnTo>
                  <a:pt x="9762" y="2680"/>
                </a:lnTo>
                <a:lnTo>
                  <a:pt x="9752" y="2607"/>
                </a:lnTo>
                <a:lnTo>
                  <a:pt x="9741" y="2460"/>
                </a:lnTo>
                <a:lnTo>
                  <a:pt x="9583" y="2355"/>
                </a:lnTo>
                <a:lnTo>
                  <a:pt x="9575" y="2339"/>
                </a:lnTo>
                <a:lnTo>
                  <a:pt x="9572" y="2332"/>
                </a:lnTo>
                <a:lnTo>
                  <a:pt x="9571" y="2325"/>
                </a:lnTo>
                <a:lnTo>
                  <a:pt x="9570" y="2313"/>
                </a:lnTo>
                <a:lnTo>
                  <a:pt x="9571" y="2307"/>
                </a:lnTo>
                <a:lnTo>
                  <a:pt x="9573" y="2302"/>
                </a:lnTo>
                <a:lnTo>
                  <a:pt x="9576" y="2291"/>
                </a:lnTo>
                <a:lnTo>
                  <a:pt x="9583" y="2274"/>
                </a:lnTo>
                <a:lnTo>
                  <a:pt x="9594" y="2262"/>
                </a:lnTo>
                <a:close/>
                <a:moveTo>
                  <a:pt x="12470" y="2806"/>
                </a:moveTo>
                <a:lnTo>
                  <a:pt x="12537" y="2850"/>
                </a:lnTo>
                <a:lnTo>
                  <a:pt x="12596" y="2900"/>
                </a:lnTo>
                <a:lnTo>
                  <a:pt x="12617" y="2984"/>
                </a:lnTo>
                <a:lnTo>
                  <a:pt x="12638" y="3016"/>
                </a:lnTo>
                <a:lnTo>
                  <a:pt x="12646" y="3078"/>
                </a:lnTo>
                <a:lnTo>
                  <a:pt x="12649" y="3099"/>
                </a:lnTo>
                <a:lnTo>
                  <a:pt x="12640" y="3131"/>
                </a:lnTo>
                <a:lnTo>
                  <a:pt x="12638" y="3163"/>
                </a:lnTo>
                <a:lnTo>
                  <a:pt x="12501" y="3447"/>
                </a:lnTo>
                <a:lnTo>
                  <a:pt x="12459" y="3488"/>
                </a:lnTo>
                <a:lnTo>
                  <a:pt x="12123" y="3750"/>
                </a:lnTo>
                <a:lnTo>
                  <a:pt x="12145" y="3950"/>
                </a:lnTo>
                <a:lnTo>
                  <a:pt x="12102" y="3950"/>
                </a:lnTo>
                <a:lnTo>
                  <a:pt x="12082" y="3981"/>
                </a:lnTo>
                <a:lnTo>
                  <a:pt x="12056" y="3989"/>
                </a:lnTo>
                <a:lnTo>
                  <a:pt x="12046" y="3989"/>
                </a:lnTo>
                <a:lnTo>
                  <a:pt x="12046" y="3990"/>
                </a:lnTo>
                <a:lnTo>
                  <a:pt x="12019" y="3992"/>
                </a:lnTo>
                <a:lnTo>
                  <a:pt x="11924" y="4013"/>
                </a:lnTo>
                <a:lnTo>
                  <a:pt x="11630" y="4045"/>
                </a:lnTo>
                <a:lnTo>
                  <a:pt x="11504" y="4087"/>
                </a:lnTo>
                <a:lnTo>
                  <a:pt x="11410" y="4107"/>
                </a:lnTo>
                <a:lnTo>
                  <a:pt x="11346" y="4097"/>
                </a:lnTo>
                <a:lnTo>
                  <a:pt x="11264" y="4129"/>
                </a:lnTo>
                <a:lnTo>
                  <a:pt x="11231" y="4107"/>
                </a:lnTo>
                <a:lnTo>
                  <a:pt x="11147" y="4076"/>
                </a:lnTo>
                <a:lnTo>
                  <a:pt x="11085" y="4013"/>
                </a:lnTo>
                <a:lnTo>
                  <a:pt x="11064" y="4013"/>
                </a:lnTo>
                <a:lnTo>
                  <a:pt x="11058" y="4002"/>
                </a:lnTo>
                <a:lnTo>
                  <a:pt x="11054" y="3981"/>
                </a:lnTo>
                <a:lnTo>
                  <a:pt x="11053" y="3971"/>
                </a:lnTo>
                <a:lnTo>
                  <a:pt x="11001" y="3887"/>
                </a:lnTo>
                <a:lnTo>
                  <a:pt x="10886" y="3498"/>
                </a:lnTo>
                <a:lnTo>
                  <a:pt x="10896" y="3447"/>
                </a:lnTo>
                <a:lnTo>
                  <a:pt x="10911" y="3112"/>
                </a:lnTo>
                <a:lnTo>
                  <a:pt x="10923" y="3042"/>
                </a:lnTo>
                <a:lnTo>
                  <a:pt x="10930" y="3017"/>
                </a:lnTo>
                <a:lnTo>
                  <a:pt x="10940" y="2999"/>
                </a:lnTo>
                <a:lnTo>
                  <a:pt x="10950" y="2987"/>
                </a:lnTo>
                <a:lnTo>
                  <a:pt x="10957" y="2984"/>
                </a:lnTo>
                <a:lnTo>
                  <a:pt x="10962" y="2983"/>
                </a:lnTo>
                <a:lnTo>
                  <a:pt x="10969" y="2984"/>
                </a:lnTo>
                <a:lnTo>
                  <a:pt x="11003" y="3003"/>
                </a:lnTo>
                <a:lnTo>
                  <a:pt x="11018" y="3012"/>
                </a:lnTo>
                <a:lnTo>
                  <a:pt x="11021" y="3016"/>
                </a:lnTo>
                <a:lnTo>
                  <a:pt x="11032" y="3142"/>
                </a:lnTo>
                <a:lnTo>
                  <a:pt x="11085" y="3246"/>
                </a:lnTo>
                <a:lnTo>
                  <a:pt x="11389" y="3069"/>
                </a:lnTo>
                <a:lnTo>
                  <a:pt x="12040" y="2774"/>
                </a:lnTo>
                <a:lnTo>
                  <a:pt x="12176" y="2754"/>
                </a:lnTo>
                <a:lnTo>
                  <a:pt x="12470" y="2806"/>
                </a:lnTo>
                <a:close/>
                <a:moveTo>
                  <a:pt x="9114" y="3475"/>
                </a:moveTo>
                <a:lnTo>
                  <a:pt x="9126" y="3542"/>
                </a:lnTo>
                <a:lnTo>
                  <a:pt x="9127" y="3618"/>
                </a:lnTo>
                <a:lnTo>
                  <a:pt x="9121" y="3706"/>
                </a:lnTo>
                <a:lnTo>
                  <a:pt x="9121" y="3709"/>
                </a:lnTo>
                <a:lnTo>
                  <a:pt x="9122" y="3713"/>
                </a:lnTo>
                <a:lnTo>
                  <a:pt x="9122" y="3727"/>
                </a:lnTo>
                <a:lnTo>
                  <a:pt x="9120" y="3771"/>
                </a:lnTo>
                <a:lnTo>
                  <a:pt x="9095" y="3916"/>
                </a:lnTo>
                <a:lnTo>
                  <a:pt x="8983" y="4018"/>
                </a:lnTo>
                <a:lnTo>
                  <a:pt x="8946" y="4044"/>
                </a:lnTo>
                <a:lnTo>
                  <a:pt x="8926" y="4052"/>
                </a:lnTo>
                <a:lnTo>
                  <a:pt x="8907" y="4054"/>
                </a:lnTo>
                <a:lnTo>
                  <a:pt x="8892" y="4053"/>
                </a:lnTo>
                <a:lnTo>
                  <a:pt x="8877" y="4050"/>
                </a:lnTo>
                <a:lnTo>
                  <a:pt x="8862" y="4046"/>
                </a:lnTo>
                <a:lnTo>
                  <a:pt x="8836" y="4029"/>
                </a:lnTo>
                <a:lnTo>
                  <a:pt x="8822" y="4016"/>
                </a:lnTo>
                <a:lnTo>
                  <a:pt x="8810" y="4004"/>
                </a:lnTo>
                <a:lnTo>
                  <a:pt x="8711" y="3916"/>
                </a:lnTo>
                <a:lnTo>
                  <a:pt x="8695" y="3894"/>
                </a:lnTo>
                <a:lnTo>
                  <a:pt x="8691" y="3888"/>
                </a:lnTo>
                <a:lnTo>
                  <a:pt x="8673" y="3873"/>
                </a:lnTo>
                <a:lnTo>
                  <a:pt x="8660" y="3865"/>
                </a:lnTo>
                <a:lnTo>
                  <a:pt x="8641" y="3857"/>
                </a:lnTo>
                <a:lnTo>
                  <a:pt x="8627" y="3855"/>
                </a:lnTo>
                <a:lnTo>
                  <a:pt x="8612" y="3854"/>
                </a:lnTo>
                <a:lnTo>
                  <a:pt x="8512" y="3727"/>
                </a:lnTo>
                <a:lnTo>
                  <a:pt x="8502" y="3712"/>
                </a:lnTo>
                <a:lnTo>
                  <a:pt x="8496" y="3698"/>
                </a:lnTo>
                <a:lnTo>
                  <a:pt x="8495" y="3684"/>
                </a:lnTo>
                <a:lnTo>
                  <a:pt x="8496" y="3670"/>
                </a:lnTo>
                <a:lnTo>
                  <a:pt x="8502" y="3656"/>
                </a:lnTo>
                <a:lnTo>
                  <a:pt x="8512" y="3642"/>
                </a:lnTo>
                <a:lnTo>
                  <a:pt x="8526" y="3631"/>
                </a:lnTo>
                <a:lnTo>
                  <a:pt x="8593" y="3502"/>
                </a:lnTo>
                <a:lnTo>
                  <a:pt x="8601" y="3478"/>
                </a:lnTo>
                <a:lnTo>
                  <a:pt x="8604" y="3459"/>
                </a:lnTo>
                <a:lnTo>
                  <a:pt x="8603" y="3443"/>
                </a:lnTo>
                <a:lnTo>
                  <a:pt x="8602" y="3437"/>
                </a:lnTo>
                <a:lnTo>
                  <a:pt x="8600" y="3433"/>
                </a:lnTo>
                <a:lnTo>
                  <a:pt x="8551" y="3235"/>
                </a:lnTo>
                <a:lnTo>
                  <a:pt x="8648" y="3198"/>
                </a:lnTo>
                <a:lnTo>
                  <a:pt x="8761" y="3198"/>
                </a:lnTo>
                <a:lnTo>
                  <a:pt x="8783" y="3201"/>
                </a:lnTo>
                <a:lnTo>
                  <a:pt x="8827" y="3217"/>
                </a:lnTo>
                <a:lnTo>
                  <a:pt x="8897" y="3258"/>
                </a:lnTo>
                <a:lnTo>
                  <a:pt x="9095" y="3421"/>
                </a:lnTo>
                <a:lnTo>
                  <a:pt x="9114" y="3475"/>
                </a:lnTo>
                <a:close/>
                <a:moveTo>
                  <a:pt x="8482" y="1343"/>
                </a:moveTo>
                <a:lnTo>
                  <a:pt x="8483" y="1354"/>
                </a:lnTo>
                <a:lnTo>
                  <a:pt x="8483" y="1366"/>
                </a:lnTo>
                <a:lnTo>
                  <a:pt x="8481" y="1378"/>
                </a:lnTo>
                <a:lnTo>
                  <a:pt x="8476" y="1390"/>
                </a:lnTo>
                <a:lnTo>
                  <a:pt x="8352" y="1426"/>
                </a:lnTo>
                <a:lnTo>
                  <a:pt x="8241" y="1489"/>
                </a:lnTo>
                <a:lnTo>
                  <a:pt x="8245" y="1496"/>
                </a:lnTo>
                <a:lnTo>
                  <a:pt x="8251" y="1515"/>
                </a:lnTo>
                <a:lnTo>
                  <a:pt x="8252" y="1526"/>
                </a:lnTo>
                <a:lnTo>
                  <a:pt x="8249" y="1544"/>
                </a:lnTo>
                <a:lnTo>
                  <a:pt x="8241" y="1564"/>
                </a:lnTo>
                <a:lnTo>
                  <a:pt x="8238" y="1575"/>
                </a:lnTo>
                <a:lnTo>
                  <a:pt x="8234" y="1596"/>
                </a:lnTo>
                <a:lnTo>
                  <a:pt x="8234" y="1615"/>
                </a:lnTo>
                <a:lnTo>
                  <a:pt x="8238" y="1631"/>
                </a:lnTo>
                <a:lnTo>
                  <a:pt x="8241" y="1638"/>
                </a:lnTo>
                <a:lnTo>
                  <a:pt x="8241" y="1761"/>
                </a:lnTo>
                <a:lnTo>
                  <a:pt x="8095" y="2098"/>
                </a:lnTo>
                <a:lnTo>
                  <a:pt x="8015" y="2229"/>
                </a:lnTo>
                <a:lnTo>
                  <a:pt x="8006" y="2244"/>
                </a:lnTo>
                <a:lnTo>
                  <a:pt x="7993" y="2306"/>
                </a:lnTo>
                <a:lnTo>
                  <a:pt x="7993" y="2311"/>
                </a:lnTo>
                <a:lnTo>
                  <a:pt x="7995" y="2322"/>
                </a:lnTo>
                <a:lnTo>
                  <a:pt x="8003" y="2332"/>
                </a:lnTo>
                <a:lnTo>
                  <a:pt x="8007" y="2336"/>
                </a:lnTo>
                <a:lnTo>
                  <a:pt x="8018" y="2343"/>
                </a:lnTo>
                <a:lnTo>
                  <a:pt x="8215" y="2368"/>
                </a:lnTo>
                <a:lnTo>
                  <a:pt x="8427" y="2548"/>
                </a:lnTo>
                <a:lnTo>
                  <a:pt x="8454" y="2578"/>
                </a:lnTo>
                <a:lnTo>
                  <a:pt x="8469" y="2609"/>
                </a:lnTo>
                <a:lnTo>
                  <a:pt x="8474" y="2625"/>
                </a:lnTo>
                <a:lnTo>
                  <a:pt x="8476" y="2641"/>
                </a:lnTo>
                <a:lnTo>
                  <a:pt x="8422" y="2684"/>
                </a:lnTo>
                <a:lnTo>
                  <a:pt x="8372" y="2726"/>
                </a:lnTo>
                <a:lnTo>
                  <a:pt x="8325" y="2767"/>
                </a:lnTo>
                <a:lnTo>
                  <a:pt x="8281" y="2808"/>
                </a:lnTo>
                <a:lnTo>
                  <a:pt x="8238" y="2849"/>
                </a:lnTo>
                <a:lnTo>
                  <a:pt x="8196" y="2892"/>
                </a:lnTo>
                <a:lnTo>
                  <a:pt x="8156" y="2934"/>
                </a:lnTo>
                <a:lnTo>
                  <a:pt x="8115" y="2979"/>
                </a:lnTo>
                <a:lnTo>
                  <a:pt x="8075" y="3024"/>
                </a:lnTo>
                <a:lnTo>
                  <a:pt x="8033" y="3073"/>
                </a:lnTo>
                <a:lnTo>
                  <a:pt x="7990" y="3123"/>
                </a:lnTo>
                <a:lnTo>
                  <a:pt x="7945" y="3177"/>
                </a:lnTo>
                <a:lnTo>
                  <a:pt x="7898" y="3233"/>
                </a:lnTo>
                <a:lnTo>
                  <a:pt x="7847" y="3293"/>
                </a:lnTo>
                <a:lnTo>
                  <a:pt x="7793" y="3358"/>
                </a:lnTo>
                <a:lnTo>
                  <a:pt x="7735" y="3426"/>
                </a:lnTo>
                <a:lnTo>
                  <a:pt x="7611" y="3624"/>
                </a:lnTo>
                <a:lnTo>
                  <a:pt x="7604" y="3636"/>
                </a:lnTo>
                <a:lnTo>
                  <a:pt x="7603" y="3647"/>
                </a:lnTo>
                <a:lnTo>
                  <a:pt x="7603" y="3652"/>
                </a:lnTo>
                <a:lnTo>
                  <a:pt x="7604" y="3657"/>
                </a:lnTo>
                <a:lnTo>
                  <a:pt x="7610" y="3667"/>
                </a:lnTo>
                <a:lnTo>
                  <a:pt x="7618" y="3675"/>
                </a:lnTo>
                <a:lnTo>
                  <a:pt x="7629" y="3685"/>
                </a:lnTo>
                <a:lnTo>
                  <a:pt x="7643" y="3692"/>
                </a:lnTo>
                <a:lnTo>
                  <a:pt x="7661" y="3699"/>
                </a:lnTo>
                <a:lnTo>
                  <a:pt x="8154" y="3581"/>
                </a:lnTo>
                <a:lnTo>
                  <a:pt x="8207" y="3574"/>
                </a:lnTo>
                <a:lnTo>
                  <a:pt x="8268" y="3573"/>
                </a:lnTo>
                <a:lnTo>
                  <a:pt x="8310" y="3579"/>
                </a:lnTo>
                <a:lnTo>
                  <a:pt x="8322" y="3581"/>
                </a:lnTo>
                <a:lnTo>
                  <a:pt x="8357" y="3595"/>
                </a:lnTo>
                <a:lnTo>
                  <a:pt x="8377" y="3606"/>
                </a:lnTo>
                <a:lnTo>
                  <a:pt x="8439" y="3730"/>
                </a:lnTo>
                <a:lnTo>
                  <a:pt x="8228" y="3854"/>
                </a:lnTo>
                <a:lnTo>
                  <a:pt x="7783" y="3972"/>
                </a:lnTo>
                <a:lnTo>
                  <a:pt x="7413" y="4083"/>
                </a:lnTo>
                <a:lnTo>
                  <a:pt x="7347" y="4086"/>
                </a:lnTo>
                <a:lnTo>
                  <a:pt x="7317" y="4083"/>
                </a:lnTo>
                <a:lnTo>
                  <a:pt x="7291" y="4077"/>
                </a:lnTo>
                <a:lnTo>
                  <a:pt x="7266" y="4064"/>
                </a:lnTo>
                <a:lnTo>
                  <a:pt x="7242" y="4050"/>
                </a:lnTo>
                <a:lnTo>
                  <a:pt x="7220" y="4031"/>
                </a:lnTo>
                <a:lnTo>
                  <a:pt x="7199" y="4005"/>
                </a:lnTo>
                <a:lnTo>
                  <a:pt x="7195" y="3993"/>
                </a:lnTo>
                <a:lnTo>
                  <a:pt x="7189" y="3966"/>
                </a:lnTo>
                <a:lnTo>
                  <a:pt x="7188" y="3964"/>
                </a:lnTo>
                <a:lnTo>
                  <a:pt x="7188" y="3960"/>
                </a:lnTo>
                <a:lnTo>
                  <a:pt x="7152" y="3711"/>
                </a:lnTo>
                <a:lnTo>
                  <a:pt x="7191" y="3698"/>
                </a:lnTo>
                <a:lnTo>
                  <a:pt x="7195" y="3695"/>
                </a:lnTo>
                <a:lnTo>
                  <a:pt x="7204" y="3691"/>
                </a:lnTo>
                <a:lnTo>
                  <a:pt x="7213" y="3685"/>
                </a:lnTo>
                <a:lnTo>
                  <a:pt x="7216" y="3683"/>
                </a:lnTo>
                <a:lnTo>
                  <a:pt x="7251" y="3655"/>
                </a:lnTo>
                <a:lnTo>
                  <a:pt x="7261" y="3644"/>
                </a:lnTo>
                <a:lnTo>
                  <a:pt x="7262" y="3641"/>
                </a:lnTo>
                <a:lnTo>
                  <a:pt x="7272" y="3632"/>
                </a:lnTo>
                <a:lnTo>
                  <a:pt x="7291" y="3604"/>
                </a:lnTo>
                <a:lnTo>
                  <a:pt x="7306" y="3577"/>
                </a:lnTo>
                <a:lnTo>
                  <a:pt x="7309" y="3573"/>
                </a:lnTo>
                <a:lnTo>
                  <a:pt x="7369" y="3448"/>
                </a:lnTo>
                <a:lnTo>
                  <a:pt x="7404" y="3392"/>
                </a:lnTo>
                <a:lnTo>
                  <a:pt x="7437" y="3348"/>
                </a:lnTo>
                <a:lnTo>
                  <a:pt x="7453" y="3333"/>
                </a:lnTo>
                <a:lnTo>
                  <a:pt x="7461" y="3328"/>
                </a:lnTo>
                <a:lnTo>
                  <a:pt x="7906" y="2765"/>
                </a:lnTo>
                <a:lnTo>
                  <a:pt x="7906" y="2757"/>
                </a:lnTo>
                <a:lnTo>
                  <a:pt x="7909" y="2750"/>
                </a:lnTo>
                <a:lnTo>
                  <a:pt x="7913" y="2741"/>
                </a:lnTo>
                <a:lnTo>
                  <a:pt x="7924" y="2723"/>
                </a:lnTo>
                <a:lnTo>
                  <a:pt x="7956" y="2691"/>
                </a:lnTo>
                <a:lnTo>
                  <a:pt x="7983" y="2644"/>
                </a:lnTo>
                <a:lnTo>
                  <a:pt x="7990" y="2622"/>
                </a:lnTo>
                <a:lnTo>
                  <a:pt x="7992" y="2612"/>
                </a:lnTo>
                <a:lnTo>
                  <a:pt x="7993" y="2604"/>
                </a:lnTo>
                <a:lnTo>
                  <a:pt x="8021" y="2556"/>
                </a:lnTo>
                <a:lnTo>
                  <a:pt x="8028" y="2536"/>
                </a:lnTo>
                <a:lnTo>
                  <a:pt x="8030" y="2525"/>
                </a:lnTo>
                <a:lnTo>
                  <a:pt x="8030" y="2517"/>
                </a:lnTo>
                <a:lnTo>
                  <a:pt x="8007" y="2506"/>
                </a:lnTo>
                <a:lnTo>
                  <a:pt x="7987" y="2501"/>
                </a:lnTo>
                <a:lnTo>
                  <a:pt x="7977" y="2500"/>
                </a:lnTo>
                <a:lnTo>
                  <a:pt x="7961" y="2501"/>
                </a:lnTo>
                <a:lnTo>
                  <a:pt x="7956" y="2504"/>
                </a:lnTo>
                <a:lnTo>
                  <a:pt x="7782" y="2628"/>
                </a:lnTo>
                <a:lnTo>
                  <a:pt x="7700" y="2624"/>
                </a:lnTo>
                <a:lnTo>
                  <a:pt x="7636" y="2612"/>
                </a:lnTo>
                <a:lnTo>
                  <a:pt x="7612" y="2604"/>
                </a:lnTo>
                <a:lnTo>
                  <a:pt x="7594" y="2593"/>
                </a:lnTo>
                <a:lnTo>
                  <a:pt x="7580" y="2580"/>
                </a:lnTo>
                <a:lnTo>
                  <a:pt x="7575" y="2574"/>
                </a:lnTo>
                <a:lnTo>
                  <a:pt x="7572" y="2567"/>
                </a:lnTo>
                <a:lnTo>
                  <a:pt x="7497" y="2417"/>
                </a:lnTo>
                <a:lnTo>
                  <a:pt x="7487" y="2405"/>
                </a:lnTo>
                <a:lnTo>
                  <a:pt x="7479" y="2392"/>
                </a:lnTo>
                <a:lnTo>
                  <a:pt x="7474" y="2380"/>
                </a:lnTo>
                <a:lnTo>
                  <a:pt x="7472" y="2373"/>
                </a:lnTo>
                <a:lnTo>
                  <a:pt x="7472" y="2368"/>
                </a:lnTo>
                <a:lnTo>
                  <a:pt x="7476" y="2356"/>
                </a:lnTo>
                <a:lnTo>
                  <a:pt x="7479" y="2342"/>
                </a:lnTo>
                <a:lnTo>
                  <a:pt x="7478" y="2336"/>
                </a:lnTo>
                <a:lnTo>
                  <a:pt x="7476" y="2331"/>
                </a:lnTo>
                <a:lnTo>
                  <a:pt x="7475" y="2326"/>
                </a:lnTo>
                <a:lnTo>
                  <a:pt x="7475" y="2323"/>
                </a:lnTo>
                <a:lnTo>
                  <a:pt x="7472" y="2318"/>
                </a:lnTo>
                <a:lnTo>
                  <a:pt x="7490" y="2306"/>
                </a:lnTo>
                <a:lnTo>
                  <a:pt x="7514" y="2293"/>
                </a:lnTo>
                <a:lnTo>
                  <a:pt x="7544" y="2286"/>
                </a:lnTo>
                <a:lnTo>
                  <a:pt x="7551" y="2285"/>
                </a:lnTo>
                <a:lnTo>
                  <a:pt x="7563" y="2286"/>
                </a:lnTo>
                <a:lnTo>
                  <a:pt x="7574" y="2288"/>
                </a:lnTo>
                <a:lnTo>
                  <a:pt x="7579" y="2290"/>
                </a:lnTo>
                <a:lnTo>
                  <a:pt x="7584" y="2293"/>
                </a:lnTo>
                <a:lnTo>
                  <a:pt x="7616" y="2215"/>
                </a:lnTo>
                <a:lnTo>
                  <a:pt x="7645" y="2139"/>
                </a:lnTo>
                <a:lnTo>
                  <a:pt x="7672" y="2064"/>
                </a:lnTo>
                <a:lnTo>
                  <a:pt x="7697" y="1990"/>
                </a:lnTo>
                <a:lnTo>
                  <a:pt x="7720" y="1914"/>
                </a:lnTo>
                <a:lnTo>
                  <a:pt x="7742" y="1837"/>
                </a:lnTo>
                <a:lnTo>
                  <a:pt x="7762" y="1758"/>
                </a:lnTo>
                <a:lnTo>
                  <a:pt x="7782" y="1674"/>
                </a:lnTo>
                <a:lnTo>
                  <a:pt x="7791" y="1647"/>
                </a:lnTo>
                <a:lnTo>
                  <a:pt x="7795" y="1624"/>
                </a:lnTo>
                <a:lnTo>
                  <a:pt x="7794" y="1616"/>
                </a:lnTo>
                <a:lnTo>
                  <a:pt x="7791" y="1609"/>
                </a:lnTo>
                <a:lnTo>
                  <a:pt x="7790" y="1606"/>
                </a:lnTo>
                <a:lnTo>
                  <a:pt x="7787" y="1604"/>
                </a:lnTo>
                <a:lnTo>
                  <a:pt x="7782" y="1600"/>
                </a:lnTo>
                <a:lnTo>
                  <a:pt x="7777" y="1591"/>
                </a:lnTo>
                <a:lnTo>
                  <a:pt x="7773" y="1585"/>
                </a:lnTo>
                <a:lnTo>
                  <a:pt x="7765" y="1580"/>
                </a:lnTo>
                <a:lnTo>
                  <a:pt x="7757" y="1578"/>
                </a:lnTo>
                <a:lnTo>
                  <a:pt x="7741" y="1577"/>
                </a:lnTo>
                <a:lnTo>
                  <a:pt x="7716" y="1584"/>
                </a:lnTo>
                <a:lnTo>
                  <a:pt x="7497" y="1687"/>
                </a:lnTo>
                <a:lnTo>
                  <a:pt x="7488" y="1687"/>
                </a:lnTo>
                <a:lnTo>
                  <a:pt x="7472" y="1690"/>
                </a:lnTo>
                <a:lnTo>
                  <a:pt x="7460" y="1695"/>
                </a:lnTo>
                <a:lnTo>
                  <a:pt x="7451" y="1705"/>
                </a:lnTo>
                <a:lnTo>
                  <a:pt x="7445" y="1720"/>
                </a:lnTo>
                <a:lnTo>
                  <a:pt x="7442" y="1721"/>
                </a:lnTo>
                <a:lnTo>
                  <a:pt x="7441" y="1721"/>
                </a:lnTo>
                <a:lnTo>
                  <a:pt x="7441" y="1723"/>
                </a:lnTo>
                <a:lnTo>
                  <a:pt x="7440" y="1727"/>
                </a:lnTo>
                <a:lnTo>
                  <a:pt x="7432" y="1739"/>
                </a:lnTo>
                <a:lnTo>
                  <a:pt x="7422" y="1744"/>
                </a:lnTo>
                <a:lnTo>
                  <a:pt x="7421" y="1746"/>
                </a:lnTo>
                <a:lnTo>
                  <a:pt x="7416" y="1748"/>
                </a:lnTo>
                <a:lnTo>
                  <a:pt x="7412" y="1748"/>
                </a:lnTo>
                <a:lnTo>
                  <a:pt x="7410" y="1763"/>
                </a:lnTo>
                <a:lnTo>
                  <a:pt x="7405" y="1774"/>
                </a:lnTo>
                <a:lnTo>
                  <a:pt x="7398" y="1782"/>
                </a:lnTo>
                <a:lnTo>
                  <a:pt x="7394" y="1785"/>
                </a:lnTo>
                <a:lnTo>
                  <a:pt x="7389" y="1788"/>
                </a:lnTo>
                <a:lnTo>
                  <a:pt x="7377" y="1791"/>
                </a:lnTo>
                <a:lnTo>
                  <a:pt x="7370" y="1791"/>
                </a:lnTo>
                <a:lnTo>
                  <a:pt x="7369" y="1792"/>
                </a:lnTo>
                <a:lnTo>
                  <a:pt x="7362" y="1793"/>
                </a:lnTo>
                <a:lnTo>
                  <a:pt x="7353" y="1791"/>
                </a:lnTo>
                <a:lnTo>
                  <a:pt x="7350" y="1791"/>
                </a:lnTo>
                <a:lnTo>
                  <a:pt x="7344" y="1791"/>
                </a:lnTo>
                <a:lnTo>
                  <a:pt x="7325" y="1786"/>
                </a:lnTo>
                <a:lnTo>
                  <a:pt x="7323" y="1785"/>
                </a:lnTo>
                <a:lnTo>
                  <a:pt x="7321" y="1785"/>
                </a:lnTo>
                <a:lnTo>
                  <a:pt x="7316" y="1782"/>
                </a:lnTo>
                <a:lnTo>
                  <a:pt x="7064" y="1539"/>
                </a:lnTo>
                <a:lnTo>
                  <a:pt x="7059" y="1526"/>
                </a:lnTo>
                <a:lnTo>
                  <a:pt x="7057" y="1514"/>
                </a:lnTo>
                <a:lnTo>
                  <a:pt x="7059" y="1501"/>
                </a:lnTo>
                <a:lnTo>
                  <a:pt x="7063" y="1491"/>
                </a:lnTo>
                <a:lnTo>
                  <a:pt x="7071" y="1480"/>
                </a:lnTo>
                <a:lnTo>
                  <a:pt x="7096" y="1460"/>
                </a:lnTo>
                <a:lnTo>
                  <a:pt x="7113" y="1452"/>
                </a:lnTo>
                <a:lnTo>
                  <a:pt x="7125" y="1454"/>
                </a:lnTo>
                <a:lnTo>
                  <a:pt x="7136" y="1455"/>
                </a:lnTo>
                <a:lnTo>
                  <a:pt x="7136" y="1454"/>
                </a:lnTo>
                <a:lnTo>
                  <a:pt x="7146" y="1454"/>
                </a:lnTo>
                <a:lnTo>
                  <a:pt x="7151" y="1452"/>
                </a:lnTo>
                <a:lnTo>
                  <a:pt x="7157" y="1452"/>
                </a:lnTo>
                <a:lnTo>
                  <a:pt x="7173" y="1441"/>
                </a:lnTo>
                <a:lnTo>
                  <a:pt x="7176" y="1440"/>
                </a:lnTo>
                <a:lnTo>
                  <a:pt x="7177" y="1438"/>
                </a:lnTo>
                <a:lnTo>
                  <a:pt x="7181" y="1435"/>
                </a:lnTo>
                <a:lnTo>
                  <a:pt x="7188" y="1426"/>
                </a:lnTo>
                <a:lnTo>
                  <a:pt x="7448" y="1390"/>
                </a:lnTo>
                <a:lnTo>
                  <a:pt x="7686" y="1332"/>
                </a:lnTo>
                <a:lnTo>
                  <a:pt x="7733" y="1328"/>
                </a:lnTo>
                <a:lnTo>
                  <a:pt x="7755" y="1325"/>
                </a:lnTo>
                <a:lnTo>
                  <a:pt x="7757" y="1323"/>
                </a:lnTo>
                <a:lnTo>
                  <a:pt x="7760" y="1321"/>
                </a:lnTo>
                <a:lnTo>
                  <a:pt x="7765" y="1320"/>
                </a:lnTo>
                <a:lnTo>
                  <a:pt x="7771" y="1317"/>
                </a:lnTo>
                <a:lnTo>
                  <a:pt x="7776" y="1315"/>
                </a:lnTo>
                <a:lnTo>
                  <a:pt x="7793" y="1299"/>
                </a:lnTo>
                <a:lnTo>
                  <a:pt x="7796" y="1293"/>
                </a:lnTo>
                <a:lnTo>
                  <a:pt x="7800" y="1289"/>
                </a:lnTo>
                <a:lnTo>
                  <a:pt x="7808" y="1278"/>
                </a:lnTo>
                <a:lnTo>
                  <a:pt x="7819" y="1179"/>
                </a:lnTo>
                <a:lnTo>
                  <a:pt x="7795" y="943"/>
                </a:lnTo>
                <a:lnTo>
                  <a:pt x="7793" y="933"/>
                </a:lnTo>
                <a:lnTo>
                  <a:pt x="7793" y="913"/>
                </a:lnTo>
                <a:lnTo>
                  <a:pt x="7798" y="888"/>
                </a:lnTo>
                <a:lnTo>
                  <a:pt x="7807" y="875"/>
                </a:lnTo>
                <a:lnTo>
                  <a:pt x="7817" y="863"/>
                </a:lnTo>
                <a:lnTo>
                  <a:pt x="7824" y="859"/>
                </a:lnTo>
                <a:lnTo>
                  <a:pt x="7839" y="851"/>
                </a:lnTo>
                <a:lnTo>
                  <a:pt x="7848" y="848"/>
                </a:lnTo>
                <a:lnTo>
                  <a:pt x="7869" y="845"/>
                </a:lnTo>
                <a:lnTo>
                  <a:pt x="7980" y="845"/>
                </a:lnTo>
                <a:lnTo>
                  <a:pt x="8104" y="858"/>
                </a:lnTo>
                <a:lnTo>
                  <a:pt x="8153" y="913"/>
                </a:lnTo>
                <a:lnTo>
                  <a:pt x="8180" y="956"/>
                </a:lnTo>
                <a:lnTo>
                  <a:pt x="8194" y="986"/>
                </a:lnTo>
                <a:lnTo>
                  <a:pt x="8209" y="1030"/>
                </a:lnTo>
                <a:lnTo>
                  <a:pt x="8215" y="1076"/>
                </a:lnTo>
                <a:lnTo>
                  <a:pt x="8215" y="1092"/>
                </a:lnTo>
                <a:lnTo>
                  <a:pt x="8209" y="1100"/>
                </a:lnTo>
                <a:lnTo>
                  <a:pt x="8199" y="1118"/>
                </a:lnTo>
                <a:lnTo>
                  <a:pt x="8194" y="1133"/>
                </a:lnTo>
                <a:lnTo>
                  <a:pt x="8191" y="1147"/>
                </a:lnTo>
                <a:lnTo>
                  <a:pt x="8191" y="1154"/>
                </a:lnTo>
                <a:lnTo>
                  <a:pt x="8247" y="1156"/>
                </a:lnTo>
                <a:lnTo>
                  <a:pt x="8264" y="1161"/>
                </a:lnTo>
                <a:lnTo>
                  <a:pt x="8283" y="1168"/>
                </a:lnTo>
                <a:lnTo>
                  <a:pt x="8335" y="1201"/>
                </a:lnTo>
                <a:lnTo>
                  <a:pt x="8363" y="1213"/>
                </a:lnTo>
                <a:lnTo>
                  <a:pt x="8365" y="1213"/>
                </a:lnTo>
                <a:lnTo>
                  <a:pt x="8366" y="1215"/>
                </a:lnTo>
                <a:lnTo>
                  <a:pt x="8370" y="1216"/>
                </a:lnTo>
                <a:lnTo>
                  <a:pt x="8377" y="1217"/>
                </a:lnTo>
                <a:lnTo>
                  <a:pt x="8451" y="1303"/>
                </a:lnTo>
                <a:lnTo>
                  <a:pt x="8471" y="1321"/>
                </a:lnTo>
                <a:lnTo>
                  <a:pt x="8477" y="1332"/>
                </a:lnTo>
                <a:lnTo>
                  <a:pt x="8482" y="1343"/>
                </a:lnTo>
                <a:close/>
                <a:moveTo>
                  <a:pt x="6222" y="1117"/>
                </a:moveTo>
                <a:lnTo>
                  <a:pt x="6313" y="1153"/>
                </a:lnTo>
                <a:lnTo>
                  <a:pt x="6392" y="1200"/>
                </a:lnTo>
                <a:lnTo>
                  <a:pt x="6459" y="1253"/>
                </a:lnTo>
                <a:lnTo>
                  <a:pt x="6515" y="1316"/>
                </a:lnTo>
                <a:lnTo>
                  <a:pt x="6557" y="1387"/>
                </a:lnTo>
                <a:lnTo>
                  <a:pt x="6569" y="1415"/>
                </a:lnTo>
                <a:lnTo>
                  <a:pt x="6558" y="1425"/>
                </a:lnTo>
                <a:lnTo>
                  <a:pt x="6556" y="1425"/>
                </a:lnTo>
                <a:lnTo>
                  <a:pt x="6551" y="1429"/>
                </a:lnTo>
                <a:lnTo>
                  <a:pt x="6550" y="1429"/>
                </a:lnTo>
                <a:lnTo>
                  <a:pt x="6546" y="1435"/>
                </a:lnTo>
                <a:lnTo>
                  <a:pt x="6540" y="1436"/>
                </a:lnTo>
                <a:lnTo>
                  <a:pt x="6539" y="1436"/>
                </a:lnTo>
                <a:lnTo>
                  <a:pt x="6538" y="1438"/>
                </a:lnTo>
                <a:lnTo>
                  <a:pt x="6533" y="1440"/>
                </a:lnTo>
                <a:lnTo>
                  <a:pt x="6532" y="1440"/>
                </a:lnTo>
                <a:lnTo>
                  <a:pt x="6530" y="1441"/>
                </a:lnTo>
                <a:lnTo>
                  <a:pt x="6513" y="1447"/>
                </a:lnTo>
                <a:lnTo>
                  <a:pt x="6493" y="1452"/>
                </a:lnTo>
                <a:lnTo>
                  <a:pt x="6470" y="1454"/>
                </a:lnTo>
                <a:lnTo>
                  <a:pt x="6420" y="1452"/>
                </a:lnTo>
                <a:lnTo>
                  <a:pt x="6136" y="1501"/>
                </a:lnTo>
                <a:lnTo>
                  <a:pt x="6120" y="1506"/>
                </a:lnTo>
                <a:lnTo>
                  <a:pt x="6107" y="1507"/>
                </a:lnTo>
                <a:lnTo>
                  <a:pt x="6097" y="1504"/>
                </a:lnTo>
                <a:lnTo>
                  <a:pt x="6092" y="1501"/>
                </a:lnTo>
                <a:lnTo>
                  <a:pt x="6088" y="1498"/>
                </a:lnTo>
                <a:lnTo>
                  <a:pt x="6085" y="1494"/>
                </a:lnTo>
                <a:lnTo>
                  <a:pt x="6082" y="1489"/>
                </a:lnTo>
                <a:lnTo>
                  <a:pt x="6077" y="1476"/>
                </a:lnTo>
                <a:lnTo>
                  <a:pt x="6074" y="1468"/>
                </a:lnTo>
                <a:lnTo>
                  <a:pt x="6070" y="1405"/>
                </a:lnTo>
                <a:lnTo>
                  <a:pt x="6065" y="1373"/>
                </a:lnTo>
                <a:lnTo>
                  <a:pt x="6053" y="1342"/>
                </a:lnTo>
                <a:lnTo>
                  <a:pt x="6038" y="1312"/>
                </a:lnTo>
                <a:lnTo>
                  <a:pt x="6018" y="1282"/>
                </a:lnTo>
                <a:lnTo>
                  <a:pt x="5969" y="1228"/>
                </a:lnTo>
                <a:lnTo>
                  <a:pt x="5937" y="1204"/>
                </a:lnTo>
                <a:lnTo>
                  <a:pt x="5938" y="1165"/>
                </a:lnTo>
                <a:lnTo>
                  <a:pt x="5948" y="1122"/>
                </a:lnTo>
                <a:lnTo>
                  <a:pt x="5956" y="1105"/>
                </a:lnTo>
                <a:lnTo>
                  <a:pt x="5961" y="1097"/>
                </a:lnTo>
                <a:lnTo>
                  <a:pt x="5977" y="1079"/>
                </a:lnTo>
                <a:lnTo>
                  <a:pt x="5991" y="1071"/>
                </a:lnTo>
                <a:lnTo>
                  <a:pt x="5999" y="1067"/>
                </a:lnTo>
                <a:lnTo>
                  <a:pt x="6222" y="1117"/>
                </a:lnTo>
                <a:close/>
                <a:moveTo>
                  <a:pt x="3535" y="1787"/>
                </a:moveTo>
                <a:lnTo>
                  <a:pt x="3535" y="1795"/>
                </a:lnTo>
                <a:lnTo>
                  <a:pt x="3536" y="1797"/>
                </a:lnTo>
                <a:lnTo>
                  <a:pt x="3539" y="1807"/>
                </a:lnTo>
                <a:lnTo>
                  <a:pt x="3539" y="1815"/>
                </a:lnTo>
                <a:lnTo>
                  <a:pt x="3540" y="1818"/>
                </a:lnTo>
                <a:lnTo>
                  <a:pt x="3541" y="1829"/>
                </a:lnTo>
                <a:lnTo>
                  <a:pt x="3540" y="1837"/>
                </a:lnTo>
                <a:lnTo>
                  <a:pt x="3539" y="1842"/>
                </a:lnTo>
                <a:lnTo>
                  <a:pt x="3539" y="1848"/>
                </a:lnTo>
                <a:lnTo>
                  <a:pt x="3535" y="1866"/>
                </a:lnTo>
                <a:lnTo>
                  <a:pt x="3533" y="1868"/>
                </a:lnTo>
                <a:lnTo>
                  <a:pt x="3529" y="1882"/>
                </a:lnTo>
                <a:lnTo>
                  <a:pt x="3526" y="1890"/>
                </a:lnTo>
                <a:lnTo>
                  <a:pt x="3522" y="1899"/>
                </a:lnTo>
                <a:lnTo>
                  <a:pt x="3542" y="1899"/>
                </a:lnTo>
                <a:lnTo>
                  <a:pt x="3528" y="1903"/>
                </a:lnTo>
                <a:lnTo>
                  <a:pt x="3515" y="1910"/>
                </a:lnTo>
                <a:lnTo>
                  <a:pt x="3506" y="1919"/>
                </a:lnTo>
                <a:lnTo>
                  <a:pt x="3491" y="1943"/>
                </a:lnTo>
                <a:lnTo>
                  <a:pt x="3483" y="1976"/>
                </a:lnTo>
                <a:lnTo>
                  <a:pt x="3482" y="2016"/>
                </a:lnTo>
                <a:lnTo>
                  <a:pt x="3478" y="2030"/>
                </a:lnTo>
                <a:lnTo>
                  <a:pt x="3478" y="2035"/>
                </a:lnTo>
                <a:lnTo>
                  <a:pt x="3476" y="2038"/>
                </a:lnTo>
                <a:lnTo>
                  <a:pt x="3475" y="2044"/>
                </a:lnTo>
                <a:lnTo>
                  <a:pt x="3473" y="2046"/>
                </a:lnTo>
                <a:lnTo>
                  <a:pt x="3472" y="2051"/>
                </a:lnTo>
                <a:lnTo>
                  <a:pt x="3468" y="2056"/>
                </a:lnTo>
                <a:lnTo>
                  <a:pt x="3464" y="2063"/>
                </a:lnTo>
                <a:lnTo>
                  <a:pt x="3458" y="2066"/>
                </a:lnTo>
                <a:lnTo>
                  <a:pt x="3452" y="2070"/>
                </a:lnTo>
                <a:lnTo>
                  <a:pt x="3439" y="2075"/>
                </a:lnTo>
                <a:lnTo>
                  <a:pt x="3422" y="2075"/>
                </a:lnTo>
                <a:lnTo>
                  <a:pt x="3414" y="2074"/>
                </a:lnTo>
                <a:lnTo>
                  <a:pt x="3409" y="2073"/>
                </a:lnTo>
                <a:lnTo>
                  <a:pt x="3406" y="2073"/>
                </a:lnTo>
                <a:lnTo>
                  <a:pt x="3056" y="2404"/>
                </a:lnTo>
                <a:lnTo>
                  <a:pt x="3057" y="2409"/>
                </a:lnTo>
                <a:lnTo>
                  <a:pt x="3059" y="2413"/>
                </a:lnTo>
                <a:lnTo>
                  <a:pt x="3067" y="2425"/>
                </a:lnTo>
                <a:lnTo>
                  <a:pt x="3191" y="2559"/>
                </a:lnTo>
                <a:lnTo>
                  <a:pt x="3205" y="2566"/>
                </a:lnTo>
                <a:lnTo>
                  <a:pt x="3221" y="2571"/>
                </a:lnTo>
                <a:lnTo>
                  <a:pt x="3248" y="2572"/>
                </a:lnTo>
                <a:lnTo>
                  <a:pt x="3277" y="2561"/>
                </a:lnTo>
                <a:lnTo>
                  <a:pt x="3326" y="2524"/>
                </a:lnTo>
                <a:lnTo>
                  <a:pt x="3388" y="2480"/>
                </a:lnTo>
                <a:lnTo>
                  <a:pt x="3414" y="2466"/>
                </a:lnTo>
                <a:lnTo>
                  <a:pt x="3424" y="2461"/>
                </a:lnTo>
                <a:lnTo>
                  <a:pt x="3638" y="2287"/>
                </a:lnTo>
                <a:lnTo>
                  <a:pt x="3892" y="2151"/>
                </a:lnTo>
                <a:lnTo>
                  <a:pt x="4047" y="2034"/>
                </a:lnTo>
                <a:lnTo>
                  <a:pt x="4062" y="2010"/>
                </a:lnTo>
                <a:lnTo>
                  <a:pt x="4076" y="1991"/>
                </a:lnTo>
                <a:lnTo>
                  <a:pt x="4093" y="1976"/>
                </a:lnTo>
                <a:lnTo>
                  <a:pt x="4127" y="1956"/>
                </a:lnTo>
                <a:lnTo>
                  <a:pt x="4145" y="1953"/>
                </a:lnTo>
                <a:lnTo>
                  <a:pt x="4163" y="1953"/>
                </a:lnTo>
                <a:lnTo>
                  <a:pt x="4183" y="1956"/>
                </a:lnTo>
                <a:lnTo>
                  <a:pt x="4301" y="2092"/>
                </a:lnTo>
                <a:lnTo>
                  <a:pt x="4417" y="2267"/>
                </a:lnTo>
                <a:lnTo>
                  <a:pt x="4252" y="2409"/>
                </a:lnTo>
                <a:lnTo>
                  <a:pt x="4203" y="2435"/>
                </a:lnTo>
                <a:lnTo>
                  <a:pt x="4192" y="2439"/>
                </a:lnTo>
                <a:lnTo>
                  <a:pt x="4183" y="2443"/>
                </a:lnTo>
                <a:lnTo>
                  <a:pt x="3930" y="2598"/>
                </a:lnTo>
                <a:lnTo>
                  <a:pt x="3620" y="2753"/>
                </a:lnTo>
                <a:lnTo>
                  <a:pt x="3600" y="2753"/>
                </a:lnTo>
                <a:lnTo>
                  <a:pt x="3587" y="2776"/>
                </a:lnTo>
                <a:lnTo>
                  <a:pt x="3583" y="2780"/>
                </a:lnTo>
                <a:lnTo>
                  <a:pt x="3580" y="2784"/>
                </a:lnTo>
                <a:lnTo>
                  <a:pt x="3570" y="2792"/>
                </a:lnTo>
                <a:lnTo>
                  <a:pt x="3560" y="2795"/>
                </a:lnTo>
                <a:lnTo>
                  <a:pt x="3549" y="2796"/>
                </a:lnTo>
                <a:lnTo>
                  <a:pt x="3522" y="2793"/>
                </a:lnTo>
                <a:lnTo>
                  <a:pt x="3776" y="3045"/>
                </a:lnTo>
                <a:lnTo>
                  <a:pt x="3930" y="3143"/>
                </a:lnTo>
                <a:lnTo>
                  <a:pt x="4039" y="3184"/>
                </a:lnTo>
                <a:lnTo>
                  <a:pt x="4045" y="3186"/>
                </a:lnTo>
                <a:lnTo>
                  <a:pt x="4082" y="3201"/>
                </a:lnTo>
                <a:lnTo>
                  <a:pt x="4120" y="3217"/>
                </a:lnTo>
                <a:lnTo>
                  <a:pt x="4157" y="3233"/>
                </a:lnTo>
                <a:lnTo>
                  <a:pt x="4194" y="3250"/>
                </a:lnTo>
                <a:lnTo>
                  <a:pt x="4267" y="3285"/>
                </a:lnTo>
                <a:lnTo>
                  <a:pt x="4340" y="3320"/>
                </a:lnTo>
                <a:lnTo>
                  <a:pt x="4412" y="3356"/>
                </a:lnTo>
                <a:lnTo>
                  <a:pt x="4484" y="3393"/>
                </a:lnTo>
                <a:lnTo>
                  <a:pt x="4555" y="3428"/>
                </a:lnTo>
                <a:lnTo>
                  <a:pt x="4627" y="3462"/>
                </a:lnTo>
                <a:lnTo>
                  <a:pt x="4698" y="3495"/>
                </a:lnTo>
                <a:lnTo>
                  <a:pt x="4769" y="3526"/>
                </a:lnTo>
                <a:lnTo>
                  <a:pt x="4805" y="3541"/>
                </a:lnTo>
                <a:lnTo>
                  <a:pt x="4841" y="3555"/>
                </a:lnTo>
                <a:lnTo>
                  <a:pt x="4877" y="3567"/>
                </a:lnTo>
                <a:lnTo>
                  <a:pt x="4913" y="3579"/>
                </a:lnTo>
                <a:lnTo>
                  <a:pt x="4949" y="3591"/>
                </a:lnTo>
                <a:lnTo>
                  <a:pt x="4985" y="3601"/>
                </a:lnTo>
                <a:lnTo>
                  <a:pt x="5021" y="3610"/>
                </a:lnTo>
                <a:lnTo>
                  <a:pt x="5057" y="3617"/>
                </a:lnTo>
                <a:lnTo>
                  <a:pt x="5094" y="3624"/>
                </a:lnTo>
                <a:lnTo>
                  <a:pt x="5130" y="3630"/>
                </a:lnTo>
                <a:lnTo>
                  <a:pt x="5167" y="3634"/>
                </a:lnTo>
                <a:lnTo>
                  <a:pt x="5204" y="3636"/>
                </a:lnTo>
                <a:lnTo>
                  <a:pt x="5268" y="3651"/>
                </a:lnTo>
                <a:lnTo>
                  <a:pt x="5294" y="3662"/>
                </a:lnTo>
                <a:lnTo>
                  <a:pt x="5315" y="3674"/>
                </a:lnTo>
                <a:lnTo>
                  <a:pt x="5332" y="3688"/>
                </a:lnTo>
                <a:lnTo>
                  <a:pt x="5351" y="3672"/>
                </a:lnTo>
                <a:lnTo>
                  <a:pt x="5360" y="3667"/>
                </a:lnTo>
                <a:lnTo>
                  <a:pt x="5370" y="3663"/>
                </a:lnTo>
                <a:lnTo>
                  <a:pt x="5390" y="3662"/>
                </a:lnTo>
                <a:lnTo>
                  <a:pt x="5400" y="3663"/>
                </a:lnTo>
                <a:lnTo>
                  <a:pt x="5411" y="3669"/>
                </a:lnTo>
                <a:lnTo>
                  <a:pt x="5448" y="3702"/>
                </a:lnTo>
                <a:lnTo>
                  <a:pt x="5487" y="3727"/>
                </a:lnTo>
                <a:lnTo>
                  <a:pt x="5430" y="3765"/>
                </a:lnTo>
                <a:lnTo>
                  <a:pt x="5423" y="3778"/>
                </a:lnTo>
                <a:lnTo>
                  <a:pt x="5412" y="3843"/>
                </a:lnTo>
                <a:lnTo>
                  <a:pt x="5411" y="3863"/>
                </a:lnTo>
                <a:lnTo>
                  <a:pt x="5391" y="3863"/>
                </a:lnTo>
                <a:lnTo>
                  <a:pt x="5361" y="3868"/>
                </a:lnTo>
                <a:lnTo>
                  <a:pt x="5342" y="3876"/>
                </a:lnTo>
                <a:lnTo>
                  <a:pt x="5337" y="3884"/>
                </a:lnTo>
                <a:lnTo>
                  <a:pt x="5333" y="3892"/>
                </a:lnTo>
                <a:lnTo>
                  <a:pt x="5332" y="3901"/>
                </a:lnTo>
                <a:lnTo>
                  <a:pt x="5323" y="3905"/>
                </a:lnTo>
                <a:lnTo>
                  <a:pt x="5265" y="3935"/>
                </a:lnTo>
                <a:lnTo>
                  <a:pt x="5227" y="3947"/>
                </a:lnTo>
                <a:lnTo>
                  <a:pt x="5216" y="3950"/>
                </a:lnTo>
                <a:lnTo>
                  <a:pt x="5213" y="3950"/>
                </a:lnTo>
                <a:lnTo>
                  <a:pt x="5206" y="3954"/>
                </a:lnTo>
                <a:lnTo>
                  <a:pt x="5185" y="3960"/>
                </a:lnTo>
                <a:lnTo>
                  <a:pt x="5175" y="3960"/>
                </a:lnTo>
                <a:lnTo>
                  <a:pt x="5173" y="3961"/>
                </a:lnTo>
                <a:lnTo>
                  <a:pt x="5091" y="3974"/>
                </a:lnTo>
                <a:lnTo>
                  <a:pt x="4982" y="3979"/>
                </a:lnTo>
                <a:lnTo>
                  <a:pt x="4631" y="4038"/>
                </a:lnTo>
                <a:lnTo>
                  <a:pt x="4525" y="3990"/>
                </a:lnTo>
                <a:lnTo>
                  <a:pt x="4496" y="3979"/>
                </a:lnTo>
                <a:lnTo>
                  <a:pt x="4489" y="3978"/>
                </a:lnTo>
                <a:lnTo>
                  <a:pt x="4484" y="3978"/>
                </a:lnTo>
                <a:lnTo>
                  <a:pt x="4442" y="3970"/>
                </a:lnTo>
                <a:lnTo>
                  <a:pt x="4387" y="3950"/>
                </a:lnTo>
                <a:lnTo>
                  <a:pt x="4382" y="3948"/>
                </a:lnTo>
                <a:lnTo>
                  <a:pt x="4359" y="3941"/>
                </a:lnTo>
                <a:lnTo>
                  <a:pt x="4271" y="3918"/>
                </a:lnTo>
                <a:lnTo>
                  <a:pt x="4193" y="3897"/>
                </a:lnTo>
                <a:lnTo>
                  <a:pt x="4157" y="3885"/>
                </a:lnTo>
                <a:lnTo>
                  <a:pt x="4122" y="3874"/>
                </a:lnTo>
                <a:lnTo>
                  <a:pt x="4089" y="3863"/>
                </a:lnTo>
                <a:lnTo>
                  <a:pt x="4058" y="3852"/>
                </a:lnTo>
                <a:lnTo>
                  <a:pt x="4030" y="3840"/>
                </a:lnTo>
                <a:lnTo>
                  <a:pt x="4001" y="3829"/>
                </a:lnTo>
                <a:lnTo>
                  <a:pt x="3975" y="3816"/>
                </a:lnTo>
                <a:lnTo>
                  <a:pt x="3949" y="3804"/>
                </a:lnTo>
                <a:lnTo>
                  <a:pt x="3925" y="3792"/>
                </a:lnTo>
                <a:lnTo>
                  <a:pt x="3901" y="3778"/>
                </a:lnTo>
                <a:lnTo>
                  <a:pt x="3878" y="3764"/>
                </a:lnTo>
                <a:lnTo>
                  <a:pt x="3856" y="3750"/>
                </a:lnTo>
                <a:lnTo>
                  <a:pt x="3834" y="3736"/>
                </a:lnTo>
                <a:lnTo>
                  <a:pt x="3813" y="3720"/>
                </a:lnTo>
                <a:lnTo>
                  <a:pt x="3792" y="3703"/>
                </a:lnTo>
                <a:lnTo>
                  <a:pt x="3771" y="3686"/>
                </a:lnTo>
                <a:lnTo>
                  <a:pt x="3750" y="3668"/>
                </a:lnTo>
                <a:lnTo>
                  <a:pt x="3729" y="3649"/>
                </a:lnTo>
                <a:lnTo>
                  <a:pt x="3708" y="3629"/>
                </a:lnTo>
                <a:lnTo>
                  <a:pt x="3686" y="3608"/>
                </a:lnTo>
                <a:lnTo>
                  <a:pt x="3641" y="3562"/>
                </a:lnTo>
                <a:lnTo>
                  <a:pt x="3593" y="3512"/>
                </a:lnTo>
                <a:lnTo>
                  <a:pt x="3541" y="3457"/>
                </a:lnTo>
                <a:lnTo>
                  <a:pt x="3483" y="3396"/>
                </a:lnTo>
                <a:lnTo>
                  <a:pt x="3464" y="3420"/>
                </a:lnTo>
                <a:lnTo>
                  <a:pt x="3444" y="3438"/>
                </a:lnTo>
                <a:lnTo>
                  <a:pt x="3424" y="3450"/>
                </a:lnTo>
                <a:lnTo>
                  <a:pt x="3415" y="3454"/>
                </a:lnTo>
                <a:lnTo>
                  <a:pt x="3406" y="3454"/>
                </a:lnTo>
                <a:lnTo>
                  <a:pt x="3391" y="3462"/>
                </a:lnTo>
                <a:lnTo>
                  <a:pt x="3372" y="3485"/>
                </a:lnTo>
                <a:lnTo>
                  <a:pt x="3362" y="3509"/>
                </a:lnTo>
                <a:lnTo>
                  <a:pt x="3361" y="3523"/>
                </a:lnTo>
                <a:lnTo>
                  <a:pt x="3362" y="3538"/>
                </a:lnTo>
                <a:lnTo>
                  <a:pt x="3367" y="3552"/>
                </a:lnTo>
                <a:lnTo>
                  <a:pt x="3349" y="3569"/>
                </a:lnTo>
                <a:lnTo>
                  <a:pt x="3336" y="3590"/>
                </a:lnTo>
                <a:lnTo>
                  <a:pt x="3330" y="3609"/>
                </a:lnTo>
                <a:lnTo>
                  <a:pt x="3328" y="3630"/>
                </a:lnTo>
                <a:lnTo>
                  <a:pt x="3308" y="3707"/>
                </a:lnTo>
                <a:lnTo>
                  <a:pt x="3301" y="3719"/>
                </a:lnTo>
                <a:lnTo>
                  <a:pt x="3297" y="3731"/>
                </a:lnTo>
                <a:lnTo>
                  <a:pt x="3289" y="3746"/>
                </a:lnTo>
                <a:lnTo>
                  <a:pt x="3285" y="3768"/>
                </a:lnTo>
                <a:lnTo>
                  <a:pt x="3281" y="3792"/>
                </a:lnTo>
                <a:lnTo>
                  <a:pt x="3276" y="3818"/>
                </a:lnTo>
                <a:lnTo>
                  <a:pt x="3270" y="3846"/>
                </a:lnTo>
                <a:lnTo>
                  <a:pt x="3262" y="3874"/>
                </a:lnTo>
                <a:lnTo>
                  <a:pt x="3253" y="3905"/>
                </a:lnTo>
                <a:lnTo>
                  <a:pt x="3243" y="3937"/>
                </a:lnTo>
                <a:lnTo>
                  <a:pt x="3233" y="3969"/>
                </a:lnTo>
                <a:lnTo>
                  <a:pt x="3221" y="4002"/>
                </a:lnTo>
                <a:lnTo>
                  <a:pt x="3208" y="4035"/>
                </a:lnTo>
                <a:lnTo>
                  <a:pt x="3194" y="4069"/>
                </a:lnTo>
                <a:lnTo>
                  <a:pt x="3181" y="4103"/>
                </a:lnTo>
                <a:lnTo>
                  <a:pt x="3165" y="4137"/>
                </a:lnTo>
                <a:lnTo>
                  <a:pt x="3149" y="4171"/>
                </a:lnTo>
                <a:lnTo>
                  <a:pt x="3132" y="4204"/>
                </a:lnTo>
                <a:lnTo>
                  <a:pt x="3114" y="4237"/>
                </a:lnTo>
                <a:lnTo>
                  <a:pt x="3095" y="4268"/>
                </a:lnTo>
                <a:lnTo>
                  <a:pt x="3076" y="4298"/>
                </a:lnTo>
                <a:lnTo>
                  <a:pt x="3056" y="4327"/>
                </a:lnTo>
                <a:lnTo>
                  <a:pt x="3035" y="4354"/>
                </a:lnTo>
                <a:lnTo>
                  <a:pt x="3012" y="4381"/>
                </a:lnTo>
                <a:lnTo>
                  <a:pt x="2990" y="4404"/>
                </a:lnTo>
                <a:lnTo>
                  <a:pt x="2968" y="4425"/>
                </a:lnTo>
                <a:lnTo>
                  <a:pt x="2943" y="4445"/>
                </a:lnTo>
                <a:lnTo>
                  <a:pt x="2919" y="4461"/>
                </a:lnTo>
                <a:lnTo>
                  <a:pt x="2895" y="4476"/>
                </a:lnTo>
                <a:lnTo>
                  <a:pt x="2869" y="4486"/>
                </a:lnTo>
                <a:lnTo>
                  <a:pt x="2844" y="4495"/>
                </a:lnTo>
                <a:lnTo>
                  <a:pt x="2818" y="4499"/>
                </a:lnTo>
                <a:lnTo>
                  <a:pt x="2790" y="4500"/>
                </a:lnTo>
                <a:lnTo>
                  <a:pt x="2762" y="4497"/>
                </a:lnTo>
                <a:lnTo>
                  <a:pt x="2735" y="4491"/>
                </a:lnTo>
                <a:lnTo>
                  <a:pt x="2690" y="4466"/>
                </a:lnTo>
                <a:lnTo>
                  <a:pt x="2667" y="4449"/>
                </a:lnTo>
                <a:lnTo>
                  <a:pt x="2626" y="4410"/>
                </a:lnTo>
                <a:lnTo>
                  <a:pt x="2490" y="4252"/>
                </a:lnTo>
                <a:lnTo>
                  <a:pt x="2494" y="4241"/>
                </a:lnTo>
                <a:lnTo>
                  <a:pt x="2494" y="4231"/>
                </a:lnTo>
                <a:lnTo>
                  <a:pt x="2495" y="4229"/>
                </a:lnTo>
                <a:lnTo>
                  <a:pt x="2490" y="4216"/>
                </a:lnTo>
                <a:lnTo>
                  <a:pt x="2485" y="4203"/>
                </a:lnTo>
                <a:lnTo>
                  <a:pt x="2465" y="4170"/>
                </a:lnTo>
                <a:lnTo>
                  <a:pt x="2411" y="4108"/>
                </a:lnTo>
                <a:lnTo>
                  <a:pt x="2406" y="4096"/>
                </a:lnTo>
                <a:lnTo>
                  <a:pt x="2408" y="4086"/>
                </a:lnTo>
                <a:lnTo>
                  <a:pt x="2412" y="4077"/>
                </a:lnTo>
                <a:lnTo>
                  <a:pt x="2426" y="4063"/>
                </a:lnTo>
                <a:lnTo>
                  <a:pt x="2437" y="4048"/>
                </a:lnTo>
                <a:lnTo>
                  <a:pt x="2448" y="4032"/>
                </a:lnTo>
                <a:lnTo>
                  <a:pt x="2458" y="4014"/>
                </a:lnTo>
                <a:lnTo>
                  <a:pt x="2465" y="3994"/>
                </a:lnTo>
                <a:lnTo>
                  <a:pt x="2472" y="3974"/>
                </a:lnTo>
                <a:lnTo>
                  <a:pt x="2478" y="3952"/>
                </a:lnTo>
                <a:lnTo>
                  <a:pt x="2482" y="3928"/>
                </a:lnTo>
                <a:lnTo>
                  <a:pt x="2486" y="3905"/>
                </a:lnTo>
                <a:lnTo>
                  <a:pt x="2488" y="3880"/>
                </a:lnTo>
                <a:lnTo>
                  <a:pt x="2490" y="3854"/>
                </a:lnTo>
                <a:lnTo>
                  <a:pt x="2491" y="3829"/>
                </a:lnTo>
                <a:lnTo>
                  <a:pt x="2491" y="3801"/>
                </a:lnTo>
                <a:lnTo>
                  <a:pt x="2491" y="3775"/>
                </a:lnTo>
                <a:lnTo>
                  <a:pt x="2490" y="3747"/>
                </a:lnTo>
                <a:lnTo>
                  <a:pt x="2489" y="3720"/>
                </a:lnTo>
                <a:lnTo>
                  <a:pt x="2485" y="3665"/>
                </a:lnTo>
                <a:lnTo>
                  <a:pt x="2480" y="3610"/>
                </a:lnTo>
                <a:lnTo>
                  <a:pt x="2473" y="3556"/>
                </a:lnTo>
                <a:lnTo>
                  <a:pt x="2467" y="3505"/>
                </a:lnTo>
                <a:lnTo>
                  <a:pt x="2462" y="3456"/>
                </a:lnTo>
                <a:lnTo>
                  <a:pt x="2456" y="3413"/>
                </a:lnTo>
                <a:lnTo>
                  <a:pt x="2453" y="3372"/>
                </a:lnTo>
                <a:lnTo>
                  <a:pt x="2452" y="3339"/>
                </a:lnTo>
                <a:lnTo>
                  <a:pt x="2413" y="3260"/>
                </a:lnTo>
                <a:lnTo>
                  <a:pt x="2408" y="3290"/>
                </a:lnTo>
                <a:lnTo>
                  <a:pt x="2393" y="3323"/>
                </a:lnTo>
                <a:lnTo>
                  <a:pt x="2368" y="3358"/>
                </a:lnTo>
                <a:lnTo>
                  <a:pt x="2320" y="3414"/>
                </a:lnTo>
                <a:lnTo>
                  <a:pt x="2282" y="3470"/>
                </a:lnTo>
                <a:lnTo>
                  <a:pt x="2245" y="3524"/>
                </a:lnTo>
                <a:lnTo>
                  <a:pt x="2210" y="3576"/>
                </a:lnTo>
                <a:lnTo>
                  <a:pt x="2176" y="3628"/>
                </a:lnTo>
                <a:lnTo>
                  <a:pt x="2141" y="3680"/>
                </a:lnTo>
                <a:lnTo>
                  <a:pt x="2105" y="3732"/>
                </a:lnTo>
                <a:lnTo>
                  <a:pt x="2066" y="3786"/>
                </a:lnTo>
                <a:lnTo>
                  <a:pt x="2024" y="3844"/>
                </a:lnTo>
                <a:lnTo>
                  <a:pt x="1712" y="4213"/>
                </a:lnTo>
                <a:lnTo>
                  <a:pt x="1537" y="4271"/>
                </a:lnTo>
                <a:lnTo>
                  <a:pt x="1528" y="4280"/>
                </a:lnTo>
                <a:lnTo>
                  <a:pt x="1522" y="4291"/>
                </a:lnTo>
                <a:lnTo>
                  <a:pt x="1519" y="4299"/>
                </a:lnTo>
                <a:lnTo>
                  <a:pt x="1518" y="4310"/>
                </a:lnTo>
                <a:lnTo>
                  <a:pt x="1551" y="4350"/>
                </a:lnTo>
                <a:lnTo>
                  <a:pt x="1580" y="4394"/>
                </a:lnTo>
                <a:lnTo>
                  <a:pt x="1598" y="4442"/>
                </a:lnTo>
                <a:lnTo>
                  <a:pt x="1610" y="4494"/>
                </a:lnTo>
                <a:lnTo>
                  <a:pt x="1612" y="4579"/>
                </a:lnTo>
                <a:lnTo>
                  <a:pt x="1597" y="4671"/>
                </a:lnTo>
                <a:lnTo>
                  <a:pt x="1570" y="4765"/>
                </a:lnTo>
                <a:lnTo>
                  <a:pt x="1556" y="4786"/>
                </a:lnTo>
                <a:lnTo>
                  <a:pt x="1544" y="4796"/>
                </a:lnTo>
                <a:lnTo>
                  <a:pt x="1537" y="4799"/>
                </a:lnTo>
                <a:lnTo>
                  <a:pt x="1532" y="4803"/>
                </a:lnTo>
                <a:lnTo>
                  <a:pt x="1499" y="4817"/>
                </a:lnTo>
                <a:lnTo>
                  <a:pt x="1462" y="4826"/>
                </a:lnTo>
                <a:lnTo>
                  <a:pt x="1416" y="4847"/>
                </a:lnTo>
                <a:lnTo>
                  <a:pt x="1382" y="4875"/>
                </a:lnTo>
                <a:lnTo>
                  <a:pt x="1245" y="4759"/>
                </a:lnTo>
                <a:lnTo>
                  <a:pt x="1149" y="4642"/>
                </a:lnTo>
                <a:lnTo>
                  <a:pt x="1149" y="4622"/>
                </a:lnTo>
                <a:lnTo>
                  <a:pt x="1153" y="4590"/>
                </a:lnTo>
                <a:lnTo>
                  <a:pt x="1162" y="4566"/>
                </a:lnTo>
                <a:lnTo>
                  <a:pt x="1177" y="4549"/>
                </a:lnTo>
                <a:lnTo>
                  <a:pt x="1188" y="4545"/>
                </a:lnTo>
                <a:lnTo>
                  <a:pt x="1154" y="4516"/>
                </a:lnTo>
                <a:lnTo>
                  <a:pt x="1139" y="4499"/>
                </a:lnTo>
                <a:lnTo>
                  <a:pt x="1111" y="4462"/>
                </a:lnTo>
                <a:lnTo>
                  <a:pt x="1075" y="4396"/>
                </a:lnTo>
                <a:lnTo>
                  <a:pt x="1054" y="4343"/>
                </a:lnTo>
                <a:lnTo>
                  <a:pt x="1032" y="4291"/>
                </a:lnTo>
                <a:lnTo>
                  <a:pt x="1013" y="4238"/>
                </a:lnTo>
                <a:lnTo>
                  <a:pt x="995" y="4185"/>
                </a:lnTo>
                <a:lnTo>
                  <a:pt x="977" y="4132"/>
                </a:lnTo>
                <a:lnTo>
                  <a:pt x="961" y="4078"/>
                </a:lnTo>
                <a:lnTo>
                  <a:pt x="946" y="4025"/>
                </a:lnTo>
                <a:lnTo>
                  <a:pt x="930" y="3971"/>
                </a:lnTo>
                <a:lnTo>
                  <a:pt x="915" y="3917"/>
                </a:lnTo>
                <a:lnTo>
                  <a:pt x="901" y="3862"/>
                </a:lnTo>
                <a:lnTo>
                  <a:pt x="887" y="3807"/>
                </a:lnTo>
                <a:lnTo>
                  <a:pt x="874" y="3749"/>
                </a:lnTo>
                <a:lnTo>
                  <a:pt x="860" y="3692"/>
                </a:lnTo>
                <a:lnTo>
                  <a:pt x="846" y="3634"/>
                </a:lnTo>
                <a:lnTo>
                  <a:pt x="831" y="3575"/>
                </a:lnTo>
                <a:lnTo>
                  <a:pt x="817" y="3513"/>
                </a:lnTo>
                <a:lnTo>
                  <a:pt x="565" y="3901"/>
                </a:lnTo>
                <a:lnTo>
                  <a:pt x="468" y="4097"/>
                </a:lnTo>
                <a:lnTo>
                  <a:pt x="462" y="4100"/>
                </a:lnTo>
                <a:lnTo>
                  <a:pt x="450" y="4109"/>
                </a:lnTo>
                <a:lnTo>
                  <a:pt x="428" y="4156"/>
                </a:lnTo>
                <a:lnTo>
                  <a:pt x="390" y="4252"/>
                </a:lnTo>
                <a:lnTo>
                  <a:pt x="311" y="4388"/>
                </a:lnTo>
                <a:lnTo>
                  <a:pt x="273" y="4370"/>
                </a:lnTo>
                <a:lnTo>
                  <a:pt x="190" y="4350"/>
                </a:lnTo>
                <a:lnTo>
                  <a:pt x="109" y="4317"/>
                </a:lnTo>
                <a:lnTo>
                  <a:pt x="103" y="4314"/>
                </a:lnTo>
                <a:lnTo>
                  <a:pt x="88" y="4301"/>
                </a:lnTo>
                <a:lnTo>
                  <a:pt x="73" y="4277"/>
                </a:lnTo>
                <a:lnTo>
                  <a:pt x="64" y="4246"/>
                </a:lnTo>
                <a:lnTo>
                  <a:pt x="60" y="4220"/>
                </a:lnTo>
                <a:lnTo>
                  <a:pt x="58" y="4161"/>
                </a:lnTo>
                <a:lnTo>
                  <a:pt x="55" y="4132"/>
                </a:lnTo>
                <a:lnTo>
                  <a:pt x="43" y="4082"/>
                </a:lnTo>
                <a:lnTo>
                  <a:pt x="35" y="4061"/>
                </a:lnTo>
                <a:lnTo>
                  <a:pt x="25" y="4043"/>
                </a:lnTo>
                <a:lnTo>
                  <a:pt x="13" y="4029"/>
                </a:lnTo>
                <a:lnTo>
                  <a:pt x="0" y="4019"/>
                </a:lnTo>
                <a:lnTo>
                  <a:pt x="4" y="3970"/>
                </a:lnTo>
                <a:lnTo>
                  <a:pt x="11" y="3953"/>
                </a:lnTo>
                <a:lnTo>
                  <a:pt x="19" y="3941"/>
                </a:lnTo>
                <a:lnTo>
                  <a:pt x="53" y="3922"/>
                </a:lnTo>
                <a:lnTo>
                  <a:pt x="78" y="3901"/>
                </a:lnTo>
                <a:lnTo>
                  <a:pt x="92" y="3882"/>
                </a:lnTo>
                <a:lnTo>
                  <a:pt x="103" y="3846"/>
                </a:lnTo>
                <a:lnTo>
                  <a:pt x="114" y="3810"/>
                </a:lnTo>
                <a:lnTo>
                  <a:pt x="127" y="3772"/>
                </a:lnTo>
                <a:lnTo>
                  <a:pt x="141" y="3734"/>
                </a:lnTo>
                <a:lnTo>
                  <a:pt x="155" y="3694"/>
                </a:lnTo>
                <a:lnTo>
                  <a:pt x="170" y="3655"/>
                </a:lnTo>
                <a:lnTo>
                  <a:pt x="187" y="3615"/>
                </a:lnTo>
                <a:lnTo>
                  <a:pt x="204" y="3574"/>
                </a:lnTo>
                <a:lnTo>
                  <a:pt x="240" y="3491"/>
                </a:lnTo>
                <a:lnTo>
                  <a:pt x="280" y="3406"/>
                </a:lnTo>
                <a:lnTo>
                  <a:pt x="320" y="3322"/>
                </a:lnTo>
                <a:lnTo>
                  <a:pt x="362" y="3237"/>
                </a:lnTo>
                <a:lnTo>
                  <a:pt x="404" y="3152"/>
                </a:lnTo>
                <a:lnTo>
                  <a:pt x="447" y="3069"/>
                </a:lnTo>
                <a:lnTo>
                  <a:pt x="490" y="2986"/>
                </a:lnTo>
                <a:lnTo>
                  <a:pt x="532" y="2907"/>
                </a:lnTo>
                <a:lnTo>
                  <a:pt x="572" y="2828"/>
                </a:lnTo>
                <a:lnTo>
                  <a:pt x="611" y="2754"/>
                </a:lnTo>
                <a:lnTo>
                  <a:pt x="647" y="2684"/>
                </a:lnTo>
                <a:lnTo>
                  <a:pt x="681" y="2618"/>
                </a:lnTo>
                <a:lnTo>
                  <a:pt x="701" y="2549"/>
                </a:lnTo>
                <a:lnTo>
                  <a:pt x="751" y="2430"/>
                </a:lnTo>
                <a:lnTo>
                  <a:pt x="758" y="2423"/>
                </a:lnTo>
                <a:lnTo>
                  <a:pt x="762" y="2415"/>
                </a:lnTo>
                <a:lnTo>
                  <a:pt x="768" y="2410"/>
                </a:lnTo>
                <a:lnTo>
                  <a:pt x="779" y="2404"/>
                </a:lnTo>
                <a:lnTo>
                  <a:pt x="792" y="2368"/>
                </a:lnTo>
                <a:lnTo>
                  <a:pt x="802" y="2352"/>
                </a:lnTo>
                <a:lnTo>
                  <a:pt x="806" y="2349"/>
                </a:lnTo>
                <a:lnTo>
                  <a:pt x="817" y="2345"/>
                </a:lnTo>
                <a:lnTo>
                  <a:pt x="822" y="2342"/>
                </a:lnTo>
                <a:lnTo>
                  <a:pt x="828" y="2340"/>
                </a:lnTo>
                <a:lnTo>
                  <a:pt x="860" y="2345"/>
                </a:lnTo>
                <a:lnTo>
                  <a:pt x="916" y="2372"/>
                </a:lnTo>
                <a:lnTo>
                  <a:pt x="993" y="2423"/>
                </a:lnTo>
                <a:lnTo>
                  <a:pt x="1129" y="2209"/>
                </a:lnTo>
                <a:lnTo>
                  <a:pt x="1227" y="1976"/>
                </a:lnTo>
                <a:lnTo>
                  <a:pt x="1479" y="1567"/>
                </a:lnTo>
                <a:lnTo>
                  <a:pt x="1502" y="1546"/>
                </a:lnTo>
                <a:lnTo>
                  <a:pt x="1518" y="1527"/>
                </a:lnTo>
                <a:lnTo>
                  <a:pt x="1520" y="1515"/>
                </a:lnTo>
                <a:lnTo>
                  <a:pt x="1522" y="1507"/>
                </a:lnTo>
                <a:lnTo>
                  <a:pt x="1520" y="1497"/>
                </a:lnTo>
                <a:lnTo>
                  <a:pt x="1518" y="1490"/>
                </a:lnTo>
                <a:lnTo>
                  <a:pt x="1616" y="1313"/>
                </a:lnTo>
                <a:lnTo>
                  <a:pt x="2004" y="710"/>
                </a:lnTo>
                <a:lnTo>
                  <a:pt x="2024" y="555"/>
                </a:lnTo>
                <a:lnTo>
                  <a:pt x="2038" y="542"/>
                </a:lnTo>
                <a:lnTo>
                  <a:pt x="2055" y="533"/>
                </a:lnTo>
                <a:lnTo>
                  <a:pt x="2071" y="528"/>
                </a:lnTo>
                <a:lnTo>
                  <a:pt x="2091" y="529"/>
                </a:lnTo>
                <a:lnTo>
                  <a:pt x="2111" y="534"/>
                </a:lnTo>
                <a:lnTo>
                  <a:pt x="2134" y="542"/>
                </a:lnTo>
                <a:lnTo>
                  <a:pt x="2180" y="574"/>
                </a:lnTo>
                <a:lnTo>
                  <a:pt x="2297" y="750"/>
                </a:lnTo>
                <a:lnTo>
                  <a:pt x="2297" y="827"/>
                </a:lnTo>
                <a:lnTo>
                  <a:pt x="2290" y="835"/>
                </a:lnTo>
                <a:lnTo>
                  <a:pt x="2287" y="852"/>
                </a:lnTo>
                <a:lnTo>
                  <a:pt x="2287" y="866"/>
                </a:lnTo>
                <a:lnTo>
                  <a:pt x="2290" y="879"/>
                </a:lnTo>
                <a:lnTo>
                  <a:pt x="2297" y="885"/>
                </a:lnTo>
                <a:lnTo>
                  <a:pt x="1984" y="1313"/>
                </a:lnTo>
                <a:lnTo>
                  <a:pt x="1771" y="1644"/>
                </a:lnTo>
                <a:lnTo>
                  <a:pt x="1732" y="1684"/>
                </a:lnTo>
                <a:lnTo>
                  <a:pt x="1285" y="2676"/>
                </a:lnTo>
                <a:lnTo>
                  <a:pt x="1289" y="2704"/>
                </a:lnTo>
                <a:lnTo>
                  <a:pt x="1288" y="2718"/>
                </a:lnTo>
                <a:lnTo>
                  <a:pt x="1283" y="2734"/>
                </a:lnTo>
                <a:lnTo>
                  <a:pt x="1268" y="2763"/>
                </a:lnTo>
                <a:lnTo>
                  <a:pt x="1245" y="2793"/>
                </a:lnTo>
                <a:lnTo>
                  <a:pt x="1245" y="3026"/>
                </a:lnTo>
                <a:lnTo>
                  <a:pt x="1265" y="3552"/>
                </a:lnTo>
                <a:lnTo>
                  <a:pt x="1274" y="3560"/>
                </a:lnTo>
                <a:lnTo>
                  <a:pt x="1285" y="3577"/>
                </a:lnTo>
                <a:lnTo>
                  <a:pt x="1289" y="3585"/>
                </a:lnTo>
                <a:lnTo>
                  <a:pt x="1290" y="3593"/>
                </a:lnTo>
                <a:lnTo>
                  <a:pt x="1290" y="3599"/>
                </a:lnTo>
                <a:lnTo>
                  <a:pt x="1289" y="3600"/>
                </a:lnTo>
                <a:lnTo>
                  <a:pt x="1289" y="3603"/>
                </a:lnTo>
                <a:lnTo>
                  <a:pt x="1285" y="3611"/>
                </a:lnTo>
                <a:lnTo>
                  <a:pt x="1290" y="3668"/>
                </a:lnTo>
                <a:lnTo>
                  <a:pt x="1304" y="3727"/>
                </a:lnTo>
                <a:lnTo>
                  <a:pt x="1402" y="3492"/>
                </a:lnTo>
                <a:lnTo>
                  <a:pt x="1537" y="3260"/>
                </a:lnTo>
                <a:lnTo>
                  <a:pt x="1546" y="3312"/>
                </a:lnTo>
                <a:lnTo>
                  <a:pt x="1548" y="3327"/>
                </a:lnTo>
                <a:lnTo>
                  <a:pt x="1544" y="3353"/>
                </a:lnTo>
                <a:lnTo>
                  <a:pt x="1543" y="3359"/>
                </a:lnTo>
                <a:lnTo>
                  <a:pt x="1542" y="3365"/>
                </a:lnTo>
                <a:lnTo>
                  <a:pt x="1537" y="3377"/>
                </a:lnTo>
                <a:lnTo>
                  <a:pt x="1528" y="3389"/>
                </a:lnTo>
                <a:lnTo>
                  <a:pt x="1515" y="3416"/>
                </a:lnTo>
                <a:lnTo>
                  <a:pt x="1510" y="3440"/>
                </a:lnTo>
                <a:lnTo>
                  <a:pt x="1511" y="3460"/>
                </a:lnTo>
                <a:lnTo>
                  <a:pt x="1512" y="3483"/>
                </a:lnTo>
                <a:lnTo>
                  <a:pt x="1511" y="3507"/>
                </a:lnTo>
                <a:lnTo>
                  <a:pt x="1510" y="3532"/>
                </a:lnTo>
                <a:lnTo>
                  <a:pt x="1508" y="3585"/>
                </a:lnTo>
                <a:lnTo>
                  <a:pt x="1504" y="3639"/>
                </a:lnTo>
                <a:lnTo>
                  <a:pt x="1500" y="3691"/>
                </a:lnTo>
                <a:lnTo>
                  <a:pt x="1499" y="3740"/>
                </a:lnTo>
                <a:lnTo>
                  <a:pt x="1500" y="3762"/>
                </a:lnTo>
                <a:lnTo>
                  <a:pt x="1501" y="3781"/>
                </a:lnTo>
                <a:lnTo>
                  <a:pt x="1504" y="3799"/>
                </a:lnTo>
                <a:lnTo>
                  <a:pt x="1508" y="3814"/>
                </a:lnTo>
                <a:lnTo>
                  <a:pt x="1517" y="3867"/>
                </a:lnTo>
                <a:lnTo>
                  <a:pt x="1517" y="3874"/>
                </a:lnTo>
                <a:lnTo>
                  <a:pt x="1537" y="4038"/>
                </a:lnTo>
                <a:lnTo>
                  <a:pt x="1581" y="3984"/>
                </a:lnTo>
                <a:lnTo>
                  <a:pt x="1591" y="3961"/>
                </a:lnTo>
                <a:lnTo>
                  <a:pt x="1595" y="3950"/>
                </a:lnTo>
                <a:lnTo>
                  <a:pt x="1597" y="3941"/>
                </a:lnTo>
                <a:lnTo>
                  <a:pt x="1621" y="3886"/>
                </a:lnTo>
                <a:lnTo>
                  <a:pt x="1630" y="3871"/>
                </a:lnTo>
                <a:lnTo>
                  <a:pt x="1648" y="3833"/>
                </a:lnTo>
                <a:lnTo>
                  <a:pt x="1654" y="3825"/>
                </a:lnTo>
                <a:lnTo>
                  <a:pt x="1869" y="3484"/>
                </a:lnTo>
                <a:lnTo>
                  <a:pt x="1912" y="3419"/>
                </a:lnTo>
                <a:lnTo>
                  <a:pt x="1919" y="3406"/>
                </a:lnTo>
                <a:lnTo>
                  <a:pt x="1927" y="3395"/>
                </a:lnTo>
                <a:lnTo>
                  <a:pt x="1932" y="3384"/>
                </a:lnTo>
                <a:lnTo>
                  <a:pt x="1938" y="3377"/>
                </a:lnTo>
                <a:lnTo>
                  <a:pt x="1941" y="3369"/>
                </a:lnTo>
                <a:lnTo>
                  <a:pt x="1944" y="3363"/>
                </a:lnTo>
                <a:lnTo>
                  <a:pt x="1945" y="3359"/>
                </a:lnTo>
                <a:lnTo>
                  <a:pt x="1946" y="3357"/>
                </a:lnTo>
                <a:lnTo>
                  <a:pt x="1972" y="3321"/>
                </a:lnTo>
                <a:lnTo>
                  <a:pt x="1996" y="3285"/>
                </a:lnTo>
                <a:lnTo>
                  <a:pt x="2017" y="3251"/>
                </a:lnTo>
                <a:lnTo>
                  <a:pt x="2038" y="3217"/>
                </a:lnTo>
                <a:lnTo>
                  <a:pt x="2076" y="3152"/>
                </a:lnTo>
                <a:lnTo>
                  <a:pt x="2113" y="3091"/>
                </a:lnTo>
                <a:lnTo>
                  <a:pt x="2132" y="3061"/>
                </a:lnTo>
                <a:lnTo>
                  <a:pt x="2152" y="3033"/>
                </a:lnTo>
                <a:lnTo>
                  <a:pt x="2172" y="3004"/>
                </a:lnTo>
                <a:lnTo>
                  <a:pt x="2193" y="2976"/>
                </a:lnTo>
                <a:lnTo>
                  <a:pt x="2216" y="2949"/>
                </a:lnTo>
                <a:lnTo>
                  <a:pt x="2240" y="2922"/>
                </a:lnTo>
                <a:lnTo>
                  <a:pt x="2267" y="2896"/>
                </a:lnTo>
                <a:lnTo>
                  <a:pt x="2297" y="2870"/>
                </a:lnTo>
                <a:lnTo>
                  <a:pt x="2355" y="2715"/>
                </a:lnTo>
                <a:lnTo>
                  <a:pt x="2452" y="2559"/>
                </a:lnTo>
                <a:lnTo>
                  <a:pt x="2317" y="2521"/>
                </a:lnTo>
                <a:lnTo>
                  <a:pt x="2307" y="2520"/>
                </a:lnTo>
                <a:lnTo>
                  <a:pt x="2300" y="2520"/>
                </a:lnTo>
                <a:lnTo>
                  <a:pt x="2287" y="2516"/>
                </a:lnTo>
                <a:lnTo>
                  <a:pt x="2283" y="2516"/>
                </a:lnTo>
                <a:lnTo>
                  <a:pt x="2260" y="2508"/>
                </a:lnTo>
                <a:lnTo>
                  <a:pt x="2247" y="2505"/>
                </a:lnTo>
                <a:lnTo>
                  <a:pt x="2206" y="2486"/>
                </a:lnTo>
                <a:lnTo>
                  <a:pt x="2160" y="2461"/>
                </a:lnTo>
                <a:lnTo>
                  <a:pt x="2083" y="2435"/>
                </a:lnTo>
                <a:lnTo>
                  <a:pt x="2052" y="2417"/>
                </a:lnTo>
                <a:lnTo>
                  <a:pt x="2029" y="2398"/>
                </a:lnTo>
                <a:lnTo>
                  <a:pt x="2009" y="2374"/>
                </a:lnTo>
                <a:lnTo>
                  <a:pt x="2001" y="2360"/>
                </a:lnTo>
                <a:lnTo>
                  <a:pt x="1990" y="2333"/>
                </a:lnTo>
                <a:lnTo>
                  <a:pt x="1984" y="2302"/>
                </a:lnTo>
                <a:lnTo>
                  <a:pt x="1984" y="2287"/>
                </a:lnTo>
                <a:lnTo>
                  <a:pt x="1981" y="2262"/>
                </a:lnTo>
                <a:lnTo>
                  <a:pt x="1982" y="2239"/>
                </a:lnTo>
                <a:lnTo>
                  <a:pt x="1985" y="2217"/>
                </a:lnTo>
                <a:lnTo>
                  <a:pt x="2005" y="2178"/>
                </a:lnTo>
                <a:lnTo>
                  <a:pt x="2039" y="2144"/>
                </a:lnTo>
                <a:lnTo>
                  <a:pt x="2063" y="2130"/>
                </a:lnTo>
                <a:lnTo>
                  <a:pt x="2569" y="1917"/>
                </a:lnTo>
                <a:lnTo>
                  <a:pt x="2861" y="1742"/>
                </a:lnTo>
                <a:lnTo>
                  <a:pt x="2977" y="1644"/>
                </a:lnTo>
                <a:lnTo>
                  <a:pt x="3114" y="1548"/>
                </a:lnTo>
                <a:lnTo>
                  <a:pt x="3345" y="1442"/>
                </a:lnTo>
                <a:lnTo>
                  <a:pt x="3354" y="1441"/>
                </a:lnTo>
                <a:lnTo>
                  <a:pt x="3364" y="1442"/>
                </a:lnTo>
                <a:lnTo>
                  <a:pt x="3382" y="1446"/>
                </a:lnTo>
                <a:lnTo>
                  <a:pt x="3390" y="1452"/>
                </a:lnTo>
                <a:lnTo>
                  <a:pt x="3400" y="1459"/>
                </a:lnTo>
                <a:lnTo>
                  <a:pt x="3416" y="1475"/>
                </a:lnTo>
                <a:lnTo>
                  <a:pt x="3432" y="1499"/>
                </a:lnTo>
                <a:lnTo>
                  <a:pt x="3464" y="1567"/>
                </a:lnTo>
                <a:lnTo>
                  <a:pt x="3529" y="1765"/>
                </a:lnTo>
                <a:lnTo>
                  <a:pt x="3535" y="1787"/>
                </a:lnTo>
                <a:close/>
                <a:moveTo>
                  <a:pt x="6017" y="2342"/>
                </a:moveTo>
                <a:lnTo>
                  <a:pt x="6020" y="2409"/>
                </a:lnTo>
                <a:lnTo>
                  <a:pt x="6099" y="2510"/>
                </a:lnTo>
                <a:lnTo>
                  <a:pt x="6106" y="2520"/>
                </a:lnTo>
                <a:lnTo>
                  <a:pt x="6126" y="2559"/>
                </a:lnTo>
                <a:lnTo>
                  <a:pt x="6137" y="2594"/>
                </a:lnTo>
                <a:lnTo>
                  <a:pt x="6138" y="2611"/>
                </a:lnTo>
                <a:lnTo>
                  <a:pt x="6137" y="2627"/>
                </a:lnTo>
                <a:lnTo>
                  <a:pt x="6137" y="2751"/>
                </a:lnTo>
                <a:lnTo>
                  <a:pt x="6121" y="2805"/>
                </a:lnTo>
                <a:lnTo>
                  <a:pt x="6105" y="2857"/>
                </a:lnTo>
                <a:lnTo>
                  <a:pt x="6090" y="2907"/>
                </a:lnTo>
                <a:lnTo>
                  <a:pt x="6075" y="2955"/>
                </a:lnTo>
                <a:lnTo>
                  <a:pt x="6061" y="3003"/>
                </a:lnTo>
                <a:lnTo>
                  <a:pt x="6048" y="3050"/>
                </a:lnTo>
                <a:lnTo>
                  <a:pt x="6035" y="3096"/>
                </a:lnTo>
                <a:lnTo>
                  <a:pt x="6024" y="3142"/>
                </a:lnTo>
                <a:lnTo>
                  <a:pt x="6013" y="3187"/>
                </a:lnTo>
                <a:lnTo>
                  <a:pt x="6003" y="3234"/>
                </a:lnTo>
                <a:lnTo>
                  <a:pt x="5995" y="3280"/>
                </a:lnTo>
                <a:lnTo>
                  <a:pt x="5988" y="3328"/>
                </a:lnTo>
                <a:lnTo>
                  <a:pt x="5982" y="3377"/>
                </a:lnTo>
                <a:lnTo>
                  <a:pt x="5978" y="3426"/>
                </a:lnTo>
                <a:lnTo>
                  <a:pt x="5976" y="3478"/>
                </a:lnTo>
                <a:lnTo>
                  <a:pt x="5975" y="3532"/>
                </a:lnTo>
                <a:lnTo>
                  <a:pt x="5999" y="3718"/>
                </a:lnTo>
                <a:lnTo>
                  <a:pt x="6007" y="3720"/>
                </a:lnTo>
                <a:lnTo>
                  <a:pt x="6008" y="3720"/>
                </a:lnTo>
                <a:lnTo>
                  <a:pt x="6010" y="3721"/>
                </a:lnTo>
                <a:lnTo>
                  <a:pt x="6020" y="3724"/>
                </a:lnTo>
                <a:lnTo>
                  <a:pt x="6027" y="3724"/>
                </a:lnTo>
                <a:lnTo>
                  <a:pt x="6039" y="3722"/>
                </a:lnTo>
                <a:lnTo>
                  <a:pt x="6050" y="3718"/>
                </a:lnTo>
                <a:lnTo>
                  <a:pt x="6051" y="3718"/>
                </a:lnTo>
                <a:lnTo>
                  <a:pt x="6062" y="3709"/>
                </a:lnTo>
                <a:lnTo>
                  <a:pt x="6070" y="3699"/>
                </a:lnTo>
                <a:lnTo>
                  <a:pt x="6078" y="3685"/>
                </a:lnTo>
                <a:lnTo>
                  <a:pt x="6086" y="3668"/>
                </a:lnTo>
                <a:lnTo>
                  <a:pt x="6128" y="3627"/>
                </a:lnTo>
                <a:lnTo>
                  <a:pt x="6168" y="3586"/>
                </a:lnTo>
                <a:lnTo>
                  <a:pt x="6204" y="3546"/>
                </a:lnTo>
                <a:lnTo>
                  <a:pt x="6239" y="3507"/>
                </a:lnTo>
                <a:lnTo>
                  <a:pt x="6270" y="3468"/>
                </a:lnTo>
                <a:lnTo>
                  <a:pt x="6302" y="3429"/>
                </a:lnTo>
                <a:lnTo>
                  <a:pt x="6332" y="3388"/>
                </a:lnTo>
                <a:lnTo>
                  <a:pt x="6361" y="3349"/>
                </a:lnTo>
                <a:lnTo>
                  <a:pt x="6420" y="3268"/>
                </a:lnTo>
                <a:lnTo>
                  <a:pt x="6480" y="3183"/>
                </a:lnTo>
                <a:lnTo>
                  <a:pt x="6512" y="3140"/>
                </a:lnTo>
                <a:lnTo>
                  <a:pt x="6546" y="3094"/>
                </a:lnTo>
                <a:lnTo>
                  <a:pt x="6581" y="3048"/>
                </a:lnTo>
                <a:lnTo>
                  <a:pt x="6619" y="3000"/>
                </a:lnTo>
                <a:lnTo>
                  <a:pt x="6659" y="2940"/>
                </a:lnTo>
                <a:lnTo>
                  <a:pt x="6696" y="2898"/>
                </a:lnTo>
                <a:lnTo>
                  <a:pt x="6702" y="2895"/>
                </a:lnTo>
                <a:lnTo>
                  <a:pt x="6705" y="2892"/>
                </a:lnTo>
                <a:lnTo>
                  <a:pt x="6714" y="2889"/>
                </a:lnTo>
                <a:lnTo>
                  <a:pt x="6718" y="2889"/>
                </a:lnTo>
                <a:lnTo>
                  <a:pt x="6734" y="2894"/>
                </a:lnTo>
                <a:lnTo>
                  <a:pt x="6758" y="2906"/>
                </a:lnTo>
                <a:lnTo>
                  <a:pt x="6767" y="2913"/>
                </a:lnTo>
                <a:lnTo>
                  <a:pt x="6761" y="2925"/>
                </a:lnTo>
                <a:lnTo>
                  <a:pt x="6753" y="2946"/>
                </a:lnTo>
                <a:lnTo>
                  <a:pt x="6750" y="2964"/>
                </a:lnTo>
                <a:lnTo>
                  <a:pt x="6752" y="2980"/>
                </a:lnTo>
                <a:lnTo>
                  <a:pt x="6755" y="2987"/>
                </a:lnTo>
                <a:lnTo>
                  <a:pt x="6755" y="3124"/>
                </a:lnTo>
                <a:lnTo>
                  <a:pt x="6759" y="3132"/>
                </a:lnTo>
                <a:lnTo>
                  <a:pt x="6764" y="3141"/>
                </a:lnTo>
                <a:lnTo>
                  <a:pt x="6767" y="3154"/>
                </a:lnTo>
                <a:lnTo>
                  <a:pt x="6765" y="3160"/>
                </a:lnTo>
                <a:lnTo>
                  <a:pt x="6764" y="3162"/>
                </a:lnTo>
                <a:lnTo>
                  <a:pt x="6764" y="3165"/>
                </a:lnTo>
                <a:lnTo>
                  <a:pt x="6759" y="3169"/>
                </a:lnTo>
                <a:lnTo>
                  <a:pt x="6755" y="3173"/>
                </a:lnTo>
                <a:lnTo>
                  <a:pt x="6765" y="3245"/>
                </a:lnTo>
                <a:lnTo>
                  <a:pt x="6757" y="3315"/>
                </a:lnTo>
                <a:lnTo>
                  <a:pt x="6748" y="3348"/>
                </a:lnTo>
                <a:lnTo>
                  <a:pt x="6746" y="3350"/>
                </a:lnTo>
                <a:lnTo>
                  <a:pt x="6733" y="3382"/>
                </a:lnTo>
                <a:lnTo>
                  <a:pt x="6693" y="3446"/>
                </a:lnTo>
                <a:lnTo>
                  <a:pt x="6643" y="3569"/>
                </a:lnTo>
                <a:lnTo>
                  <a:pt x="6582" y="3681"/>
                </a:lnTo>
                <a:lnTo>
                  <a:pt x="6458" y="3854"/>
                </a:lnTo>
                <a:lnTo>
                  <a:pt x="6334" y="4004"/>
                </a:lnTo>
                <a:lnTo>
                  <a:pt x="6326" y="4007"/>
                </a:lnTo>
                <a:lnTo>
                  <a:pt x="6322" y="4009"/>
                </a:lnTo>
                <a:lnTo>
                  <a:pt x="6319" y="4013"/>
                </a:lnTo>
                <a:lnTo>
                  <a:pt x="6311" y="4023"/>
                </a:lnTo>
                <a:lnTo>
                  <a:pt x="6260" y="4102"/>
                </a:lnTo>
                <a:lnTo>
                  <a:pt x="6252" y="4109"/>
                </a:lnTo>
                <a:lnTo>
                  <a:pt x="6249" y="4113"/>
                </a:lnTo>
                <a:lnTo>
                  <a:pt x="6246" y="4116"/>
                </a:lnTo>
                <a:lnTo>
                  <a:pt x="6232" y="4127"/>
                </a:lnTo>
                <a:lnTo>
                  <a:pt x="6229" y="4129"/>
                </a:lnTo>
                <a:lnTo>
                  <a:pt x="6227" y="4129"/>
                </a:lnTo>
                <a:lnTo>
                  <a:pt x="6225" y="4131"/>
                </a:lnTo>
                <a:lnTo>
                  <a:pt x="6210" y="4137"/>
                </a:lnTo>
                <a:lnTo>
                  <a:pt x="6204" y="4139"/>
                </a:lnTo>
                <a:lnTo>
                  <a:pt x="6189" y="4139"/>
                </a:lnTo>
                <a:lnTo>
                  <a:pt x="6187" y="4140"/>
                </a:lnTo>
                <a:lnTo>
                  <a:pt x="6171" y="4139"/>
                </a:lnTo>
                <a:lnTo>
                  <a:pt x="6165" y="4137"/>
                </a:lnTo>
                <a:lnTo>
                  <a:pt x="6161" y="4137"/>
                </a:lnTo>
                <a:lnTo>
                  <a:pt x="6153" y="4134"/>
                </a:lnTo>
                <a:lnTo>
                  <a:pt x="6149" y="4132"/>
                </a:lnTo>
                <a:lnTo>
                  <a:pt x="6147" y="4132"/>
                </a:lnTo>
                <a:lnTo>
                  <a:pt x="6068" y="4090"/>
                </a:lnTo>
                <a:lnTo>
                  <a:pt x="6008" y="4052"/>
                </a:lnTo>
                <a:lnTo>
                  <a:pt x="5937" y="3992"/>
                </a:lnTo>
                <a:lnTo>
                  <a:pt x="5863" y="3906"/>
                </a:lnTo>
                <a:lnTo>
                  <a:pt x="5816" y="3829"/>
                </a:lnTo>
                <a:lnTo>
                  <a:pt x="5787" y="3764"/>
                </a:lnTo>
                <a:lnTo>
                  <a:pt x="5755" y="3648"/>
                </a:lnTo>
                <a:lnTo>
                  <a:pt x="5739" y="3520"/>
                </a:lnTo>
                <a:lnTo>
                  <a:pt x="5714" y="3433"/>
                </a:lnTo>
                <a:lnTo>
                  <a:pt x="5801" y="2812"/>
                </a:lnTo>
                <a:lnTo>
                  <a:pt x="5864" y="2429"/>
                </a:lnTo>
                <a:lnTo>
                  <a:pt x="5861" y="2419"/>
                </a:lnTo>
                <a:lnTo>
                  <a:pt x="5857" y="2404"/>
                </a:lnTo>
                <a:lnTo>
                  <a:pt x="5857" y="2391"/>
                </a:lnTo>
                <a:lnTo>
                  <a:pt x="5861" y="2382"/>
                </a:lnTo>
                <a:lnTo>
                  <a:pt x="5864" y="2379"/>
                </a:lnTo>
                <a:lnTo>
                  <a:pt x="5867" y="2361"/>
                </a:lnTo>
                <a:lnTo>
                  <a:pt x="5867" y="2345"/>
                </a:lnTo>
                <a:lnTo>
                  <a:pt x="5865" y="2338"/>
                </a:lnTo>
                <a:lnTo>
                  <a:pt x="5862" y="2331"/>
                </a:lnTo>
                <a:lnTo>
                  <a:pt x="5851" y="2318"/>
                </a:lnTo>
                <a:lnTo>
                  <a:pt x="5855" y="2311"/>
                </a:lnTo>
                <a:lnTo>
                  <a:pt x="5862" y="2307"/>
                </a:lnTo>
                <a:lnTo>
                  <a:pt x="5880" y="2296"/>
                </a:lnTo>
                <a:lnTo>
                  <a:pt x="5894" y="2292"/>
                </a:lnTo>
                <a:lnTo>
                  <a:pt x="5921" y="2293"/>
                </a:lnTo>
                <a:lnTo>
                  <a:pt x="5963" y="2307"/>
                </a:lnTo>
                <a:lnTo>
                  <a:pt x="5988" y="2318"/>
                </a:lnTo>
                <a:lnTo>
                  <a:pt x="5989" y="2334"/>
                </a:lnTo>
                <a:lnTo>
                  <a:pt x="6017" y="2342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rgbClr val="690000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160"/>
          </a:p>
        </p:txBody>
      </p:sp>
      <p:pic>
        <p:nvPicPr>
          <p:cNvPr id="86027" name="Picture 12" descr="C:\Users\PC\Desktop\zqq\201513_0002_20_0006_-----4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34" y="5415916"/>
            <a:ext cx="10997566" cy="1442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8" name="Picture 13" descr="C:\Users\PC\Desktop\zqq\201513_0000_-----4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638676"/>
            <a:ext cx="7244716" cy="2219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9" name="Freeform 11"/>
          <p:cNvSpPr>
            <a:spLocks noEditPoints="1" noChangeArrowheads="1"/>
          </p:cNvSpPr>
          <p:nvPr/>
        </p:nvSpPr>
        <p:spPr bwMode="auto">
          <a:xfrm>
            <a:off x="2809876" y="1057276"/>
            <a:ext cx="6741794" cy="1939290"/>
          </a:xfrm>
          <a:custGeom>
            <a:avLst/>
            <a:gdLst>
              <a:gd name="T0" fmla="*/ 2147483646 w 16941"/>
              <a:gd name="T1" fmla="*/ 2147483646 h 4875"/>
              <a:gd name="T2" fmla="*/ 2147483646 w 16941"/>
              <a:gd name="T3" fmla="*/ 2147483646 h 4875"/>
              <a:gd name="T4" fmla="*/ 2147483646 w 16941"/>
              <a:gd name="T5" fmla="*/ 2147483646 h 4875"/>
              <a:gd name="T6" fmla="*/ 2147483646 w 16941"/>
              <a:gd name="T7" fmla="*/ 2147483646 h 4875"/>
              <a:gd name="T8" fmla="*/ 2147483646 w 16941"/>
              <a:gd name="T9" fmla="*/ 2147483646 h 4875"/>
              <a:gd name="T10" fmla="*/ 2147483646 w 16941"/>
              <a:gd name="T11" fmla="*/ 2147483646 h 4875"/>
              <a:gd name="T12" fmla="*/ 2147483646 w 16941"/>
              <a:gd name="T13" fmla="*/ 2147483646 h 4875"/>
              <a:gd name="T14" fmla="*/ 2147483646 w 16941"/>
              <a:gd name="T15" fmla="*/ 2147483646 h 4875"/>
              <a:gd name="T16" fmla="*/ 2147483646 w 16941"/>
              <a:gd name="T17" fmla="*/ 2147483646 h 4875"/>
              <a:gd name="T18" fmla="*/ 2147483646 w 16941"/>
              <a:gd name="T19" fmla="*/ 2147483646 h 4875"/>
              <a:gd name="T20" fmla="*/ 2147483646 w 16941"/>
              <a:gd name="T21" fmla="*/ 2147483646 h 4875"/>
              <a:gd name="T22" fmla="*/ 2147483646 w 16941"/>
              <a:gd name="T23" fmla="*/ 2147483646 h 4875"/>
              <a:gd name="T24" fmla="*/ 2147483646 w 16941"/>
              <a:gd name="T25" fmla="*/ 2147483646 h 4875"/>
              <a:gd name="T26" fmla="*/ 2147483646 w 16941"/>
              <a:gd name="T27" fmla="*/ 2147483646 h 4875"/>
              <a:gd name="T28" fmla="*/ 2147483646 w 16941"/>
              <a:gd name="T29" fmla="*/ 2147483646 h 4875"/>
              <a:gd name="T30" fmla="*/ 2147483646 w 16941"/>
              <a:gd name="T31" fmla="*/ 2147483646 h 4875"/>
              <a:gd name="T32" fmla="*/ 2147483646 w 16941"/>
              <a:gd name="T33" fmla="*/ 2147483646 h 4875"/>
              <a:gd name="T34" fmla="*/ 2147483646 w 16941"/>
              <a:gd name="T35" fmla="*/ 2147483646 h 4875"/>
              <a:gd name="T36" fmla="*/ 2147483646 w 16941"/>
              <a:gd name="T37" fmla="*/ 2147483646 h 4875"/>
              <a:gd name="T38" fmla="*/ 2147483646 w 16941"/>
              <a:gd name="T39" fmla="*/ 2147483646 h 4875"/>
              <a:gd name="T40" fmla="*/ 2147483646 w 16941"/>
              <a:gd name="T41" fmla="*/ 2147483646 h 4875"/>
              <a:gd name="T42" fmla="*/ 2147483646 w 16941"/>
              <a:gd name="T43" fmla="*/ 2147483646 h 4875"/>
              <a:gd name="T44" fmla="*/ 2147483646 w 16941"/>
              <a:gd name="T45" fmla="*/ 2147483646 h 4875"/>
              <a:gd name="T46" fmla="*/ 2147483646 w 16941"/>
              <a:gd name="T47" fmla="*/ 2147483646 h 4875"/>
              <a:gd name="T48" fmla="*/ 2147483646 w 16941"/>
              <a:gd name="T49" fmla="*/ 2147483646 h 4875"/>
              <a:gd name="T50" fmla="*/ 2147483646 w 16941"/>
              <a:gd name="T51" fmla="*/ 2147483646 h 4875"/>
              <a:gd name="T52" fmla="*/ 2147483646 w 16941"/>
              <a:gd name="T53" fmla="*/ 2147483646 h 4875"/>
              <a:gd name="T54" fmla="*/ 2147483646 w 16941"/>
              <a:gd name="T55" fmla="*/ 2147483646 h 4875"/>
              <a:gd name="T56" fmla="*/ 2147483646 w 16941"/>
              <a:gd name="T57" fmla="*/ 2147483646 h 4875"/>
              <a:gd name="T58" fmla="*/ 2147483646 w 16941"/>
              <a:gd name="T59" fmla="*/ 2147483646 h 4875"/>
              <a:gd name="T60" fmla="*/ 2147483646 w 16941"/>
              <a:gd name="T61" fmla="*/ 2147483646 h 4875"/>
              <a:gd name="T62" fmla="*/ 2147483646 w 16941"/>
              <a:gd name="T63" fmla="*/ 2147483646 h 4875"/>
              <a:gd name="T64" fmla="*/ 2147483646 w 16941"/>
              <a:gd name="T65" fmla="*/ 2147483646 h 4875"/>
              <a:gd name="T66" fmla="*/ 2147483646 w 16941"/>
              <a:gd name="T67" fmla="*/ 2147483646 h 4875"/>
              <a:gd name="T68" fmla="*/ 2147483646 w 16941"/>
              <a:gd name="T69" fmla="*/ 2147483646 h 4875"/>
              <a:gd name="T70" fmla="*/ 2147483646 w 16941"/>
              <a:gd name="T71" fmla="*/ 2147483646 h 4875"/>
              <a:gd name="T72" fmla="*/ 2147483646 w 16941"/>
              <a:gd name="T73" fmla="*/ 2147483646 h 4875"/>
              <a:gd name="T74" fmla="*/ 2147483646 w 16941"/>
              <a:gd name="T75" fmla="*/ 2147483646 h 4875"/>
              <a:gd name="T76" fmla="*/ 2147483646 w 16941"/>
              <a:gd name="T77" fmla="*/ 2147483646 h 4875"/>
              <a:gd name="T78" fmla="*/ 2147483646 w 16941"/>
              <a:gd name="T79" fmla="*/ 2147483646 h 4875"/>
              <a:gd name="T80" fmla="*/ 2147483646 w 16941"/>
              <a:gd name="T81" fmla="*/ 2147483646 h 4875"/>
              <a:gd name="T82" fmla="*/ 2147483646 w 16941"/>
              <a:gd name="T83" fmla="*/ 2147483646 h 4875"/>
              <a:gd name="T84" fmla="*/ 2147483646 w 16941"/>
              <a:gd name="T85" fmla="*/ 2147483646 h 4875"/>
              <a:gd name="T86" fmla="*/ 2147483646 w 16941"/>
              <a:gd name="T87" fmla="*/ 2147483646 h 4875"/>
              <a:gd name="T88" fmla="*/ 2147483646 w 16941"/>
              <a:gd name="T89" fmla="*/ 2147483646 h 4875"/>
              <a:gd name="T90" fmla="*/ 2147483646 w 16941"/>
              <a:gd name="T91" fmla="*/ 2147483646 h 4875"/>
              <a:gd name="T92" fmla="*/ 2147483646 w 16941"/>
              <a:gd name="T93" fmla="*/ 2147483646 h 4875"/>
              <a:gd name="T94" fmla="*/ 2147483646 w 16941"/>
              <a:gd name="T95" fmla="*/ 2147483646 h 4875"/>
              <a:gd name="T96" fmla="*/ 2147483646 w 16941"/>
              <a:gd name="T97" fmla="*/ 2147483646 h 4875"/>
              <a:gd name="T98" fmla="*/ 2147483646 w 16941"/>
              <a:gd name="T99" fmla="*/ 2147483646 h 4875"/>
              <a:gd name="T100" fmla="*/ 2147483646 w 16941"/>
              <a:gd name="T101" fmla="*/ 2147483646 h 4875"/>
              <a:gd name="T102" fmla="*/ 2147483646 w 16941"/>
              <a:gd name="T103" fmla="*/ 2147483646 h 4875"/>
              <a:gd name="T104" fmla="*/ 2147483646 w 16941"/>
              <a:gd name="T105" fmla="*/ 2147483646 h 4875"/>
              <a:gd name="T106" fmla="*/ 2147483646 w 16941"/>
              <a:gd name="T107" fmla="*/ 2147483646 h 4875"/>
              <a:gd name="T108" fmla="*/ 2147483646 w 16941"/>
              <a:gd name="T109" fmla="*/ 2147483646 h 4875"/>
              <a:gd name="T110" fmla="*/ 2147483646 w 16941"/>
              <a:gd name="T111" fmla="*/ 2147483646 h 4875"/>
              <a:gd name="T112" fmla="*/ 2147483646 w 16941"/>
              <a:gd name="T113" fmla="*/ 2147483646 h 4875"/>
              <a:gd name="T114" fmla="*/ 2147483646 w 16941"/>
              <a:gd name="T115" fmla="*/ 2147483646 h 4875"/>
              <a:gd name="T116" fmla="*/ 2147483646 w 16941"/>
              <a:gd name="T117" fmla="*/ 2147483646 h 4875"/>
              <a:gd name="T118" fmla="*/ 2147483646 w 16941"/>
              <a:gd name="T119" fmla="*/ 2147483646 h 4875"/>
              <a:gd name="T120" fmla="*/ 2147483646 w 16941"/>
              <a:gd name="T121" fmla="*/ 2147483646 h 4875"/>
              <a:gd name="T122" fmla="*/ 2147483646 w 16941"/>
              <a:gd name="T123" fmla="*/ 2147483646 h 48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941"/>
              <a:gd name="T187" fmla="*/ 0 h 4875"/>
              <a:gd name="T188" fmla="*/ 16941 w 16941"/>
              <a:gd name="T189" fmla="*/ 4875 h 48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941" h="4875">
                <a:moveTo>
                  <a:pt x="2867" y="2964"/>
                </a:moveTo>
                <a:lnTo>
                  <a:pt x="2856" y="2967"/>
                </a:lnTo>
                <a:lnTo>
                  <a:pt x="2844" y="2972"/>
                </a:lnTo>
                <a:lnTo>
                  <a:pt x="2835" y="2981"/>
                </a:lnTo>
                <a:lnTo>
                  <a:pt x="2827" y="2991"/>
                </a:lnTo>
                <a:lnTo>
                  <a:pt x="2821" y="3007"/>
                </a:lnTo>
                <a:lnTo>
                  <a:pt x="2803" y="3143"/>
                </a:lnTo>
                <a:lnTo>
                  <a:pt x="2861" y="3727"/>
                </a:lnTo>
                <a:lnTo>
                  <a:pt x="3015" y="3649"/>
                </a:lnTo>
                <a:lnTo>
                  <a:pt x="3229" y="3492"/>
                </a:lnTo>
                <a:lnTo>
                  <a:pt x="3444" y="3377"/>
                </a:lnTo>
                <a:lnTo>
                  <a:pt x="3094" y="3084"/>
                </a:lnTo>
                <a:lnTo>
                  <a:pt x="3083" y="3083"/>
                </a:lnTo>
                <a:lnTo>
                  <a:pt x="3075" y="3080"/>
                </a:lnTo>
                <a:lnTo>
                  <a:pt x="3055" y="3069"/>
                </a:lnTo>
                <a:lnTo>
                  <a:pt x="3044" y="3060"/>
                </a:lnTo>
                <a:lnTo>
                  <a:pt x="2995" y="3000"/>
                </a:lnTo>
                <a:lnTo>
                  <a:pt x="2972" y="2983"/>
                </a:lnTo>
                <a:lnTo>
                  <a:pt x="2959" y="2974"/>
                </a:lnTo>
                <a:lnTo>
                  <a:pt x="2933" y="2968"/>
                </a:lnTo>
                <a:lnTo>
                  <a:pt x="2919" y="2968"/>
                </a:lnTo>
                <a:lnTo>
                  <a:pt x="2899" y="2964"/>
                </a:lnTo>
                <a:lnTo>
                  <a:pt x="2882" y="2962"/>
                </a:lnTo>
                <a:lnTo>
                  <a:pt x="2867" y="2964"/>
                </a:lnTo>
                <a:close/>
                <a:moveTo>
                  <a:pt x="12029" y="3184"/>
                </a:moveTo>
                <a:lnTo>
                  <a:pt x="12019" y="3169"/>
                </a:lnTo>
                <a:lnTo>
                  <a:pt x="12007" y="3158"/>
                </a:lnTo>
                <a:lnTo>
                  <a:pt x="11997" y="3152"/>
                </a:lnTo>
                <a:lnTo>
                  <a:pt x="11662" y="3289"/>
                </a:lnTo>
                <a:lnTo>
                  <a:pt x="11630" y="3321"/>
                </a:lnTo>
                <a:lnTo>
                  <a:pt x="11358" y="3436"/>
                </a:lnTo>
                <a:lnTo>
                  <a:pt x="11264" y="3425"/>
                </a:lnTo>
                <a:lnTo>
                  <a:pt x="11190" y="3436"/>
                </a:lnTo>
                <a:lnTo>
                  <a:pt x="11158" y="3415"/>
                </a:lnTo>
                <a:lnTo>
                  <a:pt x="11147" y="3416"/>
                </a:lnTo>
                <a:lnTo>
                  <a:pt x="11140" y="3417"/>
                </a:lnTo>
                <a:lnTo>
                  <a:pt x="11131" y="3420"/>
                </a:lnTo>
                <a:lnTo>
                  <a:pt x="11126" y="3425"/>
                </a:lnTo>
                <a:lnTo>
                  <a:pt x="11140" y="3476"/>
                </a:lnTo>
                <a:lnTo>
                  <a:pt x="11237" y="3680"/>
                </a:lnTo>
                <a:lnTo>
                  <a:pt x="11264" y="3720"/>
                </a:lnTo>
                <a:lnTo>
                  <a:pt x="11294" y="3709"/>
                </a:lnTo>
                <a:lnTo>
                  <a:pt x="11578" y="3635"/>
                </a:lnTo>
                <a:lnTo>
                  <a:pt x="11611" y="3613"/>
                </a:lnTo>
                <a:lnTo>
                  <a:pt x="11644" y="3591"/>
                </a:lnTo>
                <a:lnTo>
                  <a:pt x="11677" y="3568"/>
                </a:lnTo>
                <a:lnTo>
                  <a:pt x="11709" y="3546"/>
                </a:lnTo>
                <a:lnTo>
                  <a:pt x="11742" y="3524"/>
                </a:lnTo>
                <a:lnTo>
                  <a:pt x="11775" y="3502"/>
                </a:lnTo>
                <a:lnTo>
                  <a:pt x="11808" y="3479"/>
                </a:lnTo>
                <a:lnTo>
                  <a:pt x="11840" y="3457"/>
                </a:lnTo>
                <a:lnTo>
                  <a:pt x="11879" y="3425"/>
                </a:lnTo>
                <a:lnTo>
                  <a:pt x="11887" y="3417"/>
                </a:lnTo>
                <a:lnTo>
                  <a:pt x="11889" y="3414"/>
                </a:lnTo>
                <a:lnTo>
                  <a:pt x="11897" y="3408"/>
                </a:lnTo>
                <a:lnTo>
                  <a:pt x="11914" y="3394"/>
                </a:lnTo>
                <a:lnTo>
                  <a:pt x="12029" y="3184"/>
                </a:lnTo>
                <a:close/>
                <a:moveTo>
                  <a:pt x="3094" y="497"/>
                </a:moveTo>
                <a:lnTo>
                  <a:pt x="3095" y="478"/>
                </a:lnTo>
                <a:lnTo>
                  <a:pt x="3098" y="463"/>
                </a:lnTo>
                <a:lnTo>
                  <a:pt x="3104" y="448"/>
                </a:lnTo>
                <a:lnTo>
                  <a:pt x="3114" y="438"/>
                </a:lnTo>
                <a:lnTo>
                  <a:pt x="3348" y="380"/>
                </a:lnTo>
                <a:lnTo>
                  <a:pt x="3367" y="341"/>
                </a:lnTo>
                <a:lnTo>
                  <a:pt x="3391" y="349"/>
                </a:lnTo>
                <a:lnTo>
                  <a:pt x="3400" y="350"/>
                </a:lnTo>
                <a:lnTo>
                  <a:pt x="3403" y="349"/>
                </a:lnTo>
                <a:lnTo>
                  <a:pt x="3406" y="349"/>
                </a:lnTo>
                <a:lnTo>
                  <a:pt x="3413" y="347"/>
                </a:lnTo>
                <a:lnTo>
                  <a:pt x="3415" y="344"/>
                </a:lnTo>
                <a:lnTo>
                  <a:pt x="3415" y="343"/>
                </a:lnTo>
                <a:lnTo>
                  <a:pt x="3418" y="343"/>
                </a:lnTo>
                <a:lnTo>
                  <a:pt x="3424" y="341"/>
                </a:lnTo>
                <a:lnTo>
                  <a:pt x="3447" y="332"/>
                </a:lnTo>
                <a:lnTo>
                  <a:pt x="3492" y="326"/>
                </a:lnTo>
                <a:lnTo>
                  <a:pt x="3535" y="328"/>
                </a:lnTo>
                <a:lnTo>
                  <a:pt x="3576" y="340"/>
                </a:lnTo>
                <a:lnTo>
                  <a:pt x="3612" y="359"/>
                </a:lnTo>
                <a:lnTo>
                  <a:pt x="3644" y="386"/>
                </a:lnTo>
                <a:lnTo>
                  <a:pt x="3675" y="424"/>
                </a:lnTo>
                <a:lnTo>
                  <a:pt x="3704" y="469"/>
                </a:lnTo>
                <a:lnTo>
                  <a:pt x="3816" y="677"/>
                </a:lnTo>
                <a:lnTo>
                  <a:pt x="3845" y="721"/>
                </a:lnTo>
                <a:lnTo>
                  <a:pt x="3849" y="726"/>
                </a:lnTo>
                <a:lnTo>
                  <a:pt x="3852" y="731"/>
                </a:lnTo>
                <a:lnTo>
                  <a:pt x="3854" y="737"/>
                </a:lnTo>
                <a:lnTo>
                  <a:pt x="3856" y="766"/>
                </a:lnTo>
                <a:lnTo>
                  <a:pt x="3848" y="817"/>
                </a:lnTo>
                <a:lnTo>
                  <a:pt x="3795" y="964"/>
                </a:lnTo>
                <a:lnTo>
                  <a:pt x="3779" y="958"/>
                </a:lnTo>
                <a:lnTo>
                  <a:pt x="3764" y="958"/>
                </a:lnTo>
                <a:lnTo>
                  <a:pt x="3748" y="960"/>
                </a:lnTo>
                <a:lnTo>
                  <a:pt x="3721" y="976"/>
                </a:lnTo>
                <a:lnTo>
                  <a:pt x="3691" y="1003"/>
                </a:lnTo>
                <a:lnTo>
                  <a:pt x="3678" y="1021"/>
                </a:lnTo>
                <a:lnTo>
                  <a:pt x="3600" y="1021"/>
                </a:lnTo>
                <a:lnTo>
                  <a:pt x="3571" y="1027"/>
                </a:lnTo>
                <a:lnTo>
                  <a:pt x="3546" y="1026"/>
                </a:lnTo>
                <a:lnTo>
                  <a:pt x="3534" y="1023"/>
                </a:lnTo>
                <a:lnTo>
                  <a:pt x="3523" y="1018"/>
                </a:lnTo>
                <a:lnTo>
                  <a:pt x="3503" y="1003"/>
                </a:lnTo>
                <a:lnTo>
                  <a:pt x="3406" y="983"/>
                </a:lnTo>
                <a:lnTo>
                  <a:pt x="3367" y="965"/>
                </a:lnTo>
                <a:lnTo>
                  <a:pt x="3356" y="958"/>
                </a:lnTo>
                <a:lnTo>
                  <a:pt x="3338" y="941"/>
                </a:lnTo>
                <a:lnTo>
                  <a:pt x="3332" y="933"/>
                </a:lnTo>
                <a:lnTo>
                  <a:pt x="3328" y="924"/>
                </a:lnTo>
                <a:lnTo>
                  <a:pt x="3191" y="847"/>
                </a:lnTo>
                <a:lnTo>
                  <a:pt x="3075" y="750"/>
                </a:lnTo>
                <a:lnTo>
                  <a:pt x="3060" y="746"/>
                </a:lnTo>
                <a:lnTo>
                  <a:pt x="3044" y="743"/>
                </a:lnTo>
                <a:lnTo>
                  <a:pt x="3029" y="735"/>
                </a:lnTo>
                <a:lnTo>
                  <a:pt x="3001" y="710"/>
                </a:lnTo>
                <a:lnTo>
                  <a:pt x="2986" y="695"/>
                </a:lnTo>
                <a:lnTo>
                  <a:pt x="2958" y="652"/>
                </a:lnTo>
                <a:lnTo>
                  <a:pt x="2967" y="653"/>
                </a:lnTo>
                <a:lnTo>
                  <a:pt x="2975" y="653"/>
                </a:lnTo>
                <a:lnTo>
                  <a:pt x="2994" y="649"/>
                </a:lnTo>
                <a:lnTo>
                  <a:pt x="3012" y="638"/>
                </a:lnTo>
                <a:lnTo>
                  <a:pt x="3030" y="622"/>
                </a:lnTo>
                <a:lnTo>
                  <a:pt x="3045" y="598"/>
                </a:lnTo>
                <a:lnTo>
                  <a:pt x="3046" y="594"/>
                </a:lnTo>
                <a:lnTo>
                  <a:pt x="3062" y="570"/>
                </a:lnTo>
                <a:lnTo>
                  <a:pt x="3094" y="497"/>
                </a:lnTo>
                <a:close/>
                <a:moveTo>
                  <a:pt x="15292" y="28"/>
                </a:moveTo>
                <a:lnTo>
                  <a:pt x="15331" y="22"/>
                </a:lnTo>
                <a:lnTo>
                  <a:pt x="15370" y="17"/>
                </a:lnTo>
                <a:lnTo>
                  <a:pt x="15408" y="13"/>
                </a:lnTo>
                <a:lnTo>
                  <a:pt x="15446" y="10"/>
                </a:lnTo>
                <a:lnTo>
                  <a:pt x="15484" y="6"/>
                </a:lnTo>
                <a:lnTo>
                  <a:pt x="15522" y="3"/>
                </a:lnTo>
                <a:lnTo>
                  <a:pt x="15560" y="2"/>
                </a:lnTo>
                <a:lnTo>
                  <a:pt x="15597" y="0"/>
                </a:lnTo>
                <a:lnTo>
                  <a:pt x="15635" y="0"/>
                </a:lnTo>
                <a:lnTo>
                  <a:pt x="15673" y="0"/>
                </a:lnTo>
                <a:lnTo>
                  <a:pt x="15711" y="1"/>
                </a:lnTo>
                <a:lnTo>
                  <a:pt x="15748" y="2"/>
                </a:lnTo>
                <a:lnTo>
                  <a:pt x="15785" y="4"/>
                </a:lnTo>
                <a:lnTo>
                  <a:pt x="15822" y="7"/>
                </a:lnTo>
                <a:lnTo>
                  <a:pt x="15859" y="11"/>
                </a:lnTo>
                <a:lnTo>
                  <a:pt x="15896" y="15"/>
                </a:lnTo>
                <a:lnTo>
                  <a:pt x="15933" y="19"/>
                </a:lnTo>
                <a:lnTo>
                  <a:pt x="15969" y="24"/>
                </a:lnTo>
                <a:lnTo>
                  <a:pt x="16006" y="31"/>
                </a:lnTo>
                <a:lnTo>
                  <a:pt x="16042" y="37"/>
                </a:lnTo>
                <a:lnTo>
                  <a:pt x="16079" y="44"/>
                </a:lnTo>
                <a:lnTo>
                  <a:pt x="16115" y="53"/>
                </a:lnTo>
                <a:lnTo>
                  <a:pt x="16151" y="61"/>
                </a:lnTo>
                <a:lnTo>
                  <a:pt x="16187" y="71"/>
                </a:lnTo>
                <a:lnTo>
                  <a:pt x="16223" y="80"/>
                </a:lnTo>
                <a:lnTo>
                  <a:pt x="16259" y="91"/>
                </a:lnTo>
                <a:lnTo>
                  <a:pt x="16295" y="103"/>
                </a:lnTo>
                <a:lnTo>
                  <a:pt x="16331" y="114"/>
                </a:lnTo>
                <a:lnTo>
                  <a:pt x="16367" y="127"/>
                </a:lnTo>
                <a:lnTo>
                  <a:pt x="16403" y="141"/>
                </a:lnTo>
                <a:lnTo>
                  <a:pt x="16438" y="155"/>
                </a:lnTo>
                <a:lnTo>
                  <a:pt x="16474" y="169"/>
                </a:lnTo>
                <a:lnTo>
                  <a:pt x="16509" y="184"/>
                </a:lnTo>
                <a:lnTo>
                  <a:pt x="16510" y="194"/>
                </a:lnTo>
                <a:lnTo>
                  <a:pt x="16513" y="202"/>
                </a:lnTo>
                <a:lnTo>
                  <a:pt x="16516" y="212"/>
                </a:lnTo>
                <a:lnTo>
                  <a:pt x="16520" y="221"/>
                </a:lnTo>
                <a:lnTo>
                  <a:pt x="16530" y="242"/>
                </a:lnTo>
                <a:lnTo>
                  <a:pt x="16543" y="265"/>
                </a:lnTo>
                <a:lnTo>
                  <a:pt x="16560" y="288"/>
                </a:lnTo>
                <a:lnTo>
                  <a:pt x="16579" y="312"/>
                </a:lnTo>
                <a:lnTo>
                  <a:pt x="16601" y="339"/>
                </a:lnTo>
                <a:lnTo>
                  <a:pt x="16627" y="366"/>
                </a:lnTo>
                <a:lnTo>
                  <a:pt x="16655" y="395"/>
                </a:lnTo>
                <a:lnTo>
                  <a:pt x="16687" y="426"/>
                </a:lnTo>
                <a:lnTo>
                  <a:pt x="16722" y="457"/>
                </a:lnTo>
                <a:lnTo>
                  <a:pt x="16759" y="490"/>
                </a:lnTo>
                <a:lnTo>
                  <a:pt x="16800" y="524"/>
                </a:lnTo>
                <a:lnTo>
                  <a:pt x="16844" y="560"/>
                </a:lnTo>
                <a:lnTo>
                  <a:pt x="16891" y="597"/>
                </a:lnTo>
                <a:lnTo>
                  <a:pt x="16941" y="636"/>
                </a:lnTo>
                <a:lnTo>
                  <a:pt x="16936" y="681"/>
                </a:lnTo>
                <a:lnTo>
                  <a:pt x="16929" y="724"/>
                </a:lnTo>
                <a:lnTo>
                  <a:pt x="16923" y="763"/>
                </a:lnTo>
                <a:lnTo>
                  <a:pt x="16917" y="800"/>
                </a:lnTo>
                <a:lnTo>
                  <a:pt x="16908" y="834"/>
                </a:lnTo>
                <a:lnTo>
                  <a:pt x="16900" y="866"/>
                </a:lnTo>
                <a:lnTo>
                  <a:pt x="16891" y="895"/>
                </a:lnTo>
                <a:lnTo>
                  <a:pt x="16882" y="921"/>
                </a:lnTo>
                <a:lnTo>
                  <a:pt x="16871" y="943"/>
                </a:lnTo>
                <a:lnTo>
                  <a:pt x="16861" y="965"/>
                </a:lnTo>
                <a:lnTo>
                  <a:pt x="16850" y="982"/>
                </a:lnTo>
                <a:lnTo>
                  <a:pt x="16837" y="996"/>
                </a:lnTo>
                <a:lnTo>
                  <a:pt x="16831" y="1003"/>
                </a:lnTo>
                <a:lnTo>
                  <a:pt x="16825" y="1009"/>
                </a:lnTo>
                <a:lnTo>
                  <a:pt x="16818" y="1014"/>
                </a:lnTo>
                <a:lnTo>
                  <a:pt x="16812" y="1019"/>
                </a:lnTo>
                <a:lnTo>
                  <a:pt x="16805" y="1022"/>
                </a:lnTo>
                <a:lnTo>
                  <a:pt x="16798" y="1025"/>
                </a:lnTo>
                <a:lnTo>
                  <a:pt x="16791" y="1027"/>
                </a:lnTo>
                <a:lnTo>
                  <a:pt x="16783" y="1029"/>
                </a:lnTo>
                <a:lnTo>
                  <a:pt x="16705" y="1009"/>
                </a:lnTo>
                <a:lnTo>
                  <a:pt x="16684" y="1013"/>
                </a:lnTo>
                <a:lnTo>
                  <a:pt x="16663" y="1020"/>
                </a:lnTo>
                <a:lnTo>
                  <a:pt x="16642" y="1030"/>
                </a:lnTo>
                <a:lnTo>
                  <a:pt x="16623" y="1044"/>
                </a:lnTo>
                <a:lnTo>
                  <a:pt x="16605" y="1061"/>
                </a:lnTo>
                <a:lnTo>
                  <a:pt x="16587" y="1081"/>
                </a:lnTo>
                <a:lnTo>
                  <a:pt x="16571" y="1104"/>
                </a:lnTo>
                <a:lnTo>
                  <a:pt x="16556" y="1131"/>
                </a:lnTo>
                <a:lnTo>
                  <a:pt x="16541" y="1159"/>
                </a:lnTo>
                <a:lnTo>
                  <a:pt x="16526" y="1192"/>
                </a:lnTo>
                <a:lnTo>
                  <a:pt x="16513" y="1228"/>
                </a:lnTo>
                <a:lnTo>
                  <a:pt x="16501" y="1267"/>
                </a:lnTo>
                <a:lnTo>
                  <a:pt x="16489" y="1372"/>
                </a:lnTo>
                <a:lnTo>
                  <a:pt x="16478" y="1476"/>
                </a:lnTo>
                <a:lnTo>
                  <a:pt x="16471" y="1578"/>
                </a:lnTo>
                <a:lnTo>
                  <a:pt x="16466" y="1677"/>
                </a:lnTo>
                <a:lnTo>
                  <a:pt x="16461" y="1776"/>
                </a:lnTo>
                <a:lnTo>
                  <a:pt x="16460" y="1872"/>
                </a:lnTo>
                <a:lnTo>
                  <a:pt x="16460" y="1967"/>
                </a:lnTo>
                <a:lnTo>
                  <a:pt x="16462" y="2061"/>
                </a:lnTo>
                <a:lnTo>
                  <a:pt x="16466" y="2153"/>
                </a:lnTo>
                <a:lnTo>
                  <a:pt x="16471" y="2244"/>
                </a:lnTo>
                <a:lnTo>
                  <a:pt x="16477" y="2333"/>
                </a:lnTo>
                <a:lnTo>
                  <a:pt x="16485" y="2421"/>
                </a:lnTo>
                <a:lnTo>
                  <a:pt x="16494" y="2507"/>
                </a:lnTo>
                <a:lnTo>
                  <a:pt x="16504" y="2593"/>
                </a:lnTo>
                <a:lnTo>
                  <a:pt x="16515" y="2678"/>
                </a:lnTo>
                <a:lnTo>
                  <a:pt x="16528" y="2762"/>
                </a:lnTo>
                <a:lnTo>
                  <a:pt x="16541" y="2844"/>
                </a:lnTo>
                <a:lnTo>
                  <a:pt x="16555" y="2926"/>
                </a:lnTo>
                <a:lnTo>
                  <a:pt x="16569" y="3006"/>
                </a:lnTo>
                <a:lnTo>
                  <a:pt x="16585" y="3086"/>
                </a:lnTo>
                <a:lnTo>
                  <a:pt x="16618" y="3241"/>
                </a:lnTo>
                <a:lnTo>
                  <a:pt x="16651" y="3395"/>
                </a:lnTo>
                <a:lnTo>
                  <a:pt x="16686" y="3546"/>
                </a:lnTo>
                <a:lnTo>
                  <a:pt x="16721" y="3694"/>
                </a:lnTo>
                <a:lnTo>
                  <a:pt x="16755" y="3840"/>
                </a:lnTo>
                <a:lnTo>
                  <a:pt x="16786" y="3986"/>
                </a:lnTo>
                <a:lnTo>
                  <a:pt x="16648" y="4264"/>
                </a:lnTo>
                <a:lnTo>
                  <a:pt x="16631" y="4298"/>
                </a:lnTo>
                <a:lnTo>
                  <a:pt x="16613" y="4329"/>
                </a:lnTo>
                <a:lnTo>
                  <a:pt x="16595" y="4358"/>
                </a:lnTo>
                <a:lnTo>
                  <a:pt x="16576" y="4386"/>
                </a:lnTo>
                <a:lnTo>
                  <a:pt x="16557" y="4410"/>
                </a:lnTo>
                <a:lnTo>
                  <a:pt x="16538" y="4433"/>
                </a:lnTo>
                <a:lnTo>
                  <a:pt x="16519" y="4454"/>
                </a:lnTo>
                <a:lnTo>
                  <a:pt x="16498" y="4473"/>
                </a:lnTo>
                <a:lnTo>
                  <a:pt x="16478" y="4489"/>
                </a:lnTo>
                <a:lnTo>
                  <a:pt x="16458" y="4503"/>
                </a:lnTo>
                <a:lnTo>
                  <a:pt x="16437" y="4515"/>
                </a:lnTo>
                <a:lnTo>
                  <a:pt x="16417" y="4526"/>
                </a:lnTo>
                <a:lnTo>
                  <a:pt x="16395" y="4533"/>
                </a:lnTo>
                <a:lnTo>
                  <a:pt x="16384" y="4536"/>
                </a:lnTo>
                <a:lnTo>
                  <a:pt x="16373" y="4539"/>
                </a:lnTo>
                <a:lnTo>
                  <a:pt x="16363" y="4540"/>
                </a:lnTo>
                <a:lnTo>
                  <a:pt x="16351" y="4543"/>
                </a:lnTo>
                <a:lnTo>
                  <a:pt x="16273" y="4518"/>
                </a:lnTo>
                <a:lnTo>
                  <a:pt x="16197" y="4494"/>
                </a:lnTo>
                <a:lnTo>
                  <a:pt x="16124" y="4471"/>
                </a:lnTo>
                <a:lnTo>
                  <a:pt x="16035" y="4444"/>
                </a:lnTo>
                <a:lnTo>
                  <a:pt x="15930" y="4413"/>
                </a:lnTo>
                <a:lnTo>
                  <a:pt x="15812" y="4379"/>
                </a:lnTo>
                <a:lnTo>
                  <a:pt x="15685" y="4343"/>
                </a:lnTo>
                <a:lnTo>
                  <a:pt x="15550" y="4306"/>
                </a:lnTo>
                <a:lnTo>
                  <a:pt x="15409" y="4267"/>
                </a:lnTo>
                <a:lnTo>
                  <a:pt x="15265" y="4228"/>
                </a:lnTo>
                <a:lnTo>
                  <a:pt x="15119" y="4188"/>
                </a:lnTo>
                <a:lnTo>
                  <a:pt x="14974" y="4149"/>
                </a:lnTo>
                <a:lnTo>
                  <a:pt x="14832" y="4109"/>
                </a:lnTo>
                <a:lnTo>
                  <a:pt x="14696" y="4072"/>
                </a:lnTo>
                <a:lnTo>
                  <a:pt x="14567" y="4037"/>
                </a:lnTo>
                <a:lnTo>
                  <a:pt x="14449" y="4006"/>
                </a:lnTo>
                <a:lnTo>
                  <a:pt x="14343" y="3976"/>
                </a:lnTo>
                <a:lnTo>
                  <a:pt x="14251" y="3950"/>
                </a:lnTo>
                <a:lnTo>
                  <a:pt x="14514" y="3764"/>
                </a:lnTo>
                <a:lnTo>
                  <a:pt x="14593" y="3766"/>
                </a:lnTo>
                <a:lnTo>
                  <a:pt x="14667" y="3770"/>
                </a:lnTo>
                <a:lnTo>
                  <a:pt x="14739" y="3773"/>
                </a:lnTo>
                <a:lnTo>
                  <a:pt x="14807" y="3777"/>
                </a:lnTo>
                <a:lnTo>
                  <a:pt x="14874" y="3781"/>
                </a:lnTo>
                <a:lnTo>
                  <a:pt x="14938" y="3785"/>
                </a:lnTo>
                <a:lnTo>
                  <a:pt x="14999" y="3791"/>
                </a:lnTo>
                <a:lnTo>
                  <a:pt x="15058" y="3797"/>
                </a:lnTo>
                <a:lnTo>
                  <a:pt x="15171" y="3809"/>
                </a:lnTo>
                <a:lnTo>
                  <a:pt x="15277" y="3821"/>
                </a:lnTo>
                <a:lnTo>
                  <a:pt x="15377" y="3835"/>
                </a:lnTo>
                <a:lnTo>
                  <a:pt x="15475" y="3848"/>
                </a:lnTo>
                <a:lnTo>
                  <a:pt x="15570" y="3862"/>
                </a:lnTo>
                <a:lnTo>
                  <a:pt x="15664" y="3875"/>
                </a:lnTo>
                <a:lnTo>
                  <a:pt x="15758" y="3888"/>
                </a:lnTo>
                <a:lnTo>
                  <a:pt x="15856" y="3901"/>
                </a:lnTo>
                <a:lnTo>
                  <a:pt x="15956" y="3911"/>
                </a:lnTo>
                <a:lnTo>
                  <a:pt x="16061" y="3921"/>
                </a:lnTo>
                <a:lnTo>
                  <a:pt x="16116" y="3925"/>
                </a:lnTo>
                <a:lnTo>
                  <a:pt x="16173" y="3929"/>
                </a:lnTo>
                <a:lnTo>
                  <a:pt x="16232" y="3933"/>
                </a:lnTo>
                <a:lnTo>
                  <a:pt x="16293" y="3935"/>
                </a:lnTo>
                <a:lnTo>
                  <a:pt x="16277" y="3870"/>
                </a:lnTo>
                <a:lnTo>
                  <a:pt x="16262" y="3807"/>
                </a:lnTo>
                <a:lnTo>
                  <a:pt x="16249" y="3742"/>
                </a:lnTo>
                <a:lnTo>
                  <a:pt x="16235" y="3677"/>
                </a:lnTo>
                <a:lnTo>
                  <a:pt x="16222" y="3613"/>
                </a:lnTo>
                <a:lnTo>
                  <a:pt x="16210" y="3548"/>
                </a:lnTo>
                <a:lnTo>
                  <a:pt x="16200" y="3485"/>
                </a:lnTo>
                <a:lnTo>
                  <a:pt x="16189" y="3420"/>
                </a:lnTo>
                <a:lnTo>
                  <a:pt x="16180" y="3356"/>
                </a:lnTo>
                <a:lnTo>
                  <a:pt x="16170" y="3291"/>
                </a:lnTo>
                <a:lnTo>
                  <a:pt x="16162" y="3226"/>
                </a:lnTo>
                <a:lnTo>
                  <a:pt x="16153" y="3162"/>
                </a:lnTo>
                <a:lnTo>
                  <a:pt x="16139" y="3032"/>
                </a:lnTo>
                <a:lnTo>
                  <a:pt x="16127" y="2902"/>
                </a:lnTo>
                <a:lnTo>
                  <a:pt x="16116" y="2772"/>
                </a:lnTo>
                <a:lnTo>
                  <a:pt x="16107" y="2642"/>
                </a:lnTo>
                <a:lnTo>
                  <a:pt x="16098" y="2512"/>
                </a:lnTo>
                <a:lnTo>
                  <a:pt x="16091" y="2381"/>
                </a:lnTo>
                <a:lnTo>
                  <a:pt x="16084" y="2250"/>
                </a:lnTo>
                <a:lnTo>
                  <a:pt x="16079" y="2120"/>
                </a:lnTo>
                <a:lnTo>
                  <a:pt x="16073" y="1989"/>
                </a:lnTo>
                <a:lnTo>
                  <a:pt x="16067" y="1856"/>
                </a:lnTo>
                <a:lnTo>
                  <a:pt x="16061" y="1678"/>
                </a:lnTo>
                <a:lnTo>
                  <a:pt x="16057" y="1519"/>
                </a:lnTo>
                <a:lnTo>
                  <a:pt x="16056" y="1447"/>
                </a:lnTo>
                <a:lnTo>
                  <a:pt x="16056" y="1379"/>
                </a:lnTo>
                <a:lnTo>
                  <a:pt x="16057" y="1316"/>
                </a:lnTo>
                <a:lnTo>
                  <a:pt x="16057" y="1257"/>
                </a:lnTo>
                <a:lnTo>
                  <a:pt x="16059" y="1203"/>
                </a:lnTo>
                <a:lnTo>
                  <a:pt x="16061" y="1153"/>
                </a:lnTo>
                <a:lnTo>
                  <a:pt x="16063" y="1109"/>
                </a:lnTo>
                <a:lnTo>
                  <a:pt x="16067" y="1068"/>
                </a:lnTo>
                <a:lnTo>
                  <a:pt x="16071" y="1032"/>
                </a:lnTo>
                <a:lnTo>
                  <a:pt x="16076" y="1001"/>
                </a:lnTo>
                <a:lnTo>
                  <a:pt x="16081" y="974"/>
                </a:lnTo>
                <a:lnTo>
                  <a:pt x="16087" y="953"/>
                </a:lnTo>
                <a:lnTo>
                  <a:pt x="16093" y="935"/>
                </a:lnTo>
                <a:lnTo>
                  <a:pt x="16100" y="922"/>
                </a:lnTo>
                <a:lnTo>
                  <a:pt x="16108" y="914"/>
                </a:lnTo>
                <a:lnTo>
                  <a:pt x="16116" y="911"/>
                </a:lnTo>
                <a:lnTo>
                  <a:pt x="16254" y="577"/>
                </a:lnTo>
                <a:lnTo>
                  <a:pt x="16242" y="570"/>
                </a:lnTo>
                <a:lnTo>
                  <a:pt x="16229" y="563"/>
                </a:lnTo>
                <a:lnTo>
                  <a:pt x="16217" y="556"/>
                </a:lnTo>
                <a:lnTo>
                  <a:pt x="16203" y="550"/>
                </a:lnTo>
                <a:lnTo>
                  <a:pt x="16173" y="537"/>
                </a:lnTo>
                <a:lnTo>
                  <a:pt x="16139" y="526"/>
                </a:lnTo>
                <a:lnTo>
                  <a:pt x="16103" y="515"/>
                </a:lnTo>
                <a:lnTo>
                  <a:pt x="16063" y="505"/>
                </a:lnTo>
                <a:lnTo>
                  <a:pt x="16020" y="497"/>
                </a:lnTo>
                <a:lnTo>
                  <a:pt x="15974" y="489"/>
                </a:lnTo>
                <a:lnTo>
                  <a:pt x="15925" y="482"/>
                </a:lnTo>
                <a:lnTo>
                  <a:pt x="15872" y="475"/>
                </a:lnTo>
                <a:lnTo>
                  <a:pt x="15815" y="471"/>
                </a:lnTo>
                <a:lnTo>
                  <a:pt x="15775" y="469"/>
                </a:lnTo>
                <a:lnTo>
                  <a:pt x="15736" y="467"/>
                </a:lnTo>
                <a:lnTo>
                  <a:pt x="15697" y="466"/>
                </a:lnTo>
                <a:lnTo>
                  <a:pt x="15658" y="465"/>
                </a:lnTo>
                <a:lnTo>
                  <a:pt x="15619" y="465"/>
                </a:lnTo>
                <a:lnTo>
                  <a:pt x="15579" y="466"/>
                </a:lnTo>
                <a:lnTo>
                  <a:pt x="15541" y="467"/>
                </a:lnTo>
                <a:lnTo>
                  <a:pt x="15502" y="469"/>
                </a:lnTo>
                <a:lnTo>
                  <a:pt x="15464" y="472"/>
                </a:lnTo>
                <a:lnTo>
                  <a:pt x="15426" y="475"/>
                </a:lnTo>
                <a:lnTo>
                  <a:pt x="15388" y="479"/>
                </a:lnTo>
                <a:lnTo>
                  <a:pt x="15350" y="484"/>
                </a:lnTo>
                <a:lnTo>
                  <a:pt x="15311" y="488"/>
                </a:lnTo>
                <a:lnTo>
                  <a:pt x="15273" y="494"/>
                </a:lnTo>
                <a:lnTo>
                  <a:pt x="15235" y="501"/>
                </a:lnTo>
                <a:lnTo>
                  <a:pt x="15198" y="507"/>
                </a:lnTo>
                <a:lnTo>
                  <a:pt x="15160" y="515"/>
                </a:lnTo>
                <a:lnTo>
                  <a:pt x="15123" y="522"/>
                </a:lnTo>
                <a:lnTo>
                  <a:pt x="15086" y="530"/>
                </a:lnTo>
                <a:lnTo>
                  <a:pt x="15048" y="540"/>
                </a:lnTo>
                <a:lnTo>
                  <a:pt x="14974" y="559"/>
                </a:lnTo>
                <a:lnTo>
                  <a:pt x="14900" y="580"/>
                </a:lnTo>
                <a:lnTo>
                  <a:pt x="14825" y="604"/>
                </a:lnTo>
                <a:lnTo>
                  <a:pt x="14751" y="629"/>
                </a:lnTo>
                <a:lnTo>
                  <a:pt x="14678" y="656"/>
                </a:lnTo>
                <a:lnTo>
                  <a:pt x="14604" y="685"/>
                </a:lnTo>
                <a:lnTo>
                  <a:pt x="14553" y="706"/>
                </a:lnTo>
                <a:lnTo>
                  <a:pt x="14504" y="728"/>
                </a:lnTo>
                <a:lnTo>
                  <a:pt x="14455" y="751"/>
                </a:lnTo>
                <a:lnTo>
                  <a:pt x="14405" y="774"/>
                </a:lnTo>
                <a:lnTo>
                  <a:pt x="14356" y="798"/>
                </a:lnTo>
                <a:lnTo>
                  <a:pt x="14308" y="824"/>
                </a:lnTo>
                <a:lnTo>
                  <a:pt x="14259" y="849"/>
                </a:lnTo>
                <a:lnTo>
                  <a:pt x="14210" y="876"/>
                </a:lnTo>
                <a:lnTo>
                  <a:pt x="14163" y="904"/>
                </a:lnTo>
                <a:lnTo>
                  <a:pt x="14114" y="933"/>
                </a:lnTo>
                <a:lnTo>
                  <a:pt x="14066" y="961"/>
                </a:lnTo>
                <a:lnTo>
                  <a:pt x="14020" y="992"/>
                </a:lnTo>
                <a:lnTo>
                  <a:pt x="13972" y="1023"/>
                </a:lnTo>
                <a:lnTo>
                  <a:pt x="13926" y="1055"/>
                </a:lnTo>
                <a:lnTo>
                  <a:pt x="13879" y="1087"/>
                </a:lnTo>
                <a:lnTo>
                  <a:pt x="13564" y="1146"/>
                </a:lnTo>
                <a:lnTo>
                  <a:pt x="13564" y="1127"/>
                </a:lnTo>
                <a:lnTo>
                  <a:pt x="13561" y="1108"/>
                </a:lnTo>
                <a:lnTo>
                  <a:pt x="13559" y="1087"/>
                </a:lnTo>
                <a:lnTo>
                  <a:pt x="13558" y="1067"/>
                </a:lnTo>
                <a:lnTo>
                  <a:pt x="13559" y="1047"/>
                </a:lnTo>
                <a:lnTo>
                  <a:pt x="13560" y="1027"/>
                </a:lnTo>
                <a:lnTo>
                  <a:pt x="13563" y="1006"/>
                </a:lnTo>
                <a:lnTo>
                  <a:pt x="13567" y="986"/>
                </a:lnTo>
                <a:lnTo>
                  <a:pt x="13572" y="965"/>
                </a:lnTo>
                <a:lnTo>
                  <a:pt x="13578" y="945"/>
                </a:lnTo>
                <a:lnTo>
                  <a:pt x="13586" y="923"/>
                </a:lnTo>
                <a:lnTo>
                  <a:pt x="13593" y="902"/>
                </a:lnTo>
                <a:lnTo>
                  <a:pt x="13603" y="880"/>
                </a:lnTo>
                <a:lnTo>
                  <a:pt x="13614" y="859"/>
                </a:lnTo>
                <a:lnTo>
                  <a:pt x="13626" y="838"/>
                </a:lnTo>
                <a:lnTo>
                  <a:pt x="13639" y="815"/>
                </a:lnTo>
                <a:lnTo>
                  <a:pt x="13652" y="793"/>
                </a:lnTo>
                <a:lnTo>
                  <a:pt x="13668" y="771"/>
                </a:lnTo>
                <a:lnTo>
                  <a:pt x="13684" y="749"/>
                </a:lnTo>
                <a:lnTo>
                  <a:pt x="13702" y="726"/>
                </a:lnTo>
                <a:lnTo>
                  <a:pt x="13721" y="703"/>
                </a:lnTo>
                <a:lnTo>
                  <a:pt x="13741" y="681"/>
                </a:lnTo>
                <a:lnTo>
                  <a:pt x="13777" y="643"/>
                </a:lnTo>
                <a:lnTo>
                  <a:pt x="13815" y="606"/>
                </a:lnTo>
                <a:lnTo>
                  <a:pt x="13855" y="571"/>
                </a:lnTo>
                <a:lnTo>
                  <a:pt x="13895" y="536"/>
                </a:lnTo>
                <a:lnTo>
                  <a:pt x="13936" y="503"/>
                </a:lnTo>
                <a:lnTo>
                  <a:pt x="13980" y="471"/>
                </a:lnTo>
                <a:lnTo>
                  <a:pt x="14023" y="442"/>
                </a:lnTo>
                <a:lnTo>
                  <a:pt x="14068" y="412"/>
                </a:lnTo>
                <a:lnTo>
                  <a:pt x="14114" y="384"/>
                </a:lnTo>
                <a:lnTo>
                  <a:pt x="14162" y="357"/>
                </a:lnTo>
                <a:lnTo>
                  <a:pt x="14209" y="331"/>
                </a:lnTo>
                <a:lnTo>
                  <a:pt x="14258" y="307"/>
                </a:lnTo>
                <a:lnTo>
                  <a:pt x="14308" y="284"/>
                </a:lnTo>
                <a:lnTo>
                  <a:pt x="14357" y="262"/>
                </a:lnTo>
                <a:lnTo>
                  <a:pt x="14408" y="240"/>
                </a:lnTo>
                <a:lnTo>
                  <a:pt x="14459" y="220"/>
                </a:lnTo>
                <a:lnTo>
                  <a:pt x="14511" y="201"/>
                </a:lnTo>
                <a:lnTo>
                  <a:pt x="14563" y="183"/>
                </a:lnTo>
                <a:lnTo>
                  <a:pt x="14616" y="166"/>
                </a:lnTo>
                <a:lnTo>
                  <a:pt x="14668" y="150"/>
                </a:lnTo>
                <a:lnTo>
                  <a:pt x="14721" y="136"/>
                </a:lnTo>
                <a:lnTo>
                  <a:pt x="14774" y="122"/>
                </a:lnTo>
                <a:lnTo>
                  <a:pt x="14827" y="108"/>
                </a:lnTo>
                <a:lnTo>
                  <a:pt x="14879" y="96"/>
                </a:lnTo>
                <a:lnTo>
                  <a:pt x="14932" y="85"/>
                </a:lnTo>
                <a:lnTo>
                  <a:pt x="14984" y="74"/>
                </a:lnTo>
                <a:lnTo>
                  <a:pt x="15037" y="65"/>
                </a:lnTo>
                <a:lnTo>
                  <a:pt x="15089" y="56"/>
                </a:lnTo>
                <a:lnTo>
                  <a:pt x="15141" y="48"/>
                </a:lnTo>
                <a:lnTo>
                  <a:pt x="15192" y="40"/>
                </a:lnTo>
                <a:lnTo>
                  <a:pt x="15243" y="34"/>
                </a:lnTo>
                <a:lnTo>
                  <a:pt x="15292" y="28"/>
                </a:lnTo>
                <a:close/>
                <a:moveTo>
                  <a:pt x="15095" y="832"/>
                </a:moveTo>
                <a:lnTo>
                  <a:pt x="15122" y="842"/>
                </a:lnTo>
                <a:lnTo>
                  <a:pt x="15148" y="852"/>
                </a:lnTo>
                <a:lnTo>
                  <a:pt x="15175" y="864"/>
                </a:lnTo>
                <a:lnTo>
                  <a:pt x="15201" y="876"/>
                </a:lnTo>
                <a:lnTo>
                  <a:pt x="15227" y="887"/>
                </a:lnTo>
                <a:lnTo>
                  <a:pt x="15252" y="899"/>
                </a:lnTo>
                <a:lnTo>
                  <a:pt x="15277" y="913"/>
                </a:lnTo>
                <a:lnTo>
                  <a:pt x="15302" y="925"/>
                </a:lnTo>
                <a:lnTo>
                  <a:pt x="15326" y="939"/>
                </a:lnTo>
                <a:lnTo>
                  <a:pt x="15351" y="954"/>
                </a:lnTo>
                <a:lnTo>
                  <a:pt x="15374" y="968"/>
                </a:lnTo>
                <a:lnTo>
                  <a:pt x="15397" y="984"/>
                </a:lnTo>
                <a:lnTo>
                  <a:pt x="15421" y="999"/>
                </a:lnTo>
                <a:lnTo>
                  <a:pt x="15444" y="1014"/>
                </a:lnTo>
                <a:lnTo>
                  <a:pt x="15466" y="1031"/>
                </a:lnTo>
                <a:lnTo>
                  <a:pt x="15488" y="1048"/>
                </a:lnTo>
                <a:lnTo>
                  <a:pt x="15409" y="1166"/>
                </a:lnTo>
                <a:lnTo>
                  <a:pt x="15232" y="1166"/>
                </a:lnTo>
                <a:lnTo>
                  <a:pt x="14939" y="1245"/>
                </a:lnTo>
                <a:lnTo>
                  <a:pt x="14997" y="1422"/>
                </a:lnTo>
                <a:lnTo>
                  <a:pt x="15036" y="1618"/>
                </a:lnTo>
                <a:lnTo>
                  <a:pt x="15058" y="1616"/>
                </a:lnTo>
                <a:lnTo>
                  <a:pt x="15080" y="1614"/>
                </a:lnTo>
                <a:lnTo>
                  <a:pt x="15101" y="1613"/>
                </a:lnTo>
                <a:lnTo>
                  <a:pt x="15121" y="1613"/>
                </a:lnTo>
                <a:lnTo>
                  <a:pt x="15141" y="1613"/>
                </a:lnTo>
                <a:lnTo>
                  <a:pt x="15161" y="1614"/>
                </a:lnTo>
                <a:lnTo>
                  <a:pt x="15180" y="1615"/>
                </a:lnTo>
                <a:lnTo>
                  <a:pt x="15198" y="1617"/>
                </a:lnTo>
                <a:lnTo>
                  <a:pt x="15216" y="1619"/>
                </a:lnTo>
                <a:lnTo>
                  <a:pt x="15234" y="1622"/>
                </a:lnTo>
                <a:lnTo>
                  <a:pt x="15251" y="1625"/>
                </a:lnTo>
                <a:lnTo>
                  <a:pt x="15268" y="1630"/>
                </a:lnTo>
                <a:lnTo>
                  <a:pt x="15285" y="1635"/>
                </a:lnTo>
                <a:lnTo>
                  <a:pt x="15301" y="1640"/>
                </a:lnTo>
                <a:lnTo>
                  <a:pt x="15316" y="1645"/>
                </a:lnTo>
                <a:lnTo>
                  <a:pt x="15332" y="1652"/>
                </a:lnTo>
                <a:lnTo>
                  <a:pt x="15345" y="1659"/>
                </a:lnTo>
                <a:lnTo>
                  <a:pt x="15359" y="1667"/>
                </a:lnTo>
                <a:lnTo>
                  <a:pt x="15373" y="1675"/>
                </a:lnTo>
                <a:lnTo>
                  <a:pt x="15387" y="1684"/>
                </a:lnTo>
                <a:lnTo>
                  <a:pt x="15399" y="1693"/>
                </a:lnTo>
                <a:lnTo>
                  <a:pt x="15411" y="1703"/>
                </a:lnTo>
                <a:lnTo>
                  <a:pt x="15423" y="1713"/>
                </a:lnTo>
                <a:lnTo>
                  <a:pt x="15434" y="1725"/>
                </a:lnTo>
                <a:lnTo>
                  <a:pt x="15445" y="1737"/>
                </a:lnTo>
                <a:lnTo>
                  <a:pt x="15455" y="1748"/>
                </a:lnTo>
                <a:lnTo>
                  <a:pt x="15465" y="1761"/>
                </a:lnTo>
                <a:lnTo>
                  <a:pt x="15475" y="1775"/>
                </a:lnTo>
                <a:lnTo>
                  <a:pt x="15484" y="1788"/>
                </a:lnTo>
                <a:lnTo>
                  <a:pt x="15493" y="1803"/>
                </a:lnTo>
                <a:lnTo>
                  <a:pt x="15501" y="1818"/>
                </a:lnTo>
                <a:lnTo>
                  <a:pt x="15508" y="1834"/>
                </a:lnTo>
                <a:lnTo>
                  <a:pt x="15527" y="1853"/>
                </a:lnTo>
                <a:lnTo>
                  <a:pt x="15531" y="1877"/>
                </a:lnTo>
                <a:lnTo>
                  <a:pt x="15531" y="1903"/>
                </a:lnTo>
                <a:lnTo>
                  <a:pt x="15531" y="1927"/>
                </a:lnTo>
                <a:lnTo>
                  <a:pt x="15527" y="1953"/>
                </a:lnTo>
                <a:lnTo>
                  <a:pt x="15523" y="1977"/>
                </a:lnTo>
                <a:lnTo>
                  <a:pt x="15517" y="2002"/>
                </a:lnTo>
                <a:lnTo>
                  <a:pt x="15509" y="2028"/>
                </a:lnTo>
                <a:lnTo>
                  <a:pt x="15499" y="2053"/>
                </a:lnTo>
                <a:lnTo>
                  <a:pt x="15487" y="2079"/>
                </a:lnTo>
                <a:lnTo>
                  <a:pt x="15475" y="2104"/>
                </a:lnTo>
                <a:lnTo>
                  <a:pt x="15459" y="2130"/>
                </a:lnTo>
                <a:lnTo>
                  <a:pt x="15442" y="2156"/>
                </a:lnTo>
                <a:lnTo>
                  <a:pt x="15423" y="2182"/>
                </a:lnTo>
                <a:lnTo>
                  <a:pt x="15403" y="2208"/>
                </a:lnTo>
                <a:lnTo>
                  <a:pt x="15380" y="2234"/>
                </a:lnTo>
                <a:lnTo>
                  <a:pt x="15356" y="2261"/>
                </a:lnTo>
                <a:lnTo>
                  <a:pt x="15329" y="2287"/>
                </a:lnTo>
                <a:lnTo>
                  <a:pt x="15302" y="2314"/>
                </a:lnTo>
                <a:lnTo>
                  <a:pt x="15272" y="2340"/>
                </a:lnTo>
                <a:lnTo>
                  <a:pt x="15241" y="2368"/>
                </a:lnTo>
                <a:lnTo>
                  <a:pt x="15208" y="2394"/>
                </a:lnTo>
                <a:lnTo>
                  <a:pt x="15173" y="2421"/>
                </a:lnTo>
                <a:lnTo>
                  <a:pt x="15136" y="2448"/>
                </a:lnTo>
                <a:lnTo>
                  <a:pt x="15097" y="2476"/>
                </a:lnTo>
                <a:lnTo>
                  <a:pt x="15056" y="2503"/>
                </a:lnTo>
                <a:lnTo>
                  <a:pt x="15014" y="2531"/>
                </a:lnTo>
                <a:lnTo>
                  <a:pt x="14971" y="2558"/>
                </a:lnTo>
                <a:lnTo>
                  <a:pt x="14924" y="2586"/>
                </a:lnTo>
                <a:lnTo>
                  <a:pt x="14876" y="2613"/>
                </a:lnTo>
                <a:lnTo>
                  <a:pt x="14827" y="2641"/>
                </a:lnTo>
                <a:lnTo>
                  <a:pt x="14776" y="2669"/>
                </a:lnTo>
                <a:lnTo>
                  <a:pt x="14723" y="2697"/>
                </a:lnTo>
                <a:lnTo>
                  <a:pt x="14604" y="2854"/>
                </a:lnTo>
                <a:lnTo>
                  <a:pt x="14650" y="2842"/>
                </a:lnTo>
                <a:lnTo>
                  <a:pt x="14693" y="2829"/>
                </a:lnTo>
                <a:lnTo>
                  <a:pt x="14734" y="2817"/>
                </a:lnTo>
                <a:lnTo>
                  <a:pt x="14774" y="2804"/>
                </a:lnTo>
                <a:lnTo>
                  <a:pt x="14811" y="2791"/>
                </a:lnTo>
                <a:lnTo>
                  <a:pt x="14846" y="2777"/>
                </a:lnTo>
                <a:lnTo>
                  <a:pt x="14878" y="2765"/>
                </a:lnTo>
                <a:lnTo>
                  <a:pt x="14909" y="2751"/>
                </a:lnTo>
                <a:lnTo>
                  <a:pt x="14938" y="2737"/>
                </a:lnTo>
                <a:lnTo>
                  <a:pt x="14964" y="2723"/>
                </a:lnTo>
                <a:lnTo>
                  <a:pt x="14987" y="2710"/>
                </a:lnTo>
                <a:lnTo>
                  <a:pt x="15010" y="2696"/>
                </a:lnTo>
                <a:lnTo>
                  <a:pt x="15030" y="2682"/>
                </a:lnTo>
                <a:lnTo>
                  <a:pt x="15047" y="2667"/>
                </a:lnTo>
                <a:lnTo>
                  <a:pt x="15063" y="2654"/>
                </a:lnTo>
                <a:lnTo>
                  <a:pt x="15076" y="2639"/>
                </a:lnTo>
                <a:lnTo>
                  <a:pt x="15095" y="2639"/>
                </a:lnTo>
                <a:lnTo>
                  <a:pt x="15449" y="2795"/>
                </a:lnTo>
                <a:lnTo>
                  <a:pt x="15469" y="2933"/>
                </a:lnTo>
                <a:lnTo>
                  <a:pt x="15371" y="3051"/>
                </a:lnTo>
                <a:lnTo>
                  <a:pt x="15311" y="3051"/>
                </a:lnTo>
                <a:lnTo>
                  <a:pt x="15265" y="3059"/>
                </a:lnTo>
                <a:lnTo>
                  <a:pt x="15214" y="3070"/>
                </a:lnTo>
                <a:lnTo>
                  <a:pt x="15161" y="3081"/>
                </a:lnTo>
                <a:lnTo>
                  <a:pt x="15108" y="3094"/>
                </a:lnTo>
                <a:lnTo>
                  <a:pt x="15055" y="3107"/>
                </a:lnTo>
                <a:lnTo>
                  <a:pt x="15002" y="3119"/>
                </a:lnTo>
                <a:lnTo>
                  <a:pt x="14949" y="3133"/>
                </a:lnTo>
                <a:lnTo>
                  <a:pt x="14896" y="3148"/>
                </a:lnTo>
                <a:lnTo>
                  <a:pt x="14845" y="3162"/>
                </a:lnTo>
                <a:lnTo>
                  <a:pt x="14792" y="3177"/>
                </a:lnTo>
                <a:lnTo>
                  <a:pt x="14740" y="3192"/>
                </a:lnTo>
                <a:lnTo>
                  <a:pt x="14687" y="3207"/>
                </a:lnTo>
                <a:lnTo>
                  <a:pt x="14635" y="3223"/>
                </a:lnTo>
                <a:lnTo>
                  <a:pt x="14583" y="3238"/>
                </a:lnTo>
                <a:lnTo>
                  <a:pt x="14531" y="3254"/>
                </a:lnTo>
                <a:lnTo>
                  <a:pt x="14478" y="3270"/>
                </a:lnTo>
                <a:lnTo>
                  <a:pt x="14426" y="3286"/>
                </a:lnTo>
                <a:lnTo>
                  <a:pt x="14374" y="3302"/>
                </a:lnTo>
                <a:lnTo>
                  <a:pt x="14273" y="3334"/>
                </a:lnTo>
                <a:lnTo>
                  <a:pt x="14166" y="3368"/>
                </a:lnTo>
                <a:lnTo>
                  <a:pt x="14055" y="3404"/>
                </a:lnTo>
                <a:lnTo>
                  <a:pt x="14055" y="3345"/>
                </a:lnTo>
                <a:lnTo>
                  <a:pt x="14192" y="3306"/>
                </a:lnTo>
                <a:lnTo>
                  <a:pt x="14153" y="3286"/>
                </a:lnTo>
                <a:lnTo>
                  <a:pt x="14153" y="3246"/>
                </a:lnTo>
                <a:lnTo>
                  <a:pt x="14016" y="3306"/>
                </a:lnTo>
                <a:lnTo>
                  <a:pt x="13899" y="3306"/>
                </a:lnTo>
                <a:lnTo>
                  <a:pt x="13820" y="3267"/>
                </a:lnTo>
                <a:lnTo>
                  <a:pt x="13801" y="3090"/>
                </a:lnTo>
                <a:lnTo>
                  <a:pt x="13809" y="3069"/>
                </a:lnTo>
                <a:lnTo>
                  <a:pt x="13819" y="3046"/>
                </a:lnTo>
                <a:lnTo>
                  <a:pt x="13830" y="3025"/>
                </a:lnTo>
                <a:lnTo>
                  <a:pt x="13843" y="3004"/>
                </a:lnTo>
                <a:lnTo>
                  <a:pt x="13858" y="2983"/>
                </a:lnTo>
                <a:lnTo>
                  <a:pt x="13875" y="2963"/>
                </a:lnTo>
                <a:lnTo>
                  <a:pt x="13893" y="2943"/>
                </a:lnTo>
                <a:lnTo>
                  <a:pt x="13913" y="2922"/>
                </a:lnTo>
                <a:lnTo>
                  <a:pt x="13935" y="2903"/>
                </a:lnTo>
                <a:lnTo>
                  <a:pt x="13958" y="2884"/>
                </a:lnTo>
                <a:lnTo>
                  <a:pt x="13983" y="2865"/>
                </a:lnTo>
                <a:lnTo>
                  <a:pt x="14010" y="2847"/>
                </a:lnTo>
                <a:lnTo>
                  <a:pt x="14039" y="2828"/>
                </a:lnTo>
                <a:lnTo>
                  <a:pt x="14068" y="2811"/>
                </a:lnTo>
                <a:lnTo>
                  <a:pt x="14100" y="2793"/>
                </a:lnTo>
                <a:lnTo>
                  <a:pt x="14134" y="2776"/>
                </a:lnTo>
                <a:lnTo>
                  <a:pt x="14115" y="2579"/>
                </a:lnTo>
                <a:lnTo>
                  <a:pt x="14111" y="2550"/>
                </a:lnTo>
                <a:lnTo>
                  <a:pt x="14108" y="2520"/>
                </a:lnTo>
                <a:lnTo>
                  <a:pt x="14107" y="2492"/>
                </a:lnTo>
                <a:lnTo>
                  <a:pt x="14108" y="2462"/>
                </a:lnTo>
                <a:lnTo>
                  <a:pt x="14110" y="2433"/>
                </a:lnTo>
                <a:lnTo>
                  <a:pt x="14114" y="2405"/>
                </a:lnTo>
                <a:lnTo>
                  <a:pt x="14119" y="2376"/>
                </a:lnTo>
                <a:lnTo>
                  <a:pt x="14127" y="2347"/>
                </a:lnTo>
                <a:lnTo>
                  <a:pt x="14135" y="2319"/>
                </a:lnTo>
                <a:lnTo>
                  <a:pt x="14146" y="2290"/>
                </a:lnTo>
                <a:lnTo>
                  <a:pt x="14157" y="2263"/>
                </a:lnTo>
                <a:lnTo>
                  <a:pt x="14171" y="2234"/>
                </a:lnTo>
                <a:lnTo>
                  <a:pt x="14187" y="2207"/>
                </a:lnTo>
                <a:lnTo>
                  <a:pt x="14203" y="2178"/>
                </a:lnTo>
                <a:lnTo>
                  <a:pt x="14222" y="2151"/>
                </a:lnTo>
                <a:lnTo>
                  <a:pt x="14242" y="2123"/>
                </a:lnTo>
                <a:lnTo>
                  <a:pt x="14263" y="2095"/>
                </a:lnTo>
                <a:lnTo>
                  <a:pt x="14287" y="2068"/>
                </a:lnTo>
                <a:lnTo>
                  <a:pt x="14312" y="2040"/>
                </a:lnTo>
                <a:lnTo>
                  <a:pt x="14338" y="2014"/>
                </a:lnTo>
                <a:lnTo>
                  <a:pt x="14366" y="1986"/>
                </a:lnTo>
                <a:lnTo>
                  <a:pt x="14396" y="1960"/>
                </a:lnTo>
                <a:lnTo>
                  <a:pt x="14427" y="1932"/>
                </a:lnTo>
                <a:lnTo>
                  <a:pt x="14460" y="1906"/>
                </a:lnTo>
                <a:lnTo>
                  <a:pt x="14495" y="1879"/>
                </a:lnTo>
                <a:lnTo>
                  <a:pt x="14531" y="1853"/>
                </a:lnTo>
                <a:lnTo>
                  <a:pt x="14568" y="1827"/>
                </a:lnTo>
                <a:lnTo>
                  <a:pt x="14607" y="1800"/>
                </a:lnTo>
                <a:lnTo>
                  <a:pt x="14649" y="1775"/>
                </a:lnTo>
                <a:lnTo>
                  <a:pt x="14691" y="1748"/>
                </a:lnTo>
                <a:lnTo>
                  <a:pt x="14735" y="1722"/>
                </a:lnTo>
                <a:lnTo>
                  <a:pt x="14781" y="1696"/>
                </a:lnTo>
                <a:lnTo>
                  <a:pt x="14786" y="1696"/>
                </a:lnTo>
                <a:lnTo>
                  <a:pt x="14791" y="1695"/>
                </a:lnTo>
                <a:lnTo>
                  <a:pt x="14796" y="1693"/>
                </a:lnTo>
                <a:lnTo>
                  <a:pt x="14800" y="1690"/>
                </a:lnTo>
                <a:lnTo>
                  <a:pt x="14804" y="1687"/>
                </a:lnTo>
                <a:lnTo>
                  <a:pt x="14809" y="1681"/>
                </a:lnTo>
                <a:lnTo>
                  <a:pt x="14812" y="1676"/>
                </a:lnTo>
                <a:lnTo>
                  <a:pt x="14816" y="1671"/>
                </a:lnTo>
                <a:lnTo>
                  <a:pt x="14822" y="1656"/>
                </a:lnTo>
                <a:lnTo>
                  <a:pt x="14830" y="1638"/>
                </a:lnTo>
                <a:lnTo>
                  <a:pt x="14835" y="1618"/>
                </a:lnTo>
                <a:lnTo>
                  <a:pt x="14840" y="1594"/>
                </a:lnTo>
                <a:lnTo>
                  <a:pt x="14845" y="1566"/>
                </a:lnTo>
                <a:lnTo>
                  <a:pt x="14849" y="1535"/>
                </a:lnTo>
                <a:lnTo>
                  <a:pt x="14852" y="1501"/>
                </a:lnTo>
                <a:lnTo>
                  <a:pt x="14855" y="1464"/>
                </a:lnTo>
                <a:lnTo>
                  <a:pt x="14857" y="1424"/>
                </a:lnTo>
                <a:lnTo>
                  <a:pt x="14858" y="1381"/>
                </a:lnTo>
                <a:lnTo>
                  <a:pt x="14859" y="1333"/>
                </a:lnTo>
                <a:lnTo>
                  <a:pt x="14860" y="1283"/>
                </a:lnTo>
                <a:lnTo>
                  <a:pt x="14786" y="1294"/>
                </a:lnTo>
                <a:lnTo>
                  <a:pt x="14717" y="1305"/>
                </a:lnTo>
                <a:lnTo>
                  <a:pt x="14654" y="1316"/>
                </a:lnTo>
                <a:lnTo>
                  <a:pt x="14595" y="1328"/>
                </a:lnTo>
                <a:lnTo>
                  <a:pt x="14541" y="1341"/>
                </a:lnTo>
                <a:lnTo>
                  <a:pt x="14492" y="1354"/>
                </a:lnTo>
                <a:lnTo>
                  <a:pt x="14470" y="1361"/>
                </a:lnTo>
                <a:lnTo>
                  <a:pt x="14447" y="1368"/>
                </a:lnTo>
                <a:lnTo>
                  <a:pt x="14427" y="1374"/>
                </a:lnTo>
                <a:lnTo>
                  <a:pt x="14408" y="1382"/>
                </a:lnTo>
                <a:lnTo>
                  <a:pt x="14390" y="1389"/>
                </a:lnTo>
                <a:lnTo>
                  <a:pt x="14374" y="1397"/>
                </a:lnTo>
                <a:lnTo>
                  <a:pt x="14359" y="1405"/>
                </a:lnTo>
                <a:lnTo>
                  <a:pt x="14345" y="1413"/>
                </a:lnTo>
                <a:lnTo>
                  <a:pt x="14332" y="1421"/>
                </a:lnTo>
                <a:lnTo>
                  <a:pt x="14320" y="1429"/>
                </a:lnTo>
                <a:lnTo>
                  <a:pt x="14310" y="1438"/>
                </a:lnTo>
                <a:lnTo>
                  <a:pt x="14300" y="1446"/>
                </a:lnTo>
                <a:lnTo>
                  <a:pt x="14293" y="1455"/>
                </a:lnTo>
                <a:lnTo>
                  <a:pt x="14285" y="1463"/>
                </a:lnTo>
                <a:lnTo>
                  <a:pt x="14280" y="1473"/>
                </a:lnTo>
                <a:lnTo>
                  <a:pt x="14276" y="1481"/>
                </a:lnTo>
                <a:lnTo>
                  <a:pt x="14273" y="1491"/>
                </a:lnTo>
                <a:lnTo>
                  <a:pt x="14271" y="1500"/>
                </a:lnTo>
                <a:lnTo>
                  <a:pt x="14271" y="1510"/>
                </a:lnTo>
                <a:lnTo>
                  <a:pt x="14271" y="1519"/>
                </a:lnTo>
                <a:lnTo>
                  <a:pt x="14252" y="1519"/>
                </a:lnTo>
                <a:lnTo>
                  <a:pt x="14153" y="1460"/>
                </a:lnTo>
                <a:lnTo>
                  <a:pt x="14134" y="1343"/>
                </a:lnTo>
                <a:lnTo>
                  <a:pt x="14186" y="1297"/>
                </a:lnTo>
                <a:lnTo>
                  <a:pt x="14239" y="1254"/>
                </a:lnTo>
                <a:lnTo>
                  <a:pt x="14293" y="1211"/>
                </a:lnTo>
                <a:lnTo>
                  <a:pt x="14348" y="1171"/>
                </a:lnTo>
                <a:lnTo>
                  <a:pt x="14377" y="1152"/>
                </a:lnTo>
                <a:lnTo>
                  <a:pt x="14405" y="1133"/>
                </a:lnTo>
                <a:lnTo>
                  <a:pt x="14434" y="1114"/>
                </a:lnTo>
                <a:lnTo>
                  <a:pt x="14463" y="1096"/>
                </a:lnTo>
                <a:lnTo>
                  <a:pt x="14492" y="1079"/>
                </a:lnTo>
                <a:lnTo>
                  <a:pt x="14522" y="1062"/>
                </a:lnTo>
                <a:lnTo>
                  <a:pt x="14551" y="1045"/>
                </a:lnTo>
                <a:lnTo>
                  <a:pt x="14582" y="1029"/>
                </a:lnTo>
                <a:lnTo>
                  <a:pt x="14613" y="1013"/>
                </a:lnTo>
                <a:lnTo>
                  <a:pt x="14642" y="999"/>
                </a:lnTo>
                <a:lnTo>
                  <a:pt x="14705" y="970"/>
                </a:lnTo>
                <a:lnTo>
                  <a:pt x="14767" y="942"/>
                </a:lnTo>
                <a:lnTo>
                  <a:pt x="14831" y="917"/>
                </a:lnTo>
                <a:lnTo>
                  <a:pt x="14894" y="892"/>
                </a:lnTo>
                <a:lnTo>
                  <a:pt x="14960" y="870"/>
                </a:lnTo>
                <a:lnTo>
                  <a:pt x="15027" y="850"/>
                </a:lnTo>
                <a:lnTo>
                  <a:pt x="15095" y="832"/>
                </a:lnTo>
                <a:close/>
                <a:moveTo>
                  <a:pt x="12897" y="1343"/>
                </a:moveTo>
                <a:lnTo>
                  <a:pt x="12918" y="1342"/>
                </a:lnTo>
                <a:lnTo>
                  <a:pt x="12939" y="1341"/>
                </a:lnTo>
                <a:lnTo>
                  <a:pt x="12959" y="1342"/>
                </a:lnTo>
                <a:lnTo>
                  <a:pt x="12980" y="1344"/>
                </a:lnTo>
                <a:lnTo>
                  <a:pt x="13000" y="1347"/>
                </a:lnTo>
                <a:lnTo>
                  <a:pt x="13021" y="1351"/>
                </a:lnTo>
                <a:lnTo>
                  <a:pt x="13041" y="1356"/>
                </a:lnTo>
                <a:lnTo>
                  <a:pt x="13062" y="1364"/>
                </a:lnTo>
                <a:lnTo>
                  <a:pt x="13082" y="1372"/>
                </a:lnTo>
                <a:lnTo>
                  <a:pt x="13102" y="1382"/>
                </a:lnTo>
                <a:lnTo>
                  <a:pt x="13122" y="1392"/>
                </a:lnTo>
                <a:lnTo>
                  <a:pt x="13142" y="1404"/>
                </a:lnTo>
                <a:lnTo>
                  <a:pt x="13162" y="1418"/>
                </a:lnTo>
                <a:lnTo>
                  <a:pt x="13181" y="1433"/>
                </a:lnTo>
                <a:lnTo>
                  <a:pt x="13201" y="1449"/>
                </a:lnTo>
                <a:lnTo>
                  <a:pt x="13221" y="1465"/>
                </a:lnTo>
                <a:lnTo>
                  <a:pt x="13240" y="1483"/>
                </a:lnTo>
                <a:lnTo>
                  <a:pt x="13261" y="1504"/>
                </a:lnTo>
                <a:lnTo>
                  <a:pt x="13280" y="1525"/>
                </a:lnTo>
                <a:lnTo>
                  <a:pt x="13299" y="1547"/>
                </a:lnTo>
                <a:lnTo>
                  <a:pt x="13318" y="1570"/>
                </a:lnTo>
                <a:lnTo>
                  <a:pt x="13338" y="1595"/>
                </a:lnTo>
                <a:lnTo>
                  <a:pt x="13357" y="1621"/>
                </a:lnTo>
                <a:lnTo>
                  <a:pt x="13376" y="1648"/>
                </a:lnTo>
                <a:lnTo>
                  <a:pt x="13394" y="1676"/>
                </a:lnTo>
                <a:lnTo>
                  <a:pt x="13413" y="1707"/>
                </a:lnTo>
                <a:lnTo>
                  <a:pt x="13432" y="1738"/>
                </a:lnTo>
                <a:lnTo>
                  <a:pt x="13451" y="1769"/>
                </a:lnTo>
                <a:lnTo>
                  <a:pt x="13469" y="1803"/>
                </a:lnTo>
                <a:lnTo>
                  <a:pt x="13488" y="1838"/>
                </a:lnTo>
                <a:lnTo>
                  <a:pt x="13506" y="1874"/>
                </a:lnTo>
                <a:lnTo>
                  <a:pt x="13525" y="1911"/>
                </a:lnTo>
                <a:lnTo>
                  <a:pt x="13534" y="1956"/>
                </a:lnTo>
                <a:lnTo>
                  <a:pt x="13541" y="2000"/>
                </a:lnTo>
                <a:lnTo>
                  <a:pt x="13549" y="2044"/>
                </a:lnTo>
                <a:lnTo>
                  <a:pt x="13555" y="2087"/>
                </a:lnTo>
                <a:lnTo>
                  <a:pt x="13560" y="2130"/>
                </a:lnTo>
                <a:lnTo>
                  <a:pt x="13564" y="2174"/>
                </a:lnTo>
                <a:lnTo>
                  <a:pt x="13569" y="2217"/>
                </a:lnTo>
                <a:lnTo>
                  <a:pt x="13572" y="2261"/>
                </a:lnTo>
                <a:lnTo>
                  <a:pt x="13575" y="2303"/>
                </a:lnTo>
                <a:lnTo>
                  <a:pt x="13577" y="2346"/>
                </a:lnTo>
                <a:lnTo>
                  <a:pt x="13578" y="2389"/>
                </a:lnTo>
                <a:lnTo>
                  <a:pt x="13578" y="2431"/>
                </a:lnTo>
                <a:lnTo>
                  <a:pt x="13578" y="2474"/>
                </a:lnTo>
                <a:lnTo>
                  <a:pt x="13577" y="2516"/>
                </a:lnTo>
                <a:lnTo>
                  <a:pt x="13576" y="2558"/>
                </a:lnTo>
                <a:lnTo>
                  <a:pt x="13574" y="2601"/>
                </a:lnTo>
                <a:lnTo>
                  <a:pt x="13572" y="2643"/>
                </a:lnTo>
                <a:lnTo>
                  <a:pt x="13569" y="2685"/>
                </a:lnTo>
                <a:lnTo>
                  <a:pt x="13564" y="2728"/>
                </a:lnTo>
                <a:lnTo>
                  <a:pt x="13560" y="2770"/>
                </a:lnTo>
                <a:lnTo>
                  <a:pt x="13555" y="2812"/>
                </a:lnTo>
                <a:lnTo>
                  <a:pt x="13549" y="2855"/>
                </a:lnTo>
                <a:lnTo>
                  <a:pt x="13542" y="2897"/>
                </a:lnTo>
                <a:lnTo>
                  <a:pt x="13536" y="2940"/>
                </a:lnTo>
                <a:lnTo>
                  <a:pt x="13521" y="3025"/>
                </a:lnTo>
                <a:lnTo>
                  <a:pt x="13503" y="3111"/>
                </a:lnTo>
                <a:lnTo>
                  <a:pt x="13483" y="3198"/>
                </a:lnTo>
                <a:lnTo>
                  <a:pt x="13462" y="3285"/>
                </a:lnTo>
                <a:lnTo>
                  <a:pt x="13447" y="3342"/>
                </a:lnTo>
                <a:lnTo>
                  <a:pt x="13430" y="3399"/>
                </a:lnTo>
                <a:lnTo>
                  <a:pt x="13413" y="3457"/>
                </a:lnTo>
                <a:lnTo>
                  <a:pt x="13395" y="3515"/>
                </a:lnTo>
                <a:lnTo>
                  <a:pt x="13376" y="3575"/>
                </a:lnTo>
                <a:lnTo>
                  <a:pt x="13356" y="3634"/>
                </a:lnTo>
                <a:lnTo>
                  <a:pt x="13335" y="3694"/>
                </a:lnTo>
                <a:lnTo>
                  <a:pt x="13312" y="3755"/>
                </a:lnTo>
                <a:lnTo>
                  <a:pt x="13289" y="3816"/>
                </a:lnTo>
                <a:lnTo>
                  <a:pt x="13289" y="3874"/>
                </a:lnTo>
                <a:lnTo>
                  <a:pt x="13879" y="3758"/>
                </a:lnTo>
                <a:lnTo>
                  <a:pt x="14369" y="3678"/>
                </a:lnTo>
                <a:lnTo>
                  <a:pt x="14369" y="3738"/>
                </a:lnTo>
                <a:lnTo>
                  <a:pt x="14220" y="3797"/>
                </a:lnTo>
                <a:lnTo>
                  <a:pt x="14078" y="3853"/>
                </a:lnTo>
                <a:lnTo>
                  <a:pt x="13941" y="3906"/>
                </a:lnTo>
                <a:lnTo>
                  <a:pt x="13812" y="3956"/>
                </a:lnTo>
                <a:lnTo>
                  <a:pt x="13689" y="4002"/>
                </a:lnTo>
                <a:lnTo>
                  <a:pt x="13572" y="4045"/>
                </a:lnTo>
                <a:lnTo>
                  <a:pt x="13462" y="4084"/>
                </a:lnTo>
                <a:lnTo>
                  <a:pt x="13358" y="4121"/>
                </a:lnTo>
                <a:lnTo>
                  <a:pt x="13261" y="4153"/>
                </a:lnTo>
                <a:lnTo>
                  <a:pt x="13171" y="4183"/>
                </a:lnTo>
                <a:lnTo>
                  <a:pt x="13086" y="4208"/>
                </a:lnTo>
                <a:lnTo>
                  <a:pt x="13008" y="4231"/>
                </a:lnTo>
                <a:lnTo>
                  <a:pt x="12936" y="4250"/>
                </a:lnTo>
                <a:lnTo>
                  <a:pt x="12871" y="4266"/>
                </a:lnTo>
                <a:lnTo>
                  <a:pt x="12840" y="4273"/>
                </a:lnTo>
                <a:lnTo>
                  <a:pt x="12812" y="4278"/>
                </a:lnTo>
                <a:lnTo>
                  <a:pt x="12785" y="4283"/>
                </a:lnTo>
                <a:lnTo>
                  <a:pt x="12760" y="4287"/>
                </a:lnTo>
                <a:lnTo>
                  <a:pt x="12721" y="4248"/>
                </a:lnTo>
                <a:lnTo>
                  <a:pt x="12700" y="4131"/>
                </a:lnTo>
                <a:lnTo>
                  <a:pt x="12699" y="4100"/>
                </a:lnTo>
                <a:lnTo>
                  <a:pt x="12698" y="4069"/>
                </a:lnTo>
                <a:lnTo>
                  <a:pt x="12698" y="4037"/>
                </a:lnTo>
                <a:lnTo>
                  <a:pt x="12698" y="4005"/>
                </a:lnTo>
                <a:lnTo>
                  <a:pt x="12700" y="3972"/>
                </a:lnTo>
                <a:lnTo>
                  <a:pt x="12704" y="3937"/>
                </a:lnTo>
                <a:lnTo>
                  <a:pt x="12708" y="3902"/>
                </a:lnTo>
                <a:lnTo>
                  <a:pt x="12712" y="3865"/>
                </a:lnTo>
                <a:lnTo>
                  <a:pt x="12717" y="3828"/>
                </a:lnTo>
                <a:lnTo>
                  <a:pt x="12725" y="3790"/>
                </a:lnTo>
                <a:lnTo>
                  <a:pt x="12732" y="3750"/>
                </a:lnTo>
                <a:lnTo>
                  <a:pt x="12741" y="3710"/>
                </a:lnTo>
                <a:lnTo>
                  <a:pt x="12750" y="3670"/>
                </a:lnTo>
                <a:lnTo>
                  <a:pt x="12761" y="3628"/>
                </a:lnTo>
                <a:lnTo>
                  <a:pt x="12772" y="3585"/>
                </a:lnTo>
                <a:lnTo>
                  <a:pt x="12784" y="3541"/>
                </a:lnTo>
                <a:lnTo>
                  <a:pt x="12798" y="3496"/>
                </a:lnTo>
                <a:lnTo>
                  <a:pt x="12812" y="3451"/>
                </a:lnTo>
                <a:lnTo>
                  <a:pt x="12828" y="3404"/>
                </a:lnTo>
                <a:lnTo>
                  <a:pt x="12843" y="3357"/>
                </a:lnTo>
                <a:lnTo>
                  <a:pt x="12860" y="3309"/>
                </a:lnTo>
                <a:lnTo>
                  <a:pt x="12879" y="3259"/>
                </a:lnTo>
                <a:lnTo>
                  <a:pt x="12898" y="3209"/>
                </a:lnTo>
                <a:lnTo>
                  <a:pt x="12919" y="3159"/>
                </a:lnTo>
                <a:lnTo>
                  <a:pt x="12961" y="3054"/>
                </a:lnTo>
                <a:lnTo>
                  <a:pt x="13008" y="2945"/>
                </a:lnTo>
                <a:lnTo>
                  <a:pt x="13058" y="2832"/>
                </a:lnTo>
                <a:lnTo>
                  <a:pt x="13113" y="2717"/>
                </a:lnTo>
                <a:lnTo>
                  <a:pt x="13125" y="2669"/>
                </a:lnTo>
                <a:lnTo>
                  <a:pt x="13137" y="2622"/>
                </a:lnTo>
                <a:lnTo>
                  <a:pt x="13147" y="2573"/>
                </a:lnTo>
                <a:lnTo>
                  <a:pt x="13157" y="2523"/>
                </a:lnTo>
                <a:lnTo>
                  <a:pt x="13166" y="2472"/>
                </a:lnTo>
                <a:lnTo>
                  <a:pt x="13176" y="2421"/>
                </a:lnTo>
                <a:lnTo>
                  <a:pt x="13184" y="2368"/>
                </a:lnTo>
                <a:lnTo>
                  <a:pt x="13192" y="2315"/>
                </a:lnTo>
                <a:lnTo>
                  <a:pt x="13198" y="2261"/>
                </a:lnTo>
                <a:lnTo>
                  <a:pt x="13206" y="2205"/>
                </a:lnTo>
                <a:lnTo>
                  <a:pt x="13211" y="2148"/>
                </a:lnTo>
                <a:lnTo>
                  <a:pt x="13216" y="2091"/>
                </a:lnTo>
                <a:lnTo>
                  <a:pt x="13220" y="2033"/>
                </a:lnTo>
                <a:lnTo>
                  <a:pt x="13225" y="1974"/>
                </a:lnTo>
                <a:lnTo>
                  <a:pt x="13228" y="1914"/>
                </a:lnTo>
                <a:lnTo>
                  <a:pt x="13231" y="1853"/>
                </a:lnTo>
                <a:lnTo>
                  <a:pt x="13222" y="1814"/>
                </a:lnTo>
                <a:lnTo>
                  <a:pt x="13213" y="1777"/>
                </a:lnTo>
                <a:lnTo>
                  <a:pt x="13202" y="1740"/>
                </a:lnTo>
                <a:lnTo>
                  <a:pt x="13190" y="1705"/>
                </a:lnTo>
                <a:lnTo>
                  <a:pt x="13175" y="1670"/>
                </a:lnTo>
                <a:lnTo>
                  <a:pt x="13159" y="1637"/>
                </a:lnTo>
                <a:lnTo>
                  <a:pt x="13142" y="1604"/>
                </a:lnTo>
                <a:lnTo>
                  <a:pt x="13123" y="1573"/>
                </a:lnTo>
                <a:lnTo>
                  <a:pt x="13103" y="1543"/>
                </a:lnTo>
                <a:lnTo>
                  <a:pt x="13081" y="1514"/>
                </a:lnTo>
                <a:lnTo>
                  <a:pt x="13057" y="1487"/>
                </a:lnTo>
                <a:lnTo>
                  <a:pt x="13032" y="1459"/>
                </a:lnTo>
                <a:lnTo>
                  <a:pt x="13005" y="1434"/>
                </a:lnTo>
                <a:lnTo>
                  <a:pt x="12978" y="1408"/>
                </a:lnTo>
                <a:lnTo>
                  <a:pt x="12948" y="1385"/>
                </a:lnTo>
                <a:lnTo>
                  <a:pt x="12918" y="1362"/>
                </a:lnTo>
                <a:lnTo>
                  <a:pt x="12897" y="1343"/>
                </a:lnTo>
                <a:close/>
                <a:moveTo>
                  <a:pt x="14997" y="2188"/>
                </a:moveTo>
                <a:lnTo>
                  <a:pt x="15056" y="2167"/>
                </a:lnTo>
                <a:lnTo>
                  <a:pt x="15073" y="2159"/>
                </a:lnTo>
                <a:lnTo>
                  <a:pt x="15089" y="2152"/>
                </a:lnTo>
                <a:lnTo>
                  <a:pt x="15105" y="2142"/>
                </a:lnTo>
                <a:lnTo>
                  <a:pt x="15119" y="2133"/>
                </a:lnTo>
                <a:lnTo>
                  <a:pt x="15133" y="2123"/>
                </a:lnTo>
                <a:lnTo>
                  <a:pt x="15145" y="2111"/>
                </a:lnTo>
                <a:lnTo>
                  <a:pt x="15158" y="2101"/>
                </a:lnTo>
                <a:lnTo>
                  <a:pt x="15170" y="2088"/>
                </a:lnTo>
                <a:lnTo>
                  <a:pt x="15180" y="2076"/>
                </a:lnTo>
                <a:lnTo>
                  <a:pt x="15190" y="2063"/>
                </a:lnTo>
                <a:lnTo>
                  <a:pt x="15198" y="2049"/>
                </a:lnTo>
                <a:lnTo>
                  <a:pt x="15207" y="2035"/>
                </a:lnTo>
                <a:lnTo>
                  <a:pt x="15214" y="2019"/>
                </a:lnTo>
                <a:lnTo>
                  <a:pt x="15221" y="2004"/>
                </a:lnTo>
                <a:lnTo>
                  <a:pt x="15228" y="1987"/>
                </a:lnTo>
                <a:lnTo>
                  <a:pt x="15232" y="1972"/>
                </a:lnTo>
                <a:lnTo>
                  <a:pt x="15232" y="1911"/>
                </a:lnTo>
                <a:lnTo>
                  <a:pt x="15230" y="1905"/>
                </a:lnTo>
                <a:lnTo>
                  <a:pt x="15227" y="1899"/>
                </a:lnTo>
                <a:lnTo>
                  <a:pt x="15224" y="1892"/>
                </a:lnTo>
                <a:lnTo>
                  <a:pt x="15219" y="1888"/>
                </a:lnTo>
                <a:lnTo>
                  <a:pt x="15215" y="1883"/>
                </a:lnTo>
                <a:lnTo>
                  <a:pt x="15210" y="1879"/>
                </a:lnTo>
                <a:lnTo>
                  <a:pt x="15205" y="1875"/>
                </a:lnTo>
                <a:lnTo>
                  <a:pt x="15198" y="1873"/>
                </a:lnTo>
                <a:lnTo>
                  <a:pt x="15192" y="1871"/>
                </a:lnTo>
                <a:lnTo>
                  <a:pt x="15185" y="1869"/>
                </a:lnTo>
                <a:lnTo>
                  <a:pt x="15178" y="1868"/>
                </a:lnTo>
                <a:lnTo>
                  <a:pt x="15171" y="1868"/>
                </a:lnTo>
                <a:lnTo>
                  <a:pt x="15162" y="1869"/>
                </a:lnTo>
                <a:lnTo>
                  <a:pt x="15154" y="1869"/>
                </a:lnTo>
                <a:lnTo>
                  <a:pt x="15144" y="1871"/>
                </a:lnTo>
                <a:lnTo>
                  <a:pt x="15135" y="1873"/>
                </a:lnTo>
                <a:lnTo>
                  <a:pt x="15127" y="1874"/>
                </a:lnTo>
                <a:lnTo>
                  <a:pt x="15120" y="1876"/>
                </a:lnTo>
                <a:lnTo>
                  <a:pt x="15113" y="1879"/>
                </a:lnTo>
                <a:lnTo>
                  <a:pt x="15107" y="1882"/>
                </a:lnTo>
                <a:lnTo>
                  <a:pt x="15101" y="1886"/>
                </a:lnTo>
                <a:lnTo>
                  <a:pt x="15094" y="1890"/>
                </a:lnTo>
                <a:lnTo>
                  <a:pt x="15088" y="1894"/>
                </a:lnTo>
                <a:lnTo>
                  <a:pt x="15082" y="1900"/>
                </a:lnTo>
                <a:lnTo>
                  <a:pt x="15071" y="1912"/>
                </a:lnTo>
                <a:lnTo>
                  <a:pt x="15061" y="1926"/>
                </a:lnTo>
                <a:lnTo>
                  <a:pt x="15051" y="1943"/>
                </a:lnTo>
                <a:lnTo>
                  <a:pt x="15041" y="1961"/>
                </a:lnTo>
                <a:lnTo>
                  <a:pt x="15033" y="1982"/>
                </a:lnTo>
                <a:lnTo>
                  <a:pt x="15026" y="2004"/>
                </a:lnTo>
                <a:lnTo>
                  <a:pt x="15019" y="2030"/>
                </a:lnTo>
                <a:lnTo>
                  <a:pt x="15013" y="2056"/>
                </a:lnTo>
                <a:lnTo>
                  <a:pt x="15009" y="2086"/>
                </a:lnTo>
                <a:lnTo>
                  <a:pt x="15003" y="2118"/>
                </a:lnTo>
                <a:lnTo>
                  <a:pt x="15000" y="2152"/>
                </a:lnTo>
                <a:lnTo>
                  <a:pt x="14997" y="2188"/>
                </a:lnTo>
                <a:close/>
                <a:moveTo>
                  <a:pt x="14585" y="2363"/>
                </a:moveTo>
                <a:lnTo>
                  <a:pt x="14604" y="2363"/>
                </a:lnTo>
                <a:lnTo>
                  <a:pt x="14629" y="2342"/>
                </a:lnTo>
                <a:lnTo>
                  <a:pt x="14650" y="2320"/>
                </a:lnTo>
                <a:lnTo>
                  <a:pt x="14670" y="2298"/>
                </a:lnTo>
                <a:lnTo>
                  <a:pt x="14688" y="2277"/>
                </a:lnTo>
                <a:lnTo>
                  <a:pt x="14705" y="2255"/>
                </a:lnTo>
                <a:lnTo>
                  <a:pt x="14719" y="2234"/>
                </a:lnTo>
                <a:lnTo>
                  <a:pt x="14731" y="2213"/>
                </a:lnTo>
                <a:lnTo>
                  <a:pt x="14742" y="2192"/>
                </a:lnTo>
                <a:lnTo>
                  <a:pt x="14751" y="2171"/>
                </a:lnTo>
                <a:lnTo>
                  <a:pt x="14758" y="2151"/>
                </a:lnTo>
                <a:lnTo>
                  <a:pt x="14763" y="2129"/>
                </a:lnTo>
                <a:lnTo>
                  <a:pt x="14767" y="2109"/>
                </a:lnTo>
                <a:lnTo>
                  <a:pt x="14768" y="2089"/>
                </a:lnTo>
                <a:lnTo>
                  <a:pt x="14768" y="2069"/>
                </a:lnTo>
                <a:lnTo>
                  <a:pt x="14766" y="2049"/>
                </a:lnTo>
                <a:lnTo>
                  <a:pt x="14762" y="2030"/>
                </a:lnTo>
                <a:lnTo>
                  <a:pt x="14735" y="2043"/>
                </a:lnTo>
                <a:lnTo>
                  <a:pt x="14712" y="2056"/>
                </a:lnTo>
                <a:lnTo>
                  <a:pt x="14690" y="2071"/>
                </a:lnTo>
                <a:lnTo>
                  <a:pt x="14670" y="2087"/>
                </a:lnTo>
                <a:lnTo>
                  <a:pt x="14660" y="2095"/>
                </a:lnTo>
                <a:lnTo>
                  <a:pt x="14652" y="2104"/>
                </a:lnTo>
                <a:lnTo>
                  <a:pt x="14643" y="2113"/>
                </a:lnTo>
                <a:lnTo>
                  <a:pt x="14636" y="2123"/>
                </a:lnTo>
                <a:lnTo>
                  <a:pt x="14629" y="2133"/>
                </a:lnTo>
                <a:lnTo>
                  <a:pt x="14622" y="2142"/>
                </a:lnTo>
                <a:lnTo>
                  <a:pt x="14616" y="2152"/>
                </a:lnTo>
                <a:lnTo>
                  <a:pt x="14609" y="2162"/>
                </a:lnTo>
                <a:lnTo>
                  <a:pt x="14604" y="2173"/>
                </a:lnTo>
                <a:lnTo>
                  <a:pt x="14600" y="2183"/>
                </a:lnTo>
                <a:lnTo>
                  <a:pt x="14596" y="2195"/>
                </a:lnTo>
                <a:lnTo>
                  <a:pt x="14591" y="2207"/>
                </a:lnTo>
                <a:lnTo>
                  <a:pt x="14588" y="2218"/>
                </a:lnTo>
                <a:lnTo>
                  <a:pt x="14586" y="2230"/>
                </a:lnTo>
                <a:lnTo>
                  <a:pt x="14583" y="2242"/>
                </a:lnTo>
                <a:lnTo>
                  <a:pt x="14582" y="2254"/>
                </a:lnTo>
                <a:lnTo>
                  <a:pt x="14580" y="2280"/>
                </a:lnTo>
                <a:lnTo>
                  <a:pt x="14580" y="2307"/>
                </a:lnTo>
                <a:lnTo>
                  <a:pt x="14581" y="2335"/>
                </a:lnTo>
                <a:lnTo>
                  <a:pt x="14585" y="2363"/>
                </a:lnTo>
                <a:close/>
                <a:moveTo>
                  <a:pt x="15567" y="2188"/>
                </a:moveTo>
                <a:lnTo>
                  <a:pt x="15571" y="2195"/>
                </a:lnTo>
                <a:lnTo>
                  <a:pt x="15576" y="2203"/>
                </a:lnTo>
                <a:lnTo>
                  <a:pt x="15585" y="2213"/>
                </a:lnTo>
                <a:lnTo>
                  <a:pt x="15595" y="2224"/>
                </a:lnTo>
                <a:lnTo>
                  <a:pt x="15608" y="2235"/>
                </a:lnTo>
                <a:lnTo>
                  <a:pt x="15623" y="2248"/>
                </a:lnTo>
                <a:lnTo>
                  <a:pt x="15640" y="2261"/>
                </a:lnTo>
                <a:lnTo>
                  <a:pt x="15660" y="2275"/>
                </a:lnTo>
                <a:lnTo>
                  <a:pt x="15706" y="2306"/>
                </a:lnTo>
                <a:lnTo>
                  <a:pt x="15761" y="2341"/>
                </a:lnTo>
                <a:lnTo>
                  <a:pt x="15826" y="2380"/>
                </a:lnTo>
                <a:lnTo>
                  <a:pt x="15900" y="2423"/>
                </a:lnTo>
                <a:lnTo>
                  <a:pt x="15959" y="2579"/>
                </a:lnTo>
                <a:lnTo>
                  <a:pt x="15947" y="2596"/>
                </a:lnTo>
                <a:lnTo>
                  <a:pt x="15935" y="2612"/>
                </a:lnTo>
                <a:lnTo>
                  <a:pt x="15922" y="2627"/>
                </a:lnTo>
                <a:lnTo>
                  <a:pt x="15910" y="2641"/>
                </a:lnTo>
                <a:lnTo>
                  <a:pt x="15896" y="2654"/>
                </a:lnTo>
                <a:lnTo>
                  <a:pt x="15883" y="2666"/>
                </a:lnTo>
                <a:lnTo>
                  <a:pt x="15869" y="2677"/>
                </a:lnTo>
                <a:lnTo>
                  <a:pt x="15857" y="2687"/>
                </a:lnTo>
                <a:lnTo>
                  <a:pt x="15843" y="2697"/>
                </a:lnTo>
                <a:lnTo>
                  <a:pt x="15829" y="2705"/>
                </a:lnTo>
                <a:lnTo>
                  <a:pt x="15815" y="2713"/>
                </a:lnTo>
                <a:lnTo>
                  <a:pt x="15802" y="2719"/>
                </a:lnTo>
                <a:lnTo>
                  <a:pt x="15787" y="2726"/>
                </a:lnTo>
                <a:lnTo>
                  <a:pt x="15773" y="2730"/>
                </a:lnTo>
                <a:lnTo>
                  <a:pt x="15758" y="2734"/>
                </a:lnTo>
                <a:lnTo>
                  <a:pt x="15743" y="2736"/>
                </a:lnTo>
                <a:lnTo>
                  <a:pt x="15719" y="2701"/>
                </a:lnTo>
                <a:lnTo>
                  <a:pt x="15695" y="2666"/>
                </a:lnTo>
                <a:lnTo>
                  <a:pt x="15670" y="2634"/>
                </a:lnTo>
                <a:lnTo>
                  <a:pt x="15646" y="2604"/>
                </a:lnTo>
                <a:lnTo>
                  <a:pt x="15623" y="2575"/>
                </a:lnTo>
                <a:lnTo>
                  <a:pt x="15599" y="2549"/>
                </a:lnTo>
                <a:lnTo>
                  <a:pt x="15575" y="2524"/>
                </a:lnTo>
                <a:lnTo>
                  <a:pt x="15552" y="2501"/>
                </a:lnTo>
                <a:lnTo>
                  <a:pt x="15529" y="2480"/>
                </a:lnTo>
                <a:lnTo>
                  <a:pt x="15505" y="2461"/>
                </a:lnTo>
                <a:lnTo>
                  <a:pt x="15483" y="2443"/>
                </a:lnTo>
                <a:lnTo>
                  <a:pt x="15460" y="2427"/>
                </a:lnTo>
                <a:lnTo>
                  <a:pt x="15437" y="2413"/>
                </a:lnTo>
                <a:lnTo>
                  <a:pt x="15415" y="2401"/>
                </a:lnTo>
                <a:lnTo>
                  <a:pt x="15393" y="2392"/>
                </a:lnTo>
                <a:lnTo>
                  <a:pt x="15371" y="2383"/>
                </a:lnTo>
                <a:lnTo>
                  <a:pt x="15374" y="2361"/>
                </a:lnTo>
                <a:lnTo>
                  <a:pt x="15378" y="2341"/>
                </a:lnTo>
                <a:lnTo>
                  <a:pt x="15383" y="2322"/>
                </a:lnTo>
                <a:lnTo>
                  <a:pt x="15390" y="2304"/>
                </a:lnTo>
                <a:lnTo>
                  <a:pt x="15398" y="2288"/>
                </a:lnTo>
                <a:lnTo>
                  <a:pt x="15407" y="2272"/>
                </a:lnTo>
                <a:lnTo>
                  <a:pt x="15417" y="2259"/>
                </a:lnTo>
                <a:lnTo>
                  <a:pt x="15429" y="2246"/>
                </a:lnTo>
                <a:lnTo>
                  <a:pt x="15442" y="2234"/>
                </a:lnTo>
                <a:lnTo>
                  <a:pt x="15457" y="2224"/>
                </a:lnTo>
                <a:lnTo>
                  <a:pt x="15471" y="2214"/>
                </a:lnTo>
                <a:lnTo>
                  <a:pt x="15488" y="2207"/>
                </a:lnTo>
                <a:lnTo>
                  <a:pt x="15506" y="2200"/>
                </a:lnTo>
                <a:lnTo>
                  <a:pt x="15525" y="2194"/>
                </a:lnTo>
                <a:lnTo>
                  <a:pt x="15545" y="2190"/>
                </a:lnTo>
                <a:lnTo>
                  <a:pt x="15567" y="2188"/>
                </a:lnTo>
                <a:close/>
                <a:moveTo>
                  <a:pt x="11861" y="1116"/>
                </a:moveTo>
                <a:lnTo>
                  <a:pt x="11893" y="1210"/>
                </a:lnTo>
                <a:lnTo>
                  <a:pt x="11724" y="1599"/>
                </a:lnTo>
                <a:lnTo>
                  <a:pt x="11672" y="1661"/>
                </a:lnTo>
                <a:lnTo>
                  <a:pt x="11683" y="1684"/>
                </a:lnTo>
                <a:lnTo>
                  <a:pt x="11473" y="1987"/>
                </a:lnTo>
                <a:lnTo>
                  <a:pt x="11418" y="2071"/>
                </a:lnTo>
                <a:lnTo>
                  <a:pt x="11385" y="2134"/>
                </a:lnTo>
                <a:lnTo>
                  <a:pt x="11378" y="2156"/>
                </a:lnTo>
                <a:lnTo>
                  <a:pt x="11358" y="2250"/>
                </a:lnTo>
                <a:lnTo>
                  <a:pt x="11724" y="2144"/>
                </a:lnTo>
                <a:lnTo>
                  <a:pt x="11796" y="2119"/>
                </a:lnTo>
                <a:lnTo>
                  <a:pt x="11799" y="2119"/>
                </a:lnTo>
                <a:lnTo>
                  <a:pt x="11824" y="2110"/>
                </a:lnTo>
                <a:lnTo>
                  <a:pt x="11827" y="2108"/>
                </a:lnTo>
                <a:lnTo>
                  <a:pt x="11914" y="2071"/>
                </a:lnTo>
                <a:lnTo>
                  <a:pt x="11938" y="2058"/>
                </a:lnTo>
                <a:lnTo>
                  <a:pt x="11964" y="2045"/>
                </a:lnTo>
                <a:lnTo>
                  <a:pt x="11989" y="2032"/>
                </a:lnTo>
                <a:lnTo>
                  <a:pt x="12013" y="2019"/>
                </a:lnTo>
                <a:lnTo>
                  <a:pt x="12039" y="2005"/>
                </a:lnTo>
                <a:lnTo>
                  <a:pt x="12063" y="1993"/>
                </a:lnTo>
                <a:lnTo>
                  <a:pt x="12088" y="1979"/>
                </a:lnTo>
                <a:lnTo>
                  <a:pt x="12113" y="1966"/>
                </a:lnTo>
                <a:lnTo>
                  <a:pt x="12082" y="1924"/>
                </a:lnTo>
                <a:lnTo>
                  <a:pt x="11840" y="1714"/>
                </a:lnTo>
                <a:lnTo>
                  <a:pt x="11851" y="1684"/>
                </a:lnTo>
                <a:lnTo>
                  <a:pt x="12196" y="1684"/>
                </a:lnTo>
                <a:lnTo>
                  <a:pt x="12312" y="1767"/>
                </a:lnTo>
                <a:lnTo>
                  <a:pt x="12407" y="1819"/>
                </a:lnTo>
                <a:lnTo>
                  <a:pt x="12470" y="1913"/>
                </a:lnTo>
                <a:lnTo>
                  <a:pt x="12493" y="2065"/>
                </a:lnTo>
                <a:lnTo>
                  <a:pt x="12509" y="2136"/>
                </a:lnTo>
                <a:lnTo>
                  <a:pt x="12512" y="2144"/>
                </a:lnTo>
                <a:lnTo>
                  <a:pt x="12459" y="2218"/>
                </a:lnTo>
                <a:lnTo>
                  <a:pt x="12427" y="2281"/>
                </a:lnTo>
                <a:lnTo>
                  <a:pt x="12375" y="2302"/>
                </a:lnTo>
                <a:lnTo>
                  <a:pt x="12346" y="2310"/>
                </a:lnTo>
                <a:lnTo>
                  <a:pt x="12322" y="2313"/>
                </a:lnTo>
                <a:lnTo>
                  <a:pt x="12292" y="2291"/>
                </a:lnTo>
                <a:lnTo>
                  <a:pt x="12249" y="2218"/>
                </a:lnTo>
                <a:lnTo>
                  <a:pt x="12207" y="2124"/>
                </a:lnTo>
                <a:lnTo>
                  <a:pt x="11704" y="2522"/>
                </a:lnTo>
                <a:lnTo>
                  <a:pt x="11683" y="2554"/>
                </a:lnTo>
                <a:lnTo>
                  <a:pt x="11305" y="2806"/>
                </a:lnTo>
                <a:lnTo>
                  <a:pt x="11221" y="2870"/>
                </a:lnTo>
                <a:lnTo>
                  <a:pt x="11137" y="2890"/>
                </a:lnTo>
                <a:lnTo>
                  <a:pt x="10990" y="2900"/>
                </a:lnTo>
                <a:lnTo>
                  <a:pt x="10985" y="2900"/>
                </a:lnTo>
                <a:lnTo>
                  <a:pt x="10980" y="2901"/>
                </a:lnTo>
                <a:lnTo>
                  <a:pt x="10949" y="2898"/>
                </a:lnTo>
                <a:lnTo>
                  <a:pt x="10926" y="2890"/>
                </a:lnTo>
                <a:lnTo>
                  <a:pt x="10900" y="2879"/>
                </a:lnTo>
                <a:lnTo>
                  <a:pt x="10873" y="2864"/>
                </a:lnTo>
                <a:lnTo>
                  <a:pt x="10797" y="2809"/>
                </a:lnTo>
                <a:lnTo>
                  <a:pt x="10735" y="2753"/>
                </a:lnTo>
                <a:lnTo>
                  <a:pt x="10713" y="2724"/>
                </a:lnTo>
                <a:lnTo>
                  <a:pt x="10698" y="2698"/>
                </a:lnTo>
                <a:lnTo>
                  <a:pt x="10689" y="2672"/>
                </a:lnTo>
                <a:lnTo>
                  <a:pt x="10687" y="2659"/>
                </a:lnTo>
                <a:lnTo>
                  <a:pt x="10687" y="2646"/>
                </a:lnTo>
                <a:lnTo>
                  <a:pt x="10690" y="2621"/>
                </a:lnTo>
                <a:lnTo>
                  <a:pt x="10699" y="2597"/>
                </a:lnTo>
                <a:lnTo>
                  <a:pt x="10781" y="2460"/>
                </a:lnTo>
                <a:lnTo>
                  <a:pt x="10938" y="2092"/>
                </a:lnTo>
                <a:lnTo>
                  <a:pt x="11053" y="1757"/>
                </a:lnTo>
                <a:lnTo>
                  <a:pt x="11085" y="1693"/>
                </a:lnTo>
                <a:lnTo>
                  <a:pt x="11241" y="1483"/>
                </a:lnTo>
                <a:lnTo>
                  <a:pt x="11285" y="1396"/>
                </a:lnTo>
                <a:lnTo>
                  <a:pt x="11287" y="1390"/>
                </a:lnTo>
                <a:lnTo>
                  <a:pt x="11288" y="1389"/>
                </a:lnTo>
                <a:lnTo>
                  <a:pt x="11291" y="1384"/>
                </a:lnTo>
                <a:lnTo>
                  <a:pt x="11295" y="1371"/>
                </a:lnTo>
                <a:lnTo>
                  <a:pt x="11296" y="1370"/>
                </a:lnTo>
                <a:lnTo>
                  <a:pt x="11314" y="1330"/>
                </a:lnTo>
                <a:lnTo>
                  <a:pt x="11463" y="917"/>
                </a:lnTo>
                <a:lnTo>
                  <a:pt x="11484" y="843"/>
                </a:lnTo>
                <a:lnTo>
                  <a:pt x="11431" y="802"/>
                </a:lnTo>
                <a:lnTo>
                  <a:pt x="11426" y="791"/>
                </a:lnTo>
                <a:lnTo>
                  <a:pt x="11420" y="775"/>
                </a:lnTo>
                <a:lnTo>
                  <a:pt x="11420" y="770"/>
                </a:lnTo>
                <a:lnTo>
                  <a:pt x="11420" y="763"/>
                </a:lnTo>
                <a:lnTo>
                  <a:pt x="11426" y="748"/>
                </a:lnTo>
                <a:lnTo>
                  <a:pt x="11431" y="738"/>
                </a:lnTo>
                <a:lnTo>
                  <a:pt x="11493" y="718"/>
                </a:lnTo>
                <a:lnTo>
                  <a:pt x="11533" y="720"/>
                </a:lnTo>
                <a:lnTo>
                  <a:pt x="11558" y="724"/>
                </a:lnTo>
                <a:lnTo>
                  <a:pt x="11582" y="733"/>
                </a:lnTo>
                <a:lnTo>
                  <a:pt x="11595" y="740"/>
                </a:lnTo>
                <a:lnTo>
                  <a:pt x="11619" y="759"/>
                </a:lnTo>
                <a:lnTo>
                  <a:pt x="11662" y="785"/>
                </a:lnTo>
                <a:lnTo>
                  <a:pt x="11704" y="823"/>
                </a:lnTo>
                <a:lnTo>
                  <a:pt x="11861" y="1116"/>
                </a:lnTo>
                <a:close/>
                <a:moveTo>
                  <a:pt x="10308" y="1306"/>
                </a:moveTo>
                <a:lnTo>
                  <a:pt x="10358" y="1317"/>
                </a:lnTo>
                <a:lnTo>
                  <a:pt x="10387" y="1330"/>
                </a:lnTo>
                <a:lnTo>
                  <a:pt x="10412" y="1347"/>
                </a:lnTo>
                <a:lnTo>
                  <a:pt x="10423" y="1357"/>
                </a:lnTo>
                <a:lnTo>
                  <a:pt x="10371" y="1441"/>
                </a:lnTo>
                <a:lnTo>
                  <a:pt x="10382" y="1483"/>
                </a:lnTo>
                <a:lnTo>
                  <a:pt x="10318" y="1578"/>
                </a:lnTo>
                <a:lnTo>
                  <a:pt x="10350" y="1651"/>
                </a:lnTo>
                <a:lnTo>
                  <a:pt x="10329" y="1714"/>
                </a:lnTo>
                <a:lnTo>
                  <a:pt x="10298" y="1788"/>
                </a:lnTo>
                <a:lnTo>
                  <a:pt x="10287" y="1793"/>
                </a:lnTo>
                <a:lnTo>
                  <a:pt x="10265" y="1798"/>
                </a:lnTo>
                <a:lnTo>
                  <a:pt x="10232" y="1785"/>
                </a:lnTo>
                <a:lnTo>
                  <a:pt x="10221" y="1776"/>
                </a:lnTo>
                <a:lnTo>
                  <a:pt x="10216" y="1771"/>
                </a:lnTo>
                <a:lnTo>
                  <a:pt x="10213" y="1767"/>
                </a:lnTo>
                <a:lnTo>
                  <a:pt x="10185" y="1735"/>
                </a:lnTo>
                <a:lnTo>
                  <a:pt x="10156" y="1707"/>
                </a:lnTo>
                <a:lnTo>
                  <a:pt x="10129" y="1678"/>
                </a:lnTo>
                <a:lnTo>
                  <a:pt x="10100" y="1653"/>
                </a:lnTo>
                <a:lnTo>
                  <a:pt x="10071" y="1627"/>
                </a:lnTo>
                <a:lnTo>
                  <a:pt x="10043" y="1603"/>
                </a:lnTo>
                <a:lnTo>
                  <a:pt x="10014" y="1580"/>
                </a:lnTo>
                <a:lnTo>
                  <a:pt x="9985" y="1557"/>
                </a:lnTo>
                <a:lnTo>
                  <a:pt x="9923" y="1510"/>
                </a:lnTo>
                <a:lnTo>
                  <a:pt x="9860" y="1461"/>
                </a:lnTo>
                <a:lnTo>
                  <a:pt x="9827" y="1435"/>
                </a:lnTo>
                <a:lnTo>
                  <a:pt x="9792" y="1407"/>
                </a:lnTo>
                <a:lnTo>
                  <a:pt x="9757" y="1379"/>
                </a:lnTo>
                <a:lnTo>
                  <a:pt x="9720" y="1347"/>
                </a:lnTo>
                <a:lnTo>
                  <a:pt x="9647" y="1295"/>
                </a:lnTo>
                <a:lnTo>
                  <a:pt x="9642" y="1284"/>
                </a:lnTo>
                <a:lnTo>
                  <a:pt x="9636" y="1262"/>
                </a:lnTo>
                <a:lnTo>
                  <a:pt x="9636" y="1253"/>
                </a:lnTo>
                <a:lnTo>
                  <a:pt x="9642" y="1231"/>
                </a:lnTo>
                <a:lnTo>
                  <a:pt x="9657" y="1195"/>
                </a:lnTo>
                <a:lnTo>
                  <a:pt x="9668" y="1179"/>
                </a:lnTo>
                <a:lnTo>
                  <a:pt x="9931" y="1253"/>
                </a:lnTo>
                <a:lnTo>
                  <a:pt x="10308" y="1306"/>
                </a:lnTo>
                <a:close/>
                <a:moveTo>
                  <a:pt x="9594" y="2262"/>
                </a:moveTo>
                <a:lnTo>
                  <a:pt x="9607" y="2252"/>
                </a:lnTo>
                <a:lnTo>
                  <a:pt x="9615" y="2250"/>
                </a:lnTo>
                <a:lnTo>
                  <a:pt x="9710" y="2271"/>
                </a:lnTo>
                <a:lnTo>
                  <a:pt x="9867" y="2291"/>
                </a:lnTo>
                <a:lnTo>
                  <a:pt x="10014" y="2387"/>
                </a:lnTo>
                <a:lnTo>
                  <a:pt x="10098" y="2396"/>
                </a:lnTo>
                <a:lnTo>
                  <a:pt x="10110" y="2405"/>
                </a:lnTo>
                <a:lnTo>
                  <a:pt x="10120" y="2413"/>
                </a:lnTo>
                <a:lnTo>
                  <a:pt x="10130" y="2424"/>
                </a:lnTo>
                <a:lnTo>
                  <a:pt x="10137" y="2435"/>
                </a:lnTo>
                <a:lnTo>
                  <a:pt x="10148" y="2461"/>
                </a:lnTo>
                <a:lnTo>
                  <a:pt x="10151" y="2492"/>
                </a:lnTo>
                <a:lnTo>
                  <a:pt x="10140" y="2501"/>
                </a:lnTo>
                <a:lnTo>
                  <a:pt x="10108" y="2649"/>
                </a:lnTo>
                <a:lnTo>
                  <a:pt x="10114" y="2799"/>
                </a:lnTo>
                <a:lnTo>
                  <a:pt x="10130" y="2974"/>
                </a:lnTo>
                <a:lnTo>
                  <a:pt x="10140" y="3289"/>
                </a:lnTo>
                <a:lnTo>
                  <a:pt x="10224" y="3257"/>
                </a:lnTo>
                <a:lnTo>
                  <a:pt x="10260" y="3215"/>
                </a:lnTo>
                <a:lnTo>
                  <a:pt x="10263" y="3213"/>
                </a:lnTo>
                <a:lnTo>
                  <a:pt x="10288" y="3176"/>
                </a:lnTo>
                <a:lnTo>
                  <a:pt x="10291" y="3172"/>
                </a:lnTo>
                <a:lnTo>
                  <a:pt x="10298" y="3163"/>
                </a:lnTo>
                <a:lnTo>
                  <a:pt x="10612" y="2848"/>
                </a:lnTo>
                <a:lnTo>
                  <a:pt x="10618" y="2838"/>
                </a:lnTo>
                <a:lnTo>
                  <a:pt x="10630" y="2820"/>
                </a:lnTo>
                <a:lnTo>
                  <a:pt x="10646" y="2807"/>
                </a:lnTo>
                <a:lnTo>
                  <a:pt x="10664" y="2799"/>
                </a:lnTo>
                <a:lnTo>
                  <a:pt x="10675" y="2795"/>
                </a:lnTo>
                <a:lnTo>
                  <a:pt x="10676" y="2796"/>
                </a:lnTo>
                <a:lnTo>
                  <a:pt x="10688" y="2805"/>
                </a:lnTo>
                <a:lnTo>
                  <a:pt x="10696" y="2813"/>
                </a:lnTo>
                <a:lnTo>
                  <a:pt x="10698" y="2817"/>
                </a:lnTo>
                <a:lnTo>
                  <a:pt x="10698" y="2821"/>
                </a:lnTo>
                <a:lnTo>
                  <a:pt x="10698" y="2822"/>
                </a:lnTo>
                <a:lnTo>
                  <a:pt x="10698" y="2824"/>
                </a:lnTo>
                <a:lnTo>
                  <a:pt x="10696" y="2827"/>
                </a:lnTo>
                <a:lnTo>
                  <a:pt x="10654" y="2974"/>
                </a:lnTo>
                <a:lnTo>
                  <a:pt x="10634" y="3005"/>
                </a:lnTo>
                <a:lnTo>
                  <a:pt x="10517" y="3222"/>
                </a:lnTo>
                <a:lnTo>
                  <a:pt x="10497" y="3268"/>
                </a:lnTo>
                <a:lnTo>
                  <a:pt x="10192" y="3845"/>
                </a:lnTo>
                <a:lnTo>
                  <a:pt x="10119" y="3908"/>
                </a:lnTo>
                <a:lnTo>
                  <a:pt x="9993" y="4076"/>
                </a:lnTo>
                <a:lnTo>
                  <a:pt x="9846" y="4087"/>
                </a:lnTo>
                <a:lnTo>
                  <a:pt x="9794" y="4107"/>
                </a:lnTo>
                <a:lnTo>
                  <a:pt x="9678" y="4024"/>
                </a:lnTo>
                <a:lnTo>
                  <a:pt x="9562" y="3971"/>
                </a:lnTo>
                <a:lnTo>
                  <a:pt x="9595" y="3635"/>
                </a:lnTo>
                <a:lnTo>
                  <a:pt x="9647" y="3541"/>
                </a:lnTo>
                <a:lnTo>
                  <a:pt x="9689" y="3477"/>
                </a:lnTo>
                <a:lnTo>
                  <a:pt x="9700" y="3383"/>
                </a:lnTo>
                <a:lnTo>
                  <a:pt x="9706" y="3360"/>
                </a:lnTo>
                <a:lnTo>
                  <a:pt x="9724" y="3318"/>
                </a:lnTo>
                <a:lnTo>
                  <a:pt x="9752" y="3268"/>
                </a:lnTo>
                <a:lnTo>
                  <a:pt x="9769" y="3199"/>
                </a:lnTo>
                <a:lnTo>
                  <a:pt x="9778" y="3128"/>
                </a:lnTo>
                <a:lnTo>
                  <a:pt x="9778" y="3125"/>
                </a:lnTo>
                <a:lnTo>
                  <a:pt x="9780" y="3118"/>
                </a:lnTo>
                <a:lnTo>
                  <a:pt x="9784" y="2974"/>
                </a:lnTo>
                <a:lnTo>
                  <a:pt x="9783" y="2921"/>
                </a:lnTo>
                <a:lnTo>
                  <a:pt x="9762" y="2680"/>
                </a:lnTo>
                <a:lnTo>
                  <a:pt x="9752" y="2607"/>
                </a:lnTo>
                <a:lnTo>
                  <a:pt x="9741" y="2460"/>
                </a:lnTo>
                <a:lnTo>
                  <a:pt x="9583" y="2355"/>
                </a:lnTo>
                <a:lnTo>
                  <a:pt x="9575" y="2339"/>
                </a:lnTo>
                <a:lnTo>
                  <a:pt x="9572" y="2332"/>
                </a:lnTo>
                <a:lnTo>
                  <a:pt x="9571" y="2325"/>
                </a:lnTo>
                <a:lnTo>
                  <a:pt x="9570" y="2313"/>
                </a:lnTo>
                <a:lnTo>
                  <a:pt x="9571" y="2307"/>
                </a:lnTo>
                <a:lnTo>
                  <a:pt x="9573" y="2302"/>
                </a:lnTo>
                <a:lnTo>
                  <a:pt x="9576" y="2291"/>
                </a:lnTo>
                <a:lnTo>
                  <a:pt x="9583" y="2274"/>
                </a:lnTo>
                <a:lnTo>
                  <a:pt x="9594" y="2262"/>
                </a:lnTo>
                <a:close/>
                <a:moveTo>
                  <a:pt x="12470" y="2806"/>
                </a:moveTo>
                <a:lnTo>
                  <a:pt x="12537" y="2850"/>
                </a:lnTo>
                <a:lnTo>
                  <a:pt x="12596" y="2900"/>
                </a:lnTo>
                <a:lnTo>
                  <a:pt x="12617" y="2984"/>
                </a:lnTo>
                <a:lnTo>
                  <a:pt x="12638" y="3016"/>
                </a:lnTo>
                <a:lnTo>
                  <a:pt x="12646" y="3078"/>
                </a:lnTo>
                <a:lnTo>
                  <a:pt x="12649" y="3099"/>
                </a:lnTo>
                <a:lnTo>
                  <a:pt x="12640" y="3131"/>
                </a:lnTo>
                <a:lnTo>
                  <a:pt x="12638" y="3163"/>
                </a:lnTo>
                <a:lnTo>
                  <a:pt x="12501" y="3447"/>
                </a:lnTo>
                <a:lnTo>
                  <a:pt x="12459" y="3488"/>
                </a:lnTo>
                <a:lnTo>
                  <a:pt x="12123" y="3750"/>
                </a:lnTo>
                <a:lnTo>
                  <a:pt x="12145" y="3950"/>
                </a:lnTo>
                <a:lnTo>
                  <a:pt x="12102" y="3950"/>
                </a:lnTo>
                <a:lnTo>
                  <a:pt x="12082" y="3981"/>
                </a:lnTo>
                <a:lnTo>
                  <a:pt x="12056" y="3989"/>
                </a:lnTo>
                <a:lnTo>
                  <a:pt x="12046" y="3989"/>
                </a:lnTo>
                <a:lnTo>
                  <a:pt x="12046" y="3990"/>
                </a:lnTo>
                <a:lnTo>
                  <a:pt x="12019" y="3992"/>
                </a:lnTo>
                <a:lnTo>
                  <a:pt x="11924" y="4013"/>
                </a:lnTo>
                <a:lnTo>
                  <a:pt x="11630" y="4045"/>
                </a:lnTo>
                <a:lnTo>
                  <a:pt x="11504" y="4087"/>
                </a:lnTo>
                <a:lnTo>
                  <a:pt x="11410" y="4107"/>
                </a:lnTo>
                <a:lnTo>
                  <a:pt x="11346" y="4097"/>
                </a:lnTo>
                <a:lnTo>
                  <a:pt x="11264" y="4129"/>
                </a:lnTo>
                <a:lnTo>
                  <a:pt x="11231" y="4107"/>
                </a:lnTo>
                <a:lnTo>
                  <a:pt x="11147" y="4076"/>
                </a:lnTo>
                <a:lnTo>
                  <a:pt x="11085" y="4013"/>
                </a:lnTo>
                <a:lnTo>
                  <a:pt x="11064" y="4013"/>
                </a:lnTo>
                <a:lnTo>
                  <a:pt x="11058" y="4002"/>
                </a:lnTo>
                <a:lnTo>
                  <a:pt x="11054" y="3981"/>
                </a:lnTo>
                <a:lnTo>
                  <a:pt x="11053" y="3971"/>
                </a:lnTo>
                <a:lnTo>
                  <a:pt x="11001" y="3887"/>
                </a:lnTo>
                <a:lnTo>
                  <a:pt x="10886" y="3498"/>
                </a:lnTo>
                <a:lnTo>
                  <a:pt x="10896" y="3447"/>
                </a:lnTo>
                <a:lnTo>
                  <a:pt x="10911" y="3112"/>
                </a:lnTo>
                <a:lnTo>
                  <a:pt x="10923" y="3042"/>
                </a:lnTo>
                <a:lnTo>
                  <a:pt x="10930" y="3017"/>
                </a:lnTo>
                <a:lnTo>
                  <a:pt x="10940" y="2999"/>
                </a:lnTo>
                <a:lnTo>
                  <a:pt x="10950" y="2987"/>
                </a:lnTo>
                <a:lnTo>
                  <a:pt x="10957" y="2984"/>
                </a:lnTo>
                <a:lnTo>
                  <a:pt x="10962" y="2983"/>
                </a:lnTo>
                <a:lnTo>
                  <a:pt x="10969" y="2984"/>
                </a:lnTo>
                <a:lnTo>
                  <a:pt x="11003" y="3003"/>
                </a:lnTo>
                <a:lnTo>
                  <a:pt x="11018" y="3012"/>
                </a:lnTo>
                <a:lnTo>
                  <a:pt x="11021" y="3016"/>
                </a:lnTo>
                <a:lnTo>
                  <a:pt x="11032" y="3142"/>
                </a:lnTo>
                <a:lnTo>
                  <a:pt x="11085" y="3246"/>
                </a:lnTo>
                <a:lnTo>
                  <a:pt x="11389" y="3069"/>
                </a:lnTo>
                <a:lnTo>
                  <a:pt x="12040" y="2774"/>
                </a:lnTo>
                <a:lnTo>
                  <a:pt x="12176" y="2754"/>
                </a:lnTo>
                <a:lnTo>
                  <a:pt x="12470" y="2806"/>
                </a:lnTo>
                <a:close/>
                <a:moveTo>
                  <a:pt x="9114" y="3475"/>
                </a:moveTo>
                <a:lnTo>
                  <a:pt x="9126" y="3542"/>
                </a:lnTo>
                <a:lnTo>
                  <a:pt x="9127" y="3618"/>
                </a:lnTo>
                <a:lnTo>
                  <a:pt x="9121" y="3706"/>
                </a:lnTo>
                <a:lnTo>
                  <a:pt x="9121" y="3709"/>
                </a:lnTo>
                <a:lnTo>
                  <a:pt x="9122" y="3713"/>
                </a:lnTo>
                <a:lnTo>
                  <a:pt x="9122" y="3727"/>
                </a:lnTo>
                <a:lnTo>
                  <a:pt x="9120" y="3771"/>
                </a:lnTo>
                <a:lnTo>
                  <a:pt x="9095" y="3916"/>
                </a:lnTo>
                <a:lnTo>
                  <a:pt x="8983" y="4018"/>
                </a:lnTo>
                <a:lnTo>
                  <a:pt x="8946" y="4044"/>
                </a:lnTo>
                <a:lnTo>
                  <a:pt x="8926" y="4052"/>
                </a:lnTo>
                <a:lnTo>
                  <a:pt x="8907" y="4054"/>
                </a:lnTo>
                <a:lnTo>
                  <a:pt x="8892" y="4053"/>
                </a:lnTo>
                <a:lnTo>
                  <a:pt x="8877" y="4050"/>
                </a:lnTo>
                <a:lnTo>
                  <a:pt x="8862" y="4046"/>
                </a:lnTo>
                <a:lnTo>
                  <a:pt x="8836" y="4029"/>
                </a:lnTo>
                <a:lnTo>
                  <a:pt x="8822" y="4016"/>
                </a:lnTo>
                <a:lnTo>
                  <a:pt x="8810" y="4004"/>
                </a:lnTo>
                <a:lnTo>
                  <a:pt x="8711" y="3916"/>
                </a:lnTo>
                <a:lnTo>
                  <a:pt x="8695" y="3894"/>
                </a:lnTo>
                <a:lnTo>
                  <a:pt x="8691" y="3888"/>
                </a:lnTo>
                <a:lnTo>
                  <a:pt x="8673" y="3873"/>
                </a:lnTo>
                <a:lnTo>
                  <a:pt x="8660" y="3865"/>
                </a:lnTo>
                <a:lnTo>
                  <a:pt x="8641" y="3857"/>
                </a:lnTo>
                <a:lnTo>
                  <a:pt x="8627" y="3855"/>
                </a:lnTo>
                <a:lnTo>
                  <a:pt x="8612" y="3854"/>
                </a:lnTo>
                <a:lnTo>
                  <a:pt x="8512" y="3727"/>
                </a:lnTo>
                <a:lnTo>
                  <a:pt x="8502" y="3712"/>
                </a:lnTo>
                <a:lnTo>
                  <a:pt x="8496" y="3698"/>
                </a:lnTo>
                <a:lnTo>
                  <a:pt x="8495" y="3684"/>
                </a:lnTo>
                <a:lnTo>
                  <a:pt x="8496" y="3670"/>
                </a:lnTo>
                <a:lnTo>
                  <a:pt x="8502" y="3656"/>
                </a:lnTo>
                <a:lnTo>
                  <a:pt x="8512" y="3642"/>
                </a:lnTo>
                <a:lnTo>
                  <a:pt x="8526" y="3631"/>
                </a:lnTo>
                <a:lnTo>
                  <a:pt x="8593" y="3502"/>
                </a:lnTo>
                <a:lnTo>
                  <a:pt x="8601" y="3478"/>
                </a:lnTo>
                <a:lnTo>
                  <a:pt x="8604" y="3459"/>
                </a:lnTo>
                <a:lnTo>
                  <a:pt x="8603" y="3443"/>
                </a:lnTo>
                <a:lnTo>
                  <a:pt x="8602" y="3437"/>
                </a:lnTo>
                <a:lnTo>
                  <a:pt x="8600" y="3433"/>
                </a:lnTo>
                <a:lnTo>
                  <a:pt x="8551" y="3235"/>
                </a:lnTo>
                <a:lnTo>
                  <a:pt x="8648" y="3198"/>
                </a:lnTo>
                <a:lnTo>
                  <a:pt x="8761" y="3198"/>
                </a:lnTo>
                <a:lnTo>
                  <a:pt x="8783" y="3201"/>
                </a:lnTo>
                <a:lnTo>
                  <a:pt x="8827" y="3217"/>
                </a:lnTo>
                <a:lnTo>
                  <a:pt x="8897" y="3258"/>
                </a:lnTo>
                <a:lnTo>
                  <a:pt x="9095" y="3421"/>
                </a:lnTo>
                <a:lnTo>
                  <a:pt x="9114" y="3475"/>
                </a:lnTo>
                <a:close/>
                <a:moveTo>
                  <a:pt x="8482" y="1343"/>
                </a:moveTo>
                <a:lnTo>
                  <a:pt x="8483" y="1354"/>
                </a:lnTo>
                <a:lnTo>
                  <a:pt x="8483" y="1366"/>
                </a:lnTo>
                <a:lnTo>
                  <a:pt x="8481" y="1378"/>
                </a:lnTo>
                <a:lnTo>
                  <a:pt x="8476" y="1390"/>
                </a:lnTo>
                <a:lnTo>
                  <a:pt x="8352" y="1426"/>
                </a:lnTo>
                <a:lnTo>
                  <a:pt x="8241" y="1489"/>
                </a:lnTo>
                <a:lnTo>
                  <a:pt x="8245" y="1496"/>
                </a:lnTo>
                <a:lnTo>
                  <a:pt x="8251" y="1515"/>
                </a:lnTo>
                <a:lnTo>
                  <a:pt x="8252" y="1526"/>
                </a:lnTo>
                <a:lnTo>
                  <a:pt x="8249" y="1544"/>
                </a:lnTo>
                <a:lnTo>
                  <a:pt x="8241" y="1564"/>
                </a:lnTo>
                <a:lnTo>
                  <a:pt x="8238" y="1575"/>
                </a:lnTo>
                <a:lnTo>
                  <a:pt x="8234" y="1596"/>
                </a:lnTo>
                <a:lnTo>
                  <a:pt x="8234" y="1615"/>
                </a:lnTo>
                <a:lnTo>
                  <a:pt x="8238" y="1631"/>
                </a:lnTo>
                <a:lnTo>
                  <a:pt x="8241" y="1638"/>
                </a:lnTo>
                <a:lnTo>
                  <a:pt x="8241" y="1761"/>
                </a:lnTo>
                <a:lnTo>
                  <a:pt x="8095" y="2098"/>
                </a:lnTo>
                <a:lnTo>
                  <a:pt x="8015" y="2229"/>
                </a:lnTo>
                <a:lnTo>
                  <a:pt x="8006" y="2244"/>
                </a:lnTo>
                <a:lnTo>
                  <a:pt x="7993" y="2306"/>
                </a:lnTo>
                <a:lnTo>
                  <a:pt x="7993" y="2311"/>
                </a:lnTo>
                <a:lnTo>
                  <a:pt x="7995" y="2322"/>
                </a:lnTo>
                <a:lnTo>
                  <a:pt x="8003" y="2332"/>
                </a:lnTo>
                <a:lnTo>
                  <a:pt x="8007" y="2336"/>
                </a:lnTo>
                <a:lnTo>
                  <a:pt x="8018" y="2343"/>
                </a:lnTo>
                <a:lnTo>
                  <a:pt x="8215" y="2368"/>
                </a:lnTo>
                <a:lnTo>
                  <a:pt x="8427" y="2548"/>
                </a:lnTo>
                <a:lnTo>
                  <a:pt x="8454" y="2578"/>
                </a:lnTo>
                <a:lnTo>
                  <a:pt x="8469" y="2609"/>
                </a:lnTo>
                <a:lnTo>
                  <a:pt x="8474" y="2625"/>
                </a:lnTo>
                <a:lnTo>
                  <a:pt x="8476" y="2641"/>
                </a:lnTo>
                <a:lnTo>
                  <a:pt x="8422" y="2684"/>
                </a:lnTo>
                <a:lnTo>
                  <a:pt x="8372" y="2726"/>
                </a:lnTo>
                <a:lnTo>
                  <a:pt x="8325" y="2767"/>
                </a:lnTo>
                <a:lnTo>
                  <a:pt x="8281" y="2808"/>
                </a:lnTo>
                <a:lnTo>
                  <a:pt x="8238" y="2849"/>
                </a:lnTo>
                <a:lnTo>
                  <a:pt x="8196" y="2892"/>
                </a:lnTo>
                <a:lnTo>
                  <a:pt x="8156" y="2934"/>
                </a:lnTo>
                <a:lnTo>
                  <a:pt x="8115" y="2979"/>
                </a:lnTo>
                <a:lnTo>
                  <a:pt x="8075" y="3024"/>
                </a:lnTo>
                <a:lnTo>
                  <a:pt x="8033" y="3073"/>
                </a:lnTo>
                <a:lnTo>
                  <a:pt x="7990" y="3123"/>
                </a:lnTo>
                <a:lnTo>
                  <a:pt x="7945" y="3177"/>
                </a:lnTo>
                <a:lnTo>
                  <a:pt x="7898" y="3233"/>
                </a:lnTo>
                <a:lnTo>
                  <a:pt x="7847" y="3293"/>
                </a:lnTo>
                <a:lnTo>
                  <a:pt x="7793" y="3358"/>
                </a:lnTo>
                <a:lnTo>
                  <a:pt x="7735" y="3426"/>
                </a:lnTo>
                <a:lnTo>
                  <a:pt x="7611" y="3624"/>
                </a:lnTo>
                <a:lnTo>
                  <a:pt x="7604" y="3636"/>
                </a:lnTo>
                <a:lnTo>
                  <a:pt x="7603" y="3647"/>
                </a:lnTo>
                <a:lnTo>
                  <a:pt x="7603" y="3652"/>
                </a:lnTo>
                <a:lnTo>
                  <a:pt x="7604" y="3657"/>
                </a:lnTo>
                <a:lnTo>
                  <a:pt x="7610" y="3667"/>
                </a:lnTo>
                <a:lnTo>
                  <a:pt x="7618" y="3675"/>
                </a:lnTo>
                <a:lnTo>
                  <a:pt x="7629" y="3685"/>
                </a:lnTo>
                <a:lnTo>
                  <a:pt x="7643" y="3692"/>
                </a:lnTo>
                <a:lnTo>
                  <a:pt x="7661" y="3699"/>
                </a:lnTo>
                <a:lnTo>
                  <a:pt x="8154" y="3581"/>
                </a:lnTo>
                <a:lnTo>
                  <a:pt x="8207" y="3574"/>
                </a:lnTo>
                <a:lnTo>
                  <a:pt x="8268" y="3573"/>
                </a:lnTo>
                <a:lnTo>
                  <a:pt x="8310" y="3579"/>
                </a:lnTo>
                <a:lnTo>
                  <a:pt x="8322" y="3581"/>
                </a:lnTo>
                <a:lnTo>
                  <a:pt x="8357" y="3595"/>
                </a:lnTo>
                <a:lnTo>
                  <a:pt x="8377" y="3606"/>
                </a:lnTo>
                <a:lnTo>
                  <a:pt x="8439" y="3730"/>
                </a:lnTo>
                <a:lnTo>
                  <a:pt x="8228" y="3854"/>
                </a:lnTo>
                <a:lnTo>
                  <a:pt x="7783" y="3972"/>
                </a:lnTo>
                <a:lnTo>
                  <a:pt x="7413" y="4083"/>
                </a:lnTo>
                <a:lnTo>
                  <a:pt x="7347" y="4086"/>
                </a:lnTo>
                <a:lnTo>
                  <a:pt x="7317" y="4083"/>
                </a:lnTo>
                <a:lnTo>
                  <a:pt x="7291" y="4077"/>
                </a:lnTo>
                <a:lnTo>
                  <a:pt x="7266" y="4064"/>
                </a:lnTo>
                <a:lnTo>
                  <a:pt x="7242" y="4050"/>
                </a:lnTo>
                <a:lnTo>
                  <a:pt x="7220" y="4031"/>
                </a:lnTo>
                <a:lnTo>
                  <a:pt x="7199" y="4005"/>
                </a:lnTo>
                <a:lnTo>
                  <a:pt x="7195" y="3993"/>
                </a:lnTo>
                <a:lnTo>
                  <a:pt x="7189" y="3966"/>
                </a:lnTo>
                <a:lnTo>
                  <a:pt x="7188" y="3964"/>
                </a:lnTo>
                <a:lnTo>
                  <a:pt x="7188" y="3960"/>
                </a:lnTo>
                <a:lnTo>
                  <a:pt x="7152" y="3711"/>
                </a:lnTo>
                <a:lnTo>
                  <a:pt x="7191" y="3698"/>
                </a:lnTo>
                <a:lnTo>
                  <a:pt x="7195" y="3695"/>
                </a:lnTo>
                <a:lnTo>
                  <a:pt x="7204" y="3691"/>
                </a:lnTo>
                <a:lnTo>
                  <a:pt x="7213" y="3685"/>
                </a:lnTo>
                <a:lnTo>
                  <a:pt x="7216" y="3683"/>
                </a:lnTo>
                <a:lnTo>
                  <a:pt x="7251" y="3655"/>
                </a:lnTo>
                <a:lnTo>
                  <a:pt x="7261" y="3644"/>
                </a:lnTo>
                <a:lnTo>
                  <a:pt x="7262" y="3641"/>
                </a:lnTo>
                <a:lnTo>
                  <a:pt x="7272" y="3632"/>
                </a:lnTo>
                <a:lnTo>
                  <a:pt x="7291" y="3604"/>
                </a:lnTo>
                <a:lnTo>
                  <a:pt x="7306" y="3577"/>
                </a:lnTo>
                <a:lnTo>
                  <a:pt x="7309" y="3573"/>
                </a:lnTo>
                <a:lnTo>
                  <a:pt x="7369" y="3448"/>
                </a:lnTo>
                <a:lnTo>
                  <a:pt x="7404" y="3392"/>
                </a:lnTo>
                <a:lnTo>
                  <a:pt x="7437" y="3348"/>
                </a:lnTo>
                <a:lnTo>
                  <a:pt x="7453" y="3333"/>
                </a:lnTo>
                <a:lnTo>
                  <a:pt x="7461" y="3328"/>
                </a:lnTo>
                <a:lnTo>
                  <a:pt x="7906" y="2765"/>
                </a:lnTo>
                <a:lnTo>
                  <a:pt x="7906" y="2757"/>
                </a:lnTo>
                <a:lnTo>
                  <a:pt x="7909" y="2750"/>
                </a:lnTo>
                <a:lnTo>
                  <a:pt x="7913" y="2741"/>
                </a:lnTo>
                <a:lnTo>
                  <a:pt x="7924" y="2723"/>
                </a:lnTo>
                <a:lnTo>
                  <a:pt x="7956" y="2691"/>
                </a:lnTo>
                <a:lnTo>
                  <a:pt x="7983" y="2644"/>
                </a:lnTo>
                <a:lnTo>
                  <a:pt x="7990" y="2622"/>
                </a:lnTo>
                <a:lnTo>
                  <a:pt x="7992" y="2612"/>
                </a:lnTo>
                <a:lnTo>
                  <a:pt x="7993" y="2604"/>
                </a:lnTo>
                <a:lnTo>
                  <a:pt x="8021" y="2556"/>
                </a:lnTo>
                <a:lnTo>
                  <a:pt x="8028" y="2536"/>
                </a:lnTo>
                <a:lnTo>
                  <a:pt x="8030" y="2525"/>
                </a:lnTo>
                <a:lnTo>
                  <a:pt x="8030" y="2517"/>
                </a:lnTo>
                <a:lnTo>
                  <a:pt x="8007" y="2506"/>
                </a:lnTo>
                <a:lnTo>
                  <a:pt x="7987" y="2501"/>
                </a:lnTo>
                <a:lnTo>
                  <a:pt x="7977" y="2500"/>
                </a:lnTo>
                <a:lnTo>
                  <a:pt x="7961" y="2501"/>
                </a:lnTo>
                <a:lnTo>
                  <a:pt x="7956" y="2504"/>
                </a:lnTo>
                <a:lnTo>
                  <a:pt x="7782" y="2628"/>
                </a:lnTo>
                <a:lnTo>
                  <a:pt x="7700" y="2624"/>
                </a:lnTo>
                <a:lnTo>
                  <a:pt x="7636" y="2612"/>
                </a:lnTo>
                <a:lnTo>
                  <a:pt x="7612" y="2604"/>
                </a:lnTo>
                <a:lnTo>
                  <a:pt x="7594" y="2593"/>
                </a:lnTo>
                <a:lnTo>
                  <a:pt x="7580" y="2580"/>
                </a:lnTo>
                <a:lnTo>
                  <a:pt x="7575" y="2574"/>
                </a:lnTo>
                <a:lnTo>
                  <a:pt x="7572" y="2567"/>
                </a:lnTo>
                <a:lnTo>
                  <a:pt x="7497" y="2417"/>
                </a:lnTo>
                <a:lnTo>
                  <a:pt x="7487" y="2405"/>
                </a:lnTo>
                <a:lnTo>
                  <a:pt x="7479" y="2392"/>
                </a:lnTo>
                <a:lnTo>
                  <a:pt x="7474" y="2380"/>
                </a:lnTo>
                <a:lnTo>
                  <a:pt x="7472" y="2373"/>
                </a:lnTo>
                <a:lnTo>
                  <a:pt x="7472" y="2368"/>
                </a:lnTo>
                <a:lnTo>
                  <a:pt x="7476" y="2356"/>
                </a:lnTo>
                <a:lnTo>
                  <a:pt x="7479" y="2342"/>
                </a:lnTo>
                <a:lnTo>
                  <a:pt x="7478" y="2336"/>
                </a:lnTo>
                <a:lnTo>
                  <a:pt x="7476" y="2331"/>
                </a:lnTo>
                <a:lnTo>
                  <a:pt x="7475" y="2326"/>
                </a:lnTo>
                <a:lnTo>
                  <a:pt x="7475" y="2323"/>
                </a:lnTo>
                <a:lnTo>
                  <a:pt x="7472" y="2318"/>
                </a:lnTo>
                <a:lnTo>
                  <a:pt x="7490" y="2306"/>
                </a:lnTo>
                <a:lnTo>
                  <a:pt x="7514" y="2293"/>
                </a:lnTo>
                <a:lnTo>
                  <a:pt x="7544" y="2286"/>
                </a:lnTo>
                <a:lnTo>
                  <a:pt x="7551" y="2285"/>
                </a:lnTo>
                <a:lnTo>
                  <a:pt x="7563" y="2286"/>
                </a:lnTo>
                <a:lnTo>
                  <a:pt x="7574" y="2288"/>
                </a:lnTo>
                <a:lnTo>
                  <a:pt x="7579" y="2290"/>
                </a:lnTo>
                <a:lnTo>
                  <a:pt x="7584" y="2293"/>
                </a:lnTo>
                <a:lnTo>
                  <a:pt x="7616" y="2215"/>
                </a:lnTo>
                <a:lnTo>
                  <a:pt x="7645" y="2139"/>
                </a:lnTo>
                <a:lnTo>
                  <a:pt x="7672" y="2064"/>
                </a:lnTo>
                <a:lnTo>
                  <a:pt x="7697" y="1990"/>
                </a:lnTo>
                <a:lnTo>
                  <a:pt x="7720" y="1914"/>
                </a:lnTo>
                <a:lnTo>
                  <a:pt x="7742" y="1837"/>
                </a:lnTo>
                <a:lnTo>
                  <a:pt x="7762" y="1758"/>
                </a:lnTo>
                <a:lnTo>
                  <a:pt x="7782" y="1674"/>
                </a:lnTo>
                <a:lnTo>
                  <a:pt x="7791" y="1647"/>
                </a:lnTo>
                <a:lnTo>
                  <a:pt x="7795" y="1624"/>
                </a:lnTo>
                <a:lnTo>
                  <a:pt x="7794" y="1616"/>
                </a:lnTo>
                <a:lnTo>
                  <a:pt x="7791" y="1609"/>
                </a:lnTo>
                <a:lnTo>
                  <a:pt x="7790" y="1606"/>
                </a:lnTo>
                <a:lnTo>
                  <a:pt x="7787" y="1604"/>
                </a:lnTo>
                <a:lnTo>
                  <a:pt x="7782" y="1600"/>
                </a:lnTo>
                <a:lnTo>
                  <a:pt x="7777" y="1591"/>
                </a:lnTo>
                <a:lnTo>
                  <a:pt x="7773" y="1585"/>
                </a:lnTo>
                <a:lnTo>
                  <a:pt x="7765" y="1580"/>
                </a:lnTo>
                <a:lnTo>
                  <a:pt x="7757" y="1578"/>
                </a:lnTo>
                <a:lnTo>
                  <a:pt x="7741" y="1577"/>
                </a:lnTo>
                <a:lnTo>
                  <a:pt x="7716" y="1584"/>
                </a:lnTo>
                <a:lnTo>
                  <a:pt x="7497" y="1687"/>
                </a:lnTo>
                <a:lnTo>
                  <a:pt x="7488" y="1687"/>
                </a:lnTo>
                <a:lnTo>
                  <a:pt x="7472" y="1690"/>
                </a:lnTo>
                <a:lnTo>
                  <a:pt x="7460" y="1695"/>
                </a:lnTo>
                <a:lnTo>
                  <a:pt x="7451" y="1705"/>
                </a:lnTo>
                <a:lnTo>
                  <a:pt x="7445" y="1720"/>
                </a:lnTo>
                <a:lnTo>
                  <a:pt x="7442" y="1721"/>
                </a:lnTo>
                <a:lnTo>
                  <a:pt x="7441" y="1721"/>
                </a:lnTo>
                <a:lnTo>
                  <a:pt x="7441" y="1723"/>
                </a:lnTo>
                <a:lnTo>
                  <a:pt x="7440" y="1727"/>
                </a:lnTo>
                <a:lnTo>
                  <a:pt x="7432" y="1739"/>
                </a:lnTo>
                <a:lnTo>
                  <a:pt x="7422" y="1744"/>
                </a:lnTo>
                <a:lnTo>
                  <a:pt x="7421" y="1746"/>
                </a:lnTo>
                <a:lnTo>
                  <a:pt x="7416" y="1748"/>
                </a:lnTo>
                <a:lnTo>
                  <a:pt x="7412" y="1748"/>
                </a:lnTo>
                <a:lnTo>
                  <a:pt x="7410" y="1763"/>
                </a:lnTo>
                <a:lnTo>
                  <a:pt x="7405" y="1774"/>
                </a:lnTo>
                <a:lnTo>
                  <a:pt x="7398" y="1782"/>
                </a:lnTo>
                <a:lnTo>
                  <a:pt x="7394" y="1785"/>
                </a:lnTo>
                <a:lnTo>
                  <a:pt x="7389" y="1788"/>
                </a:lnTo>
                <a:lnTo>
                  <a:pt x="7377" y="1791"/>
                </a:lnTo>
                <a:lnTo>
                  <a:pt x="7370" y="1791"/>
                </a:lnTo>
                <a:lnTo>
                  <a:pt x="7369" y="1792"/>
                </a:lnTo>
                <a:lnTo>
                  <a:pt x="7362" y="1793"/>
                </a:lnTo>
                <a:lnTo>
                  <a:pt x="7353" y="1791"/>
                </a:lnTo>
                <a:lnTo>
                  <a:pt x="7350" y="1791"/>
                </a:lnTo>
                <a:lnTo>
                  <a:pt x="7344" y="1791"/>
                </a:lnTo>
                <a:lnTo>
                  <a:pt x="7325" y="1786"/>
                </a:lnTo>
                <a:lnTo>
                  <a:pt x="7323" y="1785"/>
                </a:lnTo>
                <a:lnTo>
                  <a:pt x="7321" y="1785"/>
                </a:lnTo>
                <a:lnTo>
                  <a:pt x="7316" y="1782"/>
                </a:lnTo>
                <a:lnTo>
                  <a:pt x="7064" y="1539"/>
                </a:lnTo>
                <a:lnTo>
                  <a:pt x="7059" y="1526"/>
                </a:lnTo>
                <a:lnTo>
                  <a:pt x="7057" y="1514"/>
                </a:lnTo>
                <a:lnTo>
                  <a:pt x="7059" y="1501"/>
                </a:lnTo>
                <a:lnTo>
                  <a:pt x="7063" y="1491"/>
                </a:lnTo>
                <a:lnTo>
                  <a:pt x="7071" y="1480"/>
                </a:lnTo>
                <a:lnTo>
                  <a:pt x="7096" y="1460"/>
                </a:lnTo>
                <a:lnTo>
                  <a:pt x="7113" y="1452"/>
                </a:lnTo>
                <a:lnTo>
                  <a:pt x="7125" y="1454"/>
                </a:lnTo>
                <a:lnTo>
                  <a:pt x="7136" y="1455"/>
                </a:lnTo>
                <a:lnTo>
                  <a:pt x="7136" y="1454"/>
                </a:lnTo>
                <a:lnTo>
                  <a:pt x="7146" y="1454"/>
                </a:lnTo>
                <a:lnTo>
                  <a:pt x="7151" y="1452"/>
                </a:lnTo>
                <a:lnTo>
                  <a:pt x="7157" y="1452"/>
                </a:lnTo>
                <a:lnTo>
                  <a:pt x="7173" y="1441"/>
                </a:lnTo>
                <a:lnTo>
                  <a:pt x="7176" y="1440"/>
                </a:lnTo>
                <a:lnTo>
                  <a:pt x="7177" y="1438"/>
                </a:lnTo>
                <a:lnTo>
                  <a:pt x="7181" y="1435"/>
                </a:lnTo>
                <a:lnTo>
                  <a:pt x="7188" y="1426"/>
                </a:lnTo>
                <a:lnTo>
                  <a:pt x="7448" y="1390"/>
                </a:lnTo>
                <a:lnTo>
                  <a:pt x="7686" y="1332"/>
                </a:lnTo>
                <a:lnTo>
                  <a:pt x="7733" y="1328"/>
                </a:lnTo>
                <a:lnTo>
                  <a:pt x="7755" y="1325"/>
                </a:lnTo>
                <a:lnTo>
                  <a:pt x="7757" y="1323"/>
                </a:lnTo>
                <a:lnTo>
                  <a:pt x="7760" y="1321"/>
                </a:lnTo>
                <a:lnTo>
                  <a:pt x="7765" y="1320"/>
                </a:lnTo>
                <a:lnTo>
                  <a:pt x="7771" y="1317"/>
                </a:lnTo>
                <a:lnTo>
                  <a:pt x="7776" y="1315"/>
                </a:lnTo>
                <a:lnTo>
                  <a:pt x="7793" y="1299"/>
                </a:lnTo>
                <a:lnTo>
                  <a:pt x="7796" y="1293"/>
                </a:lnTo>
                <a:lnTo>
                  <a:pt x="7800" y="1289"/>
                </a:lnTo>
                <a:lnTo>
                  <a:pt x="7808" y="1278"/>
                </a:lnTo>
                <a:lnTo>
                  <a:pt x="7819" y="1179"/>
                </a:lnTo>
                <a:lnTo>
                  <a:pt x="7795" y="943"/>
                </a:lnTo>
                <a:lnTo>
                  <a:pt x="7793" y="933"/>
                </a:lnTo>
                <a:lnTo>
                  <a:pt x="7793" y="913"/>
                </a:lnTo>
                <a:lnTo>
                  <a:pt x="7798" y="888"/>
                </a:lnTo>
                <a:lnTo>
                  <a:pt x="7807" y="875"/>
                </a:lnTo>
                <a:lnTo>
                  <a:pt x="7817" y="863"/>
                </a:lnTo>
                <a:lnTo>
                  <a:pt x="7824" y="859"/>
                </a:lnTo>
                <a:lnTo>
                  <a:pt x="7839" y="851"/>
                </a:lnTo>
                <a:lnTo>
                  <a:pt x="7848" y="848"/>
                </a:lnTo>
                <a:lnTo>
                  <a:pt x="7869" y="845"/>
                </a:lnTo>
                <a:lnTo>
                  <a:pt x="7980" y="845"/>
                </a:lnTo>
                <a:lnTo>
                  <a:pt x="8104" y="858"/>
                </a:lnTo>
                <a:lnTo>
                  <a:pt x="8153" y="913"/>
                </a:lnTo>
                <a:lnTo>
                  <a:pt x="8180" y="956"/>
                </a:lnTo>
                <a:lnTo>
                  <a:pt x="8194" y="986"/>
                </a:lnTo>
                <a:lnTo>
                  <a:pt x="8209" y="1030"/>
                </a:lnTo>
                <a:lnTo>
                  <a:pt x="8215" y="1076"/>
                </a:lnTo>
                <a:lnTo>
                  <a:pt x="8215" y="1092"/>
                </a:lnTo>
                <a:lnTo>
                  <a:pt x="8209" y="1100"/>
                </a:lnTo>
                <a:lnTo>
                  <a:pt x="8199" y="1118"/>
                </a:lnTo>
                <a:lnTo>
                  <a:pt x="8194" y="1133"/>
                </a:lnTo>
                <a:lnTo>
                  <a:pt x="8191" y="1147"/>
                </a:lnTo>
                <a:lnTo>
                  <a:pt x="8191" y="1154"/>
                </a:lnTo>
                <a:lnTo>
                  <a:pt x="8247" y="1156"/>
                </a:lnTo>
                <a:lnTo>
                  <a:pt x="8264" y="1161"/>
                </a:lnTo>
                <a:lnTo>
                  <a:pt x="8283" y="1168"/>
                </a:lnTo>
                <a:lnTo>
                  <a:pt x="8335" y="1201"/>
                </a:lnTo>
                <a:lnTo>
                  <a:pt x="8363" y="1213"/>
                </a:lnTo>
                <a:lnTo>
                  <a:pt x="8365" y="1213"/>
                </a:lnTo>
                <a:lnTo>
                  <a:pt x="8366" y="1215"/>
                </a:lnTo>
                <a:lnTo>
                  <a:pt x="8370" y="1216"/>
                </a:lnTo>
                <a:lnTo>
                  <a:pt x="8377" y="1217"/>
                </a:lnTo>
                <a:lnTo>
                  <a:pt x="8451" y="1303"/>
                </a:lnTo>
                <a:lnTo>
                  <a:pt x="8471" y="1321"/>
                </a:lnTo>
                <a:lnTo>
                  <a:pt x="8477" y="1332"/>
                </a:lnTo>
                <a:lnTo>
                  <a:pt x="8482" y="1343"/>
                </a:lnTo>
                <a:close/>
                <a:moveTo>
                  <a:pt x="6222" y="1117"/>
                </a:moveTo>
                <a:lnTo>
                  <a:pt x="6313" y="1153"/>
                </a:lnTo>
                <a:lnTo>
                  <a:pt x="6392" y="1200"/>
                </a:lnTo>
                <a:lnTo>
                  <a:pt x="6459" y="1253"/>
                </a:lnTo>
                <a:lnTo>
                  <a:pt x="6515" y="1316"/>
                </a:lnTo>
                <a:lnTo>
                  <a:pt x="6557" y="1387"/>
                </a:lnTo>
                <a:lnTo>
                  <a:pt x="6569" y="1415"/>
                </a:lnTo>
                <a:lnTo>
                  <a:pt x="6558" y="1425"/>
                </a:lnTo>
                <a:lnTo>
                  <a:pt x="6556" y="1425"/>
                </a:lnTo>
                <a:lnTo>
                  <a:pt x="6551" y="1429"/>
                </a:lnTo>
                <a:lnTo>
                  <a:pt x="6550" y="1429"/>
                </a:lnTo>
                <a:lnTo>
                  <a:pt x="6546" y="1435"/>
                </a:lnTo>
                <a:lnTo>
                  <a:pt x="6540" y="1436"/>
                </a:lnTo>
                <a:lnTo>
                  <a:pt x="6539" y="1436"/>
                </a:lnTo>
                <a:lnTo>
                  <a:pt x="6538" y="1438"/>
                </a:lnTo>
                <a:lnTo>
                  <a:pt x="6533" y="1440"/>
                </a:lnTo>
                <a:lnTo>
                  <a:pt x="6532" y="1440"/>
                </a:lnTo>
                <a:lnTo>
                  <a:pt x="6530" y="1441"/>
                </a:lnTo>
                <a:lnTo>
                  <a:pt x="6513" y="1447"/>
                </a:lnTo>
                <a:lnTo>
                  <a:pt x="6493" y="1452"/>
                </a:lnTo>
                <a:lnTo>
                  <a:pt x="6470" y="1454"/>
                </a:lnTo>
                <a:lnTo>
                  <a:pt x="6420" y="1452"/>
                </a:lnTo>
                <a:lnTo>
                  <a:pt x="6136" y="1501"/>
                </a:lnTo>
                <a:lnTo>
                  <a:pt x="6120" y="1506"/>
                </a:lnTo>
                <a:lnTo>
                  <a:pt x="6107" y="1507"/>
                </a:lnTo>
                <a:lnTo>
                  <a:pt x="6097" y="1504"/>
                </a:lnTo>
                <a:lnTo>
                  <a:pt x="6092" y="1501"/>
                </a:lnTo>
                <a:lnTo>
                  <a:pt x="6088" y="1498"/>
                </a:lnTo>
                <a:lnTo>
                  <a:pt x="6085" y="1494"/>
                </a:lnTo>
                <a:lnTo>
                  <a:pt x="6082" y="1489"/>
                </a:lnTo>
                <a:lnTo>
                  <a:pt x="6077" y="1476"/>
                </a:lnTo>
                <a:lnTo>
                  <a:pt x="6074" y="1468"/>
                </a:lnTo>
                <a:lnTo>
                  <a:pt x="6070" y="1405"/>
                </a:lnTo>
                <a:lnTo>
                  <a:pt x="6065" y="1373"/>
                </a:lnTo>
                <a:lnTo>
                  <a:pt x="6053" y="1342"/>
                </a:lnTo>
                <a:lnTo>
                  <a:pt x="6038" y="1312"/>
                </a:lnTo>
                <a:lnTo>
                  <a:pt x="6018" y="1282"/>
                </a:lnTo>
                <a:lnTo>
                  <a:pt x="5969" y="1228"/>
                </a:lnTo>
                <a:lnTo>
                  <a:pt x="5937" y="1204"/>
                </a:lnTo>
                <a:lnTo>
                  <a:pt x="5938" y="1165"/>
                </a:lnTo>
                <a:lnTo>
                  <a:pt x="5948" y="1122"/>
                </a:lnTo>
                <a:lnTo>
                  <a:pt x="5956" y="1105"/>
                </a:lnTo>
                <a:lnTo>
                  <a:pt x="5961" y="1097"/>
                </a:lnTo>
                <a:lnTo>
                  <a:pt x="5977" y="1079"/>
                </a:lnTo>
                <a:lnTo>
                  <a:pt x="5991" y="1071"/>
                </a:lnTo>
                <a:lnTo>
                  <a:pt x="5999" y="1067"/>
                </a:lnTo>
                <a:lnTo>
                  <a:pt x="6222" y="1117"/>
                </a:lnTo>
                <a:close/>
                <a:moveTo>
                  <a:pt x="3535" y="1787"/>
                </a:moveTo>
                <a:lnTo>
                  <a:pt x="3535" y="1795"/>
                </a:lnTo>
                <a:lnTo>
                  <a:pt x="3536" y="1797"/>
                </a:lnTo>
                <a:lnTo>
                  <a:pt x="3539" y="1807"/>
                </a:lnTo>
                <a:lnTo>
                  <a:pt x="3539" y="1815"/>
                </a:lnTo>
                <a:lnTo>
                  <a:pt x="3540" y="1818"/>
                </a:lnTo>
                <a:lnTo>
                  <a:pt x="3541" y="1829"/>
                </a:lnTo>
                <a:lnTo>
                  <a:pt x="3540" y="1837"/>
                </a:lnTo>
                <a:lnTo>
                  <a:pt x="3539" y="1842"/>
                </a:lnTo>
                <a:lnTo>
                  <a:pt x="3539" y="1848"/>
                </a:lnTo>
                <a:lnTo>
                  <a:pt x="3535" y="1866"/>
                </a:lnTo>
                <a:lnTo>
                  <a:pt x="3533" y="1868"/>
                </a:lnTo>
                <a:lnTo>
                  <a:pt x="3529" y="1882"/>
                </a:lnTo>
                <a:lnTo>
                  <a:pt x="3526" y="1890"/>
                </a:lnTo>
                <a:lnTo>
                  <a:pt x="3522" y="1899"/>
                </a:lnTo>
                <a:lnTo>
                  <a:pt x="3542" y="1899"/>
                </a:lnTo>
                <a:lnTo>
                  <a:pt x="3528" y="1903"/>
                </a:lnTo>
                <a:lnTo>
                  <a:pt x="3515" y="1910"/>
                </a:lnTo>
                <a:lnTo>
                  <a:pt x="3506" y="1919"/>
                </a:lnTo>
                <a:lnTo>
                  <a:pt x="3491" y="1943"/>
                </a:lnTo>
                <a:lnTo>
                  <a:pt x="3483" y="1976"/>
                </a:lnTo>
                <a:lnTo>
                  <a:pt x="3482" y="2016"/>
                </a:lnTo>
                <a:lnTo>
                  <a:pt x="3478" y="2030"/>
                </a:lnTo>
                <a:lnTo>
                  <a:pt x="3478" y="2035"/>
                </a:lnTo>
                <a:lnTo>
                  <a:pt x="3476" y="2038"/>
                </a:lnTo>
                <a:lnTo>
                  <a:pt x="3475" y="2044"/>
                </a:lnTo>
                <a:lnTo>
                  <a:pt x="3473" y="2046"/>
                </a:lnTo>
                <a:lnTo>
                  <a:pt x="3472" y="2051"/>
                </a:lnTo>
                <a:lnTo>
                  <a:pt x="3468" y="2056"/>
                </a:lnTo>
                <a:lnTo>
                  <a:pt x="3464" y="2063"/>
                </a:lnTo>
                <a:lnTo>
                  <a:pt x="3458" y="2066"/>
                </a:lnTo>
                <a:lnTo>
                  <a:pt x="3452" y="2070"/>
                </a:lnTo>
                <a:lnTo>
                  <a:pt x="3439" y="2075"/>
                </a:lnTo>
                <a:lnTo>
                  <a:pt x="3422" y="2075"/>
                </a:lnTo>
                <a:lnTo>
                  <a:pt x="3414" y="2074"/>
                </a:lnTo>
                <a:lnTo>
                  <a:pt x="3409" y="2073"/>
                </a:lnTo>
                <a:lnTo>
                  <a:pt x="3406" y="2073"/>
                </a:lnTo>
                <a:lnTo>
                  <a:pt x="3056" y="2404"/>
                </a:lnTo>
                <a:lnTo>
                  <a:pt x="3057" y="2409"/>
                </a:lnTo>
                <a:lnTo>
                  <a:pt x="3059" y="2413"/>
                </a:lnTo>
                <a:lnTo>
                  <a:pt x="3067" y="2425"/>
                </a:lnTo>
                <a:lnTo>
                  <a:pt x="3191" y="2559"/>
                </a:lnTo>
                <a:lnTo>
                  <a:pt x="3205" y="2566"/>
                </a:lnTo>
                <a:lnTo>
                  <a:pt x="3221" y="2571"/>
                </a:lnTo>
                <a:lnTo>
                  <a:pt x="3248" y="2572"/>
                </a:lnTo>
                <a:lnTo>
                  <a:pt x="3277" y="2561"/>
                </a:lnTo>
                <a:lnTo>
                  <a:pt x="3326" y="2524"/>
                </a:lnTo>
                <a:lnTo>
                  <a:pt x="3388" y="2480"/>
                </a:lnTo>
                <a:lnTo>
                  <a:pt x="3414" y="2466"/>
                </a:lnTo>
                <a:lnTo>
                  <a:pt x="3424" y="2461"/>
                </a:lnTo>
                <a:lnTo>
                  <a:pt x="3638" y="2287"/>
                </a:lnTo>
                <a:lnTo>
                  <a:pt x="3892" y="2151"/>
                </a:lnTo>
                <a:lnTo>
                  <a:pt x="4047" y="2034"/>
                </a:lnTo>
                <a:lnTo>
                  <a:pt x="4062" y="2010"/>
                </a:lnTo>
                <a:lnTo>
                  <a:pt x="4076" y="1991"/>
                </a:lnTo>
                <a:lnTo>
                  <a:pt x="4093" y="1976"/>
                </a:lnTo>
                <a:lnTo>
                  <a:pt x="4127" y="1956"/>
                </a:lnTo>
                <a:lnTo>
                  <a:pt x="4145" y="1953"/>
                </a:lnTo>
                <a:lnTo>
                  <a:pt x="4163" y="1953"/>
                </a:lnTo>
                <a:lnTo>
                  <a:pt x="4183" y="1956"/>
                </a:lnTo>
                <a:lnTo>
                  <a:pt x="4301" y="2092"/>
                </a:lnTo>
                <a:lnTo>
                  <a:pt x="4417" y="2267"/>
                </a:lnTo>
                <a:lnTo>
                  <a:pt x="4252" y="2409"/>
                </a:lnTo>
                <a:lnTo>
                  <a:pt x="4203" y="2435"/>
                </a:lnTo>
                <a:lnTo>
                  <a:pt x="4192" y="2439"/>
                </a:lnTo>
                <a:lnTo>
                  <a:pt x="4183" y="2443"/>
                </a:lnTo>
                <a:lnTo>
                  <a:pt x="3930" y="2598"/>
                </a:lnTo>
                <a:lnTo>
                  <a:pt x="3620" y="2753"/>
                </a:lnTo>
                <a:lnTo>
                  <a:pt x="3600" y="2753"/>
                </a:lnTo>
                <a:lnTo>
                  <a:pt x="3587" y="2776"/>
                </a:lnTo>
                <a:lnTo>
                  <a:pt x="3583" y="2780"/>
                </a:lnTo>
                <a:lnTo>
                  <a:pt x="3580" y="2784"/>
                </a:lnTo>
                <a:lnTo>
                  <a:pt x="3570" y="2792"/>
                </a:lnTo>
                <a:lnTo>
                  <a:pt x="3560" y="2795"/>
                </a:lnTo>
                <a:lnTo>
                  <a:pt x="3549" y="2796"/>
                </a:lnTo>
                <a:lnTo>
                  <a:pt x="3522" y="2793"/>
                </a:lnTo>
                <a:lnTo>
                  <a:pt x="3776" y="3045"/>
                </a:lnTo>
                <a:lnTo>
                  <a:pt x="3930" y="3143"/>
                </a:lnTo>
                <a:lnTo>
                  <a:pt x="4039" y="3184"/>
                </a:lnTo>
                <a:lnTo>
                  <a:pt x="4045" y="3186"/>
                </a:lnTo>
                <a:lnTo>
                  <a:pt x="4082" y="3201"/>
                </a:lnTo>
                <a:lnTo>
                  <a:pt x="4120" y="3217"/>
                </a:lnTo>
                <a:lnTo>
                  <a:pt x="4157" y="3233"/>
                </a:lnTo>
                <a:lnTo>
                  <a:pt x="4194" y="3250"/>
                </a:lnTo>
                <a:lnTo>
                  <a:pt x="4267" y="3285"/>
                </a:lnTo>
                <a:lnTo>
                  <a:pt x="4340" y="3320"/>
                </a:lnTo>
                <a:lnTo>
                  <a:pt x="4412" y="3356"/>
                </a:lnTo>
                <a:lnTo>
                  <a:pt x="4484" y="3393"/>
                </a:lnTo>
                <a:lnTo>
                  <a:pt x="4555" y="3428"/>
                </a:lnTo>
                <a:lnTo>
                  <a:pt x="4627" y="3462"/>
                </a:lnTo>
                <a:lnTo>
                  <a:pt x="4698" y="3495"/>
                </a:lnTo>
                <a:lnTo>
                  <a:pt x="4769" y="3526"/>
                </a:lnTo>
                <a:lnTo>
                  <a:pt x="4805" y="3541"/>
                </a:lnTo>
                <a:lnTo>
                  <a:pt x="4841" y="3555"/>
                </a:lnTo>
                <a:lnTo>
                  <a:pt x="4877" y="3567"/>
                </a:lnTo>
                <a:lnTo>
                  <a:pt x="4913" y="3579"/>
                </a:lnTo>
                <a:lnTo>
                  <a:pt x="4949" y="3591"/>
                </a:lnTo>
                <a:lnTo>
                  <a:pt x="4985" y="3601"/>
                </a:lnTo>
                <a:lnTo>
                  <a:pt x="5021" y="3610"/>
                </a:lnTo>
                <a:lnTo>
                  <a:pt x="5057" y="3617"/>
                </a:lnTo>
                <a:lnTo>
                  <a:pt x="5094" y="3624"/>
                </a:lnTo>
                <a:lnTo>
                  <a:pt x="5130" y="3630"/>
                </a:lnTo>
                <a:lnTo>
                  <a:pt x="5167" y="3634"/>
                </a:lnTo>
                <a:lnTo>
                  <a:pt x="5204" y="3636"/>
                </a:lnTo>
                <a:lnTo>
                  <a:pt x="5268" y="3651"/>
                </a:lnTo>
                <a:lnTo>
                  <a:pt x="5294" y="3662"/>
                </a:lnTo>
                <a:lnTo>
                  <a:pt x="5315" y="3674"/>
                </a:lnTo>
                <a:lnTo>
                  <a:pt x="5332" y="3688"/>
                </a:lnTo>
                <a:lnTo>
                  <a:pt x="5351" y="3672"/>
                </a:lnTo>
                <a:lnTo>
                  <a:pt x="5360" y="3667"/>
                </a:lnTo>
                <a:lnTo>
                  <a:pt x="5370" y="3663"/>
                </a:lnTo>
                <a:lnTo>
                  <a:pt x="5390" y="3662"/>
                </a:lnTo>
                <a:lnTo>
                  <a:pt x="5400" y="3663"/>
                </a:lnTo>
                <a:lnTo>
                  <a:pt x="5411" y="3669"/>
                </a:lnTo>
                <a:lnTo>
                  <a:pt x="5448" y="3702"/>
                </a:lnTo>
                <a:lnTo>
                  <a:pt x="5487" y="3727"/>
                </a:lnTo>
                <a:lnTo>
                  <a:pt x="5430" y="3765"/>
                </a:lnTo>
                <a:lnTo>
                  <a:pt x="5423" y="3778"/>
                </a:lnTo>
                <a:lnTo>
                  <a:pt x="5412" y="3843"/>
                </a:lnTo>
                <a:lnTo>
                  <a:pt x="5411" y="3863"/>
                </a:lnTo>
                <a:lnTo>
                  <a:pt x="5391" y="3863"/>
                </a:lnTo>
                <a:lnTo>
                  <a:pt x="5361" y="3868"/>
                </a:lnTo>
                <a:lnTo>
                  <a:pt x="5342" y="3876"/>
                </a:lnTo>
                <a:lnTo>
                  <a:pt x="5337" y="3884"/>
                </a:lnTo>
                <a:lnTo>
                  <a:pt x="5333" y="3892"/>
                </a:lnTo>
                <a:lnTo>
                  <a:pt x="5332" y="3901"/>
                </a:lnTo>
                <a:lnTo>
                  <a:pt x="5323" y="3905"/>
                </a:lnTo>
                <a:lnTo>
                  <a:pt x="5265" y="3935"/>
                </a:lnTo>
                <a:lnTo>
                  <a:pt x="5227" y="3947"/>
                </a:lnTo>
                <a:lnTo>
                  <a:pt x="5216" y="3950"/>
                </a:lnTo>
                <a:lnTo>
                  <a:pt x="5213" y="3950"/>
                </a:lnTo>
                <a:lnTo>
                  <a:pt x="5206" y="3954"/>
                </a:lnTo>
                <a:lnTo>
                  <a:pt x="5185" y="3960"/>
                </a:lnTo>
                <a:lnTo>
                  <a:pt x="5175" y="3960"/>
                </a:lnTo>
                <a:lnTo>
                  <a:pt x="5173" y="3961"/>
                </a:lnTo>
                <a:lnTo>
                  <a:pt x="5091" y="3974"/>
                </a:lnTo>
                <a:lnTo>
                  <a:pt x="4982" y="3979"/>
                </a:lnTo>
                <a:lnTo>
                  <a:pt x="4631" y="4038"/>
                </a:lnTo>
                <a:lnTo>
                  <a:pt x="4525" y="3990"/>
                </a:lnTo>
                <a:lnTo>
                  <a:pt x="4496" y="3979"/>
                </a:lnTo>
                <a:lnTo>
                  <a:pt x="4489" y="3978"/>
                </a:lnTo>
                <a:lnTo>
                  <a:pt x="4484" y="3978"/>
                </a:lnTo>
                <a:lnTo>
                  <a:pt x="4442" y="3970"/>
                </a:lnTo>
                <a:lnTo>
                  <a:pt x="4387" y="3950"/>
                </a:lnTo>
                <a:lnTo>
                  <a:pt x="4382" y="3948"/>
                </a:lnTo>
                <a:lnTo>
                  <a:pt x="4359" y="3941"/>
                </a:lnTo>
                <a:lnTo>
                  <a:pt x="4271" y="3918"/>
                </a:lnTo>
                <a:lnTo>
                  <a:pt x="4193" y="3897"/>
                </a:lnTo>
                <a:lnTo>
                  <a:pt x="4157" y="3885"/>
                </a:lnTo>
                <a:lnTo>
                  <a:pt x="4122" y="3874"/>
                </a:lnTo>
                <a:lnTo>
                  <a:pt x="4089" y="3863"/>
                </a:lnTo>
                <a:lnTo>
                  <a:pt x="4058" y="3852"/>
                </a:lnTo>
                <a:lnTo>
                  <a:pt x="4030" y="3840"/>
                </a:lnTo>
                <a:lnTo>
                  <a:pt x="4001" y="3829"/>
                </a:lnTo>
                <a:lnTo>
                  <a:pt x="3975" y="3816"/>
                </a:lnTo>
                <a:lnTo>
                  <a:pt x="3949" y="3804"/>
                </a:lnTo>
                <a:lnTo>
                  <a:pt x="3925" y="3792"/>
                </a:lnTo>
                <a:lnTo>
                  <a:pt x="3901" y="3778"/>
                </a:lnTo>
                <a:lnTo>
                  <a:pt x="3878" y="3764"/>
                </a:lnTo>
                <a:lnTo>
                  <a:pt x="3856" y="3750"/>
                </a:lnTo>
                <a:lnTo>
                  <a:pt x="3834" y="3736"/>
                </a:lnTo>
                <a:lnTo>
                  <a:pt x="3813" y="3720"/>
                </a:lnTo>
                <a:lnTo>
                  <a:pt x="3792" y="3703"/>
                </a:lnTo>
                <a:lnTo>
                  <a:pt x="3771" y="3686"/>
                </a:lnTo>
                <a:lnTo>
                  <a:pt x="3750" y="3668"/>
                </a:lnTo>
                <a:lnTo>
                  <a:pt x="3729" y="3649"/>
                </a:lnTo>
                <a:lnTo>
                  <a:pt x="3708" y="3629"/>
                </a:lnTo>
                <a:lnTo>
                  <a:pt x="3686" y="3608"/>
                </a:lnTo>
                <a:lnTo>
                  <a:pt x="3641" y="3562"/>
                </a:lnTo>
                <a:lnTo>
                  <a:pt x="3593" y="3512"/>
                </a:lnTo>
                <a:lnTo>
                  <a:pt x="3541" y="3457"/>
                </a:lnTo>
                <a:lnTo>
                  <a:pt x="3483" y="3396"/>
                </a:lnTo>
                <a:lnTo>
                  <a:pt x="3464" y="3420"/>
                </a:lnTo>
                <a:lnTo>
                  <a:pt x="3444" y="3438"/>
                </a:lnTo>
                <a:lnTo>
                  <a:pt x="3424" y="3450"/>
                </a:lnTo>
                <a:lnTo>
                  <a:pt x="3415" y="3454"/>
                </a:lnTo>
                <a:lnTo>
                  <a:pt x="3406" y="3454"/>
                </a:lnTo>
                <a:lnTo>
                  <a:pt x="3391" y="3462"/>
                </a:lnTo>
                <a:lnTo>
                  <a:pt x="3372" y="3485"/>
                </a:lnTo>
                <a:lnTo>
                  <a:pt x="3362" y="3509"/>
                </a:lnTo>
                <a:lnTo>
                  <a:pt x="3361" y="3523"/>
                </a:lnTo>
                <a:lnTo>
                  <a:pt x="3362" y="3538"/>
                </a:lnTo>
                <a:lnTo>
                  <a:pt x="3367" y="3552"/>
                </a:lnTo>
                <a:lnTo>
                  <a:pt x="3349" y="3569"/>
                </a:lnTo>
                <a:lnTo>
                  <a:pt x="3336" y="3590"/>
                </a:lnTo>
                <a:lnTo>
                  <a:pt x="3330" y="3609"/>
                </a:lnTo>
                <a:lnTo>
                  <a:pt x="3328" y="3630"/>
                </a:lnTo>
                <a:lnTo>
                  <a:pt x="3308" y="3707"/>
                </a:lnTo>
                <a:lnTo>
                  <a:pt x="3301" y="3719"/>
                </a:lnTo>
                <a:lnTo>
                  <a:pt x="3297" y="3731"/>
                </a:lnTo>
                <a:lnTo>
                  <a:pt x="3289" y="3746"/>
                </a:lnTo>
                <a:lnTo>
                  <a:pt x="3285" y="3768"/>
                </a:lnTo>
                <a:lnTo>
                  <a:pt x="3281" y="3792"/>
                </a:lnTo>
                <a:lnTo>
                  <a:pt x="3276" y="3818"/>
                </a:lnTo>
                <a:lnTo>
                  <a:pt x="3270" y="3846"/>
                </a:lnTo>
                <a:lnTo>
                  <a:pt x="3262" y="3874"/>
                </a:lnTo>
                <a:lnTo>
                  <a:pt x="3253" y="3905"/>
                </a:lnTo>
                <a:lnTo>
                  <a:pt x="3243" y="3937"/>
                </a:lnTo>
                <a:lnTo>
                  <a:pt x="3233" y="3969"/>
                </a:lnTo>
                <a:lnTo>
                  <a:pt x="3221" y="4002"/>
                </a:lnTo>
                <a:lnTo>
                  <a:pt x="3208" y="4035"/>
                </a:lnTo>
                <a:lnTo>
                  <a:pt x="3194" y="4069"/>
                </a:lnTo>
                <a:lnTo>
                  <a:pt x="3181" y="4103"/>
                </a:lnTo>
                <a:lnTo>
                  <a:pt x="3165" y="4137"/>
                </a:lnTo>
                <a:lnTo>
                  <a:pt x="3149" y="4171"/>
                </a:lnTo>
                <a:lnTo>
                  <a:pt x="3132" y="4204"/>
                </a:lnTo>
                <a:lnTo>
                  <a:pt x="3114" y="4237"/>
                </a:lnTo>
                <a:lnTo>
                  <a:pt x="3095" y="4268"/>
                </a:lnTo>
                <a:lnTo>
                  <a:pt x="3076" y="4298"/>
                </a:lnTo>
                <a:lnTo>
                  <a:pt x="3056" y="4327"/>
                </a:lnTo>
                <a:lnTo>
                  <a:pt x="3035" y="4354"/>
                </a:lnTo>
                <a:lnTo>
                  <a:pt x="3012" y="4381"/>
                </a:lnTo>
                <a:lnTo>
                  <a:pt x="2990" y="4404"/>
                </a:lnTo>
                <a:lnTo>
                  <a:pt x="2968" y="4425"/>
                </a:lnTo>
                <a:lnTo>
                  <a:pt x="2943" y="4445"/>
                </a:lnTo>
                <a:lnTo>
                  <a:pt x="2919" y="4461"/>
                </a:lnTo>
                <a:lnTo>
                  <a:pt x="2895" y="4476"/>
                </a:lnTo>
                <a:lnTo>
                  <a:pt x="2869" y="4486"/>
                </a:lnTo>
                <a:lnTo>
                  <a:pt x="2844" y="4495"/>
                </a:lnTo>
                <a:lnTo>
                  <a:pt x="2818" y="4499"/>
                </a:lnTo>
                <a:lnTo>
                  <a:pt x="2790" y="4500"/>
                </a:lnTo>
                <a:lnTo>
                  <a:pt x="2762" y="4497"/>
                </a:lnTo>
                <a:lnTo>
                  <a:pt x="2735" y="4491"/>
                </a:lnTo>
                <a:lnTo>
                  <a:pt x="2690" y="4466"/>
                </a:lnTo>
                <a:lnTo>
                  <a:pt x="2667" y="4449"/>
                </a:lnTo>
                <a:lnTo>
                  <a:pt x="2626" y="4410"/>
                </a:lnTo>
                <a:lnTo>
                  <a:pt x="2490" y="4252"/>
                </a:lnTo>
                <a:lnTo>
                  <a:pt x="2494" y="4241"/>
                </a:lnTo>
                <a:lnTo>
                  <a:pt x="2494" y="4231"/>
                </a:lnTo>
                <a:lnTo>
                  <a:pt x="2495" y="4229"/>
                </a:lnTo>
                <a:lnTo>
                  <a:pt x="2490" y="4216"/>
                </a:lnTo>
                <a:lnTo>
                  <a:pt x="2485" y="4203"/>
                </a:lnTo>
                <a:lnTo>
                  <a:pt x="2465" y="4170"/>
                </a:lnTo>
                <a:lnTo>
                  <a:pt x="2411" y="4108"/>
                </a:lnTo>
                <a:lnTo>
                  <a:pt x="2406" y="4096"/>
                </a:lnTo>
                <a:lnTo>
                  <a:pt x="2408" y="4086"/>
                </a:lnTo>
                <a:lnTo>
                  <a:pt x="2412" y="4077"/>
                </a:lnTo>
                <a:lnTo>
                  <a:pt x="2426" y="4063"/>
                </a:lnTo>
                <a:lnTo>
                  <a:pt x="2437" y="4048"/>
                </a:lnTo>
                <a:lnTo>
                  <a:pt x="2448" y="4032"/>
                </a:lnTo>
                <a:lnTo>
                  <a:pt x="2458" y="4014"/>
                </a:lnTo>
                <a:lnTo>
                  <a:pt x="2465" y="3994"/>
                </a:lnTo>
                <a:lnTo>
                  <a:pt x="2472" y="3974"/>
                </a:lnTo>
                <a:lnTo>
                  <a:pt x="2478" y="3952"/>
                </a:lnTo>
                <a:lnTo>
                  <a:pt x="2482" y="3928"/>
                </a:lnTo>
                <a:lnTo>
                  <a:pt x="2486" y="3905"/>
                </a:lnTo>
                <a:lnTo>
                  <a:pt x="2488" y="3880"/>
                </a:lnTo>
                <a:lnTo>
                  <a:pt x="2490" y="3854"/>
                </a:lnTo>
                <a:lnTo>
                  <a:pt x="2491" y="3829"/>
                </a:lnTo>
                <a:lnTo>
                  <a:pt x="2491" y="3801"/>
                </a:lnTo>
                <a:lnTo>
                  <a:pt x="2491" y="3775"/>
                </a:lnTo>
                <a:lnTo>
                  <a:pt x="2490" y="3747"/>
                </a:lnTo>
                <a:lnTo>
                  <a:pt x="2489" y="3720"/>
                </a:lnTo>
                <a:lnTo>
                  <a:pt x="2485" y="3665"/>
                </a:lnTo>
                <a:lnTo>
                  <a:pt x="2480" y="3610"/>
                </a:lnTo>
                <a:lnTo>
                  <a:pt x="2473" y="3556"/>
                </a:lnTo>
                <a:lnTo>
                  <a:pt x="2467" y="3505"/>
                </a:lnTo>
                <a:lnTo>
                  <a:pt x="2462" y="3456"/>
                </a:lnTo>
                <a:lnTo>
                  <a:pt x="2456" y="3413"/>
                </a:lnTo>
                <a:lnTo>
                  <a:pt x="2453" y="3372"/>
                </a:lnTo>
                <a:lnTo>
                  <a:pt x="2452" y="3339"/>
                </a:lnTo>
                <a:lnTo>
                  <a:pt x="2413" y="3260"/>
                </a:lnTo>
                <a:lnTo>
                  <a:pt x="2408" y="3290"/>
                </a:lnTo>
                <a:lnTo>
                  <a:pt x="2393" y="3323"/>
                </a:lnTo>
                <a:lnTo>
                  <a:pt x="2368" y="3358"/>
                </a:lnTo>
                <a:lnTo>
                  <a:pt x="2320" y="3414"/>
                </a:lnTo>
                <a:lnTo>
                  <a:pt x="2282" y="3470"/>
                </a:lnTo>
                <a:lnTo>
                  <a:pt x="2245" y="3524"/>
                </a:lnTo>
                <a:lnTo>
                  <a:pt x="2210" y="3576"/>
                </a:lnTo>
                <a:lnTo>
                  <a:pt x="2176" y="3628"/>
                </a:lnTo>
                <a:lnTo>
                  <a:pt x="2141" y="3680"/>
                </a:lnTo>
                <a:lnTo>
                  <a:pt x="2105" y="3732"/>
                </a:lnTo>
                <a:lnTo>
                  <a:pt x="2066" y="3786"/>
                </a:lnTo>
                <a:lnTo>
                  <a:pt x="2024" y="3844"/>
                </a:lnTo>
                <a:lnTo>
                  <a:pt x="1712" y="4213"/>
                </a:lnTo>
                <a:lnTo>
                  <a:pt x="1537" y="4271"/>
                </a:lnTo>
                <a:lnTo>
                  <a:pt x="1528" y="4280"/>
                </a:lnTo>
                <a:lnTo>
                  <a:pt x="1522" y="4291"/>
                </a:lnTo>
                <a:lnTo>
                  <a:pt x="1519" y="4299"/>
                </a:lnTo>
                <a:lnTo>
                  <a:pt x="1518" y="4310"/>
                </a:lnTo>
                <a:lnTo>
                  <a:pt x="1551" y="4350"/>
                </a:lnTo>
                <a:lnTo>
                  <a:pt x="1580" y="4394"/>
                </a:lnTo>
                <a:lnTo>
                  <a:pt x="1598" y="4442"/>
                </a:lnTo>
                <a:lnTo>
                  <a:pt x="1610" y="4494"/>
                </a:lnTo>
                <a:lnTo>
                  <a:pt x="1612" y="4579"/>
                </a:lnTo>
                <a:lnTo>
                  <a:pt x="1597" y="4671"/>
                </a:lnTo>
                <a:lnTo>
                  <a:pt x="1570" y="4765"/>
                </a:lnTo>
                <a:lnTo>
                  <a:pt x="1556" y="4786"/>
                </a:lnTo>
                <a:lnTo>
                  <a:pt x="1544" y="4796"/>
                </a:lnTo>
                <a:lnTo>
                  <a:pt x="1537" y="4799"/>
                </a:lnTo>
                <a:lnTo>
                  <a:pt x="1532" y="4803"/>
                </a:lnTo>
                <a:lnTo>
                  <a:pt x="1499" y="4817"/>
                </a:lnTo>
                <a:lnTo>
                  <a:pt x="1462" y="4826"/>
                </a:lnTo>
                <a:lnTo>
                  <a:pt x="1416" y="4847"/>
                </a:lnTo>
                <a:lnTo>
                  <a:pt x="1382" y="4875"/>
                </a:lnTo>
                <a:lnTo>
                  <a:pt x="1245" y="4759"/>
                </a:lnTo>
                <a:lnTo>
                  <a:pt x="1149" y="4642"/>
                </a:lnTo>
                <a:lnTo>
                  <a:pt x="1149" y="4622"/>
                </a:lnTo>
                <a:lnTo>
                  <a:pt x="1153" y="4590"/>
                </a:lnTo>
                <a:lnTo>
                  <a:pt x="1162" y="4566"/>
                </a:lnTo>
                <a:lnTo>
                  <a:pt x="1177" y="4549"/>
                </a:lnTo>
                <a:lnTo>
                  <a:pt x="1188" y="4545"/>
                </a:lnTo>
                <a:lnTo>
                  <a:pt x="1154" y="4516"/>
                </a:lnTo>
                <a:lnTo>
                  <a:pt x="1139" y="4499"/>
                </a:lnTo>
                <a:lnTo>
                  <a:pt x="1111" y="4462"/>
                </a:lnTo>
                <a:lnTo>
                  <a:pt x="1075" y="4396"/>
                </a:lnTo>
                <a:lnTo>
                  <a:pt x="1054" y="4343"/>
                </a:lnTo>
                <a:lnTo>
                  <a:pt x="1032" y="4291"/>
                </a:lnTo>
                <a:lnTo>
                  <a:pt x="1013" y="4238"/>
                </a:lnTo>
                <a:lnTo>
                  <a:pt x="995" y="4185"/>
                </a:lnTo>
                <a:lnTo>
                  <a:pt x="977" y="4132"/>
                </a:lnTo>
                <a:lnTo>
                  <a:pt x="961" y="4078"/>
                </a:lnTo>
                <a:lnTo>
                  <a:pt x="946" y="4025"/>
                </a:lnTo>
                <a:lnTo>
                  <a:pt x="930" y="3971"/>
                </a:lnTo>
                <a:lnTo>
                  <a:pt x="915" y="3917"/>
                </a:lnTo>
                <a:lnTo>
                  <a:pt x="901" y="3862"/>
                </a:lnTo>
                <a:lnTo>
                  <a:pt x="887" y="3807"/>
                </a:lnTo>
                <a:lnTo>
                  <a:pt x="874" y="3749"/>
                </a:lnTo>
                <a:lnTo>
                  <a:pt x="860" y="3692"/>
                </a:lnTo>
                <a:lnTo>
                  <a:pt x="846" y="3634"/>
                </a:lnTo>
                <a:lnTo>
                  <a:pt x="831" y="3575"/>
                </a:lnTo>
                <a:lnTo>
                  <a:pt x="817" y="3513"/>
                </a:lnTo>
                <a:lnTo>
                  <a:pt x="565" y="3901"/>
                </a:lnTo>
                <a:lnTo>
                  <a:pt x="468" y="4097"/>
                </a:lnTo>
                <a:lnTo>
                  <a:pt x="462" y="4100"/>
                </a:lnTo>
                <a:lnTo>
                  <a:pt x="450" y="4109"/>
                </a:lnTo>
                <a:lnTo>
                  <a:pt x="428" y="4156"/>
                </a:lnTo>
                <a:lnTo>
                  <a:pt x="390" y="4252"/>
                </a:lnTo>
                <a:lnTo>
                  <a:pt x="311" y="4388"/>
                </a:lnTo>
                <a:lnTo>
                  <a:pt x="273" y="4370"/>
                </a:lnTo>
                <a:lnTo>
                  <a:pt x="190" y="4350"/>
                </a:lnTo>
                <a:lnTo>
                  <a:pt x="109" y="4317"/>
                </a:lnTo>
                <a:lnTo>
                  <a:pt x="103" y="4314"/>
                </a:lnTo>
                <a:lnTo>
                  <a:pt x="88" y="4301"/>
                </a:lnTo>
                <a:lnTo>
                  <a:pt x="73" y="4277"/>
                </a:lnTo>
                <a:lnTo>
                  <a:pt x="64" y="4246"/>
                </a:lnTo>
                <a:lnTo>
                  <a:pt x="60" y="4220"/>
                </a:lnTo>
                <a:lnTo>
                  <a:pt x="58" y="4161"/>
                </a:lnTo>
                <a:lnTo>
                  <a:pt x="55" y="4132"/>
                </a:lnTo>
                <a:lnTo>
                  <a:pt x="43" y="4082"/>
                </a:lnTo>
                <a:lnTo>
                  <a:pt x="35" y="4061"/>
                </a:lnTo>
                <a:lnTo>
                  <a:pt x="25" y="4043"/>
                </a:lnTo>
                <a:lnTo>
                  <a:pt x="13" y="4029"/>
                </a:lnTo>
                <a:lnTo>
                  <a:pt x="0" y="4019"/>
                </a:lnTo>
                <a:lnTo>
                  <a:pt x="4" y="3970"/>
                </a:lnTo>
                <a:lnTo>
                  <a:pt x="11" y="3953"/>
                </a:lnTo>
                <a:lnTo>
                  <a:pt x="19" y="3941"/>
                </a:lnTo>
                <a:lnTo>
                  <a:pt x="53" y="3922"/>
                </a:lnTo>
                <a:lnTo>
                  <a:pt x="78" y="3901"/>
                </a:lnTo>
                <a:lnTo>
                  <a:pt x="92" y="3882"/>
                </a:lnTo>
                <a:lnTo>
                  <a:pt x="103" y="3846"/>
                </a:lnTo>
                <a:lnTo>
                  <a:pt x="114" y="3810"/>
                </a:lnTo>
                <a:lnTo>
                  <a:pt x="127" y="3772"/>
                </a:lnTo>
                <a:lnTo>
                  <a:pt x="141" y="3734"/>
                </a:lnTo>
                <a:lnTo>
                  <a:pt x="155" y="3694"/>
                </a:lnTo>
                <a:lnTo>
                  <a:pt x="170" y="3655"/>
                </a:lnTo>
                <a:lnTo>
                  <a:pt x="187" y="3615"/>
                </a:lnTo>
                <a:lnTo>
                  <a:pt x="204" y="3574"/>
                </a:lnTo>
                <a:lnTo>
                  <a:pt x="240" y="3491"/>
                </a:lnTo>
                <a:lnTo>
                  <a:pt x="280" y="3406"/>
                </a:lnTo>
                <a:lnTo>
                  <a:pt x="320" y="3322"/>
                </a:lnTo>
                <a:lnTo>
                  <a:pt x="362" y="3237"/>
                </a:lnTo>
                <a:lnTo>
                  <a:pt x="404" y="3152"/>
                </a:lnTo>
                <a:lnTo>
                  <a:pt x="447" y="3069"/>
                </a:lnTo>
                <a:lnTo>
                  <a:pt x="490" y="2986"/>
                </a:lnTo>
                <a:lnTo>
                  <a:pt x="532" y="2907"/>
                </a:lnTo>
                <a:lnTo>
                  <a:pt x="572" y="2828"/>
                </a:lnTo>
                <a:lnTo>
                  <a:pt x="611" y="2754"/>
                </a:lnTo>
                <a:lnTo>
                  <a:pt x="647" y="2684"/>
                </a:lnTo>
                <a:lnTo>
                  <a:pt x="681" y="2618"/>
                </a:lnTo>
                <a:lnTo>
                  <a:pt x="701" y="2549"/>
                </a:lnTo>
                <a:lnTo>
                  <a:pt x="751" y="2430"/>
                </a:lnTo>
                <a:lnTo>
                  <a:pt x="758" y="2423"/>
                </a:lnTo>
                <a:lnTo>
                  <a:pt x="762" y="2415"/>
                </a:lnTo>
                <a:lnTo>
                  <a:pt x="768" y="2410"/>
                </a:lnTo>
                <a:lnTo>
                  <a:pt x="779" y="2404"/>
                </a:lnTo>
                <a:lnTo>
                  <a:pt x="792" y="2368"/>
                </a:lnTo>
                <a:lnTo>
                  <a:pt x="802" y="2352"/>
                </a:lnTo>
                <a:lnTo>
                  <a:pt x="806" y="2349"/>
                </a:lnTo>
                <a:lnTo>
                  <a:pt x="817" y="2345"/>
                </a:lnTo>
                <a:lnTo>
                  <a:pt x="822" y="2342"/>
                </a:lnTo>
                <a:lnTo>
                  <a:pt x="828" y="2340"/>
                </a:lnTo>
                <a:lnTo>
                  <a:pt x="860" y="2345"/>
                </a:lnTo>
                <a:lnTo>
                  <a:pt x="916" y="2372"/>
                </a:lnTo>
                <a:lnTo>
                  <a:pt x="993" y="2423"/>
                </a:lnTo>
                <a:lnTo>
                  <a:pt x="1129" y="2209"/>
                </a:lnTo>
                <a:lnTo>
                  <a:pt x="1227" y="1976"/>
                </a:lnTo>
                <a:lnTo>
                  <a:pt x="1479" y="1567"/>
                </a:lnTo>
                <a:lnTo>
                  <a:pt x="1502" y="1546"/>
                </a:lnTo>
                <a:lnTo>
                  <a:pt x="1518" y="1527"/>
                </a:lnTo>
                <a:lnTo>
                  <a:pt x="1520" y="1515"/>
                </a:lnTo>
                <a:lnTo>
                  <a:pt x="1522" y="1507"/>
                </a:lnTo>
                <a:lnTo>
                  <a:pt x="1520" y="1497"/>
                </a:lnTo>
                <a:lnTo>
                  <a:pt x="1518" y="1490"/>
                </a:lnTo>
                <a:lnTo>
                  <a:pt x="1616" y="1313"/>
                </a:lnTo>
                <a:lnTo>
                  <a:pt x="2004" y="710"/>
                </a:lnTo>
                <a:lnTo>
                  <a:pt x="2024" y="555"/>
                </a:lnTo>
                <a:lnTo>
                  <a:pt x="2038" y="542"/>
                </a:lnTo>
                <a:lnTo>
                  <a:pt x="2055" y="533"/>
                </a:lnTo>
                <a:lnTo>
                  <a:pt x="2071" y="528"/>
                </a:lnTo>
                <a:lnTo>
                  <a:pt x="2091" y="529"/>
                </a:lnTo>
                <a:lnTo>
                  <a:pt x="2111" y="534"/>
                </a:lnTo>
                <a:lnTo>
                  <a:pt x="2134" y="542"/>
                </a:lnTo>
                <a:lnTo>
                  <a:pt x="2180" y="574"/>
                </a:lnTo>
                <a:lnTo>
                  <a:pt x="2297" y="750"/>
                </a:lnTo>
                <a:lnTo>
                  <a:pt x="2297" y="827"/>
                </a:lnTo>
                <a:lnTo>
                  <a:pt x="2290" y="835"/>
                </a:lnTo>
                <a:lnTo>
                  <a:pt x="2287" y="852"/>
                </a:lnTo>
                <a:lnTo>
                  <a:pt x="2287" y="866"/>
                </a:lnTo>
                <a:lnTo>
                  <a:pt x="2290" y="879"/>
                </a:lnTo>
                <a:lnTo>
                  <a:pt x="2297" y="885"/>
                </a:lnTo>
                <a:lnTo>
                  <a:pt x="1984" y="1313"/>
                </a:lnTo>
                <a:lnTo>
                  <a:pt x="1771" y="1644"/>
                </a:lnTo>
                <a:lnTo>
                  <a:pt x="1732" y="1684"/>
                </a:lnTo>
                <a:lnTo>
                  <a:pt x="1285" y="2676"/>
                </a:lnTo>
                <a:lnTo>
                  <a:pt x="1289" y="2704"/>
                </a:lnTo>
                <a:lnTo>
                  <a:pt x="1288" y="2718"/>
                </a:lnTo>
                <a:lnTo>
                  <a:pt x="1283" y="2734"/>
                </a:lnTo>
                <a:lnTo>
                  <a:pt x="1268" y="2763"/>
                </a:lnTo>
                <a:lnTo>
                  <a:pt x="1245" y="2793"/>
                </a:lnTo>
                <a:lnTo>
                  <a:pt x="1245" y="3026"/>
                </a:lnTo>
                <a:lnTo>
                  <a:pt x="1265" y="3552"/>
                </a:lnTo>
                <a:lnTo>
                  <a:pt x="1274" y="3560"/>
                </a:lnTo>
                <a:lnTo>
                  <a:pt x="1285" y="3577"/>
                </a:lnTo>
                <a:lnTo>
                  <a:pt x="1289" y="3585"/>
                </a:lnTo>
                <a:lnTo>
                  <a:pt x="1290" y="3593"/>
                </a:lnTo>
                <a:lnTo>
                  <a:pt x="1290" y="3599"/>
                </a:lnTo>
                <a:lnTo>
                  <a:pt x="1289" y="3600"/>
                </a:lnTo>
                <a:lnTo>
                  <a:pt x="1289" y="3603"/>
                </a:lnTo>
                <a:lnTo>
                  <a:pt x="1285" y="3611"/>
                </a:lnTo>
                <a:lnTo>
                  <a:pt x="1290" y="3668"/>
                </a:lnTo>
                <a:lnTo>
                  <a:pt x="1304" y="3727"/>
                </a:lnTo>
                <a:lnTo>
                  <a:pt x="1402" y="3492"/>
                </a:lnTo>
                <a:lnTo>
                  <a:pt x="1537" y="3260"/>
                </a:lnTo>
                <a:lnTo>
                  <a:pt x="1546" y="3312"/>
                </a:lnTo>
                <a:lnTo>
                  <a:pt x="1548" y="3327"/>
                </a:lnTo>
                <a:lnTo>
                  <a:pt x="1544" y="3353"/>
                </a:lnTo>
                <a:lnTo>
                  <a:pt x="1543" y="3359"/>
                </a:lnTo>
                <a:lnTo>
                  <a:pt x="1542" y="3365"/>
                </a:lnTo>
                <a:lnTo>
                  <a:pt x="1537" y="3377"/>
                </a:lnTo>
                <a:lnTo>
                  <a:pt x="1528" y="3389"/>
                </a:lnTo>
                <a:lnTo>
                  <a:pt x="1515" y="3416"/>
                </a:lnTo>
                <a:lnTo>
                  <a:pt x="1510" y="3440"/>
                </a:lnTo>
                <a:lnTo>
                  <a:pt x="1511" y="3460"/>
                </a:lnTo>
                <a:lnTo>
                  <a:pt x="1512" y="3483"/>
                </a:lnTo>
                <a:lnTo>
                  <a:pt x="1511" y="3507"/>
                </a:lnTo>
                <a:lnTo>
                  <a:pt x="1510" y="3532"/>
                </a:lnTo>
                <a:lnTo>
                  <a:pt x="1508" y="3585"/>
                </a:lnTo>
                <a:lnTo>
                  <a:pt x="1504" y="3639"/>
                </a:lnTo>
                <a:lnTo>
                  <a:pt x="1500" y="3691"/>
                </a:lnTo>
                <a:lnTo>
                  <a:pt x="1499" y="3740"/>
                </a:lnTo>
                <a:lnTo>
                  <a:pt x="1500" y="3762"/>
                </a:lnTo>
                <a:lnTo>
                  <a:pt x="1501" y="3781"/>
                </a:lnTo>
                <a:lnTo>
                  <a:pt x="1504" y="3799"/>
                </a:lnTo>
                <a:lnTo>
                  <a:pt x="1508" y="3814"/>
                </a:lnTo>
                <a:lnTo>
                  <a:pt x="1517" y="3867"/>
                </a:lnTo>
                <a:lnTo>
                  <a:pt x="1517" y="3874"/>
                </a:lnTo>
                <a:lnTo>
                  <a:pt x="1537" y="4038"/>
                </a:lnTo>
                <a:lnTo>
                  <a:pt x="1581" y="3984"/>
                </a:lnTo>
                <a:lnTo>
                  <a:pt x="1591" y="3961"/>
                </a:lnTo>
                <a:lnTo>
                  <a:pt x="1595" y="3950"/>
                </a:lnTo>
                <a:lnTo>
                  <a:pt x="1597" y="3941"/>
                </a:lnTo>
                <a:lnTo>
                  <a:pt x="1621" y="3886"/>
                </a:lnTo>
                <a:lnTo>
                  <a:pt x="1630" y="3871"/>
                </a:lnTo>
                <a:lnTo>
                  <a:pt x="1648" y="3833"/>
                </a:lnTo>
                <a:lnTo>
                  <a:pt x="1654" y="3825"/>
                </a:lnTo>
                <a:lnTo>
                  <a:pt x="1869" y="3484"/>
                </a:lnTo>
                <a:lnTo>
                  <a:pt x="1912" y="3419"/>
                </a:lnTo>
                <a:lnTo>
                  <a:pt x="1919" y="3406"/>
                </a:lnTo>
                <a:lnTo>
                  <a:pt x="1927" y="3395"/>
                </a:lnTo>
                <a:lnTo>
                  <a:pt x="1932" y="3384"/>
                </a:lnTo>
                <a:lnTo>
                  <a:pt x="1938" y="3377"/>
                </a:lnTo>
                <a:lnTo>
                  <a:pt x="1941" y="3369"/>
                </a:lnTo>
                <a:lnTo>
                  <a:pt x="1944" y="3363"/>
                </a:lnTo>
                <a:lnTo>
                  <a:pt x="1945" y="3359"/>
                </a:lnTo>
                <a:lnTo>
                  <a:pt x="1946" y="3357"/>
                </a:lnTo>
                <a:lnTo>
                  <a:pt x="1972" y="3321"/>
                </a:lnTo>
                <a:lnTo>
                  <a:pt x="1996" y="3285"/>
                </a:lnTo>
                <a:lnTo>
                  <a:pt x="2017" y="3251"/>
                </a:lnTo>
                <a:lnTo>
                  <a:pt x="2038" y="3217"/>
                </a:lnTo>
                <a:lnTo>
                  <a:pt x="2076" y="3152"/>
                </a:lnTo>
                <a:lnTo>
                  <a:pt x="2113" y="3091"/>
                </a:lnTo>
                <a:lnTo>
                  <a:pt x="2132" y="3061"/>
                </a:lnTo>
                <a:lnTo>
                  <a:pt x="2152" y="3033"/>
                </a:lnTo>
                <a:lnTo>
                  <a:pt x="2172" y="3004"/>
                </a:lnTo>
                <a:lnTo>
                  <a:pt x="2193" y="2976"/>
                </a:lnTo>
                <a:lnTo>
                  <a:pt x="2216" y="2949"/>
                </a:lnTo>
                <a:lnTo>
                  <a:pt x="2240" y="2922"/>
                </a:lnTo>
                <a:lnTo>
                  <a:pt x="2267" y="2896"/>
                </a:lnTo>
                <a:lnTo>
                  <a:pt x="2297" y="2870"/>
                </a:lnTo>
                <a:lnTo>
                  <a:pt x="2355" y="2715"/>
                </a:lnTo>
                <a:lnTo>
                  <a:pt x="2452" y="2559"/>
                </a:lnTo>
                <a:lnTo>
                  <a:pt x="2317" y="2521"/>
                </a:lnTo>
                <a:lnTo>
                  <a:pt x="2307" y="2520"/>
                </a:lnTo>
                <a:lnTo>
                  <a:pt x="2300" y="2520"/>
                </a:lnTo>
                <a:lnTo>
                  <a:pt x="2287" y="2516"/>
                </a:lnTo>
                <a:lnTo>
                  <a:pt x="2283" y="2516"/>
                </a:lnTo>
                <a:lnTo>
                  <a:pt x="2260" y="2508"/>
                </a:lnTo>
                <a:lnTo>
                  <a:pt x="2247" y="2505"/>
                </a:lnTo>
                <a:lnTo>
                  <a:pt x="2206" y="2486"/>
                </a:lnTo>
                <a:lnTo>
                  <a:pt x="2160" y="2461"/>
                </a:lnTo>
                <a:lnTo>
                  <a:pt x="2083" y="2435"/>
                </a:lnTo>
                <a:lnTo>
                  <a:pt x="2052" y="2417"/>
                </a:lnTo>
                <a:lnTo>
                  <a:pt x="2029" y="2398"/>
                </a:lnTo>
                <a:lnTo>
                  <a:pt x="2009" y="2374"/>
                </a:lnTo>
                <a:lnTo>
                  <a:pt x="2001" y="2360"/>
                </a:lnTo>
                <a:lnTo>
                  <a:pt x="1990" y="2333"/>
                </a:lnTo>
                <a:lnTo>
                  <a:pt x="1984" y="2302"/>
                </a:lnTo>
                <a:lnTo>
                  <a:pt x="1984" y="2287"/>
                </a:lnTo>
                <a:lnTo>
                  <a:pt x="1981" y="2262"/>
                </a:lnTo>
                <a:lnTo>
                  <a:pt x="1982" y="2239"/>
                </a:lnTo>
                <a:lnTo>
                  <a:pt x="1985" y="2217"/>
                </a:lnTo>
                <a:lnTo>
                  <a:pt x="2005" y="2178"/>
                </a:lnTo>
                <a:lnTo>
                  <a:pt x="2039" y="2144"/>
                </a:lnTo>
                <a:lnTo>
                  <a:pt x="2063" y="2130"/>
                </a:lnTo>
                <a:lnTo>
                  <a:pt x="2569" y="1917"/>
                </a:lnTo>
                <a:lnTo>
                  <a:pt x="2861" y="1742"/>
                </a:lnTo>
                <a:lnTo>
                  <a:pt x="2977" y="1644"/>
                </a:lnTo>
                <a:lnTo>
                  <a:pt x="3114" y="1548"/>
                </a:lnTo>
                <a:lnTo>
                  <a:pt x="3345" y="1442"/>
                </a:lnTo>
                <a:lnTo>
                  <a:pt x="3354" y="1441"/>
                </a:lnTo>
                <a:lnTo>
                  <a:pt x="3364" y="1442"/>
                </a:lnTo>
                <a:lnTo>
                  <a:pt x="3382" y="1446"/>
                </a:lnTo>
                <a:lnTo>
                  <a:pt x="3390" y="1452"/>
                </a:lnTo>
                <a:lnTo>
                  <a:pt x="3400" y="1459"/>
                </a:lnTo>
                <a:lnTo>
                  <a:pt x="3416" y="1475"/>
                </a:lnTo>
                <a:lnTo>
                  <a:pt x="3432" y="1499"/>
                </a:lnTo>
                <a:lnTo>
                  <a:pt x="3464" y="1567"/>
                </a:lnTo>
                <a:lnTo>
                  <a:pt x="3529" y="1765"/>
                </a:lnTo>
                <a:lnTo>
                  <a:pt x="3535" y="1787"/>
                </a:lnTo>
                <a:close/>
                <a:moveTo>
                  <a:pt x="6017" y="2342"/>
                </a:moveTo>
                <a:lnTo>
                  <a:pt x="6020" y="2409"/>
                </a:lnTo>
                <a:lnTo>
                  <a:pt x="6099" y="2510"/>
                </a:lnTo>
                <a:lnTo>
                  <a:pt x="6106" y="2520"/>
                </a:lnTo>
                <a:lnTo>
                  <a:pt x="6126" y="2559"/>
                </a:lnTo>
                <a:lnTo>
                  <a:pt x="6137" y="2594"/>
                </a:lnTo>
                <a:lnTo>
                  <a:pt x="6138" y="2611"/>
                </a:lnTo>
                <a:lnTo>
                  <a:pt x="6137" y="2627"/>
                </a:lnTo>
                <a:lnTo>
                  <a:pt x="6137" y="2751"/>
                </a:lnTo>
                <a:lnTo>
                  <a:pt x="6121" y="2805"/>
                </a:lnTo>
                <a:lnTo>
                  <a:pt x="6105" y="2857"/>
                </a:lnTo>
                <a:lnTo>
                  <a:pt x="6090" y="2907"/>
                </a:lnTo>
                <a:lnTo>
                  <a:pt x="6075" y="2955"/>
                </a:lnTo>
                <a:lnTo>
                  <a:pt x="6061" y="3003"/>
                </a:lnTo>
                <a:lnTo>
                  <a:pt x="6048" y="3050"/>
                </a:lnTo>
                <a:lnTo>
                  <a:pt x="6035" y="3096"/>
                </a:lnTo>
                <a:lnTo>
                  <a:pt x="6024" y="3142"/>
                </a:lnTo>
                <a:lnTo>
                  <a:pt x="6013" y="3187"/>
                </a:lnTo>
                <a:lnTo>
                  <a:pt x="6003" y="3234"/>
                </a:lnTo>
                <a:lnTo>
                  <a:pt x="5995" y="3280"/>
                </a:lnTo>
                <a:lnTo>
                  <a:pt x="5988" y="3328"/>
                </a:lnTo>
                <a:lnTo>
                  <a:pt x="5982" y="3377"/>
                </a:lnTo>
                <a:lnTo>
                  <a:pt x="5978" y="3426"/>
                </a:lnTo>
                <a:lnTo>
                  <a:pt x="5976" y="3478"/>
                </a:lnTo>
                <a:lnTo>
                  <a:pt x="5975" y="3532"/>
                </a:lnTo>
                <a:lnTo>
                  <a:pt x="5999" y="3718"/>
                </a:lnTo>
                <a:lnTo>
                  <a:pt x="6007" y="3720"/>
                </a:lnTo>
                <a:lnTo>
                  <a:pt x="6008" y="3720"/>
                </a:lnTo>
                <a:lnTo>
                  <a:pt x="6010" y="3721"/>
                </a:lnTo>
                <a:lnTo>
                  <a:pt x="6020" y="3724"/>
                </a:lnTo>
                <a:lnTo>
                  <a:pt x="6027" y="3724"/>
                </a:lnTo>
                <a:lnTo>
                  <a:pt x="6039" y="3722"/>
                </a:lnTo>
                <a:lnTo>
                  <a:pt x="6050" y="3718"/>
                </a:lnTo>
                <a:lnTo>
                  <a:pt x="6051" y="3718"/>
                </a:lnTo>
                <a:lnTo>
                  <a:pt x="6062" y="3709"/>
                </a:lnTo>
                <a:lnTo>
                  <a:pt x="6070" y="3699"/>
                </a:lnTo>
                <a:lnTo>
                  <a:pt x="6078" y="3685"/>
                </a:lnTo>
                <a:lnTo>
                  <a:pt x="6086" y="3668"/>
                </a:lnTo>
                <a:lnTo>
                  <a:pt x="6128" y="3627"/>
                </a:lnTo>
                <a:lnTo>
                  <a:pt x="6168" y="3586"/>
                </a:lnTo>
                <a:lnTo>
                  <a:pt x="6204" y="3546"/>
                </a:lnTo>
                <a:lnTo>
                  <a:pt x="6239" y="3507"/>
                </a:lnTo>
                <a:lnTo>
                  <a:pt x="6270" y="3468"/>
                </a:lnTo>
                <a:lnTo>
                  <a:pt x="6302" y="3429"/>
                </a:lnTo>
                <a:lnTo>
                  <a:pt x="6332" y="3388"/>
                </a:lnTo>
                <a:lnTo>
                  <a:pt x="6361" y="3349"/>
                </a:lnTo>
                <a:lnTo>
                  <a:pt x="6420" y="3268"/>
                </a:lnTo>
                <a:lnTo>
                  <a:pt x="6480" y="3183"/>
                </a:lnTo>
                <a:lnTo>
                  <a:pt x="6512" y="3140"/>
                </a:lnTo>
                <a:lnTo>
                  <a:pt x="6546" y="3094"/>
                </a:lnTo>
                <a:lnTo>
                  <a:pt x="6581" y="3048"/>
                </a:lnTo>
                <a:lnTo>
                  <a:pt x="6619" y="3000"/>
                </a:lnTo>
                <a:lnTo>
                  <a:pt x="6659" y="2940"/>
                </a:lnTo>
                <a:lnTo>
                  <a:pt x="6696" y="2898"/>
                </a:lnTo>
                <a:lnTo>
                  <a:pt x="6702" y="2895"/>
                </a:lnTo>
                <a:lnTo>
                  <a:pt x="6705" y="2892"/>
                </a:lnTo>
                <a:lnTo>
                  <a:pt x="6714" y="2889"/>
                </a:lnTo>
                <a:lnTo>
                  <a:pt x="6718" y="2889"/>
                </a:lnTo>
                <a:lnTo>
                  <a:pt x="6734" y="2894"/>
                </a:lnTo>
                <a:lnTo>
                  <a:pt x="6758" y="2906"/>
                </a:lnTo>
                <a:lnTo>
                  <a:pt x="6767" y="2913"/>
                </a:lnTo>
                <a:lnTo>
                  <a:pt x="6761" y="2925"/>
                </a:lnTo>
                <a:lnTo>
                  <a:pt x="6753" y="2946"/>
                </a:lnTo>
                <a:lnTo>
                  <a:pt x="6750" y="2964"/>
                </a:lnTo>
                <a:lnTo>
                  <a:pt x="6752" y="2980"/>
                </a:lnTo>
                <a:lnTo>
                  <a:pt x="6755" y="2987"/>
                </a:lnTo>
                <a:lnTo>
                  <a:pt x="6755" y="3124"/>
                </a:lnTo>
                <a:lnTo>
                  <a:pt x="6759" y="3132"/>
                </a:lnTo>
                <a:lnTo>
                  <a:pt x="6764" y="3141"/>
                </a:lnTo>
                <a:lnTo>
                  <a:pt x="6767" y="3154"/>
                </a:lnTo>
                <a:lnTo>
                  <a:pt x="6765" y="3160"/>
                </a:lnTo>
                <a:lnTo>
                  <a:pt x="6764" y="3162"/>
                </a:lnTo>
                <a:lnTo>
                  <a:pt x="6764" y="3165"/>
                </a:lnTo>
                <a:lnTo>
                  <a:pt x="6759" y="3169"/>
                </a:lnTo>
                <a:lnTo>
                  <a:pt x="6755" y="3173"/>
                </a:lnTo>
                <a:lnTo>
                  <a:pt x="6765" y="3245"/>
                </a:lnTo>
                <a:lnTo>
                  <a:pt x="6757" y="3315"/>
                </a:lnTo>
                <a:lnTo>
                  <a:pt x="6748" y="3348"/>
                </a:lnTo>
                <a:lnTo>
                  <a:pt x="6746" y="3350"/>
                </a:lnTo>
                <a:lnTo>
                  <a:pt x="6733" y="3382"/>
                </a:lnTo>
                <a:lnTo>
                  <a:pt x="6693" y="3446"/>
                </a:lnTo>
                <a:lnTo>
                  <a:pt x="6643" y="3569"/>
                </a:lnTo>
                <a:lnTo>
                  <a:pt x="6582" y="3681"/>
                </a:lnTo>
                <a:lnTo>
                  <a:pt x="6458" y="3854"/>
                </a:lnTo>
                <a:lnTo>
                  <a:pt x="6334" y="4004"/>
                </a:lnTo>
                <a:lnTo>
                  <a:pt x="6326" y="4007"/>
                </a:lnTo>
                <a:lnTo>
                  <a:pt x="6322" y="4009"/>
                </a:lnTo>
                <a:lnTo>
                  <a:pt x="6319" y="4013"/>
                </a:lnTo>
                <a:lnTo>
                  <a:pt x="6311" y="4023"/>
                </a:lnTo>
                <a:lnTo>
                  <a:pt x="6260" y="4102"/>
                </a:lnTo>
                <a:lnTo>
                  <a:pt x="6252" y="4109"/>
                </a:lnTo>
                <a:lnTo>
                  <a:pt x="6249" y="4113"/>
                </a:lnTo>
                <a:lnTo>
                  <a:pt x="6246" y="4116"/>
                </a:lnTo>
                <a:lnTo>
                  <a:pt x="6232" y="4127"/>
                </a:lnTo>
                <a:lnTo>
                  <a:pt x="6229" y="4129"/>
                </a:lnTo>
                <a:lnTo>
                  <a:pt x="6227" y="4129"/>
                </a:lnTo>
                <a:lnTo>
                  <a:pt x="6225" y="4131"/>
                </a:lnTo>
                <a:lnTo>
                  <a:pt x="6210" y="4137"/>
                </a:lnTo>
                <a:lnTo>
                  <a:pt x="6204" y="4139"/>
                </a:lnTo>
                <a:lnTo>
                  <a:pt x="6189" y="4139"/>
                </a:lnTo>
                <a:lnTo>
                  <a:pt x="6187" y="4140"/>
                </a:lnTo>
                <a:lnTo>
                  <a:pt x="6171" y="4139"/>
                </a:lnTo>
                <a:lnTo>
                  <a:pt x="6165" y="4137"/>
                </a:lnTo>
                <a:lnTo>
                  <a:pt x="6161" y="4137"/>
                </a:lnTo>
                <a:lnTo>
                  <a:pt x="6153" y="4134"/>
                </a:lnTo>
                <a:lnTo>
                  <a:pt x="6149" y="4132"/>
                </a:lnTo>
                <a:lnTo>
                  <a:pt x="6147" y="4132"/>
                </a:lnTo>
                <a:lnTo>
                  <a:pt x="6068" y="4090"/>
                </a:lnTo>
                <a:lnTo>
                  <a:pt x="6008" y="4052"/>
                </a:lnTo>
                <a:lnTo>
                  <a:pt x="5937" y="3992"/>
                </a:lnTo>
                <a:lnTo>
                  <a:pt x="5863" y="3906"/>
                </a:lnTo>
                <a:lnTo>
                  <a:pt x="5816" y="3829"/>
                </a:lnTo>
                <a:lnTo>
                  <a:pt x="5787" y="3764"/>
                </a:lnTo>
                <a:lnTo>
                  <a:pt x="5755" y="3648"/>
                </a:lnTo>
                <a:lnTo>
                  <a:pt x="5739" y="3520"/>
                </a:lnTo>
                <a:lnTo>
                  <a:pt x="5714" y="3433"/>
                </a:lnTo>
                <a:lnTo>
                  <a:pt x="5801" y="2812"/>
                </a:lnTo>
                <a:lnTo>
                  <a:pt x="5864" y="2429"/>
                </a:lnTo>
                <a:lnTo>
                  <a:pt x="5861" y="2419"/>
                </a:lnTo>
                <a:lnTo>
                  <a:pt x="5857" y="2404"/>
                </a:lnTo>
                <a:lnTo>
                  <a:pt x="5857" y="2391"/>
                </a:lnTo>
                <a:lnTo>
                  <a:pt x="5861" y="2382"/>
                </a:lnTo>
                <a:lnTo>
                  <a:pt x="5864" y="2379"/>
                </a:lnTo>
                <a:lnTo>
                  <a:pt x="5867" y="2361"/>
                </a:lnTo>
                <a:lnTo>
                  <a:pt x="5867" y="2345"/>
                </a:lnTo>
                <a:lnTo>
                  <a:pt x="5865" y="2338"/>
                </a:lnTo>
                <a:lnTo>
                  <a:pt x="5862" y="2331"/>
                </a:lnTo>
                <a:lnTo>
                  <a:pt x="5851" y="2318"/>
                </a:lnTo>
                <a:lnTo>
                  <a:pt x="5855" y="2311"/>
                </a:lnTo>
                <a:lnTo>
                  <a:pt x="5862" y="2307"/>
                </a:lnTo>
                <a:lnTo>
                  <a:pt x="5880" y="2296"/>
                </a:lnTo>
                <a:lnTo>
                  <a:pt x="5894" y="2292"/>
                </a:lnTo>
                <a:lnTo>
                  <a:pt x="5921" y="2293"/>
                </a:lnTo>
                <a:lnTo>
                  <a:pt x="5963" y="2307"/>
                </a:lnTo>
                <a:lnTo>
                  <a:pt x="5988" y="2318"/>
                </a:lnTo>
                <a:lnTo>
                  <a:pt x="5989" y="2334"/>
                </a:lnTo>
                <a:lnTo>
                  <a:pt x="6017" y="2342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rgbClr val="690000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160"/>
          </a:p>
        </p:txBody>
      </p:sp>
    </p:spTree>
    <p:extLst>
      <p:ext uri="{BB962C8B-B14F-4D97-AF65-F5344CB8AC3E}">
        <p14:creationId xmlns:p14="http://schemas.microsoft.com/office/powerpoint/2010/main" val="2512329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86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860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60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6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6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6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6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6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5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56" presetID="6" presetClass="emph" presetSubtype="0" decel="453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1250" fill="hold"/>
                                        <p:tgtEl>
                                          <p:spTgt spid="86029"/>
                                        </p:tgtEl>
                                      </p:cBhvr>
                                      <p:by x="180000" y="18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250"/>
                                        <p:tgtEl>
                                          <p:spTgt spid="86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0" grpId="0" autoUpdateAnimBg="0"/>
      <p:bldP spid="86026" grpId="0" animBg="1"/>
      <p:bldP spid="86029" grpId="0" animBg="1"/>
      <p:bldP spid="86029" grpId="1" animBg="1"/>
      <p:bldP spid="86029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 txBox="1">
            <a:spLocks noChangeArrowheads="1"/>
          </p:cNvSpPr>
          <p:nvPr/>
        </p:nvSpPr>
        <p:spPr bwMode="auto">
          <a:xfrm>
            <a:off x="1927861" y="3188970"/>
            <a:ext cx="8454390" cy="1882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zh-CN" altLang="en-US" sz="240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一般而言，中央委员会全体会议由中央政治局召集，一般每年举行一次，五年内一般举行七次。四中全会惯例以党建为主题，</a:t>
            </a:r>
            <a:r>
              <a:rPr lang="zh-CN" altLang="en-US" sz="336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十八届四中全会首次以依法治国为主题。</a:t>
            </a:r>
            <a:endParaRPr lang="zh-CN" altLang="en-US" sz="384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1" name="TextBox 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7604760" y="577216"/>
            <a:ext cx="3830956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160" b="1">
                <a:solidFill>
                  <a:srgbClr val="8E1F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一，十八届四中全会背景介绍</a:t>
            </a:r>
          </a:p>
        </p:txBody>
      </p:sp>
      <p:pic>
        <p:nvPicPr>
          <p:cNvPr id="32772" name="Picture 2" descr="C:\Users\PC\Desktop\zqq\image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9" t="29688"/>
          <a:stretch>
            <a:fillRect/>
          </a:stretch>
        </p:blipFill>
        <p:spPr bwMode="auto">
          <a:xfrm>
            <a:off x="7078980" y="4629151"/>
            <a:ext cx="450342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Freeform 8"/>
          <p:cNvSpPr>
            <a:spLocks noEditPoints="1" noChangeArrowheads="1"/>
          </p:cNvSpPr>
          <p:nvPr/>
        </p:nvSpPr>
        <p:spPr bwMode="auto">
          <a:xfrm>
            <a:off x="5318761" y="1722120"/>
            <a:ext cx="4865370" cy="1400176"/>
          </a:xfrm>
          <a:custGeom>
            <a:avLst/>
            <a:gdLst>
              <a:gd name="T0" fmla="*/ 2147483646 w 17750"/>
              <a:gd name="T1" fmla="*/ 2147483646 h 5110"/>
              <a:gd name="T2" fmla="*/ 2147483646 w 17750"/>
              <a:gd name="T3" fmla="*/ 2147483646 h 5110"/>
              <a:gd name="T4" fmla="*/ 2147483646 w 17750"/>
              <a:gd name="T5" fmla="*/ 2147483646 h 5110"/>
              <a:gd name="T6" fmla="*/ 2147483646 w 17750"/>
              <a:gd name="T7" fmla="*/ 2147483646 h 5110"/>
              <a:gd name="T8" fmla="*/ 2147483646 w 17750"/>
              <a:gd name="T9" fmla="*/ 2147483646 h 5110"/>
              <a:gd name="T10" fmla="*/ 2147483646 w 17750"/>
              <a:gd name="T11" fmla="*/ 2147483646 h 5110"/>
              <a:gd name="T12" fmla="*/ 2147483646 w 17750"/>
              <a:gd name="T13" fmla="*/ 2147483646 h 5110"/>
              <a:gd name="T14" fmla="*/ 2147483646 w 17750"/>
              <a:gd name="T15" fmla="*/ 2147483646 h 5110"/>
              <a:gd name="T16" fmla="*/ 2147483646 w 17750"/>
              <a:gd name="T17" fmla="*/ 2147483646 h 5110"/>
              <a:gd name="T18" fmla="*/ 2147483646 w 17750"/>
              <a:gd name="T19" fmla="*/ 2147483646 h 5110"/>
              <a:gd name="T20" fmla="*/ 2147483646 w 17750"/>
              <a:gd name="T21" fmla="*/ 2147483646 h 5110"/>
              <a:gd name="T22" fmla="*/ 2147483646 w 17750"/>
              <a:gd name="T23" fmla="*/ 2147483646 h 5110"/>
              <a:gd name="T24" fmla="*/ 2147483646 w 17750"/>
              <a:gd name="T25" fmla="*/ 2147483646 h 5110"/>
              <a:gd name="T26" fmla="*/ 2147483646 w 17750"/>
              <a:gd name="T27" fmla="*/ 2147483646 h 5110"/>
              <a:gd name="T28" fmla="*/ 2147483646 w 17750"/>
              <a:gd name="T29" fmla="*/ 2147483646 h 5110"/>
              <a:gd name="T30" fmla="*/ 2147483646 w 17750"/>
              <a:gd name="T31" fmla="*/ 2147483646 h 5110"/>
              <a:gd name="T32" fmla="*/ 2147483646 w 17750"/>
              <a:gd name="T33" fmla="*/ 2147483646 h 5110"/>
              <a:gd name="T34" fmla="*/ 2147483646 w 17750"/>
              <a:gd name="T35" fmla="*/ 2147483646 h 5110"/>
              <a:gd name="T36" fmla="*/ 2147483646 w 17750"/>
              <a:gd name="T37" fmla="*/ 2147483646 h 5110"/>
              <a:gd name="T38" fmla="*/ 2147483646 w 17750"/>
              <a:gd name="T39" fmla="*/ 2147483646 h 5110"/>
              <a:gd name="T40" fmla="*/ 2147483646 w 17750"/>
              <a:gd name="T41" fmla="*/ 2147483646 h 5110"/>
              <a:gd name="T42" fmla="*/ 2147483646 w 17750"/>
              <a:gd name="T43" fmla="*/ 2147483646 h 5110"/>
              <a:gd name="T44" fmla="*/ 2147483646 w 17750"/>
              <a:gd name="T45" fmla="*/ 2147483646 h 5110"/>
              <a:gd name="T46" fmla="*/ 2147483646 w 17750"/>
              <a:gd name="T47" fmla="*/ 2147483646 h 5110"/>
              <a:gd name="T48" fmla="*/ 2147483646 w 17750"/>
              <a:gd name="T49" fmla="*/ 2147483646 h 5110"/>
              <a:gd name="T50" fmla="*/ 2147483646 w 17750"/>
              <a:gd name="T51" fmla="*/ 2147483646 h 5110"/>
              <a:gd name="T52" fmla="*/ 2147483646 w 17750"/>
              <a:gd name="T53" fmla="*/ 2147483646 h 5110"/>
              <a:gd name="T54" fmla="*/ 2147483646 w 17750"/>
              <a:gd name="T55" fmla="*/ 2147483646 h 5110"/>
              <a:gd name="T56" fmla="*/ 2147483646 w 17750"/>
              <a:gd name="T57" fmla="*/ 2147483646 h 5110"/>
              <a:gd name="T58" fmla="*/ 2147483646 w 17750"/>
              <a:gd name="T59" fmla="*/ 2147483646 h 5110"/>
              <a:gd name="T60" fmla="*/ 2147483646 w 17750"/>
              <a:gd name="T61" fmla="*/ 2147483646 h 5110"/>
              <a:gd name="T62" fmla="*/ 2147483646 w 17750"/>
              <a:gd name="T63" fmla="*/ 2147483646 h 5110"/>
              <a:gd name="T64" fmla="*/ 2147483646 w 17750"/>
              <a:gd name="T65" fmla="*/ 2147483646 h 5110"/>
              <a:gd name="T66" fmla="*/ 2147483646 w 17750"/>
              <a:gd name="T67" fmla="*/ 2147483646 h 5110"/>
              <a:gd name="T68" fmla="*/ 2147483646 w 17750"/>
              <a:gd name="T69" fmla="*/ 2147483646 h 5110"/>
              <a:gd name="T70" fmla="*/ 2147483646 w 17750"/>
              <a:gd name="T71" fmla="*/ 2147483646 h 5110"/>
              <a:gd name="T72" fmla="*/ 2147483646 w 17750"/>
              <a:gd name="T73" fmla="*/ 2147483646 h 5110"/>
              <a:gd name="T74" fmla="*/ 2147483646 w 17750"/>
              <a:gd name="T75" fmla="*/ 2147483646 h 5110"/>
              <a:gd name="T76" fmla="*/ 2147483646 w 17750"/>
              <a:gd name="T77" fmla="*/ 2147483646 h 5110"/>
              <a:gd name="T78" fmla="*/ 2147483646 w 17750"/>
              <a:gd name="T79" fmla="*/ 2147483646 h 5110"/>
              <a:gd name="T80" fmla="*/ 2147483646 w 17750"/>
              <a:gd name="T81" fmla="*/ 2147483646 h 5110"/>
              <a:gd name="T82" fmla="*/ 2147483646 w 17750"/>
              <a:gd name="T83" fmla="*/ 2147483646 h 5110"/>
              <a:gd name="T84" fmla="*/ 2147483646 w 17750"/>
              <a:gd name="T85" fmla="*/ 2147483646 h 5110"/>
              <a:gd name="T86" fmla="*/ 2147483646 w 17750"/>
              <a:gd name="T87" fmla="*/ 2147483646 h 5110"/>
              <a:gd name="T88" fmla="*/ 2147483646 w 17750"/>
              <a:gd name="T89" fmla="*/ 2147483646 h 5110"/>
              <a:gd name="T90" fmla="*/ 2147483646 w 17750"/>
              <a:gd name="T91" fmla="*/ 2147483646 h 5110"/>
              <a:gd name="T92" fmla="*/ 2147483646 w 17750"/>
              <a:gd name="T93" fmla="*/ 2147483646 h 5110"/>
              <a:gd name="T94" fmla="*/ 2147483646 w 17750"/>
              <a:gd name="T95" fmla="*/ 2147483646 h 5110"/>
              <a:gd name="T96" fmla="*/ 2147483646 w 17750"/>
              <a:gd name="T97" fmla="*/ 2147483646 h 5110"/>
              <a:gd name="T98" fmla="*/ 2147483646 w 17750"/>
              <a:gd name="T99" fmla="*/ 2147483646 h 5110"/>
              <a:gd name="T100" fmla="*/ 2147483646 w 17750"/>
              <a:gd name="T101" fmla="*/ 2147483646 h 5110"/>
              <a:gd name="T102" fmla="*/ 2147483646 w 17750"/>
              <a:gd name="T103" fmla="*/ 2147483646 h 5110"/>
              <a:gd name="T104" fmla="*/ 2147483646 w 17750"/>
              <a:gd name="T105" fmla="*/ 2147483646 h 5110"/>
              <a:gd name="T106" fmla="*/ 2147483646 w 17750"/>
              <a:gd name="T107" fmla="*/ 2147483646 h 5110"/>
              <a:gd name="T108" fmla="*/ 2147483646 w 17750"/>
              <a:gd name="T109" fmla="*/ 2147483646 h 5110"/>
              <a:gd name="T110" fmla="*/ 2147483646 w 17750"/>
              <a:gd name="T111" fmla="*/ 2147483646 h 5110"/>
              <a:gd name="T112" fmla="*/ 2147483646 w 17750"/>
              <a:gd name="T113" fmla="*/ 2147483646 h 5110"/>
              <a:gd name="T114" fmla="*/ 2147483646 w 17750"/>
              <a:gd name="T115" fmla="*/ 2147483646 h 5110"/>
              <a:gd name="T116" fmla="*/ 2147483646 w 17750"/>
              <a:gd name="T117" fmla="*/ 2147483646 h 5110"/>
              <a:gd name="T118" fmla="*/ 2147483646 w 17750"/>
              <a:gd name="T119" fmla="*/ 2147483646 h 5110"/>
              <a:gd name="T120" fmla="*/ 2147483646 w 17750"/>
              <a:gd name="T121" fmla="*/ 2147483646 h 5110"/>
              <a:gd name="T122" fmla="*/ 2147483646 w 17750"/>
              <a:gd name="T123" fmla="*/ 2147483646 h 5110"/>
              <a:gd name="T124" fmla="*/ 2147483646 w 17750"/>
              <a:gd name="T125" fmla="*/ 2147483646 h 511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7750"/>
              <a:gd name="T190" fmla="*/ 0 h 5110"/>
              <a:gd name="T191" fmla="*/ 17750 w 17750"/>
              <a:gd name="T192" fmla="*/ 5110 h 5110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7750" h="5110">
                <a:moveTo>
                  <a:pt x="3004" y="3107"/>
                </a:moveTo>
                <a:lnTo>
                  <a:pt x="2992" y="3110"/>
                </a:lnTo>
                <a:lnTo>
                  <a:pt x="2980" y="3116"/>
                </a:lnTo>
                <a:lnTo>
                  <a:pt x="2971" y="3124"/>
                </a:lnTo>
                <a:lnTo>
                  <a:pt x="2962" y="3135"/>
                </a:lnTo>
                <a:lnTo>
                  <a:pt x="2955" y="3152"/>
                </a:lnTo>
                <a:lnTo>
                  <a:pt x="2937" y="3294"/>
                </a:lnTo>
                <a:lnTo>
                  <a:pt x="2998" y="3907"/>
                </a:lnTo>
                <a:lnTo>
                  <a:pt x="3160" y="3825"/>
                </a:lnTo>
                <a:lnTo>
                  <a:pt x="3384" y="3660"/>
                </a:lnTo>
                <a:lnTo>
                  <a:pt x="3609" y="3539"/>
                </a:lnTo>
                <a:lnTo>
                  <a:pt x="3242" y="3233"/>
                </a:lnTo>
                <a:lnTo>
                  <a:pt x="3231" y="3232"/>
                </a:lnTo>
                <a:lnTo>
                  <a:pt x="3222" y="3229"/>
                </a:lnTo>
                <a:lnTo>
                  <a:pt x="3201" y="3217"/>
                </a:lnTo>
                <a:lnTo>
                  <a:pt x="3189" y="3208"/>
                </a:lnTo>
                <a:lnTo>
                  <a:pt x="3138" y="3144"/>
                </a:lnTo>
                <a:lnTo>
                  <a:pt x="3114" y="3127"/>
                </a:lnTo>
                <a:lnTo>
                  <a:pt x="3101" y="3118"/>
                </a:lnTo>
                <a:lnTo>
                  <a:pt x="3073" y="3111"/>
                </a:lnTo>
                <a:lnTo>
                  <a:pt x="3059" y="3111"/>
                </a:lnTo>
                <a:lnTo>
                  <a:pt x="3037" y="3107"/>
                </a:lnTo>
                <a:lnTo>
                  <a:pt x="3020" y="3104"/>
                </a:lnTo>
                <a:lnTo>
                  <a:pt x="3004" y="3107"/>
                </a:lnTo>
                <a:close/>
                <a:moveTo>
                  <a:pt x="12604" y="3337"/>
                </a:moveTo>
                <a:lnTo>
                  <a:pt x="12593" y="3322"/>
                </a:lnTo>
                <a:lnTo>
                  <a:pt x="12580" y="3310"/>
                </a:lnTo>
                <a:lnTo>
                  <a:pt x="12570" y="3304"/>
                </a:lnTo>
                <a:lnTo>
                  <a:pt x="12219" y="3447"/>
                </a:lnTo>
                <a:lnTo>
                  <a:pt x="12185" y="3481"/>
                </a:lnTo>
                <a:lnTo>
                  <a:pt x="11900" y="3602"/>
                </a:lnTo>
                <a:lnTo>
                  <a:pt x="11802" y="3591"/>
                </a:lnTo>
                <a:lnTo>
                  <a:pt x="11724" y="3602"/>
                </a:lnTo>
                <a:lnTo>
                  <a:pt x="11691" y="3579"/>
                </a:lnTo>
                <a:lnTo>
                  <a:pt x="11680" y="3581"/>
                </a:lnTo>
                <a:lnTo>
                  <a:pt x="11672" y="3582"/>
                </a:lnTo>
                <a:lnTo>
                  <a:pt x="11663" y="3585"/>
                </a:lnTo>
                <a:lnTo>
                  <a:pt x="11657" y="3591"/>
                </a:lnTo>
                <a:lnTo>
                  <a:pt x="11672" y="3644"/>
                </a:lnTo>
                <a:lnTo>
                  <a:pt x="11774" y="3857"/>
                </a:lnTo>
                <a:lnTo>
                  <a:pt x="11802" y="3899"/>
                </a:lnTo>
                <a:lnTo>
                  <a:pt x="11834" y="3888"/>
                </a:lnTo>
                <a:lnTo>
                  <a:pt x="12131" y="3810"/>
                </a:lnTo>
                <a:lnTo>
                  <a:pt x="12165" y="3787"/>
                </a:lnTo>
                <a:lnTo>
                  <a:pt x="12200" y="3764"/>
                </a:lnTo>
                <a:lnTo>
                  <a:pt x="12234" y="3740"/>
                </a:lnTo>
                <a:lnTo>
                  <a:pt x="12269" y="3717"/>
                </a:lnTo>
                <a:lnTo>
                  <a:pt x="12303" y="3694"/>
                </a:lnTo>
                <a:lnTo>
                  <a:pt x="12337" y="3670"/>
                </a:lnTo>
                <a:lnTo>
                  <a:pt x="12372" y="3647"/>
                </a:lnTo>
                <a:lnTo>
                  <a:pt x="12405" y="3624"/>
                </a:lnTo>
                <a:lnTo>
                  <a:pt x="12446" y="3591"/>
                </a:lnTo>
                <a:lnTo>
                  <a:pt x="12455" y="3582"/>
                </a:lnTo>
                <a:lnTo>
                  <a:pt x="12457" y="3578"/>
                </a:lnTo>
                <a:lnTo>
                  <a:pt x="12465" y="3573"/>
                </a:lnTo>
                <a:lnTo>
                  <a:pt x="12483" y="3557"/>
                </a:lnTo>
                <a:lnTo>
                  <a:pt x="12604" y="3337"/>
                </a:lnTo>
                <a:close/>
                <a:moveTo>
                  <a:pt x="3242" y="521"/>
                </a:moveTo>
                <a:lnTo>
                  <a:pt x="3243" y="501"/>
                </a:lnTo>
                <a:lnTo>
                  <a:pt x="3246" y="485"/>
                </a:lnTo>
                <a:lnTo>
                  <a:pt x="3253" y="469"/>
                </a:lnTo>
                <a:lnTo>
                  <a:pt x="3263" y="460"/>
                </a:lnTo>
                <a:lnTo>
                  <a:pt x="3508" y="398"/>
                </a:lnTo>
                <a:lnTo>
                  <a:pt x="3528" y="357"/>
                </a:lnTo>
                <a:lnTo>
                  <a:pt x="3553" y="366"/>
                </a:lnTo>
                <a:lnTo>
                  <a:pt x="3562" y="367"/>
                </a:lnTo>
                <a:lnTo>
                  <a:pt x="3566" y="366"/>
                </a:lnTo>
                <a:lnTo>
                  <a:pt x="3569" y="366"/>
                </a:lnTo>
                <a:lnTo>
                  <a:pt x="3576" y="364"/>
                </a:lnTo>
                <a:lnTo>
                  <a:pt x="3578" y="361"/>
                </a:lnTo>
                <a:lnTo>
                  <a:pt x="3578" y="360"/>
                </a:lnTo>
                <a:lnTo>
                  <a:pt x="3581" y="360"/>
                </a:lnTo>
                <a:lnTo>
                  <a:pt x="3588" y="357"/>
                </a:lnTo>
                <a:lnTo>
                  <a:pt x="3612" y="349"/>
                </a:lnTo>
                <a:lnTo>
                  <a:pt x="3659" y="342"/>
                </a:lnTo>
                <a:lnTo>
                  <a:pt x="3704" y="344"/>
                </a:lnTo>
                <a:lnTo>
                  <a:pt x="3746" y="356"/>
                </a:lnTo>
                <a:lnTo>
                  <a:pt x="3784" y="376"/>
                </a:lnTo>
                <a:lnTo>
                  <a:pt x="3818" y="405"/>
                </a:lnTo>
                <a:lnTo>
                  <a:pt x="3851" y="444"/>
                </a:lnTo>
                <a:lnTo>
                  <a:pt x="3881" y="492"/>
                </a:lnTo>
                <a:lnTo>
                  <a:pt x="3998" y="709"/>
                </a:lnTo>
                <a:lnTo>
                  <a:pt x="4028" y="756"/>
                </a:lnTo>
                <a:lnTo>
                  <a:pt x="4033" y="761"/>
                </a:lnTo>
                <a:lnTo>
                  <a:pt x="4036" y="766"/>
                </a:lnTo>
                <a:lnTo>
                  <a:pt x="4038" y="772"/>
                </a:lnTo>
                <a:lnTo>
                  <a:pt x="4040" y="802"/>
                </a:lnTo>
                <a:lnTo>
                  <a:pt x="4031" y="857"/>
                </a:lnTo>
                <a:lnTo>
                  <a:pt x="3976" y="1010"/>
                </a:lnTo>
                <a:lnTo>
                  <a:pt x="3959" y="1004"/>
                </a:lnTo>
                <a:lnTo>
                  <a:pt x="3944" y="1004"/>
                </a:lnTo>
                <a:lnTo>
                  <a:pt x="3927" y="1007"/>
                </a:lnTo>
                <a:lnTo>
                  <a:pt x="3898" y="1023"/>
                </a:lnTo>
                <a:lnTo>
                  <a:pt x="3867" y="1051"/>
                </a:lnTo>
                <a:lnTo>
                  <a:pt x="3854" y="1070"/>
                </a:lnTo>
                <a:lnTo>
                  <a:pt x="3772" y="1070"/>
                </a:lnTo>
                <a:lnTo>
                  <a:pt x="3742" y="1077"/>
                </a:lnTo>
                <a:lnTo>
                  <a:pt x="3715" y="1075"/>
                </a:lnTo>
                <a:lnTo>
                  <a:pt x="3703" y="1072"/>
                </a:lnTo>
                <a:lnTo>
                  <a:pt x="3691" y="1067"/>
                </a:lnTo>
                <a:lnTo>
                  <a:pt x="3670" y="1051"/>
                </a:lnTo>
                <a:lnTo>
                  <a:pt x="3569" y="1030"/>
                </a:lnTo>
                <a:lnTo>
                  <a:pt x="3528" y="1011"/>
                </a:lnTo>
                <a:lnTo>
                  <a:pt x="3517" y="1004"/>
                </a:lnTo>
                <a:lnTo>
                  <a:pt x="3498" y="987"/>
                </a:lnTo>
                <a:lnTo>
                  <a:pt x="3491" y="978"/>
                </a:lnTo>
                <a:lnTo>
                  <a:pt x="3487" y="969"/>
                </a:lnTo>
                <a:lnTo>
                  <a:pt x="3344" y="888"/>
                </a:lnTo>
                <a:lnTo>
                  <a:pt x="3222" y="786"/>
                </a:lnTo>
                <a:lnTo>
                  <a:pt x="3206" y="782"/>
                </a:lnTo>
                <a:lnTo>
                  <a:pt x="3189" y="779"/>
                </a:lnTo>
                <a:lnTo>
                  <a:pt x="3174" y="770"/>
                </a:lnTo>
                <a:lnTo>
                  <a:pt x="3144" y="745"/>
                </a:lnTo>
                <a:lnTo>
                  <a:pt x="3128" y="728"/>
                </a:lnTo>
                <a:lnTo>
                  <a:pt x="3100" y="684"/>
                </a:lnTo>
                <a:lnTo>
                  <a:pt x="3108" y="685"/>
                </a:lnTo>
                <a:lnTo>
                  <a:pt x="3117" y="685"/>
                </a:lnTo>
                <a:lnTo>
                  <a:pt x="3137" y="680"/>
                </a:lnTo>
                <a:lnTo>
                  <a:pt x="3156" y="669"/>
                </a:lnTo>
                <a:lnTo>
                  <a:pt x="3175" y="652"/>
                </a:lnTo>
                <a:lnTo>
                  <a:pt x="3191" y="627"/>
                </a:lnTo>
                <a:lnTo>
                  <a:pt x="3192" y="623"/>
                </a:lnTo>
                <a:lnTo>
                  <a:pt x="3208" y="597"/>
                </a:lnTo>
                <a:lnTo>
                  <a:pt x="3242" y="521"/>
                </a:lnTo>
                <a:close/>
                <a:moveTo>
                  <a:pt x="16023" y="29"/>
                </a:moveTo>
                <a:lnTo>
                  <a:pt x="16066" y="22"/>
                </a:lnTo>
                <a:lnTo>
                  <a:pt x="16109" y="17"/>
                </a:lnTo>
                <a:lnTo>
                  <a:pt x="16153" y="12"/>
                </a:lnTo>
                <a:lnTo>
                  <a:pt x="16195" y="9"/>
                </a:lnTo>
                <a:lnTo>
                  <a:pt x="16238" y="6"/>
                </a:lnTo>
                <a:lnTo>
                  <a:pt x="16280" y="3"/>
                </a:lnTo>
                <a:lnTo>
                  <a:pt x="16322" y="1"/>
                </a:lnTo>
                <a:lnTo>
                  <a:pt x="16364" y="0"/>
                </a:lnTo>
                <a:lnTo>
                  <a:pt x="16405" y="0"/>
                </a:lnTo>
                <a:lnTo>
                  <a:pt x="16448" y="0"/>
                </a:lnTo>
                <a:lnTo>
                  <a:pt x="16489" y="1"/>
                </a:lnTo>
                <a:lnTo>
                  <a:pt x="16529" y="3"/>
                </a:lnTo>
                <a:lnTo>
                  <a:pt x="16570" y="7"/>
                </a:lnTo>
                <a:lnTo>
                  <a:pt x="16611" y="10"/>
                </a:lnTo>
                <a:lnTo>
                  <a:pt x="16651" y="13"/>
                </a:lnTo>
                <a:lnTo>
                  <a:pt x="16691" y="19"/>
                </a:lnTo>
                <a:lnTo>
                  <a:pt x="16730" y="24"/>
                </a:lnTo>
                <a:lnTo>
                  <a:pt x="16769" y="30"/>
                </a:lnTo>
                <a:lnTo>
                  <a:pt x="16809" y="38"/>
                </a:lnTo>
                <a:lnTo>
                  <a:pt x="16848" y="44"/>
                </a:lnTo>
                <a:lnTo>
                  <a:pt x="16887" y="53"/>
                </a:lnTo>
                <a:lnTo>
                  <a:pt x="16925" y="62"/>
                </a:lnTo>
                <a:lnTo>
                  <a:pt x="16963" y="72"/>
                </a:lnTo>
                <a:lnTo>
                  <a:pt x="17001" y="83"/>
                </a:lnTo>
                <a:lnTo>
                  <a:pt x="17039" y="94"/>
                </a:lnTo>
                <a:lnTo>
                  <a:pt x="17077" y="107"/>
                </a:lnTo>
                <a:lnTo>
                  <a:pt x="17114" y="119"/>
                </a:lnTo>
                <a:lnTo>
                  <a:pt x="17151" y="132"/>
                </a:lnTo>
                <a:lnTo>
                  <a:pt x="17188" y="147"/>
                </a:lnTo>
                <a:lnTo>
                  <a:pt x="17224" y="162"/>
                </a:lnTo>
                <a:lnTo>
                  <a:pt x="17261" y="178"/>
                </a:lnTo>
                <a:lnTo>
                  <a:pt x="17297" y="193"/>
                </a:lnTo>
                <a:lnTo>
                  <a:pt x="17298" y="203"/>
                </a:lnTo>
                <a:lnTo>
                  <a:pt x="17302" y="212"/>
                </a:lnTo>
                <a:lnTo>
                  <a:pt x="17305" y="222"/>
                </a:lnTo>
                <a:lnTo>
                  <a:pt x="17308" y="232"/>
                </a:lnTo>
                <a:lnTo>
                  <a:pt x="17320" y="254"/>
                </a:lnTo>
                <a:lnTo>
                  <a:pt x="17333" y="277"/>
                </a:lnTo>
                <a:lnTo>
                  <a:pt x="17351" y="302"/>
                </a:lnTo>
                <a:lnTo>
                  <a:pt x="17371" y="327"/>
                </a:lnTo>
                <a:lnTo>
                  <a:pt x="17394" y="355"/>
                </a:lnTo>
                <a:lnTo>
                  <a:pt x="17421" y="384"/>
                </a:lnTo>
                <a:lnTo>
                  <a:pt x="17450" y="414"/>
                </a:lnTo>
                <a:lnTo>
                  <a:pt x="17484" y="446"/>
                </a:lnTo>
                <a:lnTo>
                  <a:pt x="17520" y="479"/>
                </a:lnTo>
                <a:lnTo>
                  <a:pt x="17559" y="514"/>
                </a:lnTo>
                <a:lnTo>
                  <a:pt x="17602" y="549"/>
                </a:lnTo>
                <a:lnTo>
                  <a:pt x="17648" y="587"/>
                </a:lnTo>
                <a:lnTo>
                  <a:pt x="17698" y="626"/>
                </a:lnTo>
                <a:lnTo>
                  <a:pt x="17750" y="667"/>
                </a:lnTo>
                <a:lnTo>
                  <a:pt x="17744" y="714"/>
                </a:lnTo>
                <a:lnTo>
                  <a:pt x="17738" y="759"/>
                </a:lnTo>
                <a:lnTo>
                  <a:pt x="17731" y="800"/>
                </a:lnTo>
                <a:lnTo>
                  <a:pt x="17724" y="839"/>
                </a:lnTo>
                <a:lnTo>
                  <a:pt x="17716" y="875"/>
                </a:lnTo>
                <a:lnTo>
                  <a:pt x="17707" y="908"/>
                </a:lnTo>
                <a:lnTo>
                  <a:pt x="17698" y="938"/>
                </a:lnTo>
                <a:lnTo>
                  <a:pt x="17688" y="966"/>
                </a:lnTo>
                <a:lnTo>
                  <a:pt x="17677" y="989"/>
                </a:lnTo>
                <a:lnTo>
                  <a:pt x="17666" y="1011"/>
                </a:lnTo>
                <a:lnTo>
                  <a:pt x="17655" y="1029"/>
                </a:lnTo>
                <a:lnTo>
                  <a:pt x="17641" y="1044"/>
                </a:lnTo>
                <a:lnTo>
                  <a:pt x="17635" y="1051"/>
                </a:lnTo>
                <a:lnTo>
                  <a:pt x="17628" y="1058"/>
                </a:lnTo>
                <a:lnTo>
                  <a:pt x="17621" y="1063"/>
                </a:lnTo>
                <a:lnTo>
                  <a:pt x="17615" y="1068"/>
                </a:lnTo>
                <a:lnTo>
                  <a:pt x="17608" y="1071"/>
                </a:lnTo>
                <a:lnTo>
                  <a:pt x="17600" y="1074"/>
                </a:lnTo>
                <a:lnTo>
                  <a:pt x="17592" y="1077"/>
                </a:lnTo>
                <a:lnTo>
                  <a:pt x="17585" y="1079"/>
                </a:lnTo>
                <a:lnTo>
                  <a:pt x="17503" y="1058"/>
                </a:lnTo>
                <a:lnTo>
                  <a:pt x="17480" y="1062"/>
                </a:lnTo>
                <a:lnTo>
                  <a:pt x="17458" y="1069"/>
                </a:lnTo>
                <a:lnTo>
                  <a:pt x="17437" y="1080"/>
                </a:lnTo>
                <a:lnTo>
                  <a:pt x="17417" y="1094"/>
                </a:lnTo>
                <a:lnTo>
                  <a:pt x="17398" y="1112"/>
                </a:lnTo>
                <a:lnTo>
                  <a:pt x="17379" y="1133"/>
                </a:lnTo>
                <a:lnTo>
                  <a:pt x="17363" y="1158"/>
                </a:lnTo>
                <a:lnTo>
                  <a:pt x="17346" y="1185"/>
                </a:lnTo>
                <a:lnTo>
                  <a:pt x="17331" y="1215"/>
                </a:lnTo>
                <a:lnTo>
                  <a:pt x="17315" y="1250"/>
                </a:lnTo>
                <a:lnTo>
                  <a:pt x="17302" y="1287"/>
                </a:lnTo>
                <a:lnTo>
                  <a:pt x="17289" y="1329"/>
                </a:lnTo>
                <a:lnTo>
                  <a:pt x="17276" y="1373"/>
                </a:lnTo>
                <a:lnTo>
                  <a:pt x="17265" y="1421"/>
                </a:lnTo>
                <a:lnTo>
                  <a:pt x="17255" y="1472"/>
                </a:lnTo>
                <a:lnTo>
                  <a:pt x="17246" y="1526"/>
                </a:lnTo>
                <a:lnTo>
                  <a:pt x="17237" y="1584"/>
                </a:lnTo>
                <a:lnTo>
                  <a:pt x="17230" y="1644"/>
                </a:lnTo>
                <a:lnTo>
                  <a:pt x="17223" y="1708"/>
                </a:lnTo>
                <a:lnTo>
                  <a:pt x="17216" y="1776"/>
                </a:lnTo>
                <a:lnTo>
                  <a:pt x="17212" y="1847"/>
                </a:lnTo>
                <a:lnTo>
                  <a:pt x="17208" y="1921"/>
                </a:lnTo>
                <a:lnTo>
                  <a:pt x="17204" y="1999"/>
                </a:lnTo>
                <a:lnTo>
                  <a:pt x="17202" y="2080"/>
                </a:lnTo>
                <a:lnTo>
                  <a:pt x="17201" y="2164"/>
                </a:lnTo>
                <a:lnTo>
                  <a:pt x="17200" y="2252"/>
                </a:lnTo>
                <a:lnTo>
                  <a:pt x="17200" y="2343"/>
                </a:lnTo>
                <a:lnTo>
                  <a:pt x="17201" y="2437"/>
                </a:lnTo>
                <a:lnTo>
                  <a:pt x="17203" y="2535"/>
                </a:lnTo>
                <a:lnTo>
                  <a:pt x="17206" y="2636"/>
                </a:lnTo>
                <a:lnTo>
                  <a:pt x="17210" y="2740"/>
                </a:lnTo>
                <a:lnTo>
                  <a:pt x="17215" y="2848"/>
                </a:lnTo>
                <a:lnTo>
                  <a:pt x="17211" y="2848"/>
                </a:lnTo>
                <a:lnTo>
                  <a:pt x="17208" y="2849"/>
                </a:lnTo>
                <a:lnTo>
                  <a:pt x="17204" y="2850"/>
                </a:lnTo>
                <a:lnTo>
                  <a:pt x="17201" y="2852"/>
                </a:lnTo>
                <a:lnTo>
                  <a:pt x="17195" y="2859"/>
                </a:lnTo>
                <a:lnTo>
                  <a:pt x="17190" y="2868"/>
                </a:lnTo>
                <a:lnTo>
                  <a:pt x="17186" y="2879"/>
                </a:lnTo>
                <a:lnTo>
                  <a:pt x="17183" y="2894"/>
                </a:lnTo>
                <a:lnTo>
                  <a:pt x="17181" y="2910"/>
                </a:lnTo>
                <a:lnTo>
                  <a:pt x="17179" y="2930"/>
                </a:lnTo>
                <a:lnTo>
                  <a:pt x="17178" y="2951"/>
                </a:lnTo>
                <a:lnTo>
                  <a:pt x="17178" y="2976"/>
                </a:lnTo>
                <a:lnTo>
                  <a:pt x="17179" y="3003"/>
                </a:lnTo>
                <a:lnTo>
                  <a:pt x="17180" y="3032"/>
                </a:lnTo>
                <a:lnTo>
                  <a:pt x="17182" y="3064"/>
                </a:lnTo>
                <a:lnTo>
                  <a:pt x="17185" y="3100"/>
                </a:lnTo>
                <a:lnTo>
                  <a:pt x="17190" y="3137"/>
                </a:lnTo>
                <a:lnTo>
                  <a:pt x="17194" y="3177"/>
                </a:lnTo>
                <a:lnTo>
                  <a:pt x="17215" y="3301"/>
                </a:lnTo>
                <a:lnTo>
                  <a:pt x="17462" y="4432"/>
                </a:lnTo>
                <a:lnTo>
                  <a:pt x="17443" y="4470"/>
                </a:lnTo>
                <a:lnTo>
                  <a:pt x="17425" y="4505"/>
                </a:lnTo>
                <a:lnTo>
                  <a:pt x="17406" y="4537"/>
                </a:lnTo>
                <a:lnTo>
                  <a:pt x="17387" y="4568"/>
                </a:lnTo>
                <a:lnTo>
                  <a:pt x="17367" y="4597"/>
                </a:lnTo>
                <a:lnTo>
                  <a:pt x="17347" y="4623"/>
                </a:lnTo>
                <a:lnTo>
                  <a:pt x="17327" y="4647"/>
                </a:lnTo>
                <a:lnTo>
                  <a:pt x="17307" y="4668"/>
                </a:lnTo>
                <a:lnTo>
                  <a:pt x="17286" y="4688"/>
                </a:lnTo>
                <a:lnTo>
                  <a:pt x="17265" y="4705"/>
                </a:lnTo>
                <a:lnTo>
                  <a:pt x="17244" y="4720"/>
                </a:lnTo>
                <a:lnTo>
                  <a:pt x="17222" y="4733"/>
                </a:lnTo>
                <a:lnTo>
                  <a:pt x="17201" y="4744"/>
                </a:lnTo>
                <a:lnTo>
                  <a:pt x="17178" y="4752"/>
                </a:lnTo>
                <a:lnTo>
                  <a:pt x="17166" y="4755"/>
                </a:lnTo>
                <a:lnTo>
                  <a:pt x="17155" y="4758"/>
                </a:lnTo>
                <a:lnTo>
                  <a:pt x="17144" y="4759"/>
                </a:lnTo>
                <a:lnTo>
                  <a:pt x="17132" y="4761"/>
                </a:lnTo>
                <a:lnTo>
                  <a:pt x="17050" y="4736"/>
                </a:lnTo>
                <a:lnTo>
                  <a:pt x="16970" y="4710"/>
                </a:lnTo>
                <a:lnTo>
                  <a:pt x="16892" y="4685"/>
                </a:lnTo>
                <a:lnTo>
                  <a:pt x="16818" y="4660"/>
                </a:lnTo>
                <a:lnTo>
                  <a:pt x="16745" y="4635"/>
                </a:lnTo>
                <a:lnTo>
                  <a:pt x="16675" y="4611"/>
                </a:lnTo>
                <a:lnTo>
                  <a:pt x="16607" y="4586"/>
                </a:lnTo>
                <a:lnTo>
                  <a:pt x="16543" y="4562"/>
                </a:lnTo>
                <a:lnTo>
                  <a:pt x="16480" y="4538"/>
                </a:lnTo>
                <a:lnTo>
                  <a:pt x="16420" y="4514"/>
                </a:lnTo>
                <a:lnTo>
                  <a:pt x="16362" y="4491"/>
                </a:lnTo>
                <a:lnTo>
                  <a:pt x="16307" y="4467"/>
                </a:lnTo>
                <a:lnTo>
                  <a:pt x="16253" y="4444"/>
                </a:lnTo>
                <a:lnTo>
                  <a:pt x="16204" y="4421"/>
                </a:lnTo>
                <a:lnTo>
                  <a:pt x="16155" y="4399"/>
                </a:lnTo>
                <a:lnTo>
                  <a:pt x="16109" y="4375"/>
                </a:lnTo>
                <a:lnTo>
                  <a:pt x="16066" y="4353"/>
                </a:lnTo>
                <a:lnTo>
                  <a:pt x="16026" y="4331"/>
                </a:lnTo>
                <a:lnTo>
                  <a:pt x="15987" y="4309"/>
                </a:lnTo>
                <a:lnTo>
                  <a:pt x="15952" y="4288"/>
                </a:lnTo>
                <a:lnTo>
                  <a:pt x="15918" y="4265"/>
                </a:lnTo>
                <a:lnTo>
                  <a:pt x="15887" y="4244"/>
                </a:lnTo>
                <a:lnTo>
                  <a:pt x="15860" y="4223"/>
                </a:lnTo>
                <a:lnTo>
                  <a:pt x="15833" y="4202"/>
                </a:lnTo>
                <a:lnTo>
                  <a:pt x="15810" y="4181"/>
                </a:lnTo>
                <a:lnTo>
                  <a:pt x="15789" y="4161"/>
                </a:lnTo>
                <a:lnTo>
                  <a:pt x="15770" y="4140"/>
                </a:lnTo>
                <a:lnTo>
                  <a:pt x="15754" y="4120"/>
                </a:lnTo>
                <a:lnTo>
                  <a:pt x="15740" y="4100"/>
                </a:lnTo>
                <a:lnTo>
                  <a:pt x="15729" y="4080"/>
                </a:lnTo>
                <a:lnTo>
                  <a:pt x="15720" y="4061"/>
                </a:lnTo>
                <a:lnTo>
                  <a:pt x="15713" y="4041"/>
                </a:lnTo>
                <a:lnTo>
                  <a:pt x="15734" y="4000"/>
                </a:lnTo>
                <a:lnTo>
                  <a:pt x="15811" y="4025"/>
                </a:lnTo>
                <a:lnTo>
                  <a:pt x="15886" y="4048"/>
                </a:lnTo>
                <a:lnTo>
                  <a:pt x="15961" y="4068"/>
                </a:lnTo>
                <a:lnTo>
                  <a:pt x="16034" y="4087"/>
                </a:lnTo>
                <a:lnTo>
                  <a:pt x="16106" y="4102"/>
                </a:lnTo>
                <a:lnTo>
                  <a:pt x="16177" y="4117"/>
                </a:lnTo>
                <a:lnTo>
                  <a:pt x="16247" y="4129"/>
                </a:lnTo>
                <a:lnTo>
                  <a:pt x="16314" y="4139"/>
                </a:lnTo>
                <a:lnTo>
                  <a:pt x="16382" y="4147"/>
                </a:lnTo>
                <a:lnTo>
                  <a:pt x="16449" y="4153"/>
                </a:lnTo>
                <a:lnTo>
                  <a:pt x="16514" y="4157"/>
                </a:lnTo>
                <a:lnTo>
                  <a:pt x="16579" y="4159"/>
                </a:lnTo>
                <a:lnTo>
                  <a:pt x="16642" y="4158"/>
                </a:lnTo>
                <a:lnTo>
                  <a:pt x="16704" y="4155"/>
                </a:lnTo>
                <a:lnTo>
                  <a:pt x="16765" y="4151"/>
                </a:lnTo>
                <a:lnTo>
                  <a:pt x="16825" y="4144"/>
                </a:lnTo>
                <a:lnTo>
                  <a:pt x="17071" y="4124"/>
                </a:lnTo>
                <a:lnTo>
                  <a:pt x="16988" y="3795"/>
                </a:lnTo>
                <a:lnTo>
                  <a:pt x="16927" y="3465"/>
                </a:lnTo>
                <a:lnTo>
                  <a:pt x="16905" y="3164"/>
                </a:lnTo>
                <a:lnTo>
                  <a:pt x="16886" y="2881"/>
                </a:lnTo>
                <a:lnTo>
                  <a:pt x="16869" y="2618"/>
                </a:lnTo>
                <a:lnTo>
                  <a:pt x="16855" y="2375"/>
                </a:lnTo>
                <a:lnTo>
                  <a:pt x="16844" y="2150"/>
                </a:lnTo>
                <a:lnTo>
                  <a:pt x="16835" y="1946"/>
                </a:lnTo>
                <a:lnTo>
                  <a:pt x="16828" y="1759"/>
                </a:lnTo>
                <a:lnTo>
                  <a:pt x="16824" y="1593"/>
                </a:lnTo>
                <a:lnTo>
                  <a:pt x="16823" y="1517"/>
                </a:lnTo>
                <a:lnTo>
                  <a:pt x="16823" y="1445"/>
                </a:lnTo>
                <a:lnTo>
                  <a:pt x="16824" y="1380"/>
                </a:lnTo>
                <a:lnTo>
                  <a:pt x="16824" y="1317"/>
                </a:lnTo>
                <a:lnTo>
                  <a:pt x="16826" y="1261"/>
                </a:lnTo>
                <a:lnTo>
                  <a:pt x="16828" y="1209"/>
                </a:lnTo>
                <a:lnTo>
                  <a:pt x="16830" y="1162"/>
                </a:lnTo>
                <a:lnTo>
                  <a:pt x="16835" y="1120"/>
                </a:lnTo>
                <a:lnTo>
                  <a:pt x="16838" y="1082"/>
                </a:lnTo>
                <a:lnTo>
                  <a:pt x="16844" y="1049"/>
                </a:lnTo>
                <a:lnTo>
                  <a:pt x="16849" y="1021"/>
                </a:lnTo>
                <a:lnTo>
                  <a:pt x="16855" y="999"/>
                </a:lnTo>
                <a:lnTo>
                  <a:pt x="16861" y="980"/>
                </a:lnTo>
                <a:lnTo>
                  <a:pt x="16869" y="967"/>
                </a:lnTo>
                <a:lnTo>
                  <a:pt x="16877" y="958"/>
                </a:lnTo>
                <a:lnTo>
                  <a:pt x="16886" y="955"/>
                </a:lnTo>
                <a:lnTo>
                  <a:pt x="17030" y="605"/>
                </a:lnTo>
                <a:lnTo>
                  <a:pt x="17018" y="597"/>
                </a:lnTo>
                <a:lnTo>
                  <a:pt x="17005" y="590"/>
                </a:lnTo>
                <a:lnTo>
                  <a:pt x="16991" y="583"/>
                </a:lnTo>
                <a:lnTo>
                  <a:pt x="16977" y="576"/>
                </a:lnTo>
                <a:lnTo>
                  <a:pt x="16946" y="563"/>
                </a:lnTo>
                <a:lnTo>
                  <a:pt x="16910" y="552"/>
                </a:lnTo>
                <a:lnTo>
                  <a:pt x="16872" y="539"/>
                </a:lnTo>
                <a:lnTo>
                  <a:pt x="16830" y="529"/>
                </a:lnTo>
                <a:lnTo>
                  <a:pt x="16785" y="521"/>
                </a:lnTo>
                <a:lnTo>
                  <a:pt x="16737" y="513"/>
                </a:lnTo>
                <a:lnTo>
                  <a:pt x="16685" y="505"/>
                </a:lnTo>
                <a:lnTo>
                  <a:pt x="16630" y="498"/>
                </a:lnTo>
                <a:lnTo>
                  <a:pt x="16571" y="494"/>
                </a:lnTo>
                <a:lnTo>
                  <a:pt x="16510" y="489"/>
                </a:lnTo>
                <a:lnTo>
                  <a:pt x="16444" y="486"/>
                </a:lnTo>
                <a:lnTo>
                  <a:pt x="16375" y="484"/>
                </a:lnTo>
                <a:lnTo>
                  <a:pt x="16303" y="482"/>
                </a:lnTo>
                <a:lnTo>
                  <a:pt x="16228" y="482"/>
                </a:lnTo>
                <a:lnTo>
                  <a:pt x="16171" y="488"/>
                </a:lnTo>
                <a:lnTo>
                  <a:pt x="16115" y="496"/>
                </a:lnTo>
                <a:lnTo>
                  <a:pt x="16059" y="505"/>
                </a:lnTo>
                <a:lnTo>
                  <a:pt x="16004" y="514"/>
                </a:lnTo>
                <a:lnTo>
                  <a:pt x="15948" y="525"/>
                </a:lnTo>
                <a:lnTo>
                  <a:pt x="15893" y="536"/>
                </a:lnTo>
                <a:lnTo>
                  <a:pt x="15837" y="548"/>
                </a:lnTo>
                <a:lnTo>
                  <a:pt x="15783" y="562"/>
                </a:lnTo>
                <a:lnTo>
                  <a:pt x="15729" y="575"/>
                </a:lnTo>
                <a:lnTo>
                  <a:pt x="15674" y="589"/>
                </a:lnTo>
                <a:lnTo>
                  <a:pt x="15620" y="606"/>
                </a:lnTo>
                <a:lnTo>
                  <a:pt x="15567" y="623"/>
                </a:lnTo>
                <a:lnTo>
                  <a:pt x="15514" y="639"/>
                </a:lnTo>
                <a:lnTo>
                  <a:pt x="15459" y="658"/>
                </a:lnTo>
                <a:lnTo>
                  <a:pt x="15407" y="677"/>
                </a:lnTo>
                <a:lnTo>
                  <a:pt x="15354" y="697"/>
                </a:lnTo>
                <a:lnTo>
                  <a:pt x="15302" y="718"/>
                </a:lnTo>
                <a:lnTo>
                  <a:pt x="15248" y="740"/>
                </a:lnTo>
                <a:lnTo>
                  <a:pt x="15196" y="764"/>
                </a:lnTo>
                <a:lnTo>
                  <a:pt x="15145" y="787"/>
                </a:lnTo>
                <a:lnTo>
                  <a:pt x="15093" y="811"/>
                </a:lnTo>
                <a:lnTo>
                  <a:pt x="15042" y="837"/>
                </a:lnTo>
                <a:lnTo>
                  <a:pt x="14991" y="864"/>
                </a:lnTo>
                <a:lnTo>
                  <a:pt x="14940" y="890"/>
                </a:lnTo>
                <a:lnTo>
                  <a:pt x="14889" y="918"/>
                </a:lnTo>
                <a:lnTo>
                  <a:pt x="14839" y="948"/>
                </a:lnTo>
                <a:lnTo>
                  <a:pt x="14788" y="978"/>
                </a:lnTo>
                <a:lnTo>
                  <a:pt x="14738" y="1008"/>
                </a:lnTo>
                <a:lnTo>
                  <a:pt x="14689" y="1040"/>
                </a:lnTo>
                <a:lnTo>
                  <a:pt x="14639" y="1072"/>
                </a:lnTo>
                <a:lnTo>
                  <a:pt x="14591" y="1105"/>
                </a:lnTo>
                <a:lnTo>
                  <a:pt x="14542" y="1140"/>
                </a:lnTo>
                <a:lnTo>
                  <a:pt x="14212" y="1201"/>
                </a:lnTo>
                <a:lnTo>
                  <a:pt x="14212" y="1181"/>
                </a:lnTo>
                <a:lnTo>
                  <a:pt x="14209" y="1161"/>
                </a:lnTo>
                <a:lnTo>
                  <a:pt x="14207" y="1140"/>
                </a:lnTo>
                <a:lnTo>
                  <a:pt x="14206" y="1119"/>
                </a:lnTo>
                <a:lnTo>
                  <a:pt x="14207" y="1098"/>
                </a:lnTo>
                <a:lnTo>
                  <a:pt x="14208" y="1077"/>
                </a:lnTo>
                <a:lnTo>
                  <a:pt x="14211" y="1054"/>
                </a:lnTo>
                <a:lnTo>
                  <a:pt x="14214" y="1033"/>
                </a:lnTo>
                <a:lnTo>
                  <a:pt x="14220" y="1011"/>
                </a:lnTo>
                <a:lnTo>
                  <a:pt x="14227" y="990"/>
                </a:lnTo>
                <a:lnTo>
                  <a:pt x="14234" y="968"/>
                </a:lnTo>
                <a:lnTo>
                  <a:pt x="14242" y="946"/>
                </a:lnTo>
                <a:lnTo>
                  <a:pt x="14252" y="922"/>
                </a:lnTo>
                <a:lnTo>
                  <a:pt x="14264" y="900"/>
                </a:lnTo>
                <a:lnTo>
                  <a:pt x="14277" y="878"/>
                </a:lnTo>
                <a:lnTo>
                  <a:pt x="14290" y="855"/>
                </a:lnTo>
                <a:lnTo>
                  <a:pt x="14304" y="831"/>
                </a:lnTo>
                <a:lnTo>
                  <a:pt x="14321" y="808"/>
                </a:lnTo>
                <a:lnTo>
                  <a:pt x="14338" y="785"/>
                </a:lnTo>
                <a:lnTo>
                  <a:pt x="14356" y="761"/>
                </a:lnTo>
                <a:lnTo>
                  <a:pt x="14376" y="737"/>
                </a:lnTo>
                <a:lnTo>
                  <a:pt x="14397" y="714"/>
                </a:lnTo>
                <a:lnTo>
                  <a:pt x="14420" y="689"/>
                </a:lnTo>
                <a:lnTo>
                  <a:pt x="14443" y="665"/>
                </a:lnTo>
                <a:lnTo>
                  <a:pt x="14467" y="642"/>
                </a:lnTo>
                <a:lnTo>
                  <a:pt x="14493" y="616"/>
                </a:lnTo>
                <a:lnTo>
                  <a:pt x="14520" y="592"/>
                </a:lnTo>
                <a:lnTo>
                  <a:pt x="14547" y="567"/>
                </a:lnTo>
                <a:lnTo>
                  <a:pt x="14577" y="542"/>
                </a:lnTo>
                <a:lnTo>
                  <a:pt x="14607" y="517"/>
                </a:lnTo>
                <a:lnTo>
                  <a:pt x="14639" y="492"/>
                </a:lnTo>
                <a:lnTo>
                  <a:pt x="14671" y="466"/>
                </a:lnTo>
                <a:lnTo>
                  <a:pt x="14706" y="441"/>
                </a:lnTo>
                <a:lnTo>
                  <a:pt x="14790" y="397"/>
                </a:lnTo>
                <a:lnTo>
                  <a:pt x="14875" y="357"/>
                </a:lnTo>
                <a:lnTo>
                  <a:pt x="14959" y="320"/>
                </a:lnTo>
                <a:lnTo>
                  <a:pt x="15043" y="283"/>
                </a:lnTo>
                <a:lnTo>
                  <a:pt x="15126" y="250"/>
                </a:lnTo>
                <a:lnTo>
                  <a:pt x="15208" y="219"/>
                </a:lnTo>
                <a:lnTo>
                  <a:pt x="15292" y="190"/>
                </a:lnTo>
                <a:lnTo>
                  <a:pt x="15374" y="162"/>
                </a:lnTo>
                <a:lnTo>
                  <a:pt x="15456" y="138"/>
                </a:lnTo>
                <a:lnTo>
                  <a:pt x="15538" y="115"/>
                </a:lnTo>
                <a:lnTo>
                  <a:pt x="15620" y="95"/>
                </a:lnTo>
                <a:lnTo>
                  <a:pt x="15701" y="78"/>
                </a:lnTo>
                <a:lnTo>
                  <a:pt x="15782" y="62"/>
                </a:lnTo>
                <a:lnTo>
                  <a:pt x="15862" y="49"/>
                </a:lnTo>
                <a:lnTo>
                  <a:pt x="15943" y="38"/>
                </a:lnTo>
                <a:lnTo>
                  <a:pt x="16023" y="29"/>
                </a:lnTo>
                <a:close/>
                <a:moveTo>
                  <a:pt x="15816" y="872"/>
                </a:moveTo>
                <a:lnTo>
                  <a:pt x="15844" y="882"/>
                </a:lnTo>
                <a:lnTo>
                  <a:pt x="15872" y="893"/>
                </a:lnTo>
                <a:lnTo>
                  <a:pt x="15900" y="906"/>
                </a:lnTo>
                <a:lnTo>
                  <a:pt x="15927" y="918"/>
                </a:lnTo>
                <a:lnTo>
                  <a:pt x="15954" y="930"/>
                </a:lnTo>
                <a:lnTo>
                  <a:pt x="15981" y="942"/>
                </a:lnTo>
                <a:lnTo>
                  <a:pt x="16006" y="957"/>
                </a:lnTo>
                <a:lnTo>
                  <a:pt x="16033" y="970"/>
                </a:lnTo>
                <a:lnTo>
                  <a:pt x="16058" y="984"/>
                </a:lnTo>
                <a:lnTo>
                  <a:pt x="16084" y="1000"/>
                </a:lnTo>
                <a:lnTo>
                  <a:pt x="16108" y="1014"/>
                </a:lnTo>
                <a:lnTo>
                  <a:pt x="16133" y="1031"/>
                </a:lnTo>
                <a:lnTo>
                  <a:pt x="16157" y="1047"/>
                </a:lnTo>
                <a:lnTo>
                  <a:pt x="16181" y="1063"/>
                </a:lnTo>
                <a:lnTo>
                  <a:pt x="16205" y="1081"/>
                </a:lnTo>
                <a:lnTo>
                  <a:pt x="16228" y="1099"/>
                </a:lnTo>
                <a:lnTo>
                  <a:pt x="16145" y="1222"/>
                </a:lnTo>
                <a:lnTo>
                  <a:pt x="15959" y="1222"/>
                </a:lnTo>
                <a:lnTo>
                  <a:pt x="15652" y="1305"/>
                </a:lnTo>
                <a:lnTo>
                  <a:pt x="15713" y="1491"/>
                </a:lnTo>
                <a:lnTo>
                  <a:pt x="15754" y="1696"/>
                </a:lnTo>
                <a:lnTo>
                  <a:pt x="15778" y="1694"/>
                </a:lnTo>
                <a:lnTo>
                  <a:pt x="15800" y="1691"/>
                </a:lnTo>
                <a:lnTo>
                  <a:pt x="15822" y="1690"/>
                </a:lnTo>
                <a:lnTo>
                  <a:pt x="15843" y="1690"/>
                </a:lnTo>
                <a:lnTo>
                  <a:pt x="15864" y="1690"/>
                </a:lnTo>
                <a:lnTo>
                  <a:pt x="15885" y="1691"/>
                </a:lnTo>
                <a:lnTo>
                  <a:pt x="15905" y="1693"/>
                </a:lnTo>
                <a:lnTo>
                  <a:pt x="15924" y="1695"/>
                </a:lnTo>
                <a:lnTo>
                  <a:pt x="15943" y="1697"/>
                </a:lnTo>
                <a:lnTo>
                  <a:pt x="15962" y="1700"/>
                </a:lnTo>
                <a:lnTo>
                  <a:pt x="15979" y="1704"/>
                </a:lnTo>
                <a:lnTo>
                  <a:pt x="15997" y="1708"/>
                </a:lnTo>
                <a:lnTo>
                  <a:pt x="16015" y="1714"/>
                </a:lnTo>
                <a:lnTo>
                  <a:pt x="16032" y="1719"/>
                </a:lnTo>
                <a:lnTo>
                  <a:pt x="16047" y="1725"/>
                </a:lnTo>
                <a:lnTo>
                  <a:pt x="16064" y="1731"/>
                </a:lnTo>
                <a:lnTo>
                  <a:pt x="16078" y="1739"/>
                </a:lnTo>
                <a:lnTo>
                  <a:pt x="16093" y="1747"/>
                </a:lnTo>
                <a:lnTo>
                  <a:pt x="16107" y="1756"/>
                </a:lnTo>
                <a:lnTo>
                  <a:pt x="16121" y="1765"/>
                </a:lnTo>
                <a:lnTo>
                  <a:pt x="16135" y="1775"/>
                </a:lnTo>
                <a:lnTo>
                  <a:pt x="16147" y="1785"/>
                </a:lnTo>
                <a:lnTo>
                  <a:pt x="16159" y="1796"/>
                </a:lnTo>
                <a:lnTo>
                  <a:pt x="16171" y="1808"/>
                </a:lnTo>
                <a:lnTo>
                  <a:pt x="16182" y="1820"/>
                </a:lnTo>
                <a:lnTo>
                  <a:pt x="16194" y="1832"/>
                </a:lnTo>
                <a:lnTo>
                  <a:pt x="16204" y="1846"/>
                </a:lnTo>
                <a:lnTo>
                  <a:pt x="16214" y="1860"/>
                </a:lnTo>
                <a:lnTo>
                  <a:pt x="16224" y="1875"/>
                </a:lnTo>
                <a:lnTo>
                  <a:pt x="16232" y="1890"/>
                </a:lnTo>
                <a:lnTo>
                  <a:pt x="16241" y="1906"/>
                </a:lnTo>
                <a:lnTo>
                  <a:pt x="16249" y="1922"/>
                </a:lnTo>
                <a:lnTo>
                  <a:pt x="16269" y="1942"/>
                </a:lnTo>
                <a:lnTo>
                  <a:pt x="16272" y="1968"/>
                </a:lnTo>
                <a:lnTo>
                  <a:pt x="16272" y="1994"/>
                </a:lnTo>
                <a:lnTo>
                  <a:pt x="16272" y="2020"/>
                </a:lnTo>
                <a:lnTo>
                  <a:pt x="16269" y="2047"/>
                </a:lnTo>
                <a:lnTo>
                  <a:pt x="16265" y="2072"/>
                </a:lnTo>
                <a:lnTo>
                  <a:pt x="16258" y="2099"/>
                </a:lnTo>
                <a:lnTo>
                  <a:pt x="16250" y="2125"/>
                </a:lnTo>
                <a:lnTo>
                  <a:pt x="16239" y="2152"/>
                </a:lnTo>
                <a:lnTo>
                  <a:pt x="16227" y="2179"/>
                </a:lnTo>
                <a:lnTo>
                  <a:pt x="16214" y="2205"/>
                </a:lnTo>
                <a:lnTo>
                  <a:pt x="16197" y="2233"/>
                </a:lnTo>
                <a:lnTo>
                  <a:pt x="16179" y="2260"/>
                </a:lnTo>
                <a:lnTo>
                  <a:pt x="16159" y="2288"/>
                </a:lnTo>
                <a:lnTo>
                  <a:pt x="16138" y="2314"/>
                </a:lnTo>
                <a:lnTo>
                  <a:pt x="16115" y="2342"/>
                </a:lnTo>
                <a:lnTo>
                  <a:pt x="16089" y="2370"/>
                </a:lnTo>
                <a:lnTo>
                  <a:pt x="16062" y="2397"/>
                </a:lnTo>
                <a:lnTo>
                  <a:pt x="16033" y="2425"/>
                </a:lnTo>
                <a:lnTo>
                  <a:pt x="16002" y="2453"/>
                </a:lnTo>
                <a:lnTo>
                  <a:pt x="15968" y="2482"/>
                </a:lnTo>
                <a:lnTo>
                  <a:pt x="15934" y="2509"/>
                </a:lnTo>
                <a:lnTo>
                  <a:pt x="15897" y="2537"/>
                </a:lnTo>
                <a:lnTo>
                  <a:pt x="15859" y="2566"/>
                </a:lnTo>
                <a:lnTo>
                  <a:pt x="15817" y="2595"/>
                </a:lnTo>
                <a:lnTo>
                  <a:pt x="15775" y="2624"/>
                </a:lnTo>
                <a:lnTo>
                  <a:pt x="15731" y="2653"/>
                </a:lnTo>
                <a:lnTo>
                  <a:pt x="15685" y="2682"/>
                </a:lnTo>
                <a:lnTo>
                  <a:pt x="15637" y="2710"/>
                </a:lnTo>
                <a:lnTo>
                  <a:pt x="15587" y="2739"/>
                </a:lnTo>
                <a:lnTo>
                  <a:pt x="15535" y="2768"/>
                </a:lnTo>
                <a:lnTo>
                  <a:pt x="15481" y="2798"/>
                </a:lnTo>
                <a:lnTo>
                  <a:pt x="15426" y="2827"/>
                </a:lnTo>
                <a:lnTo>
                  <a:pt x="15302" y="2991"/>
                </a:lnTo>
                <a:lnTo>
                  <a:pt x="15349" y="2979"/>
                </a:lnTo>
                <a:lnTo>
                  <a:pt x="15395" y="2966"/>
                </a:lnTo>
                <a:lnTo>
                  <a:pt x="15438" y="2952"/>
                </a:lnTo>
                <a:lnTo>
                  <a:pt x="15479" y="2939"/>
                </a:lnTo>
                <a:lnTo>
                  <a:pt x="15518" y="2926"/>
                </a:lnTo>
                <a:lnTo>
                  <a:pt x="15555" y="2911"/>
                </a:lnTo>
                <a:lnTo>
                  <a:pt x="15589" y="2898"/>
                </a:lnTo>
                <a:lnTo>
                  <a:pt x="15621" y="2884"/>
                </a:lnTo>
                <a:lnTo>
                  <a:pt x="15651" y="2869"/>
                </a:lnTo>
                <a:lnTo>
                  <a:pt x="15679" y="2855"/>
                </a:lnTo>
                <a:lnTo>
                  <a:pt x="15703" y="2840"/>
                </a:lnTo>
                <a:lnTo>
                  <a:pt x="15727" y="2826"/>
                </a:lnTo>
                <a:lnTo>
                  <a:pt x="15748" y="2811"/>
                </a:lnTo>
                <a:lnTo>
                  <a:pt x="15765" y="2796"/>
                </a:lnTo>
                <a:lnTo>
                  <a:pt x="15782" y="2781"/>
                </a:lnTo>
                <a:lnTo>
                  <a:pt x="15796" y="2766"/>
                </a:lnTo>
                <a:lnTo>
                  <a:pt x="15816" y="2766"/>
                </a:lnTo>
                <a:lnTo>
                  <a:pt x="16187" y="2930"/>
                </a:lnTo>
                <a:lnTo>
                  <a:pt x="16208" y="3074"/>
                </a:lnTo>
                <a:lnTo>
                  <a:pt x="16105" y="3198"/>
                </a:lnTo>
                <a:lnTo>
                  <a:pt x="16043" y="3198"/>
                </a:lnTo>
                <a:lnTo>
                  <a:pt x="15994" y="3207"/>
                </a:lnTo>
                <a:lnTo>
                  <a:pt x="15941" y="3218"/>
                </a:lnTo>
                <a:lnTo>
                  <a:pt x="15884" y="3230"/>
                </a:lnTo>
                <a:lnTo>
                  <a:pt x="15822" y="3244"/>
                </a:lnTo>
                <a:lnTo>
                  <a:pt x="15755" y="3261"/>
                </a:lnTo>
                <a:lnTo>
                  <a:pt x="15684" y="3279"/>
                </a:lnTo>
                <a:lnTo>
                  <a:pt x="15609" y="3299"/>
                </a:lnTo>
                <a:lnTo>
                  <a:pt x="15529" y="3321"/>
                </a:lnTo>
                <a:lnTo>
                  <a:pt x="15444" y="3345"/>
                </a:lnTo>
                <a:lnTo>
                  <a:pt x="15355" y="3371"/>
                </a:lnTo>
                <a:lnTo>
                  <a:pt x="15262" y="3400"/>
                </a:lnTo>
                <a:lnTo>
                  <a:pt x="15163" y="3430"/>
                </a:lnTo>
                <a:lnTo>
                  <a:pt x="15061" y="3461"/>
                </a:lnTo>
                <a:lnTo>
                  <a:pt x="14954" y="3495"/>
                </a:lnTo>
                <a:lnTo>
                  <a:pt x="14842" y="3531"/>
                </a:lnTo>
                <a:lnTo>
                  <a:pt x="14726" y="3568"/>
                </a:lnTo>
                <a:lnTo>
                  <a:pt x="14726" y="3506"/>
                </a:lnTo>
                <a:lnTo>
                  <a:pt x="14870" y="3465"/>
                </a:lnTo>
                <a:lnTo>
                  <a:pt x="14829" y="3444"/>
                </a:lnTo>
                <a:lnTo>
                  <a:pt x="14829" y="3403"/>
                </a:lnTo>
                <a:lnTo>
                  <a:pt x="14685" y="3465"/>
                </a:lnTo>
                <a:lnTo>
                  <a:pt x="14563" y="3465"/>
                </a:lnTo>
                <a:lnTo>
                  <a:pt x="14480" y="3424"/>
                </a:lnTo>
                <a:lnTo>
                  <a:pt x="14460" y="3239"/>
                </a:lnTo>
                <a:lnTo>
                  <a:pt x="14468" y="3217"/>
                </a:lnTo>
                <a:lnTo>
                  <a:pt x="14478" y="3193"/>
                </a:lnTo>
                <a:lnTo>
                  <a:pt x="14491" y="3171"/>
                </a:lnTo>
                <a:lnTo>
                  <a:pt x="14504" y="3149"/>
                </a:lnTo>
                <a:lnTo>
                  <a:pt x="14520" y="3127"/>
                </a:lnTo>
                <a:lnTo>
                  <a:pt x="14537" y="3106"/>
                </a:lnTo>
                <a:lnTo>
                  <a:pt x="14556" y="3084"/>
                </a:lnTo>
                <a:lnTo>
                  <a:pt x="14577" y="3063"/>
                </a:lnTo>
                <a:lnTo>
                  <a:pt x="14600" y="3043"/>
                </a:lnTo>
                <a:lnTo>
                  <a:pt x="14625" y="3023"/>
                </a:lnTo>
                <a:lnTo>
                  <a:pt x="14650" y="3003"/>
                </a:lnTo>
                <a:lnTo>
                  <a:pt x="14679" y="2985"/>
                </a:lnTo>
                <a:lnTo>
                  <a:pt x="14709" y="2965"/>
                </a:lnTo>
                <a:lnTo>
                  <a:pt x="14740" y="2947"/>
                </a:lnTo>
                <a:lnTo>
                  <a:pt x="14774" y="2928"/>
                </a:lnTo>
                <a:lnTo>
                  <a:pt x="14809" y="2910"/>
                </a:lnTo>
                <a:lnTo>
                  <a:pt x="14789" y="2704"/>
                </a:lnTo>
                <a:lnTo>
                  <a:pt x="14785" y="2673"/>
                </a:lnTo>
                <a:lnTo>
                  <a:pt x="14781" y="2642"/>
                </a:lnTo>
                <a:lnTo>
                  <a:pt x="14780" y="2612"/>
                </a:lnTo>
                <a:lnTo>
                  <a:pt x="14781" y="2581"/>
                </a:lnTo>
                <a:lnTo>
                  <a:pt x="14784" y="2551"/>
                </a:lnTo>
                <a:lnTo>
                  <a:pt x="14788" y="2521"/>
                </a:lnTo>
                <a:lnTo>
                  <a:pt x="14794" y="2491"/>
                </a:lnTo>
                <a:lnTo>
                  <a:pt x="14801" y="2461"/>
                </a:lnTo>
                <a:lnTo>
                  <a:pt x="14810" y="2431"/>
                </a:lnTo>
                <a:lnTo>
                  <a:pt x="14821" y="2401"/>
                </a:lnTo>
                <a:lnTo>
                  <a:pt x="14833" y="2372"/>
                </a:lnTo>
                <a:lnTo>
                  <a:pt x="14848" y="2342"/>
                </a:lnTo>
                <a:lnTo>
                  <a:pt x="14865" y="2313"/>
                </a:lnTo>
                <a:lnTo>
                  <a:pt x="14881" y="2283"/>
                </a:lnTo>
                <a:lnTo>
                  <a:pt x="14901" y="2254"/>
                </a:lnTo>
                <a:lnTo>
                  <a:pt x="14922" y="2225"/>
                </a:lnTo>
                <a:lnTo>
                  <a:pt x="14944" y="2197"/>
                </a:lnTo>
                <a:lnTo>
                  <a:pt x="14969" y="2168"/>
                </a:lnTo>
                <a:lnTo>
                  <a:pt x="14995" y="2139"/>
                </a:lnTo>
                <a:lnTo>
                  <a:pt x="15023" y="2111"/>
                </a:lnTo>
                <a:lnTo>
                  <a:pt x="15052" y="2082"/>
                </a:lnTo>
                <a:lnTo>
                  <a:pt x="15083" y="2054"/>
                </a:lnTo>
                <a:lnTo>
                  <a:pt x="15116" y="2026"/>
                </a:lnTo>
                <a:lnTo>
                  <a:pt x="15151" y="1998"/>
                </a:lnTo>
                <a:lnTo>
                  <a:pt x="15187" y="1970"/>
                </a:lnTo>
                <a:lnTo>
                  <a:pt x="15225" y="1942"/>
                </a:lnTo>
                <a:lnTo>
                  <a:pt x="15264" y="1915"/>
                </a:lnTo>
                <a:lnTo>
                  <a:pt x="15305" y="1887"/>
                </a:lnTo>
                <a:lnTo>
                  <a:pt x="15348" y="1860"/>
                </a:lnTo>
                <a:lnTo>
                  <a:pt x="15393" y="1832"/>
                </a:lnTo>
                <a:lnTo>
                  <a:pt x="15439" y="1805"/>
                </a:lnTo>
                <a:lnTo>
                  <a:pt x="15487" y="1778"/>
                </a:lnTo>
                <a:lnTo>
                  <a:pt x="15492" y="1778"/>
                </a:lnTo>
                <a:lnTo>
                  <a:pt x="15497" y="1777"/>
                </a:lnTo>
                <a:lnTo>
                  <a:pt x="15502" y="1775"/>
                </a:lnTo>
                <a:lnTo>
                  <a:pt x="15507" y="1771"/>
                </a:lnTo>
                <a:lnTo>
                  <a:pt x="15511" y="1768"/>
                </a:lnTo>
                <a:lnTo>
                  <a:pt x="15516" y="1763"/>
                </a:lnTo>
                <a:lnTo>
                  <a:pt x="15519" y="1757"/>
                </a:lnTo>
                <a:lnTo>
                  <a:pt x="15523" y="1751"/>
                </a:lnTo>
                <a:lnTo>
                  <a:pt x="15530" y="1736"/>
                </a:lnTo>
                <a:lnTo>
                  <a:pt x="15538" y="1717"/>
                </a:lnTo>
                <a:lnTo>
                  <a:pt x="15543" y="1696"/>
                </a:lnTo>
                <a:lnTo>
                  <a:pt x="15549" y="1670"/>
                </a:lnTo>
                <a:lnTo>
                  <a:pt x="15553" y="1642"/>
                </a:lnTo>
                <a:lnTo>
                  <a:pt x="15558" y="1609"/>
                </a:lnTo>
                <a:lnTo>
                  <a:pt x="15561" y="1574"/>
                </a:lnTo>
                <a:lnTo>
                  <a:pt x="15565" y="1535"/>
                </a:lnTo>
                <a:lnTo>
                  <a:pt x="15567" y="1493"/>
                </a:lnTo>
                <a:lnTo>
                  <a:pt x="15568" y="1447"/>
                </a:lnTo>
                <a:lnTo>
                  <a:pt x="15569" y="1397"/>
                </a:lnTo>
                <a:lnTo>
                  <a:pt x="15570" y="1345"/>
                </a:lnTo>
                <a:lnTo>
                  <a:pt x="15492" y="1356"/>
                </a:lnTo>
                <a:lnTo>
                  <a:pt x="15420" y="1367"/>
                </a:lnTo>
                <a:lnTo>
                  <a:pt x="15354" y="1380"/>
                </a:lnTo>
                <a:lnTo>
                  <a:pt x="15292" y="1392"/>
                </a:lnTo>
                <a:lnTo>
                  <a:pt x="15235" y="1405"/>
                </a:lnTo>
                <a:lnTo>
                  <a:pt x="15184" y="1420"/>
                </a:lnTo>
                <a:lnTo>
                  <a:pt x="15161" y="1426"/>
                </a:lnTo>
                <a:lnTo>
                  <a:pt x="15137" y="1434"/>
                </a:lnTo>
                <a:lnTo>
                  <a:pt x="15116" y="1441"/>
                </a:lnTo>
                <a:lnTo>
                  <a:pt x="15096" y="1448"/>
                </a:lnTo>
                <a:lnTo>
                  <a:pt x="15078" y="1456"/>
                </a:lnTo>
                <a:lnTo>
                  <a:pt x="15061" y="1464"/>
                </a:lnTo>
                <a:lnTo>
                  <a:pt x="15044" y="1473"/>
                </a:lnTo>
                <a:lnTo>
                  <a:pt x="15030" y="1481"/>
                </a:lnTo>
                <a:lnTo>
                  <a:pt x="15017" y="1489"/>
                </a:lnTo>
                <a:lnTo>
                  <a:pt x="15004" y="1498"/>
                </a:lnTo>
                <a:lnTo>
                  <a:pt x="14993" y="1507"/>
                </a:lnTo>
                <a:lnTo>
                  <a:pt x="14983" y="1516"/>
                </a:lnTo>
                <a:lnTo>
                  <a:pt x="14975" y="1525"/>
                </a:lnTo>
                <a:lnTo>
                  <a:pt x="14968" y="1534"/>
                </a:lnTo>
                <a:lnTo>
                  <a:pt x="14962" y="1544"/>
                </a:lnTo>
                <a:lnTo>
                  <a:pt x="14958" y="1553"/>
                </a:lnTo>
                <a:lnTo>
                  <a:pt x="14954" y="1563"/>
                </a:lnTo>
                <a:lnTo>
                  <a:pt x="14952" y="1573"/>
                </a:lnTo>
                <a:lnTo>
                  <a:pt x="14952" y="1583"/>
                </a:lnTo>
                <a:lnTo>
                  <a:pt x="14952" y="1593"/>
                </a:lnTo>
                <a:lnTo>
                  <a:pt x="14932" y="1593"/>
                </a:lnTo>
                <a:lnTo>
                  <a:pt x="14829" y="1531"/>
                </a:lnTo>
                <a:lnTo>
                  <a:pt x="14809" y="1407"/>
                </a:lnTo>
                <a:lnTo>
                  <a:pt x="14863" y="1360"/>
                </a:lnTo>
                <a:lnTo>
                  <a:pt x="14919" y="1314"/>
                </a:lnTo>
                <a:lnTo>
                  <a:pt x="14975" y="1270"/>
                </a:lnTo>
                <a:lnTo>
                  <a:pt x="15033" y="1228"/>
                </a:lnTo>
                <a:lnTo>
                  <a:pt x="15063" y="1208"/>
                </a:lnTo>
                <a:lnTo>
                  <a:pt x="15093" y="1188"/>
                </a:lnTo>
                <a:lnTo>
                  <a:pt x="15123" y="1168"/>
                </a:lnTo>
                <a:lnTo>
                  <a:pt x="15153" y="1149"/>
                </a:lnTo>
                <a:lnTo>
                  <a:pt x="15183" y="1131"/>
                </a:lnTo>
                <a:lnTo>
                  <a:pt x="15214" y="1113"/>
                </a:lnTo>
                <a:lnTo>
                  <a:pt x="15245" y="1095"/>
                </a:lnTo>
                <a:lnTo>
                  <a:pt x="15276" y="1079"/>
                </a:lnTo>
                <a:lnTo>
                  <a:pt x="15340" y="1046"/>
                </a:lnTo>
                <a:lnTo>
                  <a:pt x="15405" y="1016"/>
                </a:lnTo>
                <a:lnTo>
                  <a:pt x="15470" y="987"/>
                </a:lnTo>
                <a:lnTo>
                  <a:pt x="15538" y="960"/>
                </a:lnTo>
                <a:lnTo>
                  <a:pt x="15606" y="935"/>
                </a:lnTo>
                <a:lnTo>
                  <a:pt x="15674" y="912"/>
                </a:lnTo>
                <a:lnTo>
                  <a:pt x="15744" y="891"/>
                </a:lnTo>
                <a:lnTo>
                  <a:pt x="15816" y="872"/>
                </a:lnTo>
                <a:close/>
                <a:moveTo>
                  <a:pt x="13513" y="1407"/>
                </a:moveTo>
                <a:lnTo>
                  <a:pt x="13534" y="1406"/>
                </a:lnTo>
                <a:lnTo>
                  <a:pt x="13557" y="1405"/>
                </a:lnTo>
                <a:lnTo>
                  <a:pt x="13578" y="1406"/>
                </a:lnTo>
                <a:lnTo>
                  <a:pt x="13600" y="1408"/>
                </a:lnTo>
                <a:lnTo>
                  <a:pt x="13621" y="1412"/>
                </a:lnTo>
                <a:lnTo>
                  <a:pt x="13643" y="1416"/>
                </a:lnTo>
                <a:lnTo>
                  <a:pt x="13664" y="1422"/>
                </a:lnTo>
                <a:lnTo>
                  <a:pt x="13685" y="1430"/>
                </a:lnTo>
                <a:lnTo>
                  <a:pt x="13706" y="1438"/>
                </a:lnTo>
                <a:lnTo>
                  <a:pt x="13727" y="1448"/>
                </a:lnTo>
                <a:lnTo>
                  <a:pt x="13748" y="1460"/>
                </a:lnTo>
                <a:lnTo>
                  <a:pt x="13770" y="1472"/>
                </a:lnTo>
                <a:lnTo>
                  <a:pt x="13791" y="1486"/>
                </a:lnTo>
                <a:lnTo>
                  <a:pt x="13811" y="1502"/>
                </a:lnTo>
                <a:lnTo>
                  <a:pt x="13832" y="1518"/>
                </a:lnTo>
                <a:lnTo>
                  <a:pt x="13853" y="1536"/>
                </a:lnTo>
                <a:lnTo>
                  <a:pt x="13873" y="1555"/>
                </a:lnTo>
                <a:lnTo>
                  <a:pt x="13894" y="1576"/>
                </a:lnTo>
                <a:lnTo>
                  <a:pt x="13914" y="1598"/>
                </a:lnTo>
                <a:lnTo>
                  <a:pt x="13934" y="1622"/>
                </a:lnTo>
                <a:lnTo>
                  <a:pt x="13954" y="1646"/>
                </a:lnTo>
                <a:lnTo>
                  <a:pt x="13975" y="1672"/>
                </a:lnTo>
                <a:lnTo>
                  <a:pt x="13995" y="1699"/>
                </a:lnTo>
                <a:lnTo>
                  <a:pt x="14015" y="1727"/>
                </a:lnTo>
                <a:lnTo>
                  <a:pt x="14034" y="1757"/>
                </a:lnTo>
                <a:lnTo>
                  <a:pt x="14054" y="1789"/>
                </a:lnTo>
                <a:lnTo>
                  <a:pt x="14074" y="1821"/>
                </a:lnTo>
                <a:lnTo>
                  <a:pt x="14094" y="1855"/>
                </a:lnTo>
                <a:lnTo>
                  <a:pt x="14112" y="1890"/>
                </a:lnTo>
                <a:lnTo>
                  <a:pt x="14132" y="1927"/>
                </a:lnTo>
                <a:lnTo>
                  <a:pt x="14151" y="1965"/>
                </a:lnTo>
                <a:lnTo>
                  <a:pt x="14171" y="2003"/>
                </a:lnTo>
                <a:lnTo>
                  <a:pt x="14212" y="2210"/>
                </a:lnTo>
                <a:lnTo>
                  <a:pt x="14218" y="2258"/>
                </a:lnTo>
                <a:lnTo>
                  <a:pt x="14223" y="2306"/>
                </a:lnTo>
                <a:lnTo>
                  <a:pt x="14227" y="2355"/>
                </a:lnTo>
                <a:lnTo>
                  <a:pt x="14230" y="2404"/>
                </a:lnTo>
                <a:lnTo>
                  <a:pt x="14232" y="2454"/>
                </a:lnTo>
                <a:lnTo>
                  <a:pt x="14233" y="2505"/>
                </a:lnTo>
                <a:lnTo>
                  <a:pt x="14233" y="2556"/>
                </a:lnTo>
                <a:lnTo>
                  <a:pt x="14232" y="2607"/>
                </a:lnTo>
                <a:lnTo>
                  <a:pt x="14231" y="2659"/>
                </a:lnTo>
                <a:lnTo>
                  <a:pt x="14228" y="2711"/>
                </a:lnTo>
                <a:lnTo>
                  <a:pt x="14224" y="2765"/>
                </a:lnTo>
                <a:lnTo>
                  <a:pt x="14220" y="2819"/>
                </a:lnTo>
                <a:lnTo>
                  <a:pt x="14214" y="2872"/>
                </a:lnTo>
                <a:lnTo>
                  <a:pt x="14208" y="2928"/>
                </a:lnTo>
                <a:lnTo>
                  <a:pt x="14200" y="2982"/>
                </a:lnTo>
                <a:lnTo>
                  <a:pt x="14191" y="3038"/>
                </a:lnTo>
                <a:lnTo>
                  <a:pt x="14182" y="3094"/>
                </a:lnTo>
                <a:lnTo>
                  <a:pt x="14171" y="3151"/>
                </a:lnTo>
                <a:lnTo>
                  <a:pt x="14160" y="3209"/>
                </a:lnTo>
                <a:lnTo>
                  <a:pt x="14148" y="3266"/>
                </a:lnTo>
                <a:lnTo>
                  <a:pt x="14135" y="3324"/>
                </a:lnTo>
                <a:lnTo>
                  <a:pt x="14120" y="3383"/>
                </a:lnTo>
                <a:lnTo>
                  <a:pt x="14105" y="3443"/>
                </a:lnTo>
                <a:lnTo>
                  <a:pt x="14089" y="3503"/>
                </a:lnTo>
                <a:lnTo>
                  <a:pt x="14071" y="3563"/>
                </a:lnTo>
                <a:lnTo>
                  <a:pt x="14054" y="3624"/>
                </a:lnTo>
                <a:lnTo>
                  <a:pt x="14035" y="3685"/>
                </a:lnTo>
                <a:lnTo>
                  <a:pt x="14015" y="3747"/>
                </a:lnTo>
                <a:lnTo>
                  <a:pt x="13994" y="3809"/>
                </a:lnTo>
                <a:lnTo>
                  <a:pt x="13971" y="3872"/>
                </a:lnTo>
                <a:lnTo>
                  <a:pt x="13948" y="3936"/>
                </a:lnTo>
                <a:lnTo>
                  <a:pt x="13924" y="4000"/>
                </a:lnTo>
                <a:lnTo>
                  <a:pt x="13924" y="4061"/>
                </a:lnTo>
                <a:lnTo>
                  <a:pt x="14542" y="3939"/>
                </a:lnTo>
                <a:lnTo>
                  <a:pt x="15055" y="3856"/>
                </a:lnTo>
                <a:lnTo>
                  <a:pt x="15055" y="3918"/>
                </a:lnTo>
                <a:lnTo>
                  <a:pt x="14899" y="3980"/>
                </a:lnTo>
                <a:lnTo>
                  <a:pt x="14750" y="4039"/>
                </a:lnTo>
                <a:lnTo>
                  <a:pt x="14607" y="4094"/>
                </a:lnTo>
                <a:lnTo>
                  <a:pt x="14472" y="4147"/>
                </a:lnTo>
                <a:lnTo>
                  <a:pt x="14343" y="4195"/>
                </a:lnTo>
                <a:lnTo>
                  <a:pt x="14220" y="4240"/>
                </a:lnTo>
                <a:lnTo>
                  <a:pt x="14105" y="4281"/>
                </a:lnTo>
                <a:lnTo>
                  <a:pt x="13996" y="4320"/>
                </a:lnTo>
                <a:lnTo>
                  <a:pt x="13894" y="4353"/>
                </a:lnTo>
                <a:lnTo>
                  <a:pt x="13800" y="4384"/>
                </a:lnTo>
                <a:lnTo>
                  <a:pt x="13711" y="4411"/>
                </a:lnTo>
                <a:lnTo>
                  <a:pt x="13629" y="4435"/>
                </a:lnTo>
                <a:lnTo>
                  <a:pt x="13553" y="4455"/>
                </a:lnTo>
                <a:lnTo>
                  <a:pt x="13486" y="4472"/>
                </a:lnTo>
                <a:lnTo>
                  <a:pt x="13453" y="4478"/>
                </a:lnTo>
                <a:lnTo>
                  <a:pt x="13423" y="4484"/>
                </a:lnTo>
                <a:lnTo>
                  <a:pt x="13396" y="4490"/>
                </a:lnTo>
                <a:lnTo>
                  <a:pt x="13369" y="4494"/>
                </a:lnTo>
                <a:lnTo>
                  <a:pt x="13328" y="4453"/>
                </a:lnTo>
                <a:lnTo>
                  <a:pt x="13307" y="4330"/>
                </a:lnTo>
                <a:lnTo>
                  <a:pt x="13306" y="4298"/>
                </a:lnTo>
                <a:lnTo>
                  <a:pt x="13305" y="4265"/>
                </a:lnTo>
                <a:lnTo>
                  <a:pt x="13305" y="4232"/>
                </a:lnTo>
                <a:lnTo>
                  <a:pt x="13305" y="4198"/>
                </a:lnTo>
                <a:lnTo>
                  <a:pt x="13307" y="4163"/>
                </a:lnTo>
                <a:lnTo>
                  <a:pt x="13310" y="4127"/>
                </a:lnTo>
                <a:lnTo>
                  <a:pt x="13315" y="4090"/>
                </a:lnTo>
                <a:lnTo>
                  <a:pt x="13319" y="4051"/>
                </a:lnTo>
                <a:lnTo>
                  <a:pt x="13325" y="4012"/>
                </a:lnTo>
                <a:lnTo>
                  <a:pt x="13332" y="3972"/>
                </a:lnTo>
                <a:lnTo>
                  <a:pt x="13340" y="3931"/>
                </a:lnTo>
                <a:lnTo>
                  <a:pt x="13349" y="3889"/>
                </a:lnTo>
                <a:lnTo>
                  <a:pt x="13359" y="3847"/>
                </a:lnTo>
                <a:lnTo>
                  <a:pt x="13370" y="3803"/>
                </a:lnTo>
                <a:lnTo>
                  <a:pt x="13382" y="3758"/>
                </a:lnTo>
                <a:lnTo>
                  <a:pt x="13395" y="3712"/>
                </a:lnTo>
                <a:lnTo>
                  <a:pt x="13409" y="3665"/>
                </a:lnTo>
                <a:lnTo>
                  <a:pt x="13423" y="3617"/>
                </a:lnTo>
                <a:lnTo>
                  <a:pt x="13440" y="3568"/>
                </a:lnTo>
                <a:lnTo>
                  <a:pt x="13457" y="3518"/>
                </a:lnTo>
                <a:lnTo>
                  <a:pt x="13474" y="3468"/>
                </a:lnTo>
                <a:lnTo>
                  <a:pt x="13494" y="3416"/>
                </a:lnTo>
                <a:lnTo>
                  <a:pt x="13514" y="3364"/>
                </a:lnTo>
                <a:lnTo>
                  <a:pt x="13535" y="3311"/>
                </a:lnTo>
                <a:lnTo>
                  <a:pt x="13580" y="3201"/>
                </a:lnTo>
                <a:lnTo>
                  <a:pt x="13629" y="3087"/>
                </a:lnTo>
                <a:lnTo>
                  <a:pt x="13682" y="2969"/>
                </a:lnTo>
                <a:lnTo>
                  <a:pt x="13740" y="2848"/>
                </a:lnTo>
                <a:lnTo>
                  <a:pt x="13752" y="2798"/>
                </a:lnTo>
                <a:lnTo>
                  <a:pt x="13764" y="2748"/>
                </a:lnTo>
                <a:lnTo>
                  <a:pt x="13775" y="2697"/>
                </a:lnTo>
                <a:lnTo>
                  <a:pt x="13785" y="2645"/>
                </a:lnTo>
                <a:lnTo>
                  <a:pt x="13795" y="2592"/>
                </a:lnTo>
                <a:lnTo>
                  <a:pt x="13805" y="2537"/>
                </a:lnTo>
                <a:lnTo>
                  <a:pt x="13814" y="2482"/>
                </a:lnTo>
                <a:lnTo>
                  <a:pt x="13822" y="2426"/>
                </a:lnTo>
                <a:lnTo>
                  <a:pt x="13828" y="2370"/>
                </a:lnTo>
                <a:lnTo>
                  <a:pt x="13836" y="2311"/>
                </a:lnTo>
                <a:lnTo>
                  <a:pt x="13842" y="2252"/>
                </a:lnTo>
                <a:lnTo>
                  <a:pt x="13847" y="2192"/>
                </a:lnTo>
                <a:lnTo>
                  <a:pt x="13852" y="2131"/>
                </a:lnTo>
                <a:lnTo>
                  <a:pt x="13856" y="2069"/>
                </a:lnTo>
                <a:lnTo>
                  <a:pt x="13859" y="2007"/>
                </a:lnTo>
                <a:lnTo>
                  <a:pt x="13863" y="1942"/>
                </a:lnTo>
                <a:lnTo>
                  <a:pt x="13854" y="1901"/>
                </a:lnTo>
                <a:lnTo>
                  <a:pt x="13844" y="1862"/>
                </a:lnTo>
                <a:lnTo>
                  <a:pt x="13833" y="1824"/>
                </a:lnTo>
                <a:lnTo>
                  <a:pt x="13819" y="1787"/>
                </a:lnTo>
                <a:lnTo>
                  <a:pt x="13804" y="1750"/>
                </a:lnTo>
                <a:lnTo>
                  <a:pt x="13787" y="1716"/>
                </a:lnTo>
                <a:lnTo>
                  <a:pt x="13770" y="1682"/>
                </a:lnTo>
                <a:lnTo>
                  <a:pt x="13750" y="1649"/>
                </a:lnTo>
                <a:lnTo>
                  <a:pt x="13729" y="1617"/>
                </a:lnTo>
                <a:lnTo>
                  <a:pt x="13705" y="1587"/>
                </a:lnTo>
                <a:lnTo>
                  <a:pt x="13681" y="1558"/>
                </a:lnTo>
                <a:lnTo>
                  <a:pt x="13654" y="1529"/>
                </a:lnTo>
                <a:lnTo>
                  <a:pt x="13626" y="1503"/>
                </a:lnTo>
                <a:lnTo>
                  <a:pt x="13598" y="1476"/>
                </a:lnTo>
                <a:lnTo>
                  <a:pt x="13567" y="1452"/>
                </a:lnTo>
                <a:lnTo>
                  <a:pt x="13534" y="1427"/>
                </a:lnTo>
                <a:lnTo>
                  <a:pt x="13513" y="1407"/>
                </a:lnTo>
                <a:close/>
                <a:moveTo>
                  <a:pt x="15713" y="2293"/>
                </a:moveTo>
                <a:lnTo>
                  <a:pt x="15775" y="2272"/>
                </a:lnTo>
                <a:lnTo>
                  <a:pt x="15793" y="2263"/>
                </a:lnTo>
                <a:lnTo>
                  <a:pt x="15810" y="2255"/>
                </a:lnTo>
                <a:lnTo>
                  <a:pt x="15826" y="2245"/>
                </a:lnTo>
                <a:lnTo>
                  <a:pt x="15841" y="2235"/>
                </a:lnTo>
                <a:lnTo>
                  <a:pt x="15855" y="2225"/>
                </a:lnTo>
                <a:lnTo>
                  <a:pt x="15869" y="2213"/>
                </a:lnTo>
                <a:lnTo>
                  <a:pt x="15882" y="2202"/>
                </a:lnTo>
                <a:lnTo>
                  <a:pt x="15894" y="2189"/>
                </a:lnTo>
                <a:lnTo>
                  <a:pt x="15905" y="2177"/>
                </a:lnTo>
                <a:lnTo>
                  <a:pt x="15915" y="2162"/>
                </a:lnTo>
                <a:lnTo>
                  <a:pt x="15924" y="2148"/>
                </a:lnTo>
                <a:lnTo>
                  <a:pt x="15933" y="2133"/>
                </a:lnTo>
                <a:lnTo>
                  <a:pt x="15941" y="2117"/>
                </a:lnTo>
                <a:lnTo>
                  <a:pt x="15948" y="2101"/>
                </a:lnTo>
                <a:lnTo>
                  <a:pt x="15955" y="2083"/>
                </a:lnTo>
                <a:lnTo>
                  <a:pt x="15959" y="2067"/>
                </a:lnTo>
                <a:lnTo>
                  <a:pt x="15959" y="2003"/>
                </a:lnTo>
                <a:lnTo>
                  <a:pt x="15957" y="1997"/>
                </a:lnTo>
                <a:lnTo>
                  <a:pt x="15954" y="1990"/>
                </a:lnTo>
                <a:lnTo>
                  <a:pt x="15951" y="1983"/>
                </a:lnTo>
                <a:lnTo>
                  <a:pt x="15946" y="1979"/>
                </a:lnTo>
                <a:lnTo>
                  <a:pt x="15942" y="1973"/>
                </a:lnTo>
                <a:lnTo>
                  <a:pt x="15936" y="1970"/>
                </a:lnTo>
                <a:lnTo>
                  <a:pt x="15931" y="1966"/>
                </a:lnTo>
                <a:lnTo>
                  <a:pt x="15924" y="1963"/>
                </a:lnTo>
                <a:lnTo>
                  <a:pt x="15917" y="1961"/>
                </a:lnTo>
                <a:lnTo>
                  <a:pt x="15911" y="1959"/>
                </a:lnTo>
                <a:lnTo>
                  <a:pt x="15903" y="1958"/>
                </a:lnTo>
                <a:lnTo>
                  <a:pt x="15895" y="1958"/>
                </a:lnTo>
                <a:lnTo>
                  <a:pt x="15886" y="1959"/>
                </a:lnTo>
                <a:lnTo>
                  <a:pt x="15877" y="1959"/>
                </a:lnTo>
                <a:lnTo>
                  <a:pt x="15867" y="1961"/>
                </a:lnTo>
                <a:lnTo>
                  <a:pt x="15857" y="1963"/>
                </a:lnTo>
                <a:lnTo>
                  <a:pt x="15850" y="1965"/>
                </a:lnTo>
                <a:lnTo>
                  <a:pt x="15842" y="1967"/>
                </a:lnTo>
                <a:lnTo>
                  <a:pt x="15835" y="1970"/>
                </a:lnTo>
                <a:lnTo>
                  <a:pt x="15829" y="1972"/>
                </a:lnTo>
                <a:lnTo>
                  <a:pt x="15822" y="1977"/>
                </a:lnTo>
                <a:lnTo>
                  <a:pt x="15815" y="1981"/>
                </a:lnTo>
                <a:lnTo>
                  <a:pt x="15809" y="1986"/>
                </a:lnTo>
                <a:lnTo>
                  <a:pt x="15802" y="1991"/>
                </a:lnTo>
                <a:lnTo>
                  <a:pt x="15791" y="2004"/>
                </a:lnTo>
                <a:lnTo>
                  <a:pt x="15780" y="2019"/>
                </a:lnTo>
                <a:lnTo>
                  <a:pt x="15770" y="2037"/>
                </a:lnTo>
                <a:lnTo>
                  <a:pt x="15760" y="2056"/>
                </a:lnTo>
                <a:lnTo>
                  <a:pt x="15751" y="2078"/>
                </a:lnTo>
                <a:lnTo>
                  <a:pt x="15743" y="2101"/>
                </a:lnTo>
                <a:lnTo>
                  <a:pt x="15736" y="2128"/>
                </a:lnTo>
                <a:lnTo>
                  <a:pt x="15730" y="2155"/>
                </a:lnTo>
                <a:lnTo>
                  <a:pt x="15725" y="2187"/>
                </a:lnTo>
                <a:lnTo>
                  <a:pt x="15720" y="2220"/>
                </a:lnTo>
                <a:lnTo>
                  <a:pt x="15717" y="2255"/>
                </a:lnTo>
                <a:lnTo>
                  <a:pt x="15713" y="2293"/>
                </a:lnTo>
                <a:close/>
                <a:moveTo>
                  <a:pt x="15282" y="2477"/>
                </a:moveTo>
                <a:lnTo>
                  <a:pt x="15302" y="2477"/>
                </a:lnTo>
                <a:lnTo>
                  <a:pt x="15327" y="2455"/>
                </a:lnTo>
                <a:lnTo>
                  <a:pt x="15349" y="2432"/>
                </a:lnTo>
                <a:lnTo>
                  <a:pt x="15370" y="2408"/>
                </a:lnTo>
                <a:lnTo>
                  <a:pt x="15389" y="2386"/>
                </a:lnTo>
                <a:lnTo>
                  <a:pt x="15407" y="2364"/>
                </a:lnTo>
                <a:lnTo>
                  <a:pt x="15421" y="2342"/>
                </a:lnTo>
                <a:lnTo>
                  <a:pt x="15435" y="2320"/>
                </a:lnTo>
                <a:lnTo>
                  <a:pt x="15446" y="2298"/>
                </a:lnTo>
                <a:lnTo>
                  <a:pt x="15456" y="2275"/>
                </a:lnTo>
                <a:lnTo>
                  <a:pt x="15462" y="2254"/>
                </a:lnTo>
                <a:lnTo>
                  <a:pt x="15468" y="2232"/>
                </a:lnTo>
                <a:lnTo>
                  <a:pt x="15472" y="2211"/>
                </a:lnTo>
                <a:lnTo>
                  <a:pt x="15474" y="2190"/>
                </a:lnTo>
                <a:lnTo>
                  <a:pt x="15474" y="2169"/>
                </a:lnTo>
                <a:lnTo>
                  <a:pt x="15471" y="2148"/>
                </a:lnTo>
                <a:lnTo>
                  <a:pt x="15467" y="2128"/>
                </a:lnTo>
                <a:lnTo>
                  <a:pt x="15439" y="2141"/>
                </a:lnTo>
                <a:lnTo>
                  <a:pt x="15415" y="2155"/>
                </a:lnTo>
                <a:lnTo>
                  <a:pt x="15391" y="2171"/>
                </a:lnTo>
                <a:lnTo>
                  <a:pt x="15370" y="2188"/>
                </a:lnTo>
                <a:lnTo>
                  <a:pt x="15360" y="2197"/>
                </a:lnTo>
                <a:lnTo>
                  <a:pt x="15352" y="2205"/>
                </a:lnTo>
                <a:lnTo>
                  <a:pt x="15343" y="2215"/>
                </a:lnTo>
                <a:lnTo>
                  <a:pt x="15335" y="2225"/>
                </a:lnTo>
                <a:lnTo>
                  <a:pt x="15327" y="2235"/>
                </a:lnTo>
                <a:lnTo>
                  <a:pt x="15320" y="2245"/>
                </a:lnTo>
                <a:lnTo>
                  <a:pt x="15314" y="2255"/>
                </a:lnTo>
                <a:lnTo>
                  <a:pt x="15307" y="2266"/>
                </a:lnTo>
                <a:lnTo>
                  <a:pt x="15302" y="2278"/>
                </a:lnTo>
                <a:lnTo>
                  <a:pt x="15297" y="2289"/>
                </a:lnTo>
                <a:lnTo>
                  <a:pt x="15293" y="2301"/>
                </a:lnTo>
                <a:lnTo>
                  <a:pt x="15288" y="2313"/>
                </a:lnTo>
                <a:lnTo>
                  <a:pt x="15285" y="2325"/>
                </a:lnTo>
                <a:lnTo>
                  <a:pt x="15283" y="2337"/>
                </a:lnTo>
                <a:lnTo>
                  <a:pt x="15279" y="2350"/>
                </a:lnTo>
                <a:lnTo>
                  <a:pt x="15278" y="2363"/>
                </a:lnTo>
                <a:lnTo>
                  <a:pt x="15276" y="2390"/>
                </a:lnTo>
                <a:lnTo>
                  <a:pt x="15276" y="2418"/>
                </a:lnTo>
                <a:lnTo>
                  <a:pt x="15277" y="2447"/>
                </a:lnTo>
                <a:lnTo>
                  <a:pt x="15282" y="2477"/>
                </a:lnTo>
                <a:close/>
                <a:moveTo>
                  <a:pt x="16310" y="2293"/>
                </a:moveTo>
                <a:lnTo>
                  <a:pt x="16314" y="2301"/>
                </a:lnTo>
                <a:lnTo>
                  <a:pt x="16320" y="2310"/>
                </a:lnTo>
                <a:lnTo>
                  <a:pt x="16329" y="2320"/>
                </a:lnTo>
                <a:lnTo>
                  <a:pt x="16340" y="2331"/>
                </a:lnTo>
                <a:lnTo>
                  <a:pt x="16353" y="2343"/>
                </a:lnTo>
                <a:lnTo>
                  <a:pt x="16369" y="2356"/>
                </a:lnTo>
                <a:lnTo>
                  <a:pt x="16387" y="2370"/>
                </a:lnTo>
                <a:lnTo>
                  <a:pt x="16408" y="2385"/>
                </a:lnTo>
                <a:lnTo>
                  <a:pt x="16456" y="2417"/>
                </a:lnTo>
                <a:lnTo>
                  <a:pt x="16514" y="2454"/>
                </a:lnTo>
                <a:lnTo>
                  <a:pt x="16582" y="2495"/>
                </a:lnTo>
                <a:lnTo>
                  <a:pt x="16659" y="2539"/>
                </a:lnTo>
                <a:lnTo>
                  <a:pt x="16722" y="2704"/>
                </a:lnTo>
                <a:lnTo>
                  <a:pt x="16708" y="2721"/>
                </a:lnTo>
                <a:lnTo>
                  <a:pt x="16696" y="2738"/>
                </a:lnTo>
                <a:lnTo>
                  <a:pt x="16683" y="2754"/>
                </a:lnTo>
                <a:lnTo>
                  <a:pt x="16669" y="2768"/>
                </a:lnTo>
                <a:lnTo>
                  <a:pt x="16655" y="2781"/>
                </a:lnTo>
                <a:lnTo>
                  <a:pt x="16642" y="2795"/>
                </a:lnTo>
                <a:lnTo>
                  <a:pt x="16627" y="2806"/>
                </a:lnTo>
                <a:lnTo>
                  <a:pt x="16614" y="2817"/>
                </a:lnTo>
                <a:lnTo>
                  <a:pt x="16600" y="2827"/>
                </a:lnTo>
                <a:lnTo>
                  <a:pt x="16585" y="2836"/>
                </a:lnTo>
                <a:lnTo>
                  <a:pt x="16571" y="2844"/>
                </a:lnTo>
                <a:lnTo>
                  <a:pt x="16556" y="2850"/>
                </a:lnTo>
                <a:lnTo>
                  <a:pt x="16541" y="2857"/>
                </a:lnTo>
                <a:lnTo>
                  <a:pt x="16526" y="2861"/>
                </a:lnTo>
                <a:lnTo>
                  <a:pt x="16511" y="2866"/>
                </a:lnTo>
                <a:lnTo>
                  <a:pt x="16495" y="2868"/>
                </a:lnTo>
                <a:lnTo>
                  <a:pt x="16470" y="2831"/>
                </a:lnTo>
                <a:lnTo>
                  <a:pt x="16444" y="2795"/>
                </a:lnTo>
                <a:lnTo>
                  <a:pt x="16419" y="2761"/>
                </a:lnTo>
                <a:lnTo>
                  <a:pt x="16393" y="2729"/>
                </a:lnTo>
                <a:lnTo>
                  <a:pt x="16369" y="2699"/>
                </a:lnTo>
                <a:lnTo>
                  <a:pt x="16344" y="2672"/>
                </a:lnTo>
                <a:lnTo>
                  <a:pt x="16319" y="2646"/>
                </a:lnTo>
                <a:lnTo>
                  <a:pt x="16295" y="2622"/>
                </a:lnTo>
                <a:lnTo>
                  <a:pt x="16270" y="2599"/>
                </a:lnTo>
                <a:lnTo>
                  <a:pt x="16246" y="2579"/>
                </a:lnTo>
                <a:lnTo>
                  <a:pt x="16222" y="2561"/>
                </a:lnTo>
                <a:lnTo>
                  <a:pt x="16198" y="2544"/>
                </a:lnTo>
                <a:lnTo>
                  <a:pt x="16175" y="2529"/>
                </a:lnTo>
                <a:lnTo>
                  <a:pt x="16151" y="2517"/>
                </a:lnTo>
                <a:lnTo>
                  <a:pt x="16128" y="2507"/>
                </a:lnTo>
                <a:lnTo>
                  <a:pt x="16105" y="2498"/>
                </a:lnTo>
                <a:lnTo>
                  <a:pt x="16108" y="2475"/>
                </a:lnTo>
                <a:lnTo>
                  <a:pt x="16113" y="2454"/>
                </a:lnTo>
                <a:lnTo>
                  <a:pt x="16118" y="2434"/>
                </a:lnTo>
                <a:lnTo>
                  <a:pt x="16125" y="2415"/>
                </a:lnTo>
                <a:lnTo>
                  <a:pt x="16134" y="2399"/>
                </a:lnTo>
                <a:lnTo>
                  <a:pt x="16143" y="2382"/>
                </a:lnTo>
                <a:lnTo>
                  <a:pt x="16154" y="2367"/>
                </a:lnTo>
                <a:lnTo>
                  <a:pt x="16166" y="2354"/>
                </a:lnTo>
                <a:lnTo>
                  <a:pt x="16179" y="2342"/>
                </a:lnTo>
                <a:lnTo>
                  <a:pt x="16195" y="2331"/>
                </a:lnTo>
                <a:lnTo>
                  <a:pt x="16210" y="2321"/>
                </a:lnTo>
                <a:lnTo>
                  <a:pt x="16228" y="2313"/>
                </a:lnTo>
                <a:lnTo>
                  <a:pt x="16247" y="2306"/>
                </a:lnTo>
                <a:lnTo>
                  <a:pt x="16267" y="2300"/>
                </a:lnTo>
                <a:lnTo>
                  <a:pt x="16288" y="2295"/>
                </a:lnTo>
                <a:lnTo>
                  <a:pt x="16310" y="2293"/>
                </a:lnTo>
                <a:close/>
                <a:moveTo>
                  <a:pt x="12427" y="1170"/>
                </a:moveTo>
                <a:lnTo>
                  <a:pt x="12461" y="1269"/>
                </a:lnTo>
                <a:lnTo>
                  <a:pt x="12284" y="1676"/>
                </a:lnTo>
                <a:lnTo>
                  <a:pt x="12230" y="1741"/>
                </a:lnTo>
                <a:lnTo>
                  <a:pt x="12241" y="1765"/>
                </a:lnTo>
                <a:lnTo>
                  <a:pt x="12021" y="2083"/>
                </a:lnTo>
                <a:lnTo>
                  <a:pt x="11964" y="2171"/>
                </a:lnTo>
                <a:lnTo>
                  <a:pt x="11929" y="2236"/>
                </a:lnTo>
                <a:lnTo>
                  <a:pt x="11921" y="2260"/>
                </a:lnTo>
                <a:lnTo>
                  <a:pt x="11900" y="2359"/>
                </a:lnTo>
                <a:lnTo>
                  <a:pt x="12284" y="2248"/>
                </a:lnTo>
                <a:lnTo>
                  <a:pt x="12360" y="2221"/>
                </a:lnTo>
                <a:lnTo>
                  <a:pt x="12363" y="2221"/>
                </a:lnTo>
                <a:lnTo>
                  <a:pt x="12388" y="2212"/>
                </a:lnTo>
                <a:lnTo>
                  <a:pt x="12392" y="2210"/>
                </a:lnTo>
                <a:lnTo>
                  <a:pt x="12483" y="2171"/>
                </a:lnTo>
                <a:lnTo>
                  <a:pt x="12508" y="2158"/>
                </a:lnTo>
                <a:lnTo>
                  <a:pt x="12535" y="2143"/>
                </a:lnTo>
                <a:lnTo>
                  <a:pt x="12561" y="2130"/>
                </a:lnTo>
                <a:lnTo>
                  <a:pt x="12587" y="2117"/>
                </a:lnTo>
                <a:lnTo>
                  <a:pt x="12614" y="2102"/>
                </a:lnTo>
                <a:lnTo>
                  <a:pt x="12639" y="2089"/>
                </a:lnTo>
                <a:lnTo>
                  <a:pt x="12666" y="2074"/>
                </a:lnTo>
                <a:lnTo>
                  <a:pt x="12691" y="2061"/>
                </a:lnTo>
                <a:lnTo>
                  <a:pt x="12659" y="2017"/>
                </a:lnTo>
                <a:lnTo>
                  <a:pt x="12405" y="1797"/>
                </a:lnTo>
                <a:lnTo>
                  <a:pt x="12417" y="1765"/>
                </a:lnTo>
                <a:lnTo>
                  <a:pt x="12779" y="1765"/>
                </a:lnTo>
                <a:lnTo>
                  <a:pt x="12900" y="1852"/>
                </a:lnTo>
                <a:lnTo>
                  <a:pt x="13000" y="1907"/>
                </a:lnTo>
                <a:lnTo>
                  <a:pt x="13065" y="2006"/>
                </a:lnTo>
                <a:lnTo>
                  <a:pt x="13090" y="2164"/>
                </a:lnTo>
                <a:lnTo>
                  <a:pt x="13106" y="2239"/>
                </a:lnTo>
                <a:lnTo>
                  <a:pt x="13109" y="2248"/>
                </a:lnTo>
                <a:lnTo>
                  <a:pt x="13054" y="2325"/>
                </a:lnTo>
                <a:lnTo>
                  <a:pt x="13021" y="2391"/>
                </a:lnTo>
                <a:lnTo>
                  <a:pt x="12966" y="2413"/>
                </a:lnTo>
                <a:lnTo>
                  <a:pt x="12935" y="2422"/>
                </a:lnTo>
                <a:lnTo>
                  <a:pt x="12911" y="2424"/>
                </a:lnTo>
                <a:lnTo>
                  <a:pt x="12879" y="2402"/>
                </a:lnTo>
                <a:lnTo>
                  <a:pt x="12834" y="2325"/>
                </a:lnTo>
                <a:lnTo>
                  <a:pt x="12790" y="2226"/>
                </a:lnTo>
                <a:lnTo>
                  <a:pt x="12263" y="2644"/>
                </a:lnTo>
                <a:lnTo>
                  <a:pt x="12241" y="2677"/>
                </a:lnTo>
                <a:lnTo>
                  <a:pt x="11845" y="2941"/>
                </a:lnTo>
                <a:lnTo>
                  <a:pt x="11757" y="3008"/>
                </a:lnTo>
                <a:lnTo>
                  <a:pt x="11668" y="3029"/>
                </a:lnTo>
                <a:lnTo>
                  <a:pt x="11515" y="3040"/>
                </a:lnTo>
                <a:lnTo>
                  <a:pt x="11510" y="3040"/>
                </a:lnTo>
                <a:lnTo>
                  <a:pt x="11504" y="3041"/>
                </a:lnTo>
                <a:lnTo>
                  <a:pt x="11472" y="3038"/>
                </a:lnTo>
                <a:lnTo>
                  <a:pt x="11448" y="3029"/>
                </a:lnTo>
                <a:lnTo>
                  <a:pt x="11421" y="3018"/>
                </a:lnTo>
                <a:lnTo>
                  <a:pt x="11392" y="3002"/>
                </a:lnTo>
                <a:lnTo>
                  <a:pt x="11312" y="2945"/>
                </a:lnTo>
                <a:lnTo>
                  <a:pt x="11248" y="2886"/>
                </a:lnTo>
                <a:lnTo>
                  <a:pt x="11225" y="2856"/>
                </a:lnTo>
                <a:lnTo>
                  <a:pt x="11209" y="2828"/>
                </a:lnTo>
                <a:lnTo>
                  <a:pt x="11199" y="2800"/>
                </a:lnTo>
                <a:lnTo>
                  <a:pt x="11197" y="2787"/>
                </a:lnTo>
                <a:lnTo>
                  <a:pt x="11197" y="2774"/>
                </a:lnTo>
                <a:lnTo>
                  <a:pt x="11200" y="2747"/>
                </a:lnTo>
                <a:lnTo>
                  <a:pt x="11210" y="2723"/>
                </a:lnTo>
                <a:lnTo>
                  <a:pt x="11296" y="2578"/>
                </a:lnTo>
                <a:lnTo>
                  <a:pt x="11460" y="2193"/>
                </a:lnTo>
                <a:lnTo>
                  <a:pt x="11581" y="1841"/>
                </a:lnTo>
                <a:lnTo>
                  <a:pt x="11614" y="1775"/>
                </a:lnTo>
                <a:lnTo>
                  <a:pt x="11778" y="1555"/>
                </a:lnTo>
                <a:lnTo>
                  <a:pt x="11824" y="1463"/>
                </a:lnTo>
                <a:lnTo>
                  <a:pt x="11826" y="1457"/>
                </a:lnTo>
                <a:lnTo>
                  <a:pt x="11827" y="1456"/>
                </a:lnTo>
                <a:lnTo>
                  <a:pt x="11830" y="1451"/>
                </a:lnTo>
                <a:lnTo>
                  <a:pt x="11835" y="1437"/>
                </a:lnTo>
                <a:lnTo>
                  <a:pt x="11836" y="1436"/>
                </a:lnTo>
                <a:lnTo>
                  <a:pt x="11855" y="1394"/>
                </a:lnTo>
                <a:lnTo>
                  <a:pt x="12010" y="961"/>
                </a:lnTo>
                <a:lnTo>
                  <a:pt x="12032" y="883"/>
                </a:lnTo>
                <a:lnTo>
                  <a:pt x="11977" y="840"/>
                </a:lnTo>
                <a:lnTo>
                  <a:pt x="11971" y="829"/>
                </a:lnTo>
                <a:lnTo>
                  <a:pt x="11966" y="812"/>
                </a:lnTo>
                <a:lnTo>
                  <a:pt x="11966" y="807"/>
                </a:lnTo>
                <a:lnTo>
                  <a:pt x="11966" y="800"/>
                </a:lnTo>
                <a:lnTo>
                  <a:pt x="11971" y="784"/>
                </a:lnTo>
                <a:lnTo>
                  <a:pt x="11977" y="774"/>
                </a:lnTo>
                <a:lnTo>
                  <a:pt x="12042" y="753"/>
                </a:lnTo>
                <a:lnTo>
                  <a:pt x="12083" y="755"/>
                </a:lnTo>
                <a:lnTo>
                  <a:pt x="12110" y="759"/>
                </a:lnTo>
                <a:lnTo>
                  <a:pt x="12135" y="768"/>
                </a:lnTo>
                <a:lnTo>
                  <a:pt x="12149" y="776"/>
                </a:lnTo>
                <a:lnTo>
                  <a:pt x="12174" y="796"/>
                </a:lnTo>
                <a:lnTo>
                  <a:pt x="12219" y="822"/>
                </a:lnTo>
                <a:lnTo>
                  <a:pt x="12263" y="862"/>
                </a:lnTo>
                <a:lnTo>
                  <a:pt x="12427" y="1170"/>
                </a:lnTo>
                <a:close/>
                <a:moveTo>
                  <a:pt x="10800" y="1369"/>
                </a:moveTo>
                <a:lnTo>
                  <a:pt x="10853" y="1381"/>
                </a:lnTo>
                <a:lnTo>
                  <a:pt x="10883" y="1394"/>
                </a:lnTo>
                <a:lnTo>
                  <a:pt x="10910" y="1412"/>
                </a:lnTo>
                <a:lnTo>
                  <a:pt x="10921" y="1423"/>
                </a:lnTo>
                <a:lnTo>
                  <a:pt x="10866" y="1511"/>
                </a:lnTo>
                <a:lnTo>
                  <a:pt x="10877" y="1555"/>
                </a:lnTo>
                <a:lnTo>
                  <a:pt x="10811" y="1654"/>
                </a:lnTo>
                <a:lnTo>
                  <a:pt x="10844" y="1730"/>
                </a:lnTo>
                <a:lnTo>
                  <a:pt x="10822" y="1797"/>
                </a:lnTo>
                <a:lnTo>
                  <a:pt x="10790" y="1875"/>
                </a:lnTo>
                <a:lnTo>
                  <a:pt x="10779" y="1879"/>
                </a:lnTo>
                <a:lnTo>
                  <a:pt x="10755" y="1885"/>
                </a:lnTo>
                <a:lnTo>
                  <a:pt x="10721" y="1871"/>
                </a:lnTo>
                <a:lnTo>
                  <a:pt x="10709" y="1861"/>
                </a:lnTo>
                <a:lnTo>
                  <a:pt x="10704" y="1857"/>
                </a:lnTo>
                <a:lnTo>
                  <a:pt x="10701" y="1852"/>
                </a:lnTo>
                <a:lnTo>
                  <a:pt x="10624" y="1765"/>
                </a:lnTo>
                <a:lnTo>
                  <a:pt x="10591" y="1754"/>
                </a:lnTo>
                <a:lnTo>
                  <a:pt x="10591" y="1720"/>
                </a:lnTo>
                <a:lnTo>
                  <a:pt x="10547" y="1676"/>
                </a:lnTo>
                <a:lnTo>
                  <a:pt x="10504" y="1687"/>
                </a:lnTo>
                <a:lnTo>
                  <a:pt x="10184" y="1412"/>
                </a:lnTo>
                <a:lnTo>
                  <a:pt x="10108" y="1357"/>
                </a:lnTo>
                <a:lnTo>
                  <a:pt x="10102" y="1346"/>
                </a:lnTo>
                <a:lnTo>
                  <a:pt x="10096" y="1323"/>
                </a:lnTo>
                <a:lnTo>
                  <a:pt x="10096" y="1313"/>
                </a:lnTo>
                <a:lnTo>
                  <a:pt x="10102" y="1291"/>
                </a:lnTo>
                <a:lnTo>
                  <a:pt x="10119" y="1253"/>
                </a:lnTo>
                <a:lnTo>
                  <a:pt x="10130" y="1235"/>
                </a:lnTo>
                <a:lnTo>
                  <a:pt x="10405" y="1313"/>
                </a:lnTo>
                <a:lnTo>
                  <a:pt x="10800" y="1369"/>
                </a:lnTo>
                <a:close/>
                <a:moveTo>
                  <a:pt x="10052" y="2371"/>
                </a:moveTo>
                <a:lnTo>
                  <a:pt x="10065" y="2361"/>
                </a:lnTo>
                <a:lnTo>
                  <a:pt x="10074" y="2359"/>
                </a:lnTo>
                <a:lnTo>
                  <a:pt x="10174" y="2381"/>
                </a:lnTo>
                <a:lnTo>
                  <a:pt x="10338" y="2402"/>
                </a:lnTo>
                <a:lnTo>
                  <a:pt x="10492" y="2502"/>
                </a:lnTo>
                <a:lnTo>
                  <a:pt x="10580" y="2512"/>
                </a:lnTo>
                <a:lnTo>
                  <a:pt x="10592" y="2521"/>
                </a:lnTo>
                <a:lnTo>
                  <a:pt x="10603" y="2529"/>
                </a:lnTo>
                <a:lnTo>
                  <a:pt x="10613" y="2541"/>
                </a:lnTo>
                <a:lnTo>
                  <a:pt x="10621" y="2553"/>
                </a:lnTo>
                <a:lnTo>
                  <a:pt x="10632" y="2579"/>
                </a:lnTo>
                <a:lnTo>
                  <a:pt x="10636" y="2612"/>
                </a:lnTo>
                <a:lnTo>
                  <a:pt x="10624" y="2622"/>
                </a:lnTo>
                <a:lnTo>
                  <a:pt x="10591" y="2777"/>
                </a:lnTo>
                <a:lnTo>
                  <a:pt x="10597" y="2933"/>
                </a:lnTo>
                <a:lnTo>
                  <a:pt x="10613" y="3118"/>
                </a:lnTo>
                <a:lnTo>
                  <a:pt x="10624" y="3447"/>
                </a:lnTo>
                <a:lnTo>
                  <a:pt x="10712" y="3414"/>
                </a:lnTo>
                <a:lnTo>
                  <a:pt x="10750" y="3370"/>
                </a:lnTo>
                <a:lnTo>
                  <a:pt x="10753" y="3367"/>
                </a:lnTo>
                <a:lnTo>
                  <a:pt x="10780" y="3329"/>
                </a:lnTo>
                <a:lnTo>
                  <a:pt x="10782" y="3325"/>
                </a:lnTo>
                <a:lnTo>
                  <a:pt x="10790" y="3315"/>
                </a:lnTo>
                <a:lnTo>
                  <a:pt x="11119" y="2986"/>
                </a:lnTo>
                <a:lnTo>
                  <a:pt x="11125" y="2975"/>
                </a:lnTo>
                <a:lnTo>
                  <a:pt x="11138" y="2956"/>
                </a:lnTo>
                <a:lnTo>
                  <a:pt x="11155" y="2942"/>
                </a:lnTo>
                <a:lnTo>
                  <a:pt x="11174" y="2933"/>
                </a:lnTo>
                <a:lnTo>
                  <a:pt x="11185" y="2930"/>
                </a:lnTo>
                <a:lnTo>
                  <a:pt x="11186" y="2931"/>
                </a:lnTo>
                <a:lnTo>
                  <a:pt x="11198" y="2940"/>
                </a:lnTo>
                <a:lnTo>
                  <a:pt x="11207" y="2949"/>
                </a:lnTo>
                <a:lnTo>
                  <a:pt x="11209" y="2952"/>
                </a:lnTo>
                <a:lnTo>
                  <a:pt x="11209" y="2957"/>
                </a:lnTo>
                <a:lnTo>
                  <a:pt x="11209" y="2958"/>
                </a:lnTo>
                <a:lnTo>
                  <a:pt x="11209" y="2960"/>
                </a:lnTo>
                <a:lnTo>
                  <a:pt x="11207" y="2963"/>
                </a:lnTo>
                <a:lnTo>
                  <a:pt x="11163" y="3118"/>
                </a:lnTo>
                <a:lnTo>
                  <a:pt x="11141" y="3150"/>
                </a:lnTo>
                <a:lnTo>
                  <a:pt x="11019" y="3377"/>
                </a:lnTo>
                <a:lnTo>
                  <a:pt x="10998" y="3425"/>
                </a:lnTo>
                <a:lnTo>
                  <a:pt x="10679" y="4030"/>
                </a:lnTo>
                <a:lnTo>
                  <a:pt x="10602" y="4097"/>
                </a:lnTo>
                <a:lnTo>
                  <a:pt x="10470" y="4272"/>
                </a:lnTo>
                <a:lnTo>
                  <a:pt x="10316" y="4284"/>
                </a:lnTo>
                <a:lnTo>
                  <a:pt x="10262" y="4305"/>
                </a:lnTo>
                <a:lnTo>
                  <a:pt x="10140" y="4218"/>
                </a:lnTo>
                <a:lnTo>
                  <a:pt x="10019" y="4162"/>
                </a:lnTo>
                <a:lnTo>
                  <a:pt x="10053" y="3810"/>
                </a:lnTo>
                <a:lnTo>
                  <a:pt x="10108" y="3712"/>
                </a:lnTo>
                <a:lnTo>
                  <a:pt x="10152" y="3645"/>
                </a:lnTo>
                <a:lnTo>
                  <a:pt x="10163" y="3546"/>
                </a:lnTo>
                <a:lnTo>
                  <a:pt x="10170" y="3522"/>
                </a:lnTo>
                <a:lnTo>
                  <a:pt x="10189" y="3478"/>
                </a:lnTo>
                <a:lnTo>
                  <a:pt x="10217" y="3425"/>
                </a:lnTo>
                <a:lnTo>
                  <a:pt x="10235" y="3353"/>
                </a:lnTo>
                <a:lnTo>
                  <a:pt x="10245" y="3279"/>
                </a:lnTo>
                <a:lnTo>
                  <a:pt x="10245" y="3275"/>
                </a:lnTo>
                <a:lnTo>
                  <a:pt x="10247" y="3269"/>
                </a:lnTo>
                <a:lnTo>
                  <a:pt x="10252" y="3118"/>
                </a:lnTo>
                <a:lnTo>
                  <a:pt x="10251" y="3062"/>
                </a:lnTo>
                <a:lnTo>
                  <a:pt x="10228" y="2809"/>
                </a:lnTo>
                <a:lnTo>
                  <a:pt x="10217" y="2733"/>
                </a:lnTo>
                <a:lnTo>
                  <a:pt x="10206" y="2578"/>
                </a:lnTo>
                <a:lnTo>
                  <a:pt x="10041" y="2468"/>
                </a:lnTo>
                <a:lnTo>
                  <a:pt x="10032" y="2452"/>
                </a:lnTo>
                <a:lnTo>
                  <a:pt x="10029" y="2444"/>
                </a:lnTo>
                <a:lnTo>
                  <a:pt x="10028" y="2437"/>
                </a:lnTo>
                <a:lnTo>
                  <a:pt x="10027" y="2424"/>
                </a:lnTo>
                <a:lnTo>
                  <a:pt x="10028" y="2418"/>
                </a:lnTo>
                <a:lnTo>
                  <a:pt x="10030" y="2413"/>
                </a:lnTo>
                <a:lnTo>
                  <a:pt x="10033" y="2402"/>
                </a:lnTo>
                <a:lnTo>
                  <a:pt x="10041" y="2384"/>
                </a:lnTo>
                <a:lnTo>
                  <a:pt x="10052" y="2371"/>
                </a:lnTo>
                <a:close/>
                <a:moveTo>
                  <a:pt x="13065" y="2941"/>
                </a:moveTo>
                <a:lnTo>
                  <a:pt x="13136" y="2988"/>
                </a:lnTo>
                <a:lnTo>
                  <a:pt x="13197" y="3040"/>
                </a:lnTo>
                <a:lnTo>
                  <a:pt x="13219" y="3128"/>
                </a:lnTo>
                <a:lnTo>
                  <a:pt x="13242" y="3161"/>
                </a:lnTo>
                <a:lnTo>
                  <a:pt x="13250" y="3226"/>
                </a:lnTo>
                <a:lnTo>
                  <a:pt x="13253" y="3249"/>
                </a:lnTo>
                <a:lnTo>
                  <a:pt x="13244" y="3282"/>
                </a:lnTo>
                <a:lnTo>
                  <a:pt x="13242" y="3315"/>
                </a:lnTo>
                <a:lnTo>
                  <a:pt x="13098" y="3613"/>
                </a:lnTo>
                <a:lnTo>
                  <a:pt x="13054" y="3656"/>
                </a:lnTo>
                <a:lnTo>
                  <a:pt x="12702" y="3931"/>
                </a:lnTo>
                <a:lnTo>
                  <a:pt x="12725" y="4140"/>
                </a:lnTo>
                <a:lnTo>
                  <a:pt x="12680" y="4140"/>
                </a:lnTo>
                <a:lnTo>
                  <a:pt x="12659" y="4173"/>
                </a:lnTo>
                <a:lnTo>
                  <a:pt x="12631" y="4181"/>
                </a:lnTo>
                <a:lnTo>
                  <a:pt x="12621" y="4181"/>
                </a:lnTo>
                <a:lnTo>
                  <a:pt x="12621" y="4182"/>
                </a:lnTo>
                <a:lnTo>
                  <a:pt x="12593" y="4184"/>
                </a:lnTo>
                <a:lnTo>
                  <a:pt x="12494" y="4207"/>
                </a:lnTo>
                <a:lnTo>
                  <a:pt x="12185" y="4240"/>
                </a:lnTo>
                <a:lnTo>
                  <a:pt x="12053" y="4284"/>
                </a:lnTo>
                <a:lnTo>
                  <a:pt x="11955" y="4305"/>
                </a:lnTo>
                <a:lnTo>
                  <a:pt x="11888" y="4294"/>
                </a:lnTo>
                <a:lnTo>
                  <a:pt x="11802" y="4328"/>
                </a:lnTo>
                <a:lnTo>
                  <a:pt x="11767" y="4305"/>
                </a:lnTo>
                <a:lnTo>
                  <a:pt x="11680" y="4272"/>
                </a:lnTo>
                <a:lnTo>
                  <a:pt x="11614" y="4207"/>
                </a:lnTo>
                <a:lnTo>
                  <a:pt x="11592" y="4207"/>
                </a:lnTo>
                <a:lnTo>
                  <a:pt x="11586" y="4195"/>
                </a:lnTo>
                <a:lnTo>
                  <a:pt x="11582" y="4173"/>
                </a:lnTo>
                <a:lnTo>
                  <a:pt x="11581" y="4162"/>
                </a:lnTo>
                <a:lnTo>
                  <a:pt x="11526" y="4074"/>
                </a:lnTo>
                <a:lnTo>
                  <a:pt x="11405" y="3667"/>
                </a:lnTo>
                <a:lnTo>
                  <a:pt x="11417" y="3613"/>
                </a:lnTo>
                <a:lnTo>
                  <a:pt x="11432" y="3262"/>
                </a:lnTo>
                <a:lnTo>
                  <a:pt x="11444" y="3189"/>
                </a:lnTo>
                <a:lnTo>
                  <a:pt x="11452" y="3162"/>
                </a:lnTo>
                <a:lnTo>
                  <a:pt x="11462" y="3143"/>
                </a:lnTo>
                <a:lnTo>
                  <a:pt x="11473" y="3131"/>
                </a:lnTo>
                <a:lnTo>
                  <a:pt x="11480" y="3128"/>
                </a:lnTo>
                <a:lnTo>
                  <a:pt x="11485" y="3127"/>
                </a:lnTo>
                <a:lnTo>
                  <a:pt x="11493" y="3128"/>
                </a:lnTo>
                <a:lnTo>
                  <a:pt x="11529" y="3148"/>
                </a:lnTo>
                <a:lnTo>
                  <a:pt x="11544" y="3158"/>
                </a:lnTo>
                <a:lnTo>
                  <a:pt x="11547" y="3161"/>
                </a:lnTo>
                <a:lnTo>
                  <a:pt x="11559" y="3293"/>
                </a:lnTo>
                <a:lnTo>
                  <a:pt x="11614" y="3403"/>
                </a:lnTo>
                <a:lnTo>
                  <a:pt x="11932" y="3217"/>
                </a:lnTo>
                <a:lnTo>
                  <a:pt x="12615" y="2908"/>
                </a:lnTo>
                <a:lnTo>
                  <a:pt x="12758" y="2887"/>
                </a:lnTo>
                <a:lnTo>
                  <a:pt x="13065" y="2941"/>
                </a:lnTo>
                <a:close/>
                <a:moveTo>
                  <a:pt x="9550" y="3643"/>
                </a:moveTo>
                <a:lnTo>
                  <a:pt x="9562" y="3713"/>
                </a:lnTo>
                <a:lnTo>
                  <a:pt x="9563" y="3793"/>
                </a:lnTo>
                <a:lnTo>
                  <a:pt x="9556" y="3885"/>
                </a:lnTo>
                <a:lnTo>
                  <a:pt x="9556" y="3888"/>
                </a:lnTo>
                <a:lnTo>
                  <a:pt x="9557" y="3892"/>
                </a:lnTo>
                <a:lnTo>
                  <a:pt x="9557" y="3907"/>
                </a:lnTo>
                <a:lnTo>
                  <a:pt x="9555" y="3952"/>
                </a:lnTo>
                <a:lnTo>
                  <a:pt x="9530" y="4104"/>
                </a:lnTo>
                <a:lnTo>
                  <a:pt x="9412" y="4212"/>
                </a:lnTo>
                <a:lnTo>
                  <a:pt x="9373" y="4239"/>
                </a:lnTo>
                <a:lnTo>
                  <a:pt x="9352" y="4248"/>
                </a:lnTo>
                <a:lnTo>
                  <a:pt x="9332" y="4250"/>
                </a:lnTo>
                <a:lnTo>
                  <a:pt x="9317" y="4249"/>
                </a:lnTo>
                <a:lnTo>
                  <a:pt x="9301" y="4245"/>
                </a:lnTo>
                <a:lnTo>
                  <a:pt x="9285" y="4241"/>
                </a:lnTo>
                <a:lnTo>
                  <a:pt x="9258" y="4223"/>
                </a:lnTo>
                <a:lnTo>
                  <a:pt x="9243" y="4210"/>
                </a:lnTo>
                <a:lnTo>
                  <a:pt x="9231" y="4197"/>
                </a:lnTo>
                <a:lnTo>
                  <a:pt x="9127" y="4104"/>
                </a:lnTo>
                <a:lnTo>
                  <a:pt x="9110" y="4082"/>
                </a:lnTo>
                <a:lnTo>
                  <a:pt x="9106" y="4076"/>
                </a:lnTo>
                <a:lnTo>
                  <a:pt x="9087" y="4060"/>
                </a:lnTo>
                <a:lnTo>
                  <a:pt x="9074" y="4051"/>
                </a:lnTo>
                <a:lnTo>
                  <a:pt x="9054" y="4043"/>
                </a:lnTo>
                <a:lnTo>
                  <a:pt x="9039" y="4041"/>
                </a:lnTo>
                <a:lnTo>
                  <a:pt x="9024" y="4040"/>
                </a:lnTo>
                <a:lnTo>
                  <a:pt x="8918" y="3907"/>
                </a:lnTo>
                <a:lnTo>
                  <a:pt x="8908" y="3891"/>
                </a:lnTo>
                <a:lnTo>
                  <a:pt x="8902" y="3876"/>
                </a:lnTo>
                <a:lnTo>
                  <a:pt x="8901" y="3861"/>
                </a:lnTo>
                <a:lnTo>
                  <a:pt x="8902" y="3847"/>
                </a:lnTo>
                <a:lnTo>
                  <a:pt x="8908" y="3833"/>
                </a:lnTo>
                <a:lnTo>
                  <a:pt x="8918" y="3818"/>
                </a:lnTo>
                <a:lnTo>
                  <a:pt x="8933" y="3806"/>
                </a:lnTo>
                <a:lnTo>
                  <a:pt x="9004" y="3670"/>
                </a:lnTo>
                <a:lnTo>
                  <a:pt x="9011" y="3646"/>
                </a:lnTo>
                <a:lnTo>
                  <a:pt x="9015" y="3626"/>
                </a:lnTo>
                <a:lnTo>
                  <a:pt x="9014" y="3609"/>
                </a:lnTo>
                <a:lnTo>
                  <a:pt x="9013" y="3603"/>
                </a:lnTo>
                <a:lnTo>
                  <a:pt x="9010" y="3598"/>
                </a:lnTo>
                <a:lnTo>
                  <a:pt x="8959" y="3391"/>
                </a:lnTo>
                <a:lnTo>
                  <a:pt x="9061" y="3352"/>
                </a:lnTo>
                <a:lnTo>
                  <a:pt x="9179" y="3352"/>
                </a:lnTo>
                <a:lnTo>
                  <a:pt x="9202" y="3355"/>
                </a:lnTo>
                <a:lnTo>
                  <a:pt x="9249" y="3372"/>
                </a:lnTo>
                <a:lnTo>
                  <a:pt x="9322" y="3415"/>
                </a:lnTo>
                <a:lnTo>
                  <a:pt x="9530" y="3586"/>
                </a:lnTo>
                <a:lnTo>
                  <a:pt x="9550" y="3643"/>
                </a:lnTo>
                <a:close/>
                <a:moveTo>
                  <a:pt x="8887" y="1407"/>
                </a:moveTo>
                <a:lnTo>
                  <a:pt x="8888" y="1420"/>
                </a:lnTo>
                <a:lnTo>
                  <a:pt x="8888" y="1432"/>
                </a:lnTo>
                <a:lnTo>
                  <a:pt x="8886" y="1444"/>
                </a:lnTo>
                <a:lnTo>
                  <a:pt x="8881" y="1457"/>
                </a:lnTo>
                <a:lnTo>
                  <a:pt x="8751" y="1495"/>
                </a:lnTo>
                <a:lnTo>
                  <a:pt x="8634" y="1561"/>
                </a:lnTo>
                <a:lnTo>
                  <a:pt x="8639" y="1568"/>
                </a:lnTo>
                <a:lnTo>
                  <a:pt x="8645" y="1588"/>
                </a:lnTo>
                <a:lnTo>
                  <a:pt x="8646" y="1599"/>
                </a:lnTo>
                <a:lnTo>
                  <a:pt x="8643" y="1618"/>
                </a:lnTo>
                <a:lnTo>
                  <a:pt x="8634" y="1639"/>
                </a:lnTo>
                <a:lnTo>
                  <a:pt x="8631" y="1650"/>
                </a:lnTo>
                <a:lnTo>
                  <a:pt x="8628" y="1673"/>
                </a:lnTo>
                <a:lnTo>
                  <a:pt x="8628" y="1693"/>
                </a:lnTo>
                <a:lnTo>
                  <a:pt x="8631" y="1709"/>
                </a:lnTo>
                <a:lnTo>
                  <a:pt x="8634" y="1717"/>
                </a:lnTo>
                <a:lnTo>
                  <a:pt x="8634" y="1846"/>
                </a:lnTo>
                <a:lnTo>
                  <a:pt x="8481" y="2199"/>
                </a:lnTo>
                <a:lnTo>
                  <a:pt x="8398" y="2336"/>
                </a:lnTo>
                <a:lnTo>
                  <a:pt x="8388" y="2352"/>
                </a:lnTo>
                <a:lnTo>
                  <a:pt x="8375" y="2417"/>
                </a:lnTo>
                <a:lnTo>
                  <a:pt x="8375" y="2423"/>
                </a:lnTo>
                <a:lnTo>
                  <a:pt x="8377" y="2434"/>
                </a:lnTo>
                <a:lnTo>
                  <a:pt x="8385" y="2444"/>
                </a:lnTo>
                <a:lnTo>
                  <a:pt x="8389" y="2448"/>
                </a:lnTo>
                <a:lnTo>
                  <a:pt x="8401" y="2456"/>
                </a:lnTo>
                <a:lnTo>
                  <a:pt x="8608" y="2482"/>
                </a:lnTo>
                <a:lnTo>
                  <a:pt x="8830" y="2670"/>
                </a:lnTo>
                <a:lnTo>
                  <a:pt x="8857" y="2703"/>
                </a:lnTo>
                <a:lnTo>
                  <a:pt x="8874" y="2735"/>
                </a:lnTo>
                <a:lnTo>
                  <a:pt x="8878" y="2751"/>
                </a:lnTo>
                <a:lnTo>
                  <a:pt x="8881" y="2768"/>
                </a:lnTo>
                <a:lnTo>
                  <a:pt x="8764" y="2898"/>
                </a:lnTo>
                <a:lnTo>
                  <a:pt x="8712" y="2988"/>
                </a:lnTo>
                <a:lnTo>
                  <a:pt x="8673" y="3079"/>
                </a:lnTo>
                <a:lnTo>
                  <a:pt x="8556" y="3197"/>
                </a:lnTo>
                <a:lnTo>
                  <a:pt x="8446" y="3390"/>
                </a:lnTo>
                <a:lnTo>
                  <a:pt x="8440" y="3409"/>
                </a:lnTo>
                <a:lnTo>
                  <a:pt x="8439" y="3416"/>
                </a:lnTo>
                <a:lnTo>
                  <a:pt x="8258" y="3612"/>
                </a:lnTo>
                <a:lnTo>
                  <a:pt x="8128" y="3819"/>
                </a:lnTo>
                <a:lnTo>
                  <a:pt x="8122" y="3831"/>
                </a:lnTo>
                <a:lnTo>
                  <a:pt x="8121" y="3842"/>
                </a:lnTo>
                <a:lnTo>
                  <a:pt x="8121" y="3848"/>
                </a:lnTo>
                <a:lnTo>
                  <a:pt x="8122" y="3854"/>
                </a:lnTo>
                <a:lnTo>
                  <a:pt x="8127" y="3864"/>
                </a:lnTo>
                <a:lnTo>
                  <a:pt x="8136" y="3872"/>
                </a:lnTo>
                <a:lnTo>
                  <a:pt x="8147" y="3882"/>
                </a:lnTo>
                <a:lnTo>
                  <a:pt x="8162" y="3890"/>
                </a:lnTo>
                <a:lnTo>
                  <a:pt x="8181" y="3897"/>
                </a:lnTo>
                <a:lnTo>
                  <a:pt x="8543" y="3754"/>
                </a:lnTo>
                <a:lnTo>
                  <a:pt x="8599" y="3746"/>
                </a:lnTo>
                <a:lnTo>
                  <a:pt x="8663" y="3745"/>
                </a:lnTo>
                <a:lnTo>
                  <a:pt x="8706" y="3751"/>
                </a:lnTo>
                <a:lnTo>
                  <a:pt x="8720" y="3754"/>
                </a:lnTo>
                <a:lnTo>
                  <a:pt x="8756" y="3768"/>
                </a:lnTo>
                <a:lnTo>
                  <a:pt x="8777" y="3780"/>
                </a:lnTo>
                <a:lnTo>
                  <a:pt x="8842" y="3910"/>
                </a:lnTo>
                <a:lnTo>
                  <a:pt x="8621" y="4040"/>
                </a:lnTo>
                <a:lnTo>
                  <a:pt x="8309" y="4183"/>
                </a:lnTo>
                <a:lnTo>
                  <a:pt x="7921" y="4300"/>
                </a:lnTo>
                <a:lnTo>
                  <a:pt x="7852" y="4303"/>
                </a:lnTo>
                <a:lnTo>
                  <a:pt x="7821" y="4300"/>
                </a:lnTo>
                <a:lnTo>
                  <a:pt x="7793" y="4293"/>
                </a:lnTo>
                <a:lnTo>
                  <a:pt x="7767" y="4280"/>
                </a:lnTo>
                <a:lnTo>
                  <a:pt x="7742" y="4265"/>
                </a:lnTo>
                <a:lnTo>
                  <a:pt x="7719" y="4245"/>
                </a:lnTo>
                <a:lnTo>
                  <a:pt x="7697" y="4218"/>
                </a:lnTo>
                <a:lnTo>
                  <a:pt x="7692" y="4205"/>
                </a:lnTo>
                <a:lnTo>
                  <a:pt x="7687" y="4178"/>
                </a:lnTo>
                <a:lnTo>
                  <a:pt x="7686" y="4175"/>
                </a:lnTo>
                <a:lnTo>
                  <a:pt x="7686" y="4171"/>
                </a:lnTo>
                <a:lnTo>
                  <a:pt x="7648" y="3910"/>
                </a:lnTo>
                <a:lnTo>
                  <a:pt x="7689" y="3896"/>
                </a:lnTo>
                <a:lnTo>
                  <a:pt x="7692" y="3894"/>
                </a:lnTo>
                <a:lnTo>
                  <a:pt x="7702" y="3889"/>
                </a:lnTo>
                <a:lnTo>
                  <a:pt x="7711" y="3882"/>
                </a:lnTo>
                <a:lnTo>
                  <a:pt x="7715" y="3880"/>
                </a:lnTo>
                <a:lnTo>
                  <a:pt x="7751" y="3851"/>
                </a:lnTo>
                <a:lnTo>
                  <a:pt x="7762" y="3839"/>
                </a:lnTo>
                <a:lnTo>
                  <a:pt x="7763" y="3837"/>
                </a:lnTo>
                <a:lnTo>
                  <a:pt x="7773" y="3827"/>
                </a:lnTo>
                <a:lnTo>
                  <a:pt x="7793" y="3798"/>
                </a:lnTo>
                <a:lnTo>
                  <a:pt x="7809" y="3769"/>
                </a:lnTo>
                <a:lnTo>
                  <a:pt x="7812" y="3765"/>
                </a:lnTo>
                <a:lnTo>
                  <a:pt x="7875" y="3634"/>
                </a:lnTo>
                <a:lnTo>
                  <a:pt x="7912" y="3575"/>
                </a:lnTo>
                <a:lnTo>
                  <a:pt x="7946" y="3529"/>
                </a:lnTo>
                <a:lnTo>
                  <a:pt x="7963" y="3514"/>
                </a:lnTo>
                <a:lnTo>
                  <a:pt x="7972" y="3508"/>
                </a:lnTo>
                <a:lnTo>
                  <a:pt x="8284" y="2898"/>
                </a:lnTo>
                <a:lnTo>
                  <a:pt x="8284" y="2890"/>
                </a:lnTo>
                <a:lnTo>
                  <a:pt x="8287" y="2882"/>
                </a:lnTo>
                <a:lnTo>
                  <a:pt x="8290" y="2874"/>
                </a:lnTo>
                <a:lnTo>
                  <a:pt x="8303" y="2855"/>
                </a:lnTo>
                <a:lnTo>
                  <a:pt x="8336" y="2820"/>
                </a:lnTo>
                <a:lnTo>
                  <a:pt x="8365" y="2771"/>
                </a:lnTo>
                <a:lnTo>
                  <a:pt x="8371" y="2748"/>
                </a:lnTo>
                <a:lnTo>
                  <a:pt x="8374" y="2738"/>
                </a:lnTo>
                <a:lnTo>
                  <a:pt x="8375" y="2729"/>
                </a:lnTo>
                <a:lnTo>
                  <a:pt x="8404" y="2679"/>
                </a:lnTo>
                <a:lnTo>
                  <a:pt x="8411" y="2658"/>
                </a:lnTo>
                <a:lnTo>
                  <a:pt x="8414" y="2647"/>
                </a:lnTo>
                <a:lnTo>
                  <a:pt x="8414" y="2638"/>
                </a:lnTo>
                <a:lnTo>
                  <a:pt x="8389" y="2627"/>
                </a:lnTo>
                <a:lnTo>
                  <a:pt x="8368" y="2622"/>
                </a:lnTo>
                <a:lnTo>
                  <a:pt x="8358" y="2620"/>
                </a:lnTo>
                <a:lnTo>
                  <a:pt x="8341" y="2622"/>
                </a:lnTo>
                <a:lnTo>
                  <a:pt x="8336" y="2625"/>
                </a:lnTo>
                <a:lnTo>
                  <a:pt x="8154" y="2755"/>
                </a:lnTo>
                <a:lnTo>
                  <a:pt x="8067" y="2750"/>
                </a:lnTo>
                <a:lnTo>
                  <a:pt x="8001" y="2738"/>
                </a:lnTo>
                <a:lnTo>
                  <a:pt x="7975" y="2729"/>
                </a:lnTo>
                <a:lnTo>
                  <a:pt x="7956" y="2718"/>
                </a:lnTo>
                <a:lnTo>
                  <a:pt x="7942" y="2705"/>
                </a:lnTo>
                <a:lnTo>
                  <a:pt x="7936" y="2698"/>
                </a:lnTo>
                <a:lnTo>
                  <a:pt x="7933" y="2690"/>
                </a:lnTo>
                <a:lnTo>
                  <a:pt x="7855" y="2534"/>
                </a:lnTo>
                <a:lnTo>
                  <a:pt x="7844" y="2521"/>
                </a:lnTo>
                <a:lnTo>
                  <a:pt x="7837" y="2507"/>
                </a:lnTo>
                <a:lnTo>
                  <a:pt x="7831" y="2495"/>
                </a:lnTo>
                <a:lnTo>
                  <a:pt x="7829" y="2487"/>
                </a:lnTo>
                <a:lnTo>
                  <a:pt x="7829" y="2482"/>
                </a:lnTo>
                <a:lnTo>
                  <a:pt x="7833" y="2470"/>
                </a:lnTo>
                <a:lnTo>
                  <a:pt x="7837" y="2455"/>
                </a:lnTo>
                <a:lnTo>
                  <a:pt x="7836" y="2448"/>
                </a:lnTo>
                <a:lnTo>
                  <a:pt x="7833" y="2443"/>
                </a:lnTo>
                <a:lnTo>
                  <a:pt x="7832" y="2438"/>
                </a:lnTo>
                <a:lnTo>
                  <a:pt x="7832" y="2435"/>
                </a:lnTo>
                <a:lnTo>
                  <a:pt x="7829" y="2430"/>
                </a:lnTo>
                <a:lnTo>
                  <a:pt x="7848" y="2417"/>
                </a:lnTo>
                <a:lnTo>
                  <a:pt x="7873" y="2404"/>
                </a:lnTo>
                <a:lnTo>
                  <a:pt x="7904" y="2396"/>
                </a:lnTo>
                <a:lnTo>
                  <a:pt x="7912" y="2395"/>
                </a:lnTo>
                <a:lnTo>
                  <a:pt x="7924" y="2396"/>
                </a:lnTo>
                <a:lnTo>
                  <a:pt x="7935" y="2399"/>
                </a:lnTo>
                <a:lnTo>
                  <a:pt x="7941" y="2401"/>
                </a:lnTo>
                <a:lnTo>
                  <a:pt x="7946" y="2404"/>
                </a:lnTo>
                <a:lnTo>
                  <a:pt x="8037" y="2183"/>
                </a:lnTo>
                <a:lnTo>
                  <a:pt x="8035" y="2171"/>
                </a:lnTo>
                <a:lnTo>
                  <a:pt x="8036" y="2145"/>
                </a:lnTo>
                <a:lnTo>
                  <a:pt x="8045" y="2123"/>
                </a:lnTo>
                <a:lnTo>
                  <a:pt x="8053" y="2113"/>
                </a:lnTo>
                <a:lnTo>
                  <a:pt x="8064" y="2103"/>
                </a:lnTo>
                <a:lnTo>
                  <a:pt x="8076" y="2093"/>
                </a:lnTo>
                <a:lnTo>
                  <a:pt x="8154" y="1755"/>
                </a:lnTo>
                <a:lnTo>
                  <a:pt x="8163" y="1726"/>
                </a:lnTo>
                <a:lnTo>
                  <a:pt x="8167" y="1703"/>
                </a:lnTo>
                <a:lnTo>
                  <a:pt x="8166" y="1694"/>
                </a:lnTo>
                <a:lnTo>
                  <a:pt x="8163" y="1687"/>
                </a:lnTo>
                <a:lnTo>
                  <a:pt x="8162" y="1684"/>
                </a:lnTo>
                <a:lnTo>
                  <a:pt x="8158" y="1682"/>
                </a:lnTo>
                <a:lnTo>
                  <a:pt x="8154" y="1677"/>
                </a:lnTo>
                <a:lnTo>
                  <a:pt x="8148" y="1668"/>
                </a:lnTo>
                <a:lnTo>
                  <a:pt x="8144" y="1662"/>
                </a:lnTo>
                <a:lnTo>
                  <a:pt x="8136" y="1656"/>
                </a:lnTo>
                <a:lnTo>
                  <a:pt x="8127" y="1654"/>
                </a:lnTo>
                <a:lnTo>
                  <a:pt x="8111" y="1653"/>
                </a:lnTo>
                <a:lnTo>
                  <a:pt x="8084" y="1660"/>
                </a:lnTo>
                <a:lnTo>
                  <a:pt x="7855" y="1768"/>
                </a:lnTo>
                <a:lnTo>
                  <a:pt x="7846" y="1768"/>
                </a:lnTo>
                <a:lnTo>
                  <a:pt x="7829" y="1771"/>
                </a:lnTo>
                <a:lnTo>
                  <a:pt x="7817" y="1777"/>
                </a:lnTo>
                <a:lnTo>
                  <a:pt x="7807" y="1787"/>
                </a:lnTo>
                <a:lnTo>
                  <a:pt x="7800" y="1802"/>
                </a:lnTo>
                <a:lnTo>
                  <a:pt x="7798" y="1804"/>
                </a:lnTo>
                <a:lnTo>
                  <a:pt x="7797" y="1804"/>
                </a:lnTo>
                <a:lnTo>
                  <a:pt x="7797" y="1806"/>
                </a:lnTo>
                <a:lnTo>
                  <a:pt x="7796" y="1810"/>
                </a:lnTo>
                <a:lnTo>
                  <a:pt x="7787" y="1822"/>
                </a:lnTo>
                <a:lnTo>
                  <a:pt x="7777" y="1828"/>
                </a:lnTo>
                <a:lnTo>
                  <a:pt x="7776" y="1830"/>
                </a:lnTo>
                <a:lnTo>
                  <a:pt x="7770" y="1832"/>
                </a:lnTo>
                <a:lnTo>
                  <a:pt x="7766" y="1832"/>
                </a:lnTo>
                <a:lnTo>
                  <a:pt x="7763" y="1848"/>
                </a:lnTo>
                <a:lnTo>
                  <a:pt x="7759" y="1859"/>
                </a:lnTo>
                <a:lnTo>
                  <a:pt x="7751" y="1868"/>
                </a:lnTo>
                <a:lnTo>
                  <a:pt x="7747" y="1871"/>
                </a:lnTo>
                <a:lnTo>
                  <a:pt x="7742" y="1875"/>
                </a:lnTo>
                <a:lnTo>
                  <a:pt x="7729" y="1877"/>
                </a:lnTo>
                <a:lnTo>
                  <a:pt x="7722" y="1877"/>
                </a:lnTo>
                <a:lnTo>
                  <a:pt x="7721" y="1878"/>
                </a:lnTo>
                <a:lnTo>
                  <a:pt x="7713" y="1879"/>
                </a:lnTo>
                <a:lnTo>
                  <a:pt x="7705" y="1877"/>
                </a:lnTo>
                <a:lnTo>
                  <a:pt x="7701" y="1877"/>
                </a:lnTo>
                <a:lnTo>
                  <a:pt x="7695" y="1877"/>
                </a:lnTo>
                <a:lnTo>
                  <a:pt x="7675" y="1872"/>
                </a:lnTo>
                <a:lnTo>
                  <a:pt x="7672" y="1871"/>
                </a:lnTo>
                <a:lnTo>
                  <a:pt x="7670" y="1871"/>
                </a:lnTo>
                <a:lnTo>
                  <a:pt x="7666" y="1868"/>
                </a:lnTo>
                <a:lnTo>
                  <a:pt x="7402" y="1613"/>
                </a:lnTo>
                <a:lnTo>
                  <a:pt x="7396" y="1599"/>
                </a:lnTo>
                <a:lnTo>
                  <a:pt x="7394" y="1587"/>
                </a:lnTo>
                <a:lnTo>
                  <a:pt x="7396" y="1574"/>
                </a:lnTo>
                <a:lnTo>
                  <a:pt x="7401" y="1563"/>
                </a:lnTo>
                <a:lnTo>
                  <a:pt x="7408" y="1552"/>
                </a:lnTo>
                <a:lnTo>
                  <a:pt x="7435" y="1531"/>
                </a:lnTo>
                <a:lnTo>
                  <a:pt x="7453" y="1522"/>
                </a:lnTo>
                <a:lnTo>
                  <a:pt x="7465" y="1524"/>
                </a:lnTo>
                <a:lnTo>
                  <a:pt x="7477" y="1525"/>
                </a:lnTo>
                <a:lnTo>
                  <a:pt x="7477" y="1524"/>
                </a:lnTo>
                <a:lnTo>
                  <a:pt x="7487" y="1524"/>
                </a:lnTo>
                <a:lnTo>
                  <a:pt x="7493" y="1522"/>
                </a:lnTo>
                <a:lnTo>
                  <a:pt x="7498" y="1522"/>
                </a:lnTo>
                <a:lnTo>
                  <a:pt x="7516" y="1511"/>
                </a:lnTo>
                <a:lnTo>
                  <a:pt x="7518" y="1509"/>
                </a:lnTo>
                <a:lnTo>
                  <a:pt x="7519" y="1507"/>
                </a:lnTo>
                <a:lnTo>
                  <a:pt x="7524" y="1504"/>
                </a:lnTo>
                <a:lnTo>
                  <a:pt x="7532" y="1495"/>
                </a:lnTo>
                <a:lnTo>
                  <a:pt x="7803" y="1457"/>
                </a:lnTo>
                <a:lnTo>
                  <a:pt x="8053" y="1396"/>
                </a:lnTo>
                <a:lnTo>
                  <a:pt x="8102" y="1392"/>
                </a:lnTo>
                <a:lnTo>
                  <a:pt x="8125" y="1388"/>
                </a:lnTo>
                <a:lnTo>
                  <a:pt x="8127" y="1386"/>
                </a:lnTo>
                <a:lnTo>
                  <a:pt x="8131" y="1385"/>
                </a:lnTo>
                <a:lnTo>
                  <a:pt x="8136" y="1384"/>
                </a:lnTo>
                <a:lnTo>
                  <a:pt x="8142" y="1381"/>
                </a:lnTo>
                <a:lnTo>
                  <a:pt x="8147" y="1379"/>
                </a:lnTo>
                <a:lnTo>
                  <a:pt x="8165" y="1362"/>
                </a:lnTo>
                <a:lnTo>
                  <a:pt x="8168" y="1355"/>
                </a:lnTo>
                <a:lnTo>
                  <a:pt x="8173" y="1351"/>
                </a:lnTo>
                <a:lnTo>
                  <a:pt x="8181" y="1340"/>
                </a:lnTo>
                <a:lnTo>
                  <a:pt x="8193" y="1235"/>
                </a:lnTo>
                <a:lnTo>
                  <a:pt x="8167" y="989"/>
                </a:lnTo>
                <a:lnTo>
                  <a:pt x="8165" y="978"/>
                </a:lnTo>
                <a:lnTo>
                  <a:pt x="8165" y="957"/>
                </a:lnTo>
                <a:lnTo>
                  <a:pt x="8171" y="931"/>
                </a:lnTo>
                <a:lnTo>
                  <a:pt x="8179" y="917"/>
                </a:lnTo>
                <a:lnTo>
                  <a:pt x="8191" y="905"/>
                </a:lnTo>
                <a:lnTo>
                  <a:pt x="8197" y="900"/>
                </a:lnTo>
                <a:lnTo>
                  <a:pt x="8214" y="892"/>
                </a:lnTo>
                <a:lnTo>
                  <a:pt x="8223" y="889"/>
                </a:lnTo>
                <a:lnTo>
                  <a:pt x="8245" y="886"/>
                </a:lnTo>
                <a:lnTo>
                  <a:pt x="8361" y="886"/>
                </a:lnTo>
                <a:lnTo>
                  <a:pt x="8491" y="899"/>
                </a:lnTo>
                <a:lnTo>
                  <a:pt x="8542" y="957"/>
                </a:lnTo>
                <a:lnTo>
                  <a:pt x="8571" y="1002"/>
                </a:lnTo>
                <a:lnTo>
                  <a:pt x="8585" y="1033"/>
                </a:lnTo>
                <a:lnTo>
                  <a:pt x="8601" y="1080"/>
                </a:lnTo>
                <a:lnTo>
                  <a:pt x="8608" y="1128"/>
                </a:lnTo>
                <a:lnTo>
                  <a:pt x="8608" y="1144"/>
                </a:lnTo>
                <a:lnTo>
                  <a:pt x="8601" y="1153"/>
                </a:lnTo>
                <a:lnTo>
                  <a:pt x="8591" y="1172"/>
                </a:lnTo>
                <a:lnTo>
                  <a:pt x="8585" y="1188"/>
                </a:lnTo>
                <a:lnTo>
                  <a:pt x="8582" y="1202"/>
                </a:lnTo>
                <a:lnTo>
                  <a:pt x="8582" y="1210"/>
                </a:lnTo>
                <a:lnTo>
                  <a:pt x="8641" y="1212"/>
                </a:lnTo>
                <a:lnTo>
                  <a:pt x="8659" y="1216"/>
                </a:lnTo>
                <a:lnTo>
                  <a:pt x="8679" y="1224"/>
                </a:lnTo>
                <a:lnTo>
                  <a:pt x="8733" y="1259"/>
                </a:lnTo>
                <a:lnTo>
                  <a:pt x="8762" y="1272"/>
                </a:lnTo>
                <a:lnTo>
                  <a:pt x="8764" y="1272"/>
                </a:lnTo>
                <a:lnTo>
                  <a:pt x="8765" y="1273"/>
                </a:lnTo>
                <a:lnTo>
                  <a:pt x="8770" y="1274"/>
                </a:lnTo>
                <a:lnTo>
                  <a:pt x="8777" y="1275"/>
                </a:lnTo>
                <a:lnTo>
                  <a:pt x="8855" y="1366"/>
                </a:lnTo>
                <a:lnTo>
                  <a:pt x="8875" y="1385"/>
                </a:lnTo>
                <a:lnTo>
                  <a:pt x="8882" y="1396"/>
                </a:lnTo>
                <a:lnTo>
                  <a:pt x="8887" y="1407"/>
                </a:lnTo>
                <a:close/>
                <a:moveTo>
                  <a:pt x="6519" y="1171"/>
                </a:moveTo>
                <a:lnTo>
                  <a:pt x="6614" y="1209"/>
                </a:lnTo>
                <a:lnTo>
                  <a:pt x="6697" y="1258"/>
                </a:lnTo>
                <a:lnTo>
                  <a:pt x="6767" y="1313"/>
                </a:lnTo>
                <a:lnTo>
                  <a:pt x="6826" y="1380"/>
                </a:lnTo>
                <a:lnTo>
                  <a:pt x="6870" y="1454"/>
                </a:lnTo>
                <a:lnTo>
                  <a:pt x="6883" y="1483"/>
                </a:lnTo>
                <a:lnTo>
                  <a:pt x="6871" y="1494"/>
                </a:lnTo>
                <a:lnTo>
                  <a:pt x="6869" y="1494"/>
                </a:lnTo>
                <a:lnTo>
                  <a:pt x="6864" y="1498"/>
                </a:lnTo>
                <a:lnTo>
                  <a:pt x="6863" y="1498"/>
                </a:lnTo>
                <a:lnTo>
                  <a:pt x="6858" y="1504"/>
                </a:lnTo>
                <a:lnTo>
                  <a:pt x="6853" y="1505"/>
                </a:lnTo>
                <a:lnTo>
                  <a:pt x="6852" y="1505"/>
                </a:lnTo>
                <a:lnTo>
                  <a:pt x="6850" y="1507"/>
                </a:lnTo>
                <a:lnTo>
                  <a:pt x="6845" y="1509"/>
                </a:lnTo>
                <a:lnTo>
                  <a:pt x="6844" y="1509"/>
                </a:lnTo>
                <a:lnTo>
                  <a:pt x="6842" y="1511"/>
                </a:lnTo>
                <a:lnTo>
                  <a:pt x="6824" y="1517"/>
                </a:lnTo>
                <a:lnTo>
                  <a:pt x="6803" y="1522"/>
                </a:lnTo>
                <a:lnTo>
                  <a:pt x="6779" y="1524"/>
                </a:lnTo>
                <a:lnTo>
                  <a:pt x="6726" y="1522"/>
                </a:lnTo>
                <a:lnTo>
                  <a:pt x="6429" y="1574"/>
                </a:lnTo>
                <a:lnTo>
                  <a:pt x="6412" y="1578"/>
                </a:lnTo>
                <a:lnTo>
                  <a:pt x="6399" y="1579"/>
                </a:lnTo>
                <a:lnTo>
                  <a:pt x="6388" y="1576"/>
                </a:lnTo>
                <a:lnTo>
                  <a:pt x="6383" y="1574"/>
                </a:lnTo>
                <a:lnTo>
                  <a:pt x="6379" y="1571"/>
                </a:lnTo>
                <a:lnTo>
                  <a:pt x="6376" y="1566"/>
                </a:lnTo>
                <a:lnTo>
                  <a:pt x="6372" y="1561"/>
                </a:lnTo>
                <a:lnTo>
                  <a:pt x="6367" y="1547"/>
                </a:lnTo>
                <a:lnTo>
                  <a:pt x="6364" y="1538"/>
                </a:lnTo>
                <a:lnTo>
                  <a:pt x="6360" y="1473"/>
                </a:lnTo>
                <a:lnTo>
                  <a:pt x="6355" y="1440"/>
                </a:lnTo>
                <a:lnTo>
                  <a:pt x="6342" y="1406"/>
                </a:lnTo>
                <a:lnTo>
                  <a:pt x="6327" y="1375"/>
                </a:lnTo>
                <a:lnTo>
                  <a:pt x="6306" y="1344"/>
                </a:lnTo>
                <a:lnTo>
                  <a:pt x="6254" y="1287"/>
                </a:lnTo>
                <a:lnTo>
                  <a:pt x="6220" y="1262"/>
                </a:lnTo>
                <a:lnTo>
                  <a:pt x="6221" y="1221"/>
                </a:lnTo>
                <a:lnTo>
                  <a:pt x="6232" y="1176"/>
                </a:lnTo>
                <a:lnTo>
                  <a:pt x="6240" y="1159"/>
                </a:lnTo>
                <a:lnTo>
                  <a:pt x="6246" y="1150"/>
                </a:lnTo>
                <a:lnTo>
                  <a:pt x="6262" y="1131"/>
                </a:lnTo>
                <a:lnTo>
                  <a:pt x="6277" y="1122"/>
                </a:lnTo>
                <a:lnTo>
                  <a:pt x="6286" y="1119"/>
                </a:lnTo>
                <a:lnTo>
                  <a:pt x="6519" y="1171"/>
                </a:lnTo>
                <a:close/>
                <a:moveTo>
                  <a:pt x="3704" y="1874"/>
                </a:moveTo>
                <a:lnTo>
                  <a:pt x="3704" y="1881"/>
                </a:lnTo>
                <a:lnTo>
                  <a:pt x="3705" y="1884"/>
                </a:lnTo>
                <a:lnTo>
                  <a:pt x="3708" y="1895"/>
                </a:lnTo>
                <a:lnTo>
                  <a:pt x="3708" y="1902"/>
                </a:lnTo>
                <a:lnTo>
                  <a:pt x="3709" y="1906"/>
                </a:lnTo>
                <a:lnTo>
                  <a:pt x="3710" y="1917"/>
                </a:lnTo>
                <a:lnTo>
                  <a:pt x="3709" y="1926"/>
                </a:lnTo>
                <a:lnTo>
                  <a:pt x="3708" y="1931"/>
                </a:lnTo>
                <a:lnTo>
                  <a:pt x="3708" y="1937"/>
                </a:lnTo>
                <a:lnTo>
                  <a:pt x="3704" y="1956"/>
                </a:lnTo>
                <a:lnTo>
                  <a:pt x="3702" y="1958"/>
                </a:lnTo>
                <a:lnTo>
                  <a:pt x="3698" y="1972"/>
                </a:lnTo>
                <a:lnTo>
                  <a:pt x="3694" y="1981"/>
                </a:lnTo>
                <a:lnTo>
                  <a:pt x="3690" y="1990"/>
                </a:lnTo>
                <a:lnTo>
                  <a:pt x="3711" y="1990"/>
                </a:lnTo>
                <a:lnTo>
                  <a:pt x="3696" y="1994"/>
                </a:lnTo>
                <a:lnTo>
                  <a:pt x="3683" y="2002"/>
                </a:lnTo>
                <a:lnTo>
                  <a:pt x="3673" y="2011"/>
                </a:lnTo>
                <a:lnTo>
                  <a:pt x="3658" y="2037"/>
                </a:lnTo>
                <a:lnTo>
                  <a:pt x="3650" y="2071"/>
                </a:lnTo>
                <a:lnTo>
                  <a:pt x="3649" y="2113"/>
                </a:lnTo>
                <a:lnTo>
                  <a:pt x="3644" y="2128"/>
                </a:lnTo>
                <a:lnTo>
                  <a:pt x="3644" y="2133"/>
                </a:lnTo>
                <a:lnTo>
                  <a:pt x="3642" y="2137"/>
                </a:lnTo>
                <a:lnTo>
                  <a:pt x="3641" y="2142"/>
                </a:lnTo>
                <a:lnTo>
                  <a:pt x="3639" y="2144"/>
                </a:lnTo>
                <a:lnTo>
                  <a:pt x="3638" y="2150"/>
                </a:lnTo>
                <a:lnTo>
                  <a:pt x="3633" y="2155"/>
                </a:lnTo>
                <a:lnTo>
                  <a:pt x="3630" y="2162"/>
                </a:lnTo>
                <a:lnTo>
                  <a:pt x="3623" y="2165"/>
                </a:lnTo>
                <a:lnTo>
                  <a:pt x="3617" y="2170"/>
                </a:lnTo>
                <a:lnTo>
                  <a:pt x="3603" y="2175"/>
                </a:lnTo>
                <a:lnTo>
                  <a:pt x="3586" y="2175"/>
                </a:lnTo>
                <a:lnTo>
                  <a:pt x="3577" y="2174"/>
                </a:lnTo>
                <a:lnTo>
                  <a:pt x="3572" y="2173"/>
                </a:lnTo>
                <a:lnTo>
                  <a:pt x="3569" y="2173"/>
                </a:lnTo>
                <a:lnTo>
                  <a:pt x="3202" y="2519"/>
                </a:lnTo>
                <a:lnTo>
                  <a:pt x="3203" y="2525"/>
                </a:lnTo>
                <a:lnTo>
                  <a:pt x="3205" y="2529"/>
                </a:lnTo>
                <a:lnTo>
                  <a:pt x="3214" y="2542"/>
                </a:lnTo>
                <a:lnTo>
                  <a:pt x="3344" y="2683"/>
                </a:lnTo>
                <a:lnTo>
                  <a:pt x="3358" y="2689"/>
                </a:lnTo>
                <a:lnTo>
                  <a:pt x="3375" y="2695"/>
                </a:lnTo>
                <a:lnTo>
                  <a:pt x="3404" y="2696"/>
                </a:lnTo>
                <a:lnTo>
                  <a:pt x="3434" y="2685"/>
                </a:lnTo>
                <a:lnTo>
                  <a:pt x="3485" y="2646"/>
                </a:lnTo>
                <a:lnTo>
                  <a:pt x="3550" y="2599"/>
                </a:lnTo>
                <a:lnTo>
                  <a:pt x="3577" y="2585"/>
                </a:lnTo>
                <a:lnTo>
                  <a:pt x="3588" y="2579"/>
                </a:lnTo>
                <a:lnTo>
                  <a:pt x="3812" y="2397"/>
                </a:lnTo>
                <a:lnTo>
                  <a:pt x="4078" y="2254"/>
                </a:lnTo>
                <a:lnTo>
                  <a:pt x="4240" y="2132"/>
                </a:lnTo>
                <a:lnTo>
                  <a:pt x="4256" y="2107"/>
                </a:lnTo>
                <a:lnTo>
                  <a:pt x="4271" y="2087"/>
                </a:lnTo>
                <a:lnTo>
                  <a:pt x="4289" y="2071"/>
                </a:lnTo>
                <a:lnTo>
                  <a:pt x="4324" y="2050"/>
                </a:lnTo>
                <a:lnTo>
                  <a:pt x="4343" y="2047"/>
                </a:lnTo>
                <a:lnTo>
                  <a:pt x="4362" y="2047"/>
                </a:lnTo>
                <a:lnTo>
                  <a:pt x="4383" y="2050"/>
                </a:lnTo>
                <a:lnTo>
                  <a:pt x="4506" y="2193"/>
                </a:lnTo>
                <a:lnTo>
                  <a:pt x="4628" y="2376"/>
                </a:lnTo>
                <a:lnTo>
                  <a:pt x="4455" y="2525"/>
                </a:lnTo>
                <a:lnTo>
                  <a:pt x="4404" y="2553"/>
                </a:lnTo>
                <a:lnTo>
                  <a:pt x="4392" y="2556"/>
                </a:lnTo>
                <a:lnTo>
                  <a:pt x="4383" y="2561"/>
                </a:lnTo>
                <a:lnTo>
                  <a:pt x="4118" y="2724"/>
                </a:lnTo>
                <a:lnTo>
                  <a:pt x="3793" y="2886"/>
                </a:lnTo>
                <a:lnTo>
                  <a:pt x="3772" y="2886"/>
                </a:lnTo>
                <a:lnTo>
                  <a:pt x="3759" y="2910"/>
                </a:lnTo>
                <a:lnTo>
                  <a:pt x="3754" y="2913"/>
                </a:lnTo>
                <a:lnTo>
                  <a:pt x="3751" y="2918"/>
                </a:lnTo>
                <a:lnTo>
                  <a:pt x="3741" y="2927"/>
                </a:lnTo>
                <a:lnTo>
                  <a:pt x="3730" y="2930"/>
                </a:lnTo>
                <a:lnTo>
                  <a:pt x="3719" y="2931"/>
                </a:lnTo>
                <a:lnTo>
                  <a:pt x="3690" y="2928"/>
                </a:lnTo>
                <a:lnTo>
                  <a:pt x="3956" y="3192"/>
                </a:lnTo>
                <a:lnTo>
                  <a:pt x="4118" y="3294"/>
                </a:lnTo>
                <a:lnTo>
                  <a:pt x="4232" y="3337"/>
                </a:lnTo>
                <a:lnTo>
                  <a:pt x="4238" y="3340"/>
                </a:lnTo>
                <a:lnTo>
                  <a:pt x="4389" y="3399"/>
                </a:lnTo>
                <a:lnTo>
                  <a:pt x="4404" y="3403"/>
                </a:lnTo>
                <a:lnTo>
                  <a:pt x="4416" y="3410"/>
                </a:lnTo>
                <a:lnTo>
                  <a:pt x="4426" y="3411"/>
                </a:lnTo>
                <a:lnTo>
                  <a:pt x="4429" y="3411"/>
                </a:lnTo>
                <a:lnTo>
                  <a:pt x="4435" y="3415"/>
                </a:lnTo>
                <a:lnTo>
                  <a:pt x="4439" y="3415"/>
                </a:lnTo>
                <a:lnTo>
                  <a:pt x="4441" y="3416"/>
                </a:lnTo>
                <a:lnTo>
                  <a:pt x="4445" y="3417"/>
                </a:lnTo>
                <a:lnTo>
                  <a:pt x="4462" y="3426"/>
                </a:lnTo>
                <a:lnTo>
                  <a:pt x="4495" y="3447"/>
                </a:lnTo>
                <a:lnTo>
                  <a:pt x="4504" y="3451"/>
                </a:lnTo>
                <a:lnTo>
                  <a:pt x="4505" y="3451"/>
                </a:lnTo>
                <a:lnTo>
                  <a:pt x="4512" y="3454"/>
                </a:lnTo>
                <a:lnTo>
                  <a:pt x="4520" y="3456"/>
                </a:lnTo>
                <a:lnTo>
                  <a:pt x="4526" y="3457"/>
                </a:lnTo>
                <a:lnTo>
                  <a:pt x="4553" y="3467"/>
                </a:lnTo>
                <a:lnTo>
                  <a:pt x="4585" y="3490"/>
                </a:lnTo>
                <a:lnTo>
                  <a:pt x="4594" y="3500"/>
                </a:lnTo>
                <a:lnTo>
                  <a:pt x="4608" y="3518"/>
                </a:lnTo>
                <a:lnTo>
                  <a:pt x="4637" y="3523"/>
                </a:lnTo>
                <a:lnTo>
                  <a:pt x="4653" y="3525"/>
                </a:lnTo>
                <a:lnTo>
                  <a:pt x="4698" y="3552"/>
                </a:lnTo>
                <a:lnTo>
                  <a:pt x="4730" y="3581"/>
                </a:lnTo>
                <a:lnTo>
                  <a:pt x="4769" y="3604"/>
                </a:lnTo>
                <a:lnTo>
                  <a:pt x="4807" y="3621"/>
                </a:lnTo>
                <a:lnTo>
                  <a:pt x="4822" y="3625"/>
                </a:lnTo>
                <a:lnTo>
                  <a:pt x="4831" y="3625"/>
                </a:lnTo>
                <a:lnTo>
                  <a:pt x="4840" y="3626"/>
                </a:lnTo>
                <a:lnTo>
                  <a:pt x="4857" y="3625"/>
                </a:lnTo>
                <a:lnTo>
                  <a:pt x="4865" y="3622"/>
                </a:lnTo>
                <a:lnTo>
                  <a:pt x="4873" y="3621"/>
                </a:lnTo>
                <a:lnTo>
                  <a:pt x="4879" y="3634"/>
                </a:lnTo>
                <a:lnTo>
                  <a:pt x="4887" y="3645"/>
                </a:lnTo>
                <a:lnTo>
                  <a:pt x="4898" y="3652"/>
                </a:lnTo>
                <a:lnTo>
                  <a:pt x="4912" y="3655"/>
                </a:lnTo>
                <a:lnTo>
                  <a:pt x="4948" y="3654"/>
                </a:lnTo>
                <a:lnTo>
                  <a:pt x="4996" y="3642"/>
                </a:lnTo>
                <a:lnTo>
                  <a:pt x="5118" y="3764"/>
                </a:lnTo>
                <a:lnTo>
                  <a:pt x="5254" y="3764"/>
                </a:lnTo>
                <a:lnTo>
                  <a:pt x="5278" y="3768"/>
                </a:lnTo>
                <a:lnTo>
                  <a:pt x="5299" y="3777"/>
                </a:lnTo>
                <a:lnTo>
                  <a:pt x="5314" y="3794"/>
                </a:lnTo>
                <a:lnTo>
                  <a:pt x="5321" y="3805"/>
                </a:lnTo>
                <a:lnTo>
                  <a:pt x="5453" y="3811"/>
                </a:lnTo>
                <a:lnTo>
                  <a:pt x="5519" y="3827"/>
                </a:lnTo>
                <a:lnTo>
                  <a:pt x="5547" y="3838"/>
                </a:lnTo>
                <a:lnTo>
                  <a:pt x="5569" y="3851"/>
                </a:lnTo>
                <a:lnTo>
                  <a:pt x="5587" y="3866"/>
                </a:lnTo>
                <a:lnTo>
                  <a:pt x="5607" y="3849"/>
                </a:lnTo>
                <a:lnTo>
                  <a:pt x="5616" y="3844"/>
                </a:lnTo>
                <a:lnTo>
                  <a:pt x="5627" y="3839"/>
                </a:lnTo>
                <a:lnTo>
                  <a:pt x="5648" y="3838"/>
                </a:lnTo>
                <a:lnTo>
                  <a:pt x="5658" y="3839"/>
                </a:lnTo>
                <a:lnTo>
                  <a:pt x="5669" y="3846"/>
                </a:lnTo>
                <a:lnTo>
                  <a:pt x="5708" y="3880"/>
                </a:lnTo>
                <a:lnTo>
                  <a:pt x="5749" y="3907"/>
                </a:lnTo>
                <a:lnTo>
                  <a:pt x="5689" y="3947"/>
                </a:lnTo>
                <a:lnTo>
                  <a:pt x="5682" y="3960"/>
                </a:lnTo>
                <a:lnTo>
                  <a:pt x="5670" y="4028"/>
                </a:lnTo>
                <a:lnTo>
                  <a:pt x="5669" y="4049"/>
                </a:lnTo>
                <a:lnTo>
                  <a:pt x="5649" y="4049"/>
                </a:lnTo>
                <a:lnTo>
                  <a:pt x="5617" y="4054"/>
                </a:lnTo>
                <a:lnTo>
                  <a:pt x="5597" y="4063"/>
                </a:lnTo>
                <a:lnTo>
                  <a:pt x="5592" y="4071"/>
                </a:lnTo>
                <a:lnTo>
                  <a:pt x="5588" y="4080"/>
                </a:lnTo>
                <a:lnTo>
                  <a:pt x="5587" y="4089"/>
                </a:lnTo>
                <a:lnTo>
                  <a:pt x="5577" y="4093"/>
                </a:lnTo>
                <a:lnTo>
                  <a:pt x="5517" y="4124"/>
                </a:lnTo>
                <a:lnTo>
                  <a:pt x="5477" y="4138"/>
                </a:lnTo>
                <a:lnTo>
                  <a:pt x="5465" y="4140"/>
                </a:lnTo>
                <a:lnTo>
                  <a:pt x="5461" y="4140"/>
                </a:lnTo>
                <a:lnTo>
                  <a:pt x="5455" y="4144"/>
                </a:lnTo>
                <a:lnTo>
                  <a:pt x="5433" y="4151"/>
                </a:lnTo>
                <a:lnTo>
                  <a:pt x="5423" y="4151"/>
                </a:lnTo>
                <a:lnTo>
                  <a:pt x="5420" y="4152"/>
                </a:lnTo>
                <a:lnTo>
                  <a:pt x="5334" y="4165"/>
                </a:lnTo>
                <a:lnTo>
                  <a:pt x="5220" y="4171"/>
                </a:lnTo>
                <a:lnTo>
                  <a:pt x="4852" y="4233"/>
                </a:lnTo>
                <a:lnTo>
                  <a:pt x="4741" y="4182"/>
                </a:lnTo>
                <a:lnTo>
                  <a:pt x="4710" y="4171"/>
                </a:lnTo>
                <a:lnTo>
                  <a:pt x="4704" y="4170"/>
                </a:lnTo>
                <a:lnTo>
                  <a:pt x="4698" y="4170"/>
                </a:lnTo>
                <a:lnTo>
                  <a:pt x="4654" y="4161"/>
                </a:lnTo>
                <a:lnTo>
                  <a:pt x="4596" y="4140"/>
                </a:lnTo>
                <a:lnTo>
                  <a:pt x="4592" y="4139"/>
                </a:lnTo>
                <a:lnTo>
                  <a:pt x="4567" y="4131"/>
                </a:lnTo>
                <a:lnTo>
                  <a:pt x="4240" y="4049"/>
                </a:lnTo>
                <a:lnTo>
                  <a:pt x="3996" y="3927"/>
                </a:lnTo>
                <a:lnTo>
                  <a:pt x="3996" y="3912"/>
                </a:lnTo>
                <a:lnTo>
                  <a:pt x="3994" y="3901"/>
                </a:lnTo>
                <a:lnTo>
                  <a:pt x="3989" y="3891"/>
                </a:lnTo>
                <a:lnTo>
                  <a:pt x="3986" y="3886"/>
                </a:lnTo>
                <a:lnTo>
                  <a:pt x="3979" y="3881"/>
                </a:lnTo>
                <a:lnTo>
                  <a:pt x="3972" y="3880"/>
                </a:lnTo>
                <a:lnTo>
                  <a:pt x="3964" y="3881"/>
                </a:lnTo>
                <a:lnTo>
                  <a:pt x="3956" y="3886"/>
                </a:lnTo>
                <a:lnTo>
                  <a:pt x="3650" y="3559"/>
                </a:lnTo>
                <a:lnTo>
                  <a:pt x="3630" y="3585"/>
                </a:lnTo>
                <a:lnTo>
                  <a:pt x="3609" y="3604"/>
                </a:lnTo>
                <a:lnTo>
                  <a:pt x="3588" y="3616"/>
                </a:lnTo>
                <a:lnTo>
                  <a:pt x="3578" y="3621"/>
                </a:lnTo>
                <a:lnTo>
                  <a:pt x="3569" y="3621"/>
                </a:lnTo>
                <a:lnTo>
                  <a:pt x="3553" y="3629"/>
                </a:lnTo>
                <a:lnTo>
                  <a:pt x="3533" y="3653"/>
                </a:lnTo>
                <a:lnTo>
                  <a:pt x="3522" y="3678"/>
                </a:lnTo>
                <a:lnTo>
                  <a:pt x="3521" y="3693"/>
                </a:lnTo>
                <a:lnTo>
                  <a:pt x="3522" y="3708"/>
                </a:lnTo>
                <a:lnTo>
                  <a:pt x="3528" y="3724"/>
                </a:lnTo>
                <a:lnTo>
                  <a:pt x="3509" y="3741"/>
                </a:lnTo>
                <a:lnTo>
                  <a:pt x="3496" y="3763"/>
                </a:lnTo>
                <a:lnTo>
                  <a:pt x="3489" y="3783"/>
                </a:lnTo>
                <a:lnTo>
                  <a:pt x="3487" y="3805"/>
                </a:lnTo>
                <a:lnTo>
                  <a:pt x="3466" y="3886"/>
                </a:lnTo>
                <a:lnTo>
                  <a:pt x="3459" y="3898"/>
                </a:lnTo>
                <a:lnTo>
                  <a:pt x="3455" y="3911"/>
                </a:lnTo>
                <a:lnTo>
                  <a:pt x="3446" y="3927"/>
                </a:lnTo>
                <a:lnTo>
                  <a:pt x="3426" y="4089"/>
                </a:lnTo>
                <a:lnTo>
                  <a:pt x="3344" y="4213"/>
                </a:lnTo>
                <a:lnTo>
                  <a:pt x="3344" y="4214"/>
                </a:lnTo>
                <a:lnTo>
                  <a:pt x="3351" y="4230"/>
                </a:lnTo>
                <a:lnTo>
                  <a:pt x="3353" y="4238"/>
                </a:lnTo>
                <a:lnTo>
                  <a:pt x="3355" y="4248"/>
                </a:lnTo>
                <a:lnTo>
                  <a:pt x="3353" y="4254"/>
                </a:lnTo>
                <a:lnTo>
                  <a:pt x="3351" y="4261"/>
                </a:lnTo>
                <a:lnTo>
                  <a:pt x="3349" y="4263"/>
                </a:lnTo>
                <a:lnTo>
                  <a:pt x="3348" y="4263"/>
                </a:lnTo>
                <a:lnTo>
                  <a:pt x="3348" y="4266"/>
                </a:lnTo>
                <a:lnTo>
                  <a:pt x="3344" y="4274"/>
                </a:lnTo>
                <a:lnTo>
                  <a:pt x="3334" y="4282"/>
                </a:lnTo>
                <a:lnTo>
                  <a:pt x="3318" y="4299"/>
                </a:lnTo>
                <a:lnTo>
                  <a:pt x="3313" y="4308"/>
                </a:lnTo>
                <a:lnTo>
                  <a:pt x="3307" y="4315"/>
                </a:lnTo>
                <a:lnTo>
                  <a:pt x="3303" y="4329"/>
                </a:lnTo>
                <a:lnTo>
                  <a:pt x="3303" y="4335"/>
                </a:lnTo>
                <a:lnTo>
                  <a:pt x="3284" y="4342"/>
                </a:lnTo>
                <a:lnTo>
                  <a:pt x="3274" y="4346"/>
                </a:lnTo>
                <a:lnTo>
                  <a:pt x="3253" y="4370"/>
                </a:lnTo>
                <a:lnTo>
                  <a:pt x="3233" y="4414"/>
                </a:lnTo>
                <a:lnTo>
                  <a:pt x="3223" y="4478"/>
                </a:lnTo>
                <a:lnTo>
                  <a:pt x="3222" y="4517"/>
                </a:lnTo>
                <a:lnTo>
                  <a:pt x="3211" y="4524"/>
                </a:lnTo>
                <a:lnTo>
                  <a:pt x="3186" y="4541"/>
                </a:lnTo>
                <a:lnTo>
                  <a:pt x="3161" y="4566"/>
                </a:lnTo>
                <a:lnTo>
                  <a:pt x="3133" y="4599"/>
                </a:lnTo>
                <a:lnTo>
                  <a:pt x="3108" y="4638"/>
                </a:lnTo>
                <a:lnTo>
                  <a:pt x="3106" y="4638"/>
                </a:lnTo>
                <a:lnTo>
                  <a:pt x="3098" y="4655"/>
                </a:lnTo>
                <a:lnTo>
                  <a:pt x="3074" y="4682"/>
                </a:lnTo>
                <a:lnTo>
                  <a:pt x="3045" y="4696"/>
                </a:lnTo>
                <a:lnTo>
                  <a:pt x="3037" y="4696"/>
                </a:lnTo>
                <a:lnTo>
                  <a:pt x="3037" y="4697"/>
                </a:lnTo>
                <a:lnTo>
                  <a:pt x="3031" y="4700"/>
                </a:lnTo>
                <a:lnTo>
                  <a:pt x="3018" y="4703"/>
                </a:lnTo>
                <a:lnTo>
                  <a:pt x="2972" y="4687"/>
                </a:lnTo>
                <a:lnTo>
                  <a:pt x="2955" y="4685"/>
                </a:lnTo>
                <a:lnTo>
                  <a:pt x="2941" y="4686"/>
                </a:lnTo>
                <a:lnTo>
                  <a:pt x="2930" y="4689"/>
                </a:lnTo>
                <a:lnTo>
                  <a:pt x="2922" y="4697"/>
                </a:lnTo>
                <a:lnTo>
                  <a:pt x="2917" y="4708"/>
                </a:lnTo>
                <a:lnTo>
                  <a:pt x="2915" y="4723"/>
                </a:lnTo>
                <a:lnTo>
                  <a:pt x="2866" y="4707"/>
                </a:lnTo>
                <a:lnTo>
                  <a:pt x="2819" y="4682"/>
                </a:lnTo>
                <a:lnTo>
                  <a:pt x="2795" y="4664"/>
                </a:lnTo>
                <a:lnTo>
                  <a:pt x="2751" y="4623"/>
                </a:lnTo>
                <a:lnTo>
                  <a:pt x="2609" y="4457"/>
                </a:lnTo>
                <a:lnTo>
                  <a:pt x="2613" y="4445"/>
                </a:lnTo>
                <a:lnTo>
                  <a:pt x="2613" y="4435"/>
                </a:lnTo>
                <a:lnTo>
                  <a:pt x="2614" y="4433"/>
                </a:lnTo>
                <a:lnTo>
                  <a:pt x="2609" y="4420"/>
                </a:lnTo>
                <a:lnTo>
                  <a:pt x="2604" y="4405"/>
                </a:lnTo>
                <a:lnTo>
                  <a:pt x="2583" y="4371"/>
                </a:lnTo>
                <a:lnTo>
                  <a:pt x="2526" y="4306"/>
                </a:lnTo>
                <a:lnTo>
                  <a:pt x="2521" y="4293"/>
                </a:lnTo>
                <a:lnTo>
                  <a:pt x="2523" y="4283"/>
                </a:lnTo>
                <a:lnTo>
                  <a:pt x="2527" y="4273"/>
                </a:lnTo>
                <a:lnTo>
                  <a:pt x="2536" y="4265"/>
                </a:lnTo>
                <a:lnTo>
                  <a:pt x="2550" y="4259"/>
                </a:lnTo>
                <a:lnTo>
                  <a:pt x="2569" y="4253"/>
                </a:lnTo>
                <a:lnTo>
                  <a:pt x="2600" y="4183"/>
                </a:lnTo>
                <a:lnTo>
                  <a:pt x="2609" y="4114"/>
                </a:lnTo>
                <a:lnTo>
                  <a:pt x="2609" y="4098"/>
                </a:lnTo>
                <a:lnTo>
                  <a:pt x="2600" y="4049"/>
                </a:lnTo>
                <a:lnTo>
                  <a:pt x="2569" y="3988"/>
                </a:lnTo>
                <a:lnTo>
                  <a:pt x="2569" y="3500"/>
                </a:lnTo>
                <a:lnTo>
                  <a:pt x="2528" y="3417"/>
                </a:lnTo>
                <a:lnTo>
                  <a:pt x="2523" y="3448"/>
                </a:lnTo>
                <a:lnTo>
                  <a:pt x="2507" y="3483"/>
                </a:lnTo>
                <a:lnTo>
                  <a:pt x="2481" y="3520"/>
                </a:lnTo>
                <a:lnTo>
                  <a:pt x="2431" y="3578"/>
                </a:lnTo>
                <a:lnTo>
                  <a:pt x="2384" y="3645"/>
                </a:lnTo>
                <a:lnTo>
                  <a:pt x="2370" y="3670"/>
                </a:lnTo>
                <a:lnTo>
                  <a:pt x="2365" y="3683"/>
                </a:lnTo>
                <a:lnTo>
                  <a:pt x="2341" y="3693"/>
                </a:lnTo>
                <a:lnTo>
                  <a:pt x="2308" y="3716"/>
                </a:lnTo>
                <a:lnTo>
                  <a:pt x="2298" y="3728"/>
                </a:lnTo>
                <a:lnTo>
                  <a:pt x="2291" y="3741"/>
                </a:lnTo>
                <a:lnTo>
                  <a:pt x="2291" y="3755"/>
                </a:lnTo>
                <a:lnTo>
                  <a:pt x="2294" y="3768"/>
                </a:lnTo>
                <a:lnTo>
                  <a:pt x="2303" y="3785"/>
                </a:lnTo>
                <a:lnTo>
                  <a:pt x="2121" y="4029"/>
                </a:lnTo>
                <a:lnTo>
                  <a:pt x="1794" y="4416"/>
                </a:lnTo>
                <a:lnTo>
                  <a:pt x="1611" y="4477"/>
                </a:lnTo>
                <a:lnTo>
                  <a:pt x="1601" y="4486"/>
                </a:lnTo>
                <a:lnTo>
                  <a:pt x="1594" y="4497"/>
                </a:lnTo>
                <a:lnTo>
                  <a:pt x="1592" y="4506"/>
                </a:lnTo>
                <a:lnTo>
                  <a:pt x="1591" y="4517"/>
                </a:lnTo>
                <a:lnTo>
                  <a:pt x="1625" y="4559"/>
                </a:lnTo>
                <a:lnTo>
                  <a:pt x="1655" y="4606"/>
                </a:lnTo>
                <a:lnTo>
                  <a:pt x="1674" y="4656"/>
                </a:lnTo>
                <a:lnTo>
                  <a:pt x="1687" y="4710"/>
                </a:lnTo>
                <a:lnTo>
                  <a:pt x="1688" y="4799"/>
                </a:lnTo>
                <a:lnTo>
                  <a:pt x="1673" y="4896"/>
                </a:lnTo>
                <a:lnTo>
                  <a:pt x="1645" y="4995"/>
                </a:lnTo>
                <a:lnTo>
                  <a:pt x="1631" y="5017"/>
                </a:lnTo>
                <a:lnTo>
                  <a:pt x="1617" y="5027"/>
                </a:lnTo>
                <a:lnTo>
                  <a:pt x="1611" y="5030"/>
                </a:lnTo>
                <a:lnTo>
                  <a:pt x="1605" y="5035"/>
                </a:lnTo>
                <a:lnTo>
                  <a:pt x="1571" y="5049"/>
                </a:lnTo>
                <a:lnTo>
                  <a:pt x="1532" y="5059"/>
                </a:lnTo>
                <a:lnTo>
                  <a:pt x="1483" y="5081"/>
                </a:lnTo>
                <a:lnTo>
                  <a:pt x="1448" y="5110"/>
                </a:lnTo>
                <a:lnTo>
                  <a:pt x="1305" y="4988"/>
                </a:lnTo>
                <a:lnTo>
                  <a:pt x="1204" y="4866"/>
                </a:lnTo>
                <a:lnTo>
                  <a:pt x="1204" y="4845"/>
                </a:lnTo>
                <a:lnTo>
                  <a:pt x="1208" y="4811"/>
                </a:lnTo>
                <a:lnTo>
                  <a:pt x="1217" y="4786"/>
                </a:lnTo>
                <a:lnTo>
                  <a:pt x="1234" y="4768"/>
                </a:lnTo>
                <a:lnTo>
                  <a:pt x="1245" y="4764"/>
                </a:lnTo>
                <a:lnTo>
                  <a:pt x="1209" y="4734"/>
                </a:lnTo>
                <a:lnTo>
                  <a:pt x="1194" y="4716"/>
                </a:lnTo>
                <a:lnTo>
                  <a:pt x="1164" y="4677"/>
                </a:lnTo>
                <a:lnTo>
                  <a:pt x="1126" y="4608"/>
                </a:lnTo>
                <a:lnTo>
                  <a:pt x="1115" y="4582"/>
                </a:lnTo>
                <a:lnTo>
                  <a:pt x="1072" y="4427"/>
                </a:lnTo>
                <a:lnTo>
                  <a:pt x="1061" y="4355"/>
                </a:lnTo>
                <a:lnTo>
                  <a:pt x="1051" y="4355"/>
                </a:lnTo>
                <a:lnTo>
                  <a:pt x="1042" y="4351"/>
                </a:lnTo>
                <a:lnTo>
                  <a:pt x="1024" y="4339"/>
                </a:lnTo>
                <a:lnTo>
                  <a:pt x="1016" y="4331"/>
                </a:lnTo>
                <a:lnTo>
                  <a:pt x="1010" y="4320"/>
                </a:lnTo>
                <a:lnTo>
                  <a:pt x="998" y="4294"/>
                </a:lnTo>
                <a:lnTo>
                  <a:pt x="1004" y="4266"/>
                </a:lnTo>
                <a:lnTo>
                  <a:pt x="1004" y="4242"/>
                </a:lnTo>
                <a:lnTo>
                  <a:pt x="1000" y="4233"/>
                </a:lnTo>
                <a:lnTo>
                  <a:pt x="995" y="4224"/>
                </a:lnTo>
                <a:lnTo>
                  <a:pt x="987" y="4218"/>
                </a:lnTo>
                <a:lnTo>
                  <a:pt x="980" y="4213"/>
                </a:lnTo>
                <a:lnTo>
                  <a:pt x="856" y="3683"/>
                </a:lnTo>
                <a:lnTo>
                  <a:pt x="592" y="4089"/>
                </a:lnTo>
                <a:lnTo>
                  <a:pt x="490" y="4294"/>
                </a:lnTo>
                <a:lnTo>
                  <a:pt x="484" y="4298"/>
                </a:lnTo>
                <a:lnTo>
                  <a:pt x="471" y="4308"/>
                </a:lnTo>
                <a:lnTo>
                  <a:pt x="448" y="4356"/>
                </a:lnTo>
                <a:lnTo>
                  <a:pt x="408" y="4457"/>
                </a:lnTo>
                <a:lnTo>
                  <a:pt x="326" y="4599"/>
                </a:lnTo>
                <a:lnTo>
                  <a:pt x="286" y="4581"/>
                </a:lnTo>
                <a:lnTo>
                  <a:pt x="199" y="4559"/>
                </a:lnTo>
                <a:lnTo>
                  <a:pt x="114" y="4525"/>
                </a:lnTo>
                <a:lnTo>
                  <a:pt x="108" y="4522"/>
                </a:lnTo>
                <a:lnTo>
                  <a:pt x="92" y="4508"/>
                </a:lnTo>
                <a:lnTo>
                  <a:pt x="77" y="4483"/>
                </a:lnTo>
                <a:lnTo>
                  <a:pt x="67" y="4451"/>
                </a:lnTo>
                <a:lnTo>
                  <a:pt x="63" y="4423"/>
                </a:lnTo>
                <a:lnTo>
                  <a:pt x="61" y="4362"/>
                </a:lnTo>
                <a:lnTo>
                  <a:pt x="58" y="4331"/>
                </a:lnTo>
                <a:lnTo>
                  <a:pt x="45" y="4279"/>
                </a:lnTo>
                <a:lnTo>
                  <a:pt x="37" y="4256"/>
                </a:lnTo>
                <a:lnTo>
                  <a:pt x="27" y="4238"/>
                </a:lnTo>
                <a:lnTo>
                  <a:pt x="13" y="4223"/>
                </a:lnTo>
                <a:lnTo>
                  <a:pt x="0" y="4213"/>
                </a:lnTo>
                <a:lnTo>
                  <a:pt x="4" y="4161"/>
                </a:lnTo>
                <a:lnTo>
                  <a:pt x="11" y="4143"/>
                </a:lnTo>
                <a:lnTo>
                  <a:pt x="20" y="4131"/>
                </a:lnTo>
                <a:lnTo>
                  <a:pt x="55" y="4111"/>
                </a:lnTo>
                <a:lnTo>
                  <a:pt x="82" y="4089"/>
                </a:lnTo>
                <a:lnTo>
                  <a:pt x="97" y="4069"/>
                </a:lnTo>
                <a:lnTo>
                  <a:pt x="102" y="4049"/>
                </a:lnTo>
                <a:lnTo>
                  <a:pt x="205" y="3846"/>
                </a:lnTo>
                <a:lnTo>
                  <a:pt x="347" y="3642"/>
                </a:lnTo>
                <a:lnTo>
                  <a:pt x="490" y="3314"/>
                </a:lnTo>
                <a:lnTo>
                  <a:pt x="551" y="3213"/>
                </a:lnTo>
                <a:lnTo>
                  <a:pt x="555" y="3198"/>
                </a:lnTo>
                <a:lnTo>
                  <a:pt x="556" y="3169"/>
                </a:lnTo>
                <a:lnTo>
                  <a:pt x="555" y="3155"/>
                </a:lnTo>
                <a:lnTo>
                  <a:pt x="551" y="3143"/>
                </a:lnTo>
                <a:lnTo>
                  <a:pt x="538" y="3120"/>
                </a:lnTo>
                <a:lnTo>
                  <a:pt x="530" y="3111"/>
                </a:lnTo>
                <a:lnTo>
                  <a:pt x="568" y="3096"/>
                </a:lnTo>
                <a:lnTo>
                  <a:pt x="576" y="3088"/>
                </a:lnTo>
                <a:lnTo>
                  <a:pt x="585" y="3082"/>
                </a:lnTo>
                <a:lnTo>
                  <a:pt x="601" y="3070"/>
                </a:lnTo>
                <a:lnTo>
                  <a:pt x="628" y="3033"/>
                </a:lnTo>
                <a:lnTo>
                  <a:pt x="633" y="3022"/>
                </a:lnTo>
                <a:lnTo>
                  <a:pt x="641" y="3012"/>
                </a:lnTo>
                <a:lnTo>
                  <a:pt x="652" y="2989"/>
                </a:lnTo>
                <a:lnTo>
                  <a:pt x="652" y="2866"/>
                </a:lnTo>
                <a:lnTo>
                  <a:pt x="713" y="2744"/>
                </a:lnTo>
                <a:lnTo>
                  <a:pt x="734" y="2672"/>
                </a:lnTo>
                <a:lnTo>
                  <a:pt x="787" y="2547"/>
                </a:lnTo>
                <a:lnTo>
                  <a:pt x="794" y="2539"/>
                </a:lnTo>
                <a:lnTo>
                  <a:pt x="799" y="2532"/>
                </a:lnTo>
                <a:lnTo>
                  <a:pt x="804" y="2526"/>
                </a:lnTo>
                <a:lnTo>
                  <a:pt x="817" y="2519"/>
                </a:lnTo>
                <a:lnTo>
                  <a:pt x="830" y="2482"/>
                </a:lnTo>
                <a:lnTo>
                  <a:pt x="840" y="2465"/>
                </a:lnTo>
                <a:lnTo>
                  <a:pt x="844" y="2462"/>
                </a:lnTo>
                <a:lnTo>
                  <a:pt x="856" y="2458"/>
                </a:lnTo>
                <a:lnTo>
                  <a:pt x="861" y="2455"/>
                </a:lnTo>
                <a:lnTo>
                  <a:pt x="868" y="2453"/>
                </a:lnTo>
                <a:lnTo>
                  <a:pt x="901" y="2458"/>
                </a:lnTo>
                <a:lnTo>
                  <a:pt x="960" y="2486"/>
                </a:lnTo>
                <a:lnTo>
                  <a:pt x="1041" y="2539"/>
                </a:lnTo>
                <a:lnTo>
                  <a:pt x="1183" y="2315"/>
                </a:lnTo>
                <a:lnTo>
                  <a:pt x="1286" y="2071"/>
                </a:lnTo>
                <a:lnTo>
                  <a:pt x="1550" y="1643"/>
                </a:lnTo>
                <a:lnTo>
                  <a:pt x="1574" y="1620"/>
                </a:lnTo>
                <a:lnTo>
                  <a:pt x="1591" y="1600"/>
                </a:lnTo>
                <a:lnTo>
                  <a:pt x="1593" y="1588"/>
                </a:lnTo>
                <a:lnTo>
                  <a:pt x="1594" y="1579"/>
                </a:lnTo>
                <a:lnTo>
                  <a:pt x="1593" y="1569"/>
                </a:lnTo>
                <a:lnTo>
                  <a:pt x="1591" y="1562"/>
                </a:lnTo>
                <a:lnTo>
                  <a:pt x="1693" y="1376"/>
                </a:lnTo>
                <a:lnTo>
                  <a:pt x="2100" y="745"/>
                </a:lnTo>
                <a:lnTo>
                  <a:pt x="2121" y="582"/>
                </a:lnTo>
                <a:lnTo>
                  <a:pt x="2136" y="568"/>
                </a:lnTo>
                <a:lnTo>
                  <a:pt x="2153" y="558"/>
                </a:lnTo>
                <a:lnTo>
                  <a:pt x="2170" y="554"/>
                </a:lnTo>
                <a:lnTo>
                  <a:pt x="2191" y="555"/>
                </a:lnTo>
                <a:lnTo>
                  <a:pt x="2212" y="559"/>
                </a:lnTo>
                <a:lnTo>
                  <a:pt x="2235" y="568"/>
                </a:lnTo>
                <a:lnTo>
                  <a:pt x="2284" y="602"/>
                </a:lnTo>
                <a:lnTo>
                  <a:pt x="2406" y="786"/>
                </a:lnTo>
                <a:lnTo>
                  <a:pt x="2406" y="867"/>
                </a:lnTo>
                <a:lnTo>
                  <a:pt x="2400" y="876"/>
                </a:lnTo>
                <a:lnTo>
                  <a:pt x="2396" y="893"/>
                </a:lnTo>
                <a:lnTo>
                  <a:pt x="2396" y="908"/>
                </a:lnTo>
                <a:lnTo>
                  <a:pt x="2400" y="921"/>
                </a:lnTo>
                <a:lnTo>
                  <a:pt x="2406" y="928"/>
                </a:lnTo>
                <a:lnTo>
                  <a:pt x="2079" y="1376"/>
                </a:lnTo>
                <a:lnTo>
                  <a:pt x="1856" y="1724"/>
                </a:lnTo>
                <a:lnTo>
                  <a:pt x="1815" y="1765"/>
                </a:lnTo>
                <a:lnTo>
                  <a:pt x="1347" y="2805"/>
                </a:lnTo>
                <a:lnTo>
                  <a:pt x="1350" y="2835"/>
                </a:lnTo>
                <a:lnTo>
                  <a:pt x="1349" y="2849"/>
                </a:lnTo>
                <a:lnTo>
                  <a:pt x="1345" y="2866"/>
                </a:lnTo>
                <a:lnTo>
                  <a:pt x="1329" y="2896"/>
                </a:lnTo>
                <a:lnTo>
                  <a:pt x="1305" y="2928"/>
                </a:lnTo>
                <a:lnTo>
                  <a:pt x="1305" y="3172"/>
                </a:lnTo>
                <a:lnTo>
                  <a:pt x="1326" y="3724"/>
                </a:lnTo>
                <a:lnTo>
                  <a:pt x="1335" y="3731"/>
                </a:lnTo>
                <a:lnTo>
                  <a:pt x="1347" y="3749"/>
                </a:lnTo>
                <a:lnTo>
                  <a:pt x="1350" y="3758"/>
                </a:lnTo>
                <a:lnTo>
                  <a:pt x="1351" y="3766"/>
                </a:lnTo>
                <a:lnTo>
                  <a:pt x="1351" y="3773"/>
                </a:lnTo>
                <a:lnTo>
                  <a:pt x="1350" y="3774"/>
                </a:lnTo>
                <a:lnTo>
                  <a:pt x="1350" y="3777"/>
                </a:lnTo>
                <a:lnTo>
                  <a:pt x="1347" y="3785"/>
                </a:lnTo>
                <a:lnTo>
                  <a:pt x="1351" y="3845"/>
                </a:lnTo>
                <a:lnTo>
                  <a:pt x="1367" y="3907"/>
                </a:lnTo>
                <a:lnTo>
                  <a:pt x="1469" y="3660"/>
                </a:lnTo>
                <a:lnTo>
                  <a:pt x="1611" y="3417"/>
                </a:lnTo>
                <a:lnTo>
                  <a:pt x="1620" y="3472"/>
                </a:lnTo>
                <a:lnTo>
                  <a:pt x="1622" y="3487"/>
                </a:lnTo>
                <a:lnTo>
                  <a:pt x="1617" y="3515"/>
                </a:lnTo>
                <a:lnTo>
                  <a:pt x="1616" y="3521"/>
                </a:lnTo>
                <a:lnTo>
                  <a:pt x="1615" y="3527"/>
                </a:lnTo>
                <a:lnTo>
                  <a:pt x="1611" y="3539"/>
                </a:lnTo>
                <a:lnTo>
                  <a:pt x="1601" y="3553"/>
                </a:lnTo>
                <a:lnTo>
                  <a:pt x="1588" y="3581"/>
                </a:lnTo>
                <a:lnTo>
                  <a:pt x="1582" y="3606"/>
                </a:lnTo>
                <a:lnTo>
                  <a:pt x="1584" y="3629"/>
                </a:lnTo>
                <a:lnTo>
                  <a:pt x="1591" y="3642"/>
                </a:lnTo>
                <a:lnTo>
                  <a:pt x="1584" y="3655"/>
                </a:lnTo>
                <a:lnTo>
                  <a:pt x="1572" y="3722"/>
                </a:lnTo>
                <a:lnTo>
                  <a:pt x="1571" y="3743"/>
                </a:lnTo>
                <a:lnTo>
                  <a:pt x="1585" y="3780"/>
                </a:lnTo>
                <a:lnTo>
                  <a:pt x="1592" y="3798"/>
                </a:lnTo>
                <a:lnTo>
                  <a:pt x="1592" y="3800"/>
                </a:lnTo>
                <a:lnTo>
                  <a:pt x="1594" y="3814"/>
                </a:lnTo>
                <a:lnTo>
                  <a:pt x="1596" y="3842"/>
                </a:lnTo>
                <a:lnTo>
                  <a:pt x="1591" y="3866"/>
                </a:lnTo>
                <a:lnTo>
                  <a:pt x="1550" y="3907"/>
                </a:lnTo>
                <a:lnTo>
                  <a:pt x="1580" y="3998"/>
                </a:lnTo>
                <a:lnTo>
                  <a:pt x="1590" y="4053"/>
                </a:lnTo>
                <a:lnTo>
                  <a:pt x="1590" y="4061"/>
                </a:lnTo>
                <a:lnTo>
                  <a:pt x="1611" y="4233"/>
                </a:lnTo>
                <a:lnTo>
                  <a:pt x="1656" y="4177"/>
                </a:lnTo>
                <a:lnTo>
                  <a:pt x="1667" y="4152"/>
                </a:lnTo>
                <a:lnTo>
                  <a:pt x="1671" y="4140"/>
                </a:lnTo>
                <a:lnTo>
                  <a:pt x="1673" y="4131"/>
                </a:lnTo>
                <a:lnTo>
                  <a:pt x="1698" y="4073"/>
                </a:lnTo>
                <a:lnTo>
                  <a:pt x="1707" y="4058"/>
                </a:lnTo>
                <a:lnTo>
                  <a:pt x="1726" y="4018"/>
                </a:lnTo>
                <a:lnTo>
                  <a:pt x="1733" y="4009"/>
                </a:lnTo>
                <a:lnTo>
                  <a:pt x="1958" y="3652"/>
                </a:lnTo>
                <a:lnTo>
                  <a:pt x="2004" y="3584"/>
                </a:lnTo>
                <a:lnTo>
                  <a:pt x="2010" y="3571"/>
                </a:lnTo>
                <a:lnTo>
                  <a:pt x="2019" y="3558"/>
                </a:lnTo>
                <a:lnTo>
                  <a:pt x="2025" y="3547"/>
                </a:lnTo>
                <a:lnTo>
                  <a:pt x="2030" y="3539"/>
                </a:lnTo>
                <a:lnTo>
                  <a:pt x="2033" y="3532"/>
                </a:lnTo>
                <a:lnTo>
                  <a:pt x="2037" y="3525"/>
                </a:lnTo>
                <a:lnTo>
                  <a:pt x="2038" y="3521"/>
                </a:lnTo>
                <a:lnTo>
                  <a:pt x="2039" y="3518"/>
                </a:lnTo>
                <a:lnTo>
                  <a:pt x="2202" y="3294"/>
                </a:lnTo>
                <a:lnTo>
                  <a:pt x="2212" y="3265"/>
                </a:lnTo>
                <a:lnTo>
                  <a:pt x="2231" y="3224"/>
                </a:lnTo>
                <a:lnTo>
                  <a:pt x="2243" y="3213"/>
                </a:lnTo>
                <a:lnTo>
                  <a:pt x="2264" y="3169"/>
                </a:lnTo>
                <a:lnTo>
                  <a:pt x="2269" y="3155"/>
                </a:lnTo>
                <a:lnTo>
                  <a:pt x="2270" y="3132"/>
                </a:lnTo>
                <a:lnTo>
                  <a:pt x="2268" y="3120"/>
                </a:lnTo>
                <a:lnTo>
                  <a:pt x="2263" y="3111"/>
                </a:lnTo>
                <a:lnTo>
                  <a:pt x="2351" y="3054"/>
                </a:lnTo>
                <a:lnTo>
                  <a:pt x="2406" y="3008"/>
                </a:lnTo>
                <a:lnTo>
                  <a:pt x="2467" y="2846"/>
                </a:lnTo>
                <a:lnTo>
                  <a:pt x="2569" y="2683"/>
                </a:lnTo>
                <a:lnTo>
                  <a:pt x="2427" y="2643"/>
                </a:lnTo>
                <a:lnTo>
                  <a:pt x="2417" y="2642"/>
                </a:lnTo>
                <a:lnTo>
                  <a:pt x="2410" y="2642"/>
                </a:lnTo>
                <a:lnTo>
                  <a:pt x="2396" y="2637"/>
                </a:lnTo>
                <a:lnTo>
                  <a:pt x="2392" y="2637"/>
                </a:lnTo>
                <a:lnTo>
                  <a:pt x="2367" y="2629"/>
                </a:lnTo>
                <a:lnTo>
                  <a:pt x="2354" y="2626"/>
                </a:lnTo>
                <a:lnTo>
                  <a:pt x="2311" y="2606"/>
                </a:lnTo>
                <a:lnTo>
                  <a:pt x="2263" y="2579"/>
                </a:lnTo>
                <a:lnTo>
                  <a:pt x="2182" y="2553"/>
                </a:lnTo>
                <a:lnTo>
                  <a:pt x="2150" y="2534"/>
                </a:lnTo>
                <a:lnTo>
                  <a:pt x="2126" y="2514"/>
                </a:lnTo>
                <a:lnTo>
                  <a:pt x="2104" y="2488"/>
                </a:lnTo>
                <a:lnTo>
                  <a:pt x="2097" y="2474"/>
                </a:lnTo>
                <a:lnTo>
                  <a:pt x="2085" y="2445"/>
                </a:lnTo>
                <a:lnTo>
                  <a:pt x="2079" y="2413"/>
                </a:lnTo>
                <a:lnTo>
                  <a:pt x="2079" y="2397"/>
                </a:lnTo>
                <a:lnTo>
                  <a:pt x="2076" y="2371"/>
                </a:lnTo>
                <a:lnTo>
                  <a:pt x="2077" y="2347"/>
                </a:lnTo>
                <a:lnTo>
                  <a:pt x="2080" y="2324"/>
                </a:lnTo>
                <a:lnTo>
                  <a:pt x="2101" y="2283"/>
                </a:lnTo>
                <a:lnTo>
                  <a:pt x="2137" y="2248"/>
                </a:lnTo>
                <a:lnTo>
                  <a:pt x="2161" y="2233"/>
                </a:lnTo>
                <a:lnTo>
                  <a:pt x="2691" y="2009"/>
                </a:lnTo>
                <a:lnTo>
                  <a:pt x="2998" y="1826"/>
                </a:lnTo>
                <a:lnTo>
                  <a:pt x="3120" y="1724"/>
                </a:lnTo>
                <a:lnTo>
                  <a:pt x="3263" y="1623"/>
                </a:lnTo>
                <a:lnTo>
                  <a:pt x="3505" y="1512"/>
                </a:lnTo>
                <a:lnTo>
                  <a:pt x="3515" y="1511"/>
                </a:lnTo>
                <a:lnTo>
                  <a:pt x="3524" y="1512"/>
                </a:lnTo>
                <a:lnTo>
                  <a:pt x="3543" y="1516"/>
                </a:lnTo>
                <a:lnTo>
                  <a:pt x="3552" y="1522"/>
                </a:lnTo>
                <a:lnTo>
                  <a:pt x="3562" y="1529"/>
                </a:lnTo>
                <a:lnTo>
                  <a:pt x="3579" y="1546"/>
                </a:lnTo>
                <a:lnTo>
                  <a:pt x="3595" y="1572"/>
                </a:lnTo>
                <a:lnTo>
                  <a:pt x="3630" y="1643"/>
                </a:lnTo>
                <a:lnTo>
                  <a:pt x="3698" y="1850"/>
                </a:lnTo>
                <a:lnTo>
                  <a:pt x="3704" y="1874"/>
                </a:lnTo>
                <a:close/>
                <a:moveTo>
                  <a:pt x="6238" y="2634"/>
                </a:moveTo>
                <a:lnTo>
                  <a:pt x="6268" y="2695"/>
                </a:lnTo>
                <a:lnTo>
                  <a:pt x="6350" y="2800"/>
                </a:lnTo>
                <a:lnTo>
                  <a:pt x="6358" y="2811"/>
                </a:lnTo>
                <a:lnTo>
                  <a:pt x="6379" y="2852"/>
                </a:lnTo>
                <a:lnTo>
                  <a:pt x="6390" y="2889"/>
                </a:lnTo>
                <a:lnTo>
                  <a:pt x="6391" y="2907"/>
                </a:lnTo>
                <a:lnTo>
                  <a:pt x="6390" y="2923"/>
                </a:lnTo>
                <a:lnTo>
                  <a:pt x="6390" y="3053"/>
                </a:lnTo>
                <a:lnTo>
                  <a:pt x="6299" y="3326"/>
                </a:lnTo>
                <a:lnTo>
                  <a:pt x="6301" y="3335"/>
                </a:lnTo>
                <a:lnTo>
                  <a:pt x="6302" y="3345"/>
                </a:lnTo>
                <a:lnTo>
                  <a:pt x="6301" y="3364"/>
                </a:lnTo>
                <a:lnTo>
                  <a:pt x="6295" y="3383"/>
                </a:lnTo>
                <a:lnTo>
                  <a:pt x="6269" y="3438"/>
                </a:lnTo>
                <a:lnTo>
                  <a:pt x="6262" y="3457"/>
                </a:lnTo>
                <a:lnTo>
                  <a:pt x="6260" y="3474"/>
                </a:lnTo>
                <a:lnTo>
                  <a:pt x="6260" y="3703"/>
                </a:lnTo>
                <a:lnTo>
                  <a:pt x="6286" y="3897"/>
                </a:lnTo>
                <a:lnTo>
                  <a:pt x="6293" y="3899"/>
                </a:lnTo>
                <a:lnTo>
                  <a:pt x="6295" y="3899"/>
                </a:lnTo>
                <a:lnTo>
                  <a:pt x="6297" y="3900"/>
                </a:lnTo>
                <a:lnTo>
                  <a:pt x="6308" y="3904"/>
                </a:lnTo>
                <a:lnTo>
                  <a:pt x="6315" y="3904"/>
                </a:lnTo>
                <a:lnTo>
                  <a:pt x="6328" y="3901"/>
                </a:lnTo>
                <a:lnTo>
                  <a:pt x="6339" y="3897"/>
                </a:lnTo>
                <a:lnTo>
                  <a:pt x="6340" y="3897"/>
                </a:lnTo>
                <a:lnTo>
                  <a:pt x="6351" y="3888"/>
                </a:lnTo>
                <a:lnTo>
                  <a:pt x="6360" y="3877"/>
                </a:lnTo>
                <a:lnTo>
                  <a:pt x="6368" y="3862"/>
                </a:lnTo>
                <a:lnTo>
                  <a:pt x="6377" y="3845"/>
                </a:lnTo>
                <a:lnTo>
                  <a:pt x="6506" y="3722"/>
                </a:lnTo>
                <a:lnTo>
                  <a:pt x="6551" y="3665"/>
                </a:lnTo>
                <a:lnTo>
                  <a:pt x="6584" y="3612"/>
                </a:lnTo>
                <a:lnTo>
                  <a:pt x="6602" y="3604"/>
                </a:lnTo>
                <a:lnTo>
                  <a:pt x="6616" y="3595"/>
                </a:lnTo>
                <a:lnTo>
                  <a:pt x="6622" y="3589"/>
                </a:lnTo>
                <a:lnTo>
                  <a:pt x="6624" y="3586"/>
                </a:lnTo>
                <a:lnTo>
                  <a:pt x="6627" y="3584"/>
                </a:lnTo>
                <a:lnTo>
                  <a:pt x="6636" y="3573"/>
                </a:lnTo>
                <a:lnTo>
                  <a:pt x="6671" y="3514"/>
                </a:lnTo>
                <a:lnTo>
                  <a:pt x="6675" y="3508"/>
                </a:lnTo>
                <a:lnTo>
                  <a:pt x="6753" y="3365"/>
                </a:lnTo>
                <a:lnTo>
                  <a:pt x="6761" y="3362"/>
                </a:lnTo>
                <a:lnTo>
                  <a:pt x="6768" y="3359"/>
                </a:lnTo>
                <a:lnTo>
                  <a:pt x="6774" y="3357"/>
                </a:lnTo>
                <a:lnTo>
                  <a:pt x="6779" y="3353"/>
                </a:lnTo>
                <a:lnTo>
                  <a:pt x="6785" y="3349"/>
                </a:lnTo>
                <a:lnTo>
                  <a:pt x="6786" y="3342"/>
                </a:lnTo>
                <a:lnTo>
                  <a:pt x="6786" y="3337"/>
                </a:lnTo>
                <a:lnTo>
                  <a:pt x="6784" y="3331"/>
                </a:lnTo>
                <a:lnTo>
                  <a:pt x="6778" y="3326"/>
                </a:lnTo>
                <a:lnTo>
                  <a:pt x="6790" y="3314"/>
                </a:lnTo>
                <a:lnTo>
                  <a:pt x="6798" y="3310"/>
                </a:lnTo>
                <a:lnTo>
                  <a:pt x="6830" y="3274"/>
                </a:lnTo>
                <a:lnTo>
                  <a:pt x="6935" y="3144"/>
                </a:lnTo>
                <a:lnTo>
                  <a:pt x="6977" y="3082"/>
                </a:lnTo>
                <a:lnTo>
                  <a:pt x="7016" y="3038"/>
                </a:lnTo>
                <a:lnTo>
                  <a:pt x="7022" y="3034"/>
                </a:lnTo>
                <a:lnTo>
                  <a:pt x="7026" y="3031"/>
                </a:lnTo>
                <a:lnTo>
                  <a:pt x="7035" y="3028"/>
                </a:lnTo>
                <a:lnTo>
                  <a:pt x="7039" y="3028"/>
                </a:lnTo>
                <a:lnTo>
                  <a:pt x="7056" y="3033"/>
                </a:lnTo>
                <a:lnTo>
                  <a:pt x="7081" y="3046"/>
                </a:lnTo>
                <a:lnTo>
                  <a:pt x="7090" y="3053"/>
                </a:lnTo>
                <a:lnTo>
                  <a:pt x="7083" y="3066"/>
                </a:lnTo>
                <a:lnTo>
                  <a:pt x="7076" y="3088"/>
                </a:lnTo>
                <a:lnTo>
                  <a:pt x="7072" y="3107"/>
                </a:lnTo>
                <a:lnTo>
                  <a:pt x="7074" y="3123"/>
                </a:lnTo>
                <a:lnTo>
                  <a:pt x="7078" y="3131"/>
                </a:lnTo>
                <a:lnTo>
                  <a:pt x="7078" y="3274"/>
                </a:lnTo>
                <a:lnTo>
                  <a:pt x="7082" y="3283"/>
                </a:lnTo>
                <a:lnTo>
                  <a:pt x="7087" y="3292"/>
                </a:lnTo>
                <a:lnTo>
                  <a:pt x="7090" y="3306"/>
                </a:lnTo>
                <a:lnTo>
                  <a:pt x="7088" y="3312"/>
                </a:lnTo>
                <a:lnTo>
                  <a:pt x="7087" y="3314"/>
                </a:lnTo>
                <a:lnTo>
                  <a:pt x="7087" y="3318"/>
                </a:lnTo>
                <a:lnTo>
                  <a:pt x="7082" y="3322"/>
                </a:lnTo>
                <a:lnTo>
                  <a:pt x="7078" y="3326"/>
                </a:lnTo>
                <a:lnTo>
                  <a:pt x="7088" y="3402"/>
                </a:lnTo>
                <a:lnTo>
                  <a:pt x="7080" y="3475"/>
                </a:lnTo>
                <a:lnTo>
                  <a:pt x="7070" y="3510"/>
                </a:lnTo>
                <a:lnTo>
                  <a:pt x="7068" y="3512"/>
                </a:lnTo>
                <a:lnTo>
                  <a:pt x="7055" y="3545"/>
                </a:lnTo>
                <a:lnTo>
                  <a:pt x="7012" y="3612"/>
                </a:lnTo>
                <a:lnTo>
                  <a:pt x="6960" y="3741"/>
                </a:lnTo>
                <a:lnTo>
                  <a:pt x="6896" y="3858"/>
                </a:lnTo>
                <a:lnTo>
                  <a:pt x="6766" y="4040"/>
                </a:lnTo>
                <a:lnTo>
                  <a:pt x="6636" y="4197"/>
                </a:lnTo>
                <a:lnTo>
                  <a:pt x="6629" y="4200"/>
                </a:lnTo>
                <a:lnTo>
                  <a:pt x="6624" y="4202"/>
                </a:lnTo>
                <a:lnTo>
                  <a:pt x="6621" y="4207"/>
                </a:lnTo>
                <a:lnTo>
                  <a:pt x="6612" y="4217"/>
                </a:lnTo>
                <a:lnTo>
                  <a:pt x="6559" y="4300"/>
                </a:lnTo>
                <a:lnTo>
                  <a:pt x="6551" y="4308"/>
                </a:lnTo>
                <a:lnTo>
                  <a:pt x="6548" y="4311"/>
                </a:lnTo>
                <a:lnTo>
                  <a:pt x="6544" y="4314"/>
                </a:lnTo>
                <a:lnTo>
                  <a:pt x="6530" y="4326"/>
                </a:lnTo>
                <a:lnTo>
                  <a:pt x="6526" y="4328"/>
                </a:lnTo>
                <a:lnTo>
                  <a:pt x="6524" y="4328"/>
                </a:lnTo>
                <a:lnTo>
                  <a:pt x="6522" y="4330"/>
                </a:lnTo>
                <a:lnTo>
                  <a:pt x="6506" y="4336"/>
                </a:lnTo>
                <a:lnTo>
                  <a:pt x="6500" y="4339"/>
                </a:lnTo>
                <a:lnTo>
                  <a:pt x="6484" y="4339"/>
                </a:lnTo>
                <a:lnTo>
                  <a:pt x="6482" y="4340"/>
                </a:lnTo>
                <a:lnTo>
                  <a:pt x="6465" y="4339"/>
                </a:lnTo>
                <a:lnTo>
                  <a:pt x="6460" y="4336"/>
                </a:lnTo>
                <a:lnTo>
                  <a:pt x="6455" y="4336"/>
                </a:lnTo>
                <a:lnTo>
                  <a:pt x="6447" y="4333"/>
                </a:lnTo>
                <a:lnTo>
                  <a:pt x="6442" y="4331"/>
                </a:lnTo>
                <a:lnTo>
                  <a:pt x="6441" y="4331"/>
                </a:lnTo>
                <a:lnTo>
                  <a:pt x="6358" y="4288"/>
                </a:lnTo>
                <a:lnTo>
                  <a:pt x="6295" y="4248"/>
                </a:lnTo>
                <a:lnTo>
                  <a:pt x="6220" y="4184"/>
                </a:lnTo>
                <a:lnTo>
                  <a:pt x="6143" y="4094"/>
                </a:lnTo>
                <a:lnTo>
                  <a:pt x="6094" y="4013"/>
                </a:lnTo>
                <a:lnTo>
                  <a:pt x="6064" y="3946"/>
                </a:lnTo>
                <a:lnTo>
                  <a:pt x="6029" y="3824"/>
                </a:lnTo>
                <a:lnTo>
                  <a:pt x="6013" y="3689"/>
                </a:lnTo>
                <a:lnTo>
                  <a:pt x="5987" y="3598"/>
                </a:lnTo>
                <a:lnTo>
                  <a:pt x="6038" y="3118"/>
                </a:lnTo>
                <a:lnTo>
                  <a:pt x="6104" y="2716"/>
                </a:lnTo>
                <a:lnTo>
                  <a:pt x="6100" y="2706"/>
                </a:lnTo>
                <a:lnTo>
                  <a:pt x="6097" y="2689"/>
                </a:lnTo>
                <a:lnTo>
                  <a:pt x="6097" y="2676"/>
                </a:lnTo>
                <a:lnTo>
                  <a:pt x="6100" y="2667"/>
                </a:lnTo>
                <a:lnTo>
                  <a:pt x="6104" y="2664"/>
                </a:lnTo>
                <a:lnTo>
                  <a:pt x="6107" y="2645"/>
                </a:lnTo>
                <a:lnTo>
                  <a:pt x="6107" y="2628"/>
                </a:lnTo>
                <a:lnTo>
                  <a:pt x="6105" y="2620"/>
                </a:lnTo>
                <a:lnTo>
                  <a:pt x="6102" y="2613"/>
                </a:lnTo>
                <a:lnTo>
                  <a:pt x="6090" y="2599"/>
                </a:lnTo>
                <a:lnTo>
                  <a:pt x="6095" y="2593"/>
                </a:lnTo>
                <a:lnTo>
                  <a:pt x="6102" y="2588"/>
                </a:lnTo>
                <a:lnTo>
                  <a:pt x="6120" y="2576"/>
                </a:lnTo>
                <a:lnTo>
                  <a:pt x="6136" y="2573"/>
                </a:lnTo>
                <a:lnTo>
                  <a:pt x="6164" y="2574"/>
                </a:lnTo>
                <a:lnTo>
                  <a:pt x="6208" y="2588"/>
                </a:lnTo>
                <a:lnTo>
                  <a:pt x="6234" y="2599"/>
                </a:lnTo>
                <a:lnTo>
                  <a:pt x="6235" y="2616"/>
                </a:lnTo>
                <a:lnTo>
                  <a:pt x="6238" y="2634"/>
                </a:lnTo>
                <a:close/>
              </a:path>
            </a:pathLst>
          </a:custGeom>
          <a:gradFill rotWithShape="0">
            <a:gsLst>
              <a:gs pos="0">
                <a:srgbClr val="920000"/>
              </a:gs>
              <a:gs pos="100000">
                <a:srgbClr val="FF0000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160"/>
          </a:p>
        </p:txBody>
      </p:sp>
      <p:pic>
        <p:nvPicPr>
          <p:cNvPr id="29702" name="TextBox 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0" y="2348866"/>
            <a:ext cx="3665220" cy="708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7515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70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TextBox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816" y="2230756"/>
            <a:ext cx="2926080" cy="811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Rectangle 3"/>
          <p:cNvSpPr txBox="1">
            <a:spLocks noChangeArrowheads="1"/>
          </p:cNvSpPr>
          <p:nvPr/>
        </p:nvSpPr>
        <p:spPr bwMode="auto">
          <a:xfrm>
            <a:off x="1817371" y="3068956"/>
            <a:ext cx="4933950" cy="195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Clr>
                <a:srgbClr val="920000"/>
              </a:buClr>
              <a:buFont typeface="Wingdings" panose="05000000000000000000" pitchFamily="2" charset="2"/>
              <a:buChar char="n"/>
            </a:pPr>
            <a:r>
              <a:rPr lang="zh-CN" altLang="en-US" sz="192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全会听取和讨论了习近平受中央政治局委托作的工作报告；</a:t>
            </a:r>
            <a:endParaRPr lang="en-US" altLang="zh-CN" sz="192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buClr>
                <a:srgbClr val="920000"/>
              </a:buClr>
              <a:buFont typeface="Wingdings" panose="05000000000000000000" pitchFamily="2" charset="2"/>
              <a:buChar char="n"/>
            </a:pPr>
            <a:r>
              <a:rPr lang="zh-CN" altLang="en-US" sz="192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审议通过了</a:t>
            </a:r>
            <a:r>
              <a:rPr lang="en-US" altLang="zh-CN" sz="216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16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中共中央关于全面推进依法治国若干重大问题的决定</a:t>
            </a:r>
            <a:r>
              <a:rPr lang="en-US" altLang="zh-CN" sz="216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16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pic>
        <p:nvPicPr>
          <p:cNvPr id="37892" name="Picture 4" descr="d:\users\pc\appdata\roaming\360se6\User Data\temp\189656125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086" y="981076"/>
            <a:ext cx="3992880" cy="530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Text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7046596" y="577216"/>
            <a:ext cx="438912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160" b="1">
                <a:solidFill>
                  <a:srgbClr val="8E1F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二、十八届四中全会的主要内容</a:t>
            </a:r>
          </a:p>
        </p:txBody>
      </p:sp>
    </p:spTree>
    <p:extLst>
      <p:ext uri="{BB962C8B-B14F-4D97-AF65-F5344CB8AC3E}">
        <p14:creationId xmlns:p14="http://schemas.microsoft.com/office/powerpoint/2010/main" val="2038510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对角圆角矩形 30"/>
          <p:cNvSpPr>
            <a:spLocks noChangeArrowheads="1"/>
          </p:cNvSpPr>
          <p:nvPr/>
        </p:nvSpPr>
        <p:spPr bwMode="auto">
          <a:xfrm>
            <a:off x="2442210" y="2912746"/>
            <a:ext cx="7888606" cy="2417444"/>
          </a:xfrm>
          <a:custGeom>
            <a:avLst/>
            <a:gdLst>
              <a:gd name="T0" fmla="*/ 6573838 w 6573838"/>
              <a:gd name="T1" fmla="*/ 1007269 h 2014537"/>
              <a:gd name="T2" fmla="*/ 3286919 w 6573838"/>
              <a:gd name="T3" fmla="*/ 2014537 h 2014537"/>
              <a:gd name="T4" fmla="*/ 0 w 6573838"/>
              <a:gd name="T5" fmla="*/ 1007269 h 2014537"/>
              <a:gd name="T6" fmla="*/ 3286919 w 6573838"/>
              <a:gd name="T7" fmla="*/ 0 h 20145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124380 w 6573838"/>
              <a:gd name="T13" fmla="*/ 124380 h 2014537"/>
              <a:gd name="T14" fmla="*/ 6449458 w 6573838"/>
              <a:gd name="T15" fmla="*/ 1890157 h 20145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573838" h="2014537">
                <a:moveTo>
                  <a:pt x="424664" y="0"/>
                </a:moveTo>
                <a:lnTo>
                  <a:pt x="6573838" y="0"/>
                </a:lnTo>
                <a:lnTo>
                  <a:pt x="6573838" y="1589873"/>
                </a:lnTo>
                <a:cubicBezTo>
                  <a:pt x="6573838" y="1824408"/>
                  <a:pt x="6383709" y="2014536"/>
                  <a:pt x="6149174" y="2014537"/>
                </a:cubicBezTo>
                <a:lnTo>
                  <a:pt x="0" y="2014537"/>
                </a:lnTo>
                <a:lnTo>
                  <a:pt x="0" y="424664"/>
                </a:lnTo>
                <a:cubicBezTo>
                  <a:pt x="0" y="190128"/>
                  <a:pt x="190128" y="0"/>
                  <a:pt x="424664" y="0"/>
                </a:cubicBezTo>
                <a:cubicBezTo>
                  <a:pt x="424664" y="0"/>
                  <a:pt x="424664" y="0"/>
                  <a:pt x="424664" y="0"/>
                </a:cubicBezTo>
                <a:close/>
              </a:path>
            </a:pathLst>
          </a:custGeom>
          <a:solidFill>
            <a:srgbClr val="F2F2F2"/>
          </a:solidFill>
          <a:ln w="12700">
            <a:solidFill>
              <a:srgbClr val="C00000"/>
            </a:solidFill>
            <a:prstDash val="sysDash"/>
            <a:miter lim="800000"/>
            <a:headEnd/>
            <a:tailEnd/>
          </a:ln>
        </p:spPr>
        <p:txBody>
          <a:bodyPr anchor="ctr"/>
          <a:lstStyle/>
          <a:p>
            <a:endParaRPr lang="zh-CN" altLang="en-US" sz="2160"/>
          </a:p>
        </p:txBody>
      </p:sp>
      <p:grpSp>
        <p:nvGrpSpPr>
          <p:cNvPr id="38915" name="组合 1"/>
          <p:cNvGrpSpPr>
            <a:grpSpLocks/>
          </p:cNvGrpSpPr>
          <p:nvPr/>
        </p:nvGrpSpPr>
        <p:grpSpPr bwMode="auto">
          <a:xfrm>
            <a:off x="1588770" y="1567816"/>
            <a:ext cx="1061086" cy="1066800"/>
            <a:chOff x="0" y="0"/>
            <a:chExt cx="883514" cy="888600"/>
          </a:xfrm>
        </p:grpSpPr>
        <p:grpSp>
          <p:nvGrpSpPr>
            <p:cNvPr id="51208" name="组合 71"/>
            <p:cNvGrpSpPr>
              <a:grpSpLocks/>
            </p:cNvGrpSpPr>
            <p:nvPr/>
          </p:nvGrpSpPr>
          <p:grpSpPr bwMode="auto">
            <a:xfrm>
              <a:off x="0" y="0"/>
              <a:ext cx="883514" cy="888600"/>
              <a:chOff x="0" y="0"/>
              <a:chExt cx="786401" cy="792408"/>
            </a:xfrm>
          </p:grpSpPr>
          <p:grpSp>
            <p:nvGrpSpPr>
              <p:cNvPr id="51210" name="组合 72"/>
              <p:cNvGrpSpPr>
                <a:grpSpLocks/>
              </p:cNvGrpSpPr>
              <p:nvPr/>
            </p:nvGrpSpPr>
            <p:grpSpPr bwMode="auto">
              <a:xfrm>
                <a:off x="0" y="0"/>
                <a:ext cx="786401" cy="792408"/>
                <a:chOff x="0" y="0"/>
                <a:chExt cx="786401" cy="792408"/>
              </a:xfrm>
            </p:grpSpPr>
            <p:grpSp>
              <p:nvGrpSpPr>
                <p:cNvPr id="51222" name="组合 84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786401" cy="792408"/>
                  <a:chOff x="0" y="0"/>
                  <a:chExt cx="1727202" cy="1701801"/>
                </a:xfrm>
              </p:grpSpPr>
              <p:pic>
                <p:nvPicPr>
                  <p:cNvPr id="51224" name="Picture 17" descr="circuler_1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1727200" cy="169679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51225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727202" cy="170180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C00000"/>
                      </a:gs>
                      <a:gs pos="50000">
                        <a:srgbClr val="FF3300"/>
                      </a:gs>
                      <a:gs pos="100000">
                        <a:srgbClr val="FF8A00"/>
                      </a:gs>
                    </a:gsLst>
                    <a:lin ang="189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 sz="3360">
                      <a:solidFill>
                        <a:srgbClr val="FFFF7A"/>
                      </a:solidFill>
                      <a:latin typeface="Arial Black" panose="020B0A04020102020204" pitchFamily="34" charset="0"/>
                      <a:ea typeface="华文细黑" panose="02010600040101010101" pitchFamily="2" charset="-122"/>
                    </a:endParaRPr>
                  </a:p>
                </p:txBody>
              </p:sp>
            </p:grpSp>
            <p:pic>
              <p:nvPicPr>
                <p:cNvPr id="51223" name="Picture 19" descr="Picture2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641" y="13920"/>
                  <a:ext cx="621120" cy="2799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51211" name="Group 20"/>
              <p:cNvGrpSpPr>
                <a:grpSpLocks/>
              </p:cNvGrpSpPr>
              <p:nvPr/>
            </p:nvGrpSpPr>
            <p:grpSpPr bwMode="auto">
              <a:xfrm rot="-1297425" flipH="1" flipV="1">
                <a:off x="55706" y="610279"/>
                <a:ext cx="673472" cy="164841"/>
                <a:chOff x="0" y="0"/>
                <a:chExt cx="893" cy="246"/>
              </a:xfrm>
            </p:grpSpPr>
            <p:grpSp>
              <p:nvGrpSpPr>
                <p:cNvPr id="51212" name="Group 2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743" cy="185"/>
                  <a:chOff x="0" y="0"/>
                  <a:chExt cx="1118" cy="279"/>
                </a:xfrm>
              </p:grpSpPr>
              <p:sp>
                <p:nvSpPr>
                  <p:cNvPr id="51218" name="AutoShape 22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291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51219" name="AutoShape 23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427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51220" name="AutoShape 24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503" y="-27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51221" name="AutoShape 25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593" y="-24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51213" name="Group 26"/>
                <p:cNvGrpSpPr>
                  <a:grpSpLocks/>
                </p:cNvGrpSpPr>
                <p:nvPr/>
              </p:nvGrpSpPr>
              <p:grpSpPr bwMode="auto">
                <a:xfrm rot="1353540">
                  <a:off x="150" y="60"/>
                  <a:ext cx="743" cy="186"/>
                  <a:chOff x="0" y="0"/>
                  <a:chExt cx="1118" cy="279"/>
                </a:xfrm>
              </p:grpSpPr>
              <p:sp>
                <p:nvSpPr>
                  <p:cNvPr id="51214" name="AutoShape 27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291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51215" name="AutoShape 28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427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51216" name="AutoShape 29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503" y="-27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51217" name="AutoShape 30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593" y="-24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</p:grpSp>
          </p:grpSp>
        </p:grpSp>
        <p:sp>
          <p:nvSpPr>
            <p:cNvPr id="51209" name="矩形 50"/>
            <p:cNvSpPr>
              <a:spLocks noChangeArrowheads="1"/>
            </p:cNvSpPr>
            <p:nvPr/>
          </p:nvSpPr>
          <p:spPr bwMode="auto">
            <a:xfrm>
              <a:off x="153862" y="125356"/>
              <a:ext cx="542480" cy="542681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16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38934" name="TextBox 5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096" y="1586866"/>
            <a:ext cx="6928484" cy="893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35" name="Rectangle 3"/>
          <p:cNvSpPr txBox="1">
            <a:spLocks noChangeArrowheads="1"/>
          </p:cNvSpPr>
          <p:nvPr/>
        </p:nvSpPr>
        <p:spPr bwMode="auto">
          <a:xfrm>
            <a:off x="2884170" y="3194686"/>
            <a:ext cx="7482840" cy="181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8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十八届四中全会提出，全面推进依法治国，</a:t>
            </a:r>
            <a:r>
              <a:rPr lang="zh-CN" altLang="en-US" sz="288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总目标是建设中国特色社会主义法治体系，建设社会主义法治国家。</a:t>
            </a:r>
          </a:p>
        </p:txBody>
      </p:sp>
      <p:sp>
        <p:nvSpPr>
          <p:cNvPr id="51206" name="TextBox 32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7046596" y="577216"/>
            <a:ext cx="438912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160" b="1">
                <a:solidFill>
                  <a:srgbClr val="8E1F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二、十八届四中全会的主要内容</a:t>
            </a:r>
          </a:p>
        </p:txBody>
      </p:sp>
      <p:sp>
        <p:nvSpPr>
          <p:cNvPr id="38937" name="五角星 53"/>
          <p:cNvSpPr>
            <a:spLocks noChangeArrowheads="1"/>
          </p:cNvSpPr>
          <p:nvPr/>
        </p:nvSpPr>
        <p:spPr bwMode="auto">
          <a:xfrm>
            <a:off x="9858376" y="2366010"/>
            <a:ext cx="944880" cy="946786"/>
          </a:xfrm>
          <a:custGeom>
            <a:avLst/>
            <a:gdLst>
              <a:gd name="T0" fmla="*/ 393700 w 787400"/>
              <a:gd name="T1" fmla="*/ 0 h 788988"/>
              <a:gd name="T2" fmla="*/ 1 w 787400"/>
              <a:gd name="T3" fmla="*/ 301366 h 788988"/>
              <a:gd name="T4" fmla="*/ 150380 w 787400"/>
              <a:gd name="T5" fmla="*/ 788985 h 788988"/>
              <a:gd name="T6" fmla="*/ 637020 w 787400"/>
              <a:gd name="T7" fmla="*/ 788985 h 788988"/>
              <a:gd name="T8" fmla="*/ 787399 w 787400"/>
              <a:gd name="T9" fmla="*/ 301366 h 788988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243323 w 787400"/>
              <a:gd name="T16" fmla="*/ 301368 h 788988"/>
              <a:gd name="T17" fmla="*/ 544077 w 787400"/>
              <a:gd name="T18" fmla="*/ 602729 h 7889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87400" h="788988">
                <a:moveTo>
                  <a:pt x="1" y="301366"/>
                </a:moveTo>
                <a:lnTo>
                  <a:pt x="300762" y="301368"/>
                </a:lnTo>
                <a:lnTo>
                  <a:pt x="393700" y="0"/>
                </a:lnTo>
                <a:lnTo>
                  <a:pt x="486638" y="301368"/>
                </a:lnTo>
                <a:lnTo>
                  <a:pt x="787399" y="301366"/>
                </a:lnTo>
                <a:lnTo>
                  <a:pt x="544077" y="487619"/>
                </a:lnTo>
                <a:lnTo>
                  <a:pt x="637020" y="788985"/>
                </a:lnTo>
                <a:lnTo>
                  <a:pt x="393700" y="602729"/>
                </a:lnTo>
                <a:lnTo>
                  <a:pt x="150380" y="788985"/>
                </a:lnTo>
                <a:lnTo>
                  <a:pt x="243323" y="487619"/>
                </a:lnTo>
                <a:lnTo>
                  <a:pt x="1" y="30136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2160"/>
          </a:p>
        </p:txBody>
      </p:sp>
    </p:spTree>
    <p:extLst>
      <p:ext uri="{BB962C8B-B14F-4D97-AF65-F5344CB8AC3E}">
        <p14:creationId xmlns:p14="http://schemas.microsoft.com/office/powerpoint/2010/main" val="777775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8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8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nimBg="1"/>
      <p:bldP spid="38935" grpId="0" autoUpdateAnimBg="0"/>
      <p:bldP spid="389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Rectangl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946" y="3240406"/>
            <a:ext cx="2011680" cy="89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TextBox 30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7046596" y="577216"/>
            <a:ext cx="438912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160" b="1">
                <a:solidFill>
                  <a:srgbClr val="8E1F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二、十八届四中全会的主要内容</a:t>
            </a:r>
          </a:p>
        </p:txBody>
      </p:sp>
      <p:sp>
        <p:nvSpPr>
          <p:cNvPr id="39940" name="正五边形 15"/>
          <p:cNvSpPr>
            <a:spLocks noChangeArrowheads="1"/>
          </p:cNvSpPr>
          <p:nvPr/>
        </p:nvSpPr>
        <p:spPr bwMode="auto">
          <a:xfrm>
            <a:off x="5490210" y="1878330"/>
            <a:ext cx="3817620" cy="3636646"/>
          </a:xfrm>
          <a:prstGeom prst="pentagon">
            <a:avLst/>
          </a:prstGeom>
          <a:noFill/>
          <a:ln w="127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16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39941" name="任意多边形 5"/>
          <p:cNvSpPr>
            <a:spLocks noChangeAspect="1"/>
          </p:cNvSpPr>
          <p:nvPr/>
        </p:nvSpPr>
        <p:spPr bwMode="auto">
          <a:xfrm>
            <a:off x="6496050" y="1135380"/>
            <a:ext cx="1845946" cy="1845946"/>
          </a:xfrm>
          <a:custGeom>
            <a:avLst/>
            <a:gdLst>
              <a:gd name="T0" fmla="*/ 0 w 1057476"/>
              <a:gd name="T1" fmla="*/ 1627579 h 1057476"/>
              <a:gd name="T2" fmla="*/ 1627579 w 1057476"/>
              <a:gd name="T3" fmla="*/ 0 h 1057476"/>
              <a:gd name="T4" fmla="*/ 3255157 w 1057476"/>
              <a:gd name="T5" fmla="*/ 1627579 h 1057476"/>
              <a:gd name="T6" fmla="*/ 1627579 w 1057476"/>
              <a:gd name="T7" fmla="*/ 3255157 h 1057476"/>
              <a:gd name="T8" fmla="*/ 0 w 1057476"/>
              <a:gd name="T9" fmla="*/ 1627579 h 10574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7476"/>
              <a:gd name="T16" fmla="*/ 0 h 1057476"/>
              <a:gd name="T17" fmla="*/ 1057476 w 1057476"/>
              <a:gd name="T18" fmla="*/ 1057476 h 105747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7476" h="1057476">
                <a:moveTo>
                  <a:pt x="0" y="528738"/>
                </a:moveTo>
                <a:cubicBezTo>
                  <a:pt x="0" y="236724"/>
                  <a:pt x="236724" y="0"/>
                  <a:pt x="528738" y="0"/>
                </a:cubicBezTo>
                <a:cubicBezTo>
                  <a:pt x="820752" y="0"/>
                  <a:pt x="1057476" y="236724"/>
                  <a:pt x="1057476" y="528738"/>
                </a:cubicBezTo>
                <a:cubicBezTo>
                  <a:pt x="1057476" y="820752"/>
                  <a:pt x="820752" y="1057476"/>
                  <a:pt x="528738" y="1057476"/>
                </a:cubicBezTo>
                <a:cubicBezTo>
                  <a:pt x="236724" y="1057476"/>
                  <a:pt x="0" y="820752"/>
                  <a:pt x="0" y="528738"/>
                </a:cubicBezTo>
                <a:close/>
              </a:path>
            </a:pathLst>
          </a:custGeom>
          <a:solidFill>
            <a:srgbClr val="C00000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lIns="220889" tIns="220889" rIns="220889" bIns="220889" anchor="ctr"/>
          <a:lstStyle>
            <a:lvl1pPr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r>
              <a:rPr lang="zh-CN" altLang="en-US" sz="216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完备的法律规范体系</a:t>
            </a:r>
            <a:endParaRPr lang="zh-CN" altLang="en-US" sz="216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39942" name="任意多边形 7"/>
          <p:cNvSpPr>
            <a:spLocks noChangeAspect="1"/>
          </p:cNvSpPr>
          <p:nvPr/>
        </p:nvSpPr>
        <p:spPr bwMode="auto">
          <a:xfrm>
            <a:off x="8279130" y="2253616"/>
            <a:ext cx="1964056" cy="1964054"/>
          </a:xfrm>
          <a:custGeom>
            <a:avLst/>
            <a:gdLst>
              <a:gd name="T0" fmla="*/ 0 w 1057476"/>
              <a:gd name="T1" fmla="*/ 1960404 h 1057476"/>
              <a:gd name="T2" fmla="*/ 1960410 w 1057476"/>
              <a:gd name="T3" fmla="*/ 0 h 1057476"/>
              <a:gd name="T4" fmla="*/ 3920818 w 1057476"/>
              <a:gd name="T5" fmla="*/ 1960404 h 1057476"/>
              <a:gd name="T6" fmla="*/ 1960410 w 1057476"/>
              <a:gd name="T7" fmla="*/ 3920809 h 1057476"/>
              <a:gd name="T8" fmla="*/ 0 w 1057476"/>
              <a:gd name="T9" fmla="*/ 1960404 h 10574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7476"/>
              <a:gd name="T16" fmla="*/ 0 h 1057476"/>
              <a:gd name="T17" fmla="*/ 1057476 w 1057476"/>
              <a:gd name="T18" fmla="*/ 1057476 h 105747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7476" h="1057476">
                <a:moveTo>
                  <a:pt x="0" y="528738"/>
                </a:moveTo>
                <a:cubicBezTo>
                  <a:pt x="0" y="236724"/>
                  <a:pt x="236724" y="0"/>
                  <a:pt x="528738" y="0"/>
                </a:cubicBezTo>
                <a:cubicBezTo>
                  <a:pt x="820752" y="0"/>
                  <a:pt x="1057476" y="236724"/>
                  <a:pt x="1057476" y="528738"/>
                </a:cubicBezTo>
                <a:cubicBezTo>
                  <a:pt x="1057476" y="820752"/>
                  <a:pt x="820752" y="1057476"/>
                  <a:pt x="528738" y="1057476"/>
                </a:cubicBezTo>
                <a:cubicBezTo>
                  <a:pt x="236724" y="1057476"/>
                  <a:pt x="0" y="820752"/>
                  <a:pt x="0" y="528738"/>
                </a:cubicBezTo>
                <a:close/>
              </a:path>
            </a:pathLst>
          </a:custGeom>
          <a:solidFill>
            <a:srgbClr val="C00000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lIns="220889" tIns="220889" rIns="220889" bIns="220889" anchor="ctr"/>
          <a:lstStyle>
            <a:lvl1pPr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r>
              <a:rPr lang="zh-CN" altLang="en-US" sz="216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严密的法治监督体系</a:t>
            </a:r>
          </a:p>
        </p:txBody>
      </p:sp>
      <p:sp>
        <p:nvSpPr>
          <p:cNvPr id="39943" name="任意多边形 9"/>
          <p:cNvSpPr>
            <a:spLocks noChangeAspect="1"/>
          </p:cNvSpPr>
          <p:nvPr/>
        </p:nvSpPr>
        <p:spPr bwMode="auto">
          <a:xfrm>
            <a:off x="7648576" y="4307206"/>
            <a:ext cx="1817370" cy="1817370"/>
          </a:xfrm>
          <a:custGeom>
            <a:avLst/>
            <a:gdLst>
              <a:gd name="T0" fmla="*/ 0 w 1057476"/>
              <a:gd name="T1" fmla="*/ 1553158 h 1057476"/>
              <a:gd name="T2" fmla="*/ 1553158 w 1057476"/>
              <a:gd name="T3" fmla="*/ 0 h 1057476"/>
              <a:gd name="T4" fmla="*/ 3106314 w 1057476"/>
              <a:gd name="T5" fmla="*/ 1553158 h 1057476"/>
              <a:gd name="T6" fmla="*/ 1553158 w 1057476"/>
              <a:gd name="T7" fmla="*/ 3106314 h 1057476"/>
              <a:gd name="T8" fmla="*/ 0 w 1057476"/>
              <a:gd name="T9" fmla="*/ 1553158 h 10574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7476"/>
              <a:gd name="T16" fmla="*/ 0 h 1057476"/>
              <a:gd name="T17" fmla="*/ 1057476 w 1057476"/>
              <a:gd name="T18" fmla="*/ 1057476 h 105747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7476" h="1057476">
                <a:moveTo>
                  <a:pt x="0" y="528738"/>
                </a:moveTo>
                <a:cubicBezTo>
                  <a:pt x="0" y="236724"/>
                  <a:pt x="236724" y="0"/>
                  <a:pt x="528738" y="0"/>
                </a:cubicBezTo>
                <a:cubicBezTo>
                  <a:pt x="820752" y="0"/>
                  <a:pt x="1057476" y="236724"/>
                  <a:pt x="1057476" y="528738"/>
                </a:cubicBezTo>
                <a:cubicBezTo>
                  <a:pt x="1057476" y="820752"/>
                  <a:pt x="820752" y="1057476"/>
                  <a:pt x="528738" y="1057476"/>
                </a:cubicBezTo>
                <a:cubicBezTo>
                  <a:pt x="236724" y="1057476"/>
                  <a:pt x="0" y="820752"/>
                  <a:pt x="0" y="528738"/>
                </a:cubicBezTo>
                <a:close/>
              </a:path>
            </a:pathLst>
          </a:custGeom>
          <a:solidFill>
            <a:srgbClr val="C00000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lIns="220889" tIns="220889" rIns="220889" bIns="220889" anchor="ctr"/>
          <a:lstStyle>
            <a:lvl1pPr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r>
              <a:rPr lang="zh-CN" altLang="en-US" sz="216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完善的党内法规体系</a:t>
            </a:r>
          </a:p>
        </p:txBody>
      </p:sp>
      <p:sp>
        <p:nvSpPr>
          <p:cNvPr id="39944" name="任意多边形 11"/>
          <p:cNvSpPr>
            <a:spLocks noChangeAspect="1"/>
          </p:cNvSpPr>
          <p:nvPr/>
        </p:nvSpPr>
        <p:spPr bwMode="auto">
          <a:xfrm>
            <a:off x="5343526" y="4278630"/>
            <a:ext cx="1876424" cy="1876426"/>
          </a:xfrm>
          <a:custGeom>
            <a:avLst/>
            <a:gdLst>
              <a:gd name="T0" fmla="*/ 0 w 1057476"/>
              <a:gd name="T1" fmla="*/ 1709539 h 1057476"/>
              <a:gd name="T2" fmla="*/ 1709538 w 1057476"/>
              <a:gd name="T3" fmla="*/ 0 h 1057476"/>
              <a:gd name="T4" fmla="*/ 3419074 w 1057476"/>
              <a:gd name="T5" fmla="*/ 1709539 h 1057476"/>
              <a:gd name="T6" fmla="*/ 1709538 w 1057476"/>
              <a:gd name="T7" fmla="*/ 3419080 h 1057476"/>
              <a:gd name="T8" fmla="*/ 0 w 1057476"/>
              <a:gd name="T9" fmla="*/ 1709539 h 10574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7476"/>
              <a:gd name="T16" fmla="*/ 0 h 1057476"/>
              <a:gd name="T17" fmla="*/ 1057476 w 1057476"/>
              <a:gd name="T18" fmla="*/ 1057476 h 105747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7476" h="1057476">
                <a:moveTo>
                  <a:pt x="0" y="528738"/>
                </a:moveTo>
                <a:cubicBezTo>
                  <a:pt x="0" y="236724"/>
                  <a:pt x="236724" y="0"/>
                  <a:pt x="528738" y="0"/>
                </a:cubicBezTo>
                <a:cubicBezTo>
                  <a:pt x="820752" y="0"/>
                  <a:pt x="1057476" y="236724"/>
                  <a:pt x="1057476" y="528738"/>
                </a:cubicBezTo>
                <a:cubicBezTo>
                  <a:pt x="1057476" y="820752"/>
                  <a:pt x="820752" y="1057476"/>
                  <a:pt x="528738" y="1057476"/>
                </a:cubicBezTo>
                <a:cubicBezTo>
                  <a:pt x="236724" y="1057476"/>
                  <a:pt x="0" y="820752"/>
                  <a:pt x="0" y="528738"/>
                </a:cubicBezTo>
                <a:close/>
              </a:path>
            </a:pathLst>
          </a:custGeom>
          <a:solidFill>
            <a:srgbClr val="C00000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lIns="220889" tIns="220889" rIns="220889" bIns="220889" anchor="ctr"/>
          <a:lstStyle>
            <a:lvl1pPr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r>
              <a:rPr lang="zh-CN" altLang="en-US" sz="216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有力的法治保障体系</a:t>
            </a:r>
          </a:p>
        </p:txBody>
      </p:sp>
      <p:sp>
        <p:nvSpPr>
          <p:cNvPr id="39945" name="任意多边形 13"/>
          <p:cNvSpPr>
            <a:spLocks noChangeAspect="1"/>
          </p:cNvSpPr>
          <p:nvPr/>
        </p:nvSpPr>
        <p:spPr bwMode="auto">
          <a:xfrm>
            <a:off x="4627246" y="2286001"/>
            <a:ext cx="1901190" cy="1901190"/>
          </a:xfrm>
          <a:custGeom>
            <a:avLst/>
            <a:gdLst>
              <a:gd name="T0" fmla="*/ 0 w 1057476"/>
              <a:gd name="T1" fmla="*/ 1778123 h 1057476"/>
              <a:gd name="T2" fmla="*/ 1778123 w 1057476"/>
              <a:gd name="T3" fmla="*/ 0 h 1057476"/>
              <a:gd name="T4" fmla="*/ 3556245 w 1057476"/>
              <a:gd name="T5" fmla="*/ 1778123 h 1057476"/>
              <a:gd name="T6" fmla="*/ 1778123 w 1057476"/>
              <a:gd name="T7" fmla="*/ 3556245 h 1057476"/>
              <a:gd name="T8" fmla="*/ 0 w 1057476"/>
              <a:gd name="T9" fmla="*/ 1778123 h 10574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7476"/>
              <a:gd name="T16" fmla="*/ 0 h 1057476"/>
              <a:gd name="T17" fmla="*/ 1057476 w 1057476"/>
              <a:gd name="T18" fmla="*/ 1057476 h 105747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7476" h="1057476">
                <a:moveTo>
                  <a:pt x="0" y="528738"/>
                </a:moveTo>
                <a:cubicBezTo>
                  <a:pt x="0" y="236724"/>
                  <a:pt x="236724" y="0"/>
                  <a:pt x="528738" y="0"/>
                </a:cubicBezTo>
                <a:cubicBezTo>
                  <a:pt x="820752" y="0"/>
                  <a:pt x="1057476" y="236724"/>
                  <a:pt x="1057476" y="528738"/>
                </a:cubicBezTo>
                <a:cubicBezTo>
                  <a:pt x="1057476" y="820752"/>
                  <a:pt x="820752" y="1057476"/>
                  <a:pt x="528738" y="1057476"/>
                </a:cubicBezTo>
                <a:cubicBezTo>
                  <a:pt x="236724" y="1057476"/>
                  <a:pt x="0" y="820752"/>
                  <a:pt x="0" y="528738"/>
                </a:cubicBezTo>
                <a:close/>
              </a:path>
            </a:pathLst>
          </a:custGeom>
          <a:solidFill>
            <a:srgbClr val="C00000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lIns="220889" tIns="220889" rIns="220889" bIns="220889" anchor="ctr"/>
          <a:lstStyle>
            <a:lvl1pPr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0223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223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223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223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223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r>
              <a:rPr lang="zh-CN" altLang="en-US" sz="216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高效的法治实施体系</a:t>
            </a:r>
          </a:p>
        </p:txBody>
      </p:sp>
      <p:sp>
        <p:nvSpPr>
          <p:cNvPr id="39946" name="矩形 18"/>
          <p:cNvSpPr>
            <a:spLocks noChangeArrowheads="1"/>
          </p:cNvSpPr>
          <p:nvPr/>
        </p:nvSpPr>
        <p:spPr bwMode="auto">
          <a:xfrm>
            <a:off x="1430655" y="2819400"/>
            <a:ext cx="2646878" cy="9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全面推进依法治国</a:t>
            </a:r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288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五个体系</a:t>
            </a:r>
          </a:p>
        </p:txBody>
      </p:sp>
    </p:spTree>
    <p:extLst>
      <p:ext uri="{BB962C8B-B14F-4D97-AF65-F5344CB8AC3E}">
        <p14:creationId xmlns:p14="http://schemas.microsoft.com/office/powerpoint/2010/main" val="97525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 autoUpdateAnimBg="0"/>
      <p:bldP spid="39941" grpId="0" animBg="1" autoUpdateAnimBg="0"/>
      <p:bldP spid="39942" grpId="0" animBg="1" autoUpdateAnimBg="0"/>
      <p:bldP spid="39943" grpId="0" animBg="1" autoUpdateAnimBg="0"/>
      <p:bldP spid="39944" grpId="0" animBg="1" autoUpdateAnimBg="0"/>
      <p:bldP spid="39945" grpId="0" animBg="1" autoUpdateAnimBg="0"/>
      <p:bldP spid="3994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组合 1"/>
          <p:cNvGrpSpPr>
            <a:grpSpLocks/>
          </p:cNvGrpSpPr>
          <p:nvPr/>
        </p:nvGrpSpPr>
        <p:grpSpPr bwMode="auto">
          <a:xfrm>
            <a:off x="1588770" y="1411606"/>
            <a:ext cx="1061086" cy="1066800"/>
            <a:chOff x="0" y="0"/>
            <a:chExt cx="883514" cy="888600"/>
          </a:xfrm>
        </p:grpSpPr>
        <p:grpSp>
          <p:nvGrpSpPr>
            <p:cNvPr id="55302" name="组合 71"/>
            <p:cNvGrpSpPr>
              <a:grpSpLocks/>
            </p:cNvGrpSpPr>
            <p:nvPr/>
          </p:nvGrpSpPr>
          <p:grpSpPr bwMode="auto">
            <a:xfrm>
              <a:off x="0" y="0"/>
              <a:ext cx="883514" cy="888600"/>
              <a:chOff x="0" y="0"/>
              <a:chExt cx="786401" cy="792408"/>
            </a:xfrm>
          </p:grpSpPr>
          <p:grpSp>
            <p:nvGrpSpPr>
              <p:cNvPr id="55304" name="组合 72"/>
              <p:cNvGrpSpPr>
                <a:grpSpLocks/>
              </p:cNvGrpSpPr>
              <p:nvPr/>
            </p:nvGrpSpPr>
            <p:grpSpPr bwMode="auto">
              <a:xfrm>
                <a:off x="0" y="0"/>
                <a:ext cx="786401" cy="792408"/>
                <a:chOff x="0" y="0"/>
                <a:chExt cx="786401" cy="792408"/>
              </a:xfrm>
            </p:grpSpPr>
            <p:grpSp>
              <p:nvGrpSpPr>
                <p:cNvPr id="55316" name="组合 84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786401" cy="792408"/>
                  <a:chOff x="0" y="0"/>
                  <a:chExt cx="1727202" cy="1701801"/>
                </a:xfrm>
              </p:grpSpPr>
              <p:pic>
                <p:nvPicPr>
                  <p:cNvPr id="55318" name="Picture 17" descr="circuler_1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1727200" cy="169679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55319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727202" cy="170180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C00000"/>
                      </a:gs>
                      <a:gs pos="50000">
                        <a:srgbClr val="FF3300"/>
                      </a:gs>
                      <a:gs pos="100000">
                        <a:srgbClr val="FF8A00"/>
                      </a:gs>
                    </a:gsLst>
                    <a:lin ang="189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 sz="3360">
                      <a:solidFill>
                        <a:srgbClr val="FFFF7A"/>
                      </a:solidFill>
                      <a:latin typeface="Arial Black" panose="020B0A04020102020204" pitchFamily="34" charset="0"/>
                      <a:ea typeface="华文细黑" panose="02010600040101010101" pitchFamily="2" charset="-122"/>
                    </a:endParaRPr>
                  </a:p>
                </p:txBody>
              </p:sp>
            </p:grpSp>
            <p:pic>
              <p:nvPicPr>
                <p:cNvPr id="55317" name="Picture 19" descr="Picture2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641" y="13920"/>
                  <a:ext cx="621120" cy="2799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55305" name="Group 20"/>
              <p:cNvGrpSpPr>
                <a:grpSpLocks/>
              </p:cNvGrpSpPr>
              <p:nvPr/>
            </p:nvGrpSpPr>
            <p:grpSpPr bwMode="auto">
              <a:xfrm rot="-1297425" flipH="1" flipV="1">
                <a:off x="55706" y="610279"/>
                <a:ext cx="673472" cy="164841"/>
                <a:chOff x="0" y="0"/>
                <a:chExt cx="893" cy="246"/>
              </a:xfrm>
            </p:grpSpPr>
            <p:grpSp>
              <p:nvGrpSpPr>
                <p:cNvPr id="55306" name="Group 2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743" cy="185"/>
                  <a:chOff x="0" y="0"/>
                  <a:chExt cx="1118" cy="279"/>
                </a:xfrm>
              </p:grpSpPr>
              <p:sp>
                <p:nvSpPr>
                  <p:cNvPr id="55312" name="AutoShape 22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291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55313" name="AutoShape 23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427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55314" name="AutoShape 24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503" y="-27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55315" name="AutoShape 25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593" y="-24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55307" name="Group 26"/>
                <p:cNvGrpSpPr>
                  <a:grpSpLocks/>
                </p:cNvGrpSpPr>
                <p:nvPr/>
              </p:nvGrpSpPr>
              <p:grpSpPr bwMode="auto">
                <a:xfrm rot="1353540">
                  <a:off x="150" y="60"/>
                  <a:ext cx="743" cy="186"/>
                  <a:chOff x="0" y="0"/>
                  <a:chExt cx="1118" cy="279"/>
                </a:xfrm>
              </p:grpSpPr>
              <p:sp>
                <p:nvSpPr>
                  <p:cNvPr id="55308" name="AutoShape 27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291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55309" name="AutoShape 28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427" y="-29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55310" name="AutoShape 29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503" y="-27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55311" name="AutoShape 30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593" y="-242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8F8F8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 sz="2160">
                      <a:latin typeface="Calibri" panose="020F0502020204030204" pitchFamily="34" charset="0"/>
                    </a:endParaRPr>
                  </a:p>
                </p:txBody>
              </p:sp>
            </p:grpSp>
          </p:grpSp>
        </p:grpSp>
        <p:sp>
          <p:nvSpPr>
            <p:cNvPr id="55303" name="矩形 50"/>
            <p:cNvSpPr>
              <a:spLocks noChangeArrowheads="1"/>
            </p:cNvSpPr>
            <p:nvPr/>
          </p:nvSpPr>
          <p:spPr bwMode="auto">
            <a:xfrm>
              <a:off x="153862" y="125356"/>
              <a:ext cx="542480" cy="542681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216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40981" name="TextBox 5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670" y="1617346"/>
            <a:ext cx="7381876" cy="80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2" name="TextBox 53"/>
          <p:cNvSpPr txBox="1">
            <a:spLocks noChangeArrowheads="1"/>
          </p:cNvSpPr>
          <p:nvPr/>
        </p:nvSpPr>
        <p:spPr bwMode="auto">
          <a:xfrm>
            <a:off x="2082166" y="2651761"/>
            <a:ext cx="8902064" cy="3083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16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完善以宪法为核心的中国特色社会主义法律  体系，加强宪法实施；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16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深入推进依法行政，加快建设法治政府；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16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保证公正司法，提高司法公信力；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16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增强全民法治观念，推进法治社会建设；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16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加强法治工作队伍建设；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16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加强和改进党对全面推进依法治国的领导。</a:t>
            </a:r>
            <a:endParaRPr lang="zh-CN" altLang="en-US" sz="168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301" name="TextBox 6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7046596" y="577216"/>
            <a:ext cx="438912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160" b="1">
                <a:solidFill>
                  <a:srgbClr val="8E1F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二、十八届四中全会的主要内容</a:t>
            </a:r>
          </a:p>
        </p:txBody>
      </p:sp>
    </p:spTree>
    <p:extLst>
      <p:ext uri="{BB962C8B-B14F-4D97-AF65-F5344CB8AC3E}">
        <p14:creationId xmlns:p14="http://schemas.microsoft.com/office/powerpoint/2010/main" val="1932919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0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TextBox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26" y="1308736"/>
            <a:ext cx="7848600" cy="813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7" name="Text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7046596" y="577216"/>
            <a:ext cx="438912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160" b="1">
                <a:solidFill>
                  <a:srgbClr val="8E1F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二、十八届四中全会的主要内容</a:t>
            </a:r>
          </a:p>
        </p:txBody>
      </p:sp>
      <p:sp>
        <p:nvSpPr>
          <p:cNvPr id="41988" name="Rectangle 3"/>
          <p:cNvSpPr txBox="1">
            <a:spLocks noChangeArrowheads="1"/>
          </p:cNvSpPr>
          <p:nvPr/>
        </p:nvSpPr>
        <p:spPr bwMode="auto">
          <a:xfrm>
            <a:off x="1343026" y="2188846"/>
            <a:ext cx="7995284" cy="2428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Clr>
                <a:srgbClr val="920000"/>
              </a:buClr>
              <a:buFont typeface="Wingdings" panose="05000000000000000000" pitchFamily="2" charset="2"/>
              <a:buChar char="n"/>
            </a:pPr>
            <a:r>
              <a:rPr lang="zh-CN" altLang="en-US" sz="192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第一次在建党历史上把</a:t>
            </a:r>
            <a:r>
              <a:rPr lang="zh-CN" altLang="en-US" sz="192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法治</a:t>
            </a:r>
            <a:r>
              <a:rPr lang="zh-CN" altLang="en-US" sz="192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作为中央全会的主题；</a:t>
            </a:r>
            <a:endParaRPr lang="en-US" altLang="zh-CN" sz="192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30000"/>
              </a:lnSpc>
              <a:buClr>
                <a:srgbClr val="920000"/>
              </a:buClr>
              <a:buFont typeface="Wingdings" panose="05000000000000000000" pitchFamily="2" charset="2"/>
              <a:buChar char="n"/>
            </a:pPr>
            <a:r>
              <a:rPr lang="zh-CN" altLang="en-US" sz="192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第一次在建国历史上把</a:t>
            </a:r>
            <a:r>
              <a:rPr lang="zh-CN" altLang="en-US" sz="192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法治</a:t>
            </a:r>
            <a:r>
              <a:rPr lang="zh-CN" altLang="en-US" sz="192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作为中央全会的主题；</a:t>
            </a:r>
            <a:endParaRPr lang="en-US" altLang="zh-CN" sz="192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30000"/>
              </a:lnSpc>
              <a:buClr>
                <a:srgbClr val="920000"/>
              </a:buClr>
              <a:buFont typeface="Wingdings" panose="05000000000000000000" pitchFamily="2" charset="2"/>
              <a:buChar char="n"/>
            </a:pPr>
            <a:r>
              <a:rPr lang="zh-CN" altLang="en-US" sz="192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第一次在十一届三中全会以来的改革开放现代化建设历史上把</a:t>
            </a:r>
            <a:r>
              <a:rPr lang="zh-CN" altLang="en-US" sz="192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法治</a:t>
            </a:r>
            <a:r>
              <a:rPr lang="zh-CN" altLang="en-US" sz="192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作为了中央全会的主题；</a:t>
            </a:r>
            <a:endParaRPr lang="en-US" altLang="zh-CN" sz="192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30000"/>
              </a:lnSpc>
              <a:buClr>
                <a:srgbClr val="920000"/>
              </a:buClr>
              <a:buFont typeface="Wingdings" panose="05000000000000000000" pitchFamily="2" charset="2"/>
              <a:buChar char="n"/>
            </a:pPr>
            <a:r>
              <a:rPr lang="zh-CN" altLang="en-US" sz="192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第一次中央全会以</a:t>
            </a:r>
            <a:r>
              <a:rPr lang="zh-CN" altLang="en-US" sz="192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法治</a:t>
            </a:r>
            <a:r>
              <a:rPr lang="zh-CN" altLang="en-US" sz="192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为题作出重要决定。仅就中央全会主题来讲，可以说对法治的重视程度是前所未有的。</a:t>
            </a:r>
            <a:endParaRPr lang="zh-CN" altLang="en-US" sz="2160" b="1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1989" name="Picture 2" descr="C:\Users\PC\Desktop\zqq\20157_0001_----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726" y="3434716"/>
            <a:ext cx="4191000" cy="251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4078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TextBox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576" y="1213486"/>
            <a:ext cx="8229600" cy="80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Text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7046596" y="577216"/>
            <a:ext cx="438912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160" b="1">
                <a:solidFill>
                  <a:srgbClr val="8E1F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二、十八届四中全会的主要内容</a:t>
            </a:r>
          </a:p>
        </p:txBody>
      </p:sp>
      <p:grpSp>
        <p:nvGrpSpPr>
          <p:cNvPr id="43012" name="组合 6"/>
          <p:cNvGrpSpPr>
            <a:grpSpLocks/>
          </p:cNvGrpSpPr>
          <p:nvPr/>
        </p:nvGrpSpPr>
        <p:grpSpPr bwMode="auto">
          <a:xfrm>
            <a:off x="2804160" y="2194560"/>
            <a:ext cx="1397203" cy="1126541"/>
            <a:chOff x="-20634" y="-20657"/>
            <a:chExt cx="1164110" cy="939647"/>
          </a:xfrm>
        </p:grpSpPr>
        <p:pic>
          <p:nvPicPr>
            <p:cNvPr id="59414" name="对角圆角矩形 8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0634" y="-20657"/>
              <a:ext cx="1164110" cy="939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415" name="TextBox 10"/>
            <p:cNvSpPr txBox="1">
              <a:spLocks noChangeArrowheads="1"/>
            </p:cNvSpPr>
            <p:nvPr/>
          </p:nvSpPr>
          <p:spPr bwMode="auto">
            <a:xfrm>
              <a:off x="0" y="6356"/>
              <a:ext cx="1138016" cy="385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看点一</a:t>
              </a:r>
              <a:endParaRPr lang="zh-CN" altLang="en-US" sz="1680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015" name="组合 11"/>
          <p:cNvGrpSpPr>
            <a:grpSpLocks/>
          </p:cNvGrpSpPr>
          <p:nvPr/>
        </p:nvGrpSpPr>
        <p:grpSpPr bwMode="auto">
          <a:xfrm>
            <a:off x="2804160" y="3006547"/>
            <a:ext cx="1397203" cy="1126541"/>
            <a:chOff x="-20634" y="-20201"/>
            <a:chExt cx="1164110" cy="936181"/>
          </a:xfrm>
        </p:grpSpPr>
        <p:pic>
          <p:nvPicPr>
            <p:cNvPr id="59412" name="对角圆角矩形 12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0634" y="-20201"/>
              <a:ext cx="1164110" cy="936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413" name="TextBox 13"/>
            <p:cNvSpPr txBox="1">
              <a:spLocks noChangeArrowheads="1"/>
            </p:cNvSpPr>
            <p:nvPr/>
          </p:nvSpPr>
          <p:spPr bwMode="auto">
            <a:xfrm>
              <a:off x="0" y="6332"/>
              <a:ext cx="1138016" cy="383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看点二</a:t>
              </a:r>
              <a:endParaRPr lang="zh-CN" altLang="en-US" sz="1680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018" name="组合 14"/>
          <p:cNvGrpSpPr>
            <a:grpSpLocks/>
          </p:cNvGrpSpPr>
          <p:nvPr/>
        </p:nvGrpSpPr>
        <p:grpSpPr bwMode="auto">
          <a:xfrm>
            <a:off x="2804160" y="3825850"/>
            <a:ext cx="1397203" cy="1111910"/>
            <a:chOff x="-20634" y="-15381"/>
            <a:chExt cx="1164110" cy="927444"/>
          </a:xfrm>
        </p:grpSpPr>
        <p:pic>
          <p:nvPicPr>
            <p:cNvPr id="59410" name="对角圆角矩形 15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0634" y="-15381"/>
              <a:ext cx="1164110" cy="927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411" name="TextBox 16"/>
            <p:cNvSpPr txBox="1">
              <a:spLocks noChangeArrowheads="1"/>
            </p:cNvSpPr>
            <p:nvPr/>
          </p:nvSpPr>
          <p:spPr bwMode="auto">
            <a:xfrm>
              <a:off x="0" y="6356"/>
              <a:ext cx="1138016" cy="385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看点三</a:t>
              </a:r>
              <a:endParaRPr lang="zh-CN" altLang="en-US" sz="1680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021" name="组合 17"/>
          <p:cNvGrpSpPr>
            <a:grpSpLocks/>
          </p:cNvGrpSpPr>
          <p:nvPr/>
        </p:nvGrpSpPr>
        <p:grpSpPr bwMode="auto">
          <a:xfrm>
            <a:off x="2804160" y="4630523"/>
            <a:ext cx="1397203" cy="1126541"/>
            <a:chOff x="-20634" y="-21023"/>
            <a:chExt cx="1164110" cy="936179"/>
          </a:xfrm>
        </p:grpSpPr>
        <p:pic>
          <p:nvPicPr>
            <p:cNvPr id="59408" name="对角圆角矩形 18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0634" y="-21023"/>
              <a:ext cx="1164110" cy="936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409" name="TextBox 19"/>
            <p:cNvSpPr txBox="1">
              <a:spLocks noChangeArrowheads="1"/>
            </p:cNvSpPr>
            <p:nvPr/>
          </p:nvSpPr>
          <p:spPr bwMode="auto">
            <a:xfrm>
              <a:off x="0" y="6332"/>
              <a:ext cx="1138016" cy="383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看点四</a:t>
              </a:r>
              <a:endParaRPr lang="zh-CN" altLang="en-US" sz="1680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024" name="组合 20"/>
          <p:cNvGrpSpPr>
            <a:grpSpLocks/>
          </p:cNvGrpSpPr>
          <p:nvPr/>
        </p:nvGrpSpPr>
        <p:grpSpPr bwMode="auto">
          <a:xfrm>
            <a:off x="2804160" y="5449824"/>
            <a:ext cx="1397203" cy="1111910"/>
            <a:chOff x="-20634" y="-16208"/>
            <a:chExt cx="1164110" cy="927444"/>
          </a:xfrm>
        </p:grpSpPr>
        <p:pic>
          <p:nvPicPr>
            <p:cNvPr id="59406" name="对角圆角矩形 2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0634" y="-16208"/>
              <a:ext cx="1164110" cy="927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407" name="TextBox 22"/>
            <p:cNvSpPr txBox="1">
              <a:spLocks noChangeArrowheads="1"/>
            </p:cNvSpPr>
            <p:nvPr/>
          </p:nvSpPr>
          <p:spPr bwMode="auto">
            <a:xfrm>
              <a:off x="0" y="6356"/>
              <a:ext cx="1138016" cy="385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>
                  <a:solidFill>
                    <a:srgbClr val="FFF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看点五</a:t>
              </a:r>
              <a:endParaRPr lang="zh-CN" altLang="en-US" sz="1680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027" name="圆角矩形 23"/>
          <p:cNvSpPr>
            <a:spLocks noChangeArrowheads="1"/>
          </p:cNvSpPr>
          <p:nvPr/>
        </p:nvSpPr>
        <p:spPr bwMode="auto">
          <a:xfrm>
            <a:off x="4280536" y="2219326"/>
            <a:ext cx="4960620" cy="531494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>
                <a:solidFill>
                  <a:srgbClr val="9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健全宪法解释程序机制</a:t>
            </a:r>
          </a:p>
        </p:txBody>
      </p:sp>
      <p:sp>
        <p:nvSpPr>
          <p:cNvPr id="43028" name="圆角矩形 24"/>
          <p:cNvSpPr>
            <a:spLocks noChangeArrowheads="1"/>
          </p:cNvSpPr>
          <p:nvPr/>
        </p:nvSpPr>
        <p:spPr bwMode="auto">
          <a:xfrm>
            <a:off x="4280536" y="3040381"/>
            <a:ext cx="4960620" cy="52959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>
                <a:solidFill>
                  <a:srgbClr val="9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建立领导干预司法、插手案件记录</a:t>
            </a:r>
          </a:p>
        </p:txBody>
      </p:sp>
      <p:sp>
        <p:nvSpPr>
          <p:cNvPr id="43029" name="圆角矩形 25"/>
          <p:cNvSpPr>
            <a:spLocks noChangeArrowheads="1"/>
          </p:cNvSpPr>
          <p:nvPr/>
        </p:nvSpPr>
        <p:spPr bwMode="auto">
          <a:xfrm>
            <a:off x="4280536" y="3830956"/>
            <a:ext cx="4960620" cy="52959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>
                <a:solidFill>
                  <a:srgbClr val="9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建立重大决策终身责任追究制度</a:t>
            </a:r>
          </a:p>
        </p:txBody>
      </p:sp>
      <p:sp>
        <p:nvSpPr>
          <p:cNvPr id="43030" name="圆角矩形 26"/>
          <p:cNvSpPr>
            <a:spLocks noChangeArrowheads="1"/>
          </p:cNvSpPr>
          <p:nvPr/>
        </p:nvSpPr>
        <p:spPr bwMode="auto">
          <a:xfrm>
            <a:off x="4280536" y="4667250"/>
            <a:ext cx="4960620" cy="531496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>
                <a:solidFill>
                  <a:srgbClr val="9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拓宽公民有序参与立法途径</a:t>
            </a:r>
          </a:p>
        </p:txBody>
      </p:sp>
      <p:sp>
        <p:nvSpPr>
          <p:cNvPr id="43031" name="圆角矩形 27"/>
          <p:cNvSpPr>
            <a:spLocks noChangeArrowheads="1"/>
          </p:cNvSpPr>
          <p:nvPr/>
        </p:nvSpPr>
        <p:spPr bwMode="auto">
          <a:xfrm>
            <a:off x="4280536" y="5476876"/>
            <a:ext cx="4960620" cy="531494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>
                <a:solidFill>
                  <a:srgbClr val="92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最高人民法院设立巡回法庭</a:t>
            </a:r>
          </a:p>
        </p:txBody>
      </p:sp>
    </p:spTree>
    <p:extLst>
      <p:ext uri="{BB962C8B-B14F-4D97-AF65-F5344CB8AC3E}">
        <p14:creationId xmlns:p14="http://schemas.microsoft.com/office/powerpoint/2010/main" val="4033448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"/>
    </mc:Choice>
    <mc:Fallback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7" grpId="0" animBg="1" autoUpdateAnimBg="0"/>
      <p:bldP spid="43028" grpId="0" animBg="1" autoUpdateAnimBg="0"/>
      <p:bldP spid="43029" grpId="0" animBg="1" autoUpdateAnimBg="0"/>
      <p:bldP spid="43030" grpId="0" animBg="1" autoUpdateAnimBg="0"/>
      <p:bldP spid="43031" grpId="0" animBg="1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1933</Words>
  <Application>Microsoft Office PowerPoint</Application>
  <PresentationFormat>宽屏</PresentationFormat>
  <Paragraphs>125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华文隶书</vt:lpstr>
      <vt:lpstr>华文细黑</vt:lpstr>
      <vt:lpstr>宋体</vt:lpstr>
      <vt:lpstr>微软雅黑</vt:lpstr>
      <vt:lpstr>Arial</vt:lpstr>
      <vt:lpstr>Arial Black</vt:lpstr>
      <vt:lpstr>Calibri</vt:lpstr>
      <vt:lpstr>Calibri Light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2017-06-27T14:11:53Z</dcterms:created>
  <dcterms:modified xsi:type="dcterms:W3CDTF">2017-06-27T14:12:09Z</dcterms:modified>
</cp:coreProperties>
</file>