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7" r:id="rId2"/>
    <p:sldId id="258" r:id="rId3"/>
    <p:sldId id="260" r:id="rId4"/>
    <p:sldId id="259" r:id="rId5"/>
    <p:sldId id="261" r:id="rId6"/>
    <p:sldId id="262" r:id="rId7"/>
    <p:sldId id="263" r:id="rId8"/>
    <p:sldId id="264" r:id="rId9"/>
    <p:sldId id="265" r:id="rId10"/>
    <p:sldId id="266" r:id="rId11"/>
    <p:sldId id="273" r:id="rId12"/>
    <p:sldId id="267" r:id="rId13"/>
    <p:sldId id="268" r:id="rId14"/>
    <p:sldId id="274" r:id="rId15"/>
    <p:sldId id="270" r:id="rId16"/>
    <p:sldId id="271" r:id="rId17"/>
    <p:sldId id="272" r:id="rId18"/>
    <p:sldId id="275" r:id="rId19"/>
    <p:sldId id="276" r:id="rId20"/>
    <p:sldId id="277" r:id="rId21"/>
    <p:sldId id="278" r:id="rId22"/>
  </p:sldIdLst>
  <p:sldSz cx="12190413" cy="6858000"/>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C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263" autoAdjust="0"/>
    <p:restoredTop sz="94660"/>
  </p:normalViewPr>
  <p:slideViewPr>
    <p:cSldViewPr>
      <p:cViewPr varScale="1">
        <p:scale>
          <a:sx n="69" d="100"/>
          <a:sy n="69" d="100"/>
        </p:scale>
        <p:origin x="378" y="78"/>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BD8321-605F-479D-98B3-4C39CA58DF55}" type="datetimeFigureOut">
              <a:rPr lang="zh-CN" altLang="en-US" smtClean="0"/>
              <a:t>2017/8/19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7380BE-BA93-431F-B551-E1E6A423A9A0}" type="slidenum">
              <a:rPr lang="zh-CN" altLang="en-US" smtClean="0"/>
              <a:t>‹#›</a:t>
            </a:fld>
            <a:endParaRPr lang="zh-CN" altLang="en-US"/>
          </a:p>
        </p:txBody>
      </p:sp>
    </p:spTree>
    <p:extLst>
      <p:ext uri="{BB962C8B-B14F-4D97-AF65-F5344CB8AC3E}">
        <p14:creationId xmlns:p14="http://schemas.microsoft.com/office/powerpoint/2010/main" val="847062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07380BE-BA93-431F-B551-E1E6A423A9A0}" type="slidenum">
              <a:rPr lang="zh-CN" altLang="en-US" smtClean="0"/>
              <a:t>1</a:t>
            </a:fld>
            <a:endParaRPr lang="zh-CN" altLang="en-US"/>
          </a:p>
        </p:txBody>
      </p:sp>
    </p:spTree>
    <p:extLst>
      <p:ext uri="{BB962C8B-B14F-4D97-AF65-F5344CB8AC3E}">
        <p14:creationId xmlns:p14="http://schemas.microsoft.com/office/powerpoint/2010/main" val="4212285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07380BE-BA93-431F-B551-E1E6A423A9A0}" type="slidenum">
              <a:rPr lang="zh-CN" altLang="en-US" smtClean="0"/>
              <a:t>10</a:t>
            </a:fld>
            <a:endParaRPr lang="zh-CN" altLang="en-US"/>
          </a:p>
        </p:txBody>
      </p:sp>
    </p:spTree>
    <p:extLst>
      <p:ext uri="{BB962C8B-B14F-4D97-AF65-F5344CB8AC3E}">
        <p14:creationId xmlns:p14="http://schemas.microsoft.com/office/powerpoint/2010/main" val="241983313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07380BE-BA93-431F-B551-E1E6A423A9A0}" type="slidenum">
              <a:rPr lang="zh-CN" altLang="en-US" smtClean="0"/>
              <a:t>11</a:t>
            </a:fld>
            <a:endParaRPr lang="zh-CN" altLang="en-US"/>
          </a:p>
        </p:txBody>
      </p:sp>
    </p:spTree>
    <p:extLst>
      <p:ext uri="{BB962C8B-B14F-4D97-AF65-F5344CB8AC3E}">
        <p14:creationId xmlns:p14="http://schemas.microsoft.com/office/powerpoint/2010/main" val="24932560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07380BE-BA93-431F-B551-E1E6A423A9A0}" type="slidenum">
              <a:rPr lang="zh-CN" altLang="en-US" smtClean="0"/>
              <a:t>12</a:t>
            </a:fld>
            <a:endParaRPr lang="zh-CN" altLang="en-US"/>
          </a:p>
        </p:txBody>
      </p:sp>
    </p:spTree>
    <p:extLst>
      <p:ext uri="{BB962C8B-B14F-4D97-AF65-F5344CB8AC3E}">
        <p14:creationId xmlns:p14="http://schemas.microsoft.com/office/powerpoint/2010/main" val="23838898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07380BE-BA93-431F-B551-E1E6A423A9A0}" type="slidenum">
              <a:rPr lang="zh-CN" altLang="en-US" smtClean="0"/>
              <a:t>13</a:t>
            </a:fld>
            <a:endParaRPr lang="zh-CN" altLang="en-US"/>
          </a:p>
        </p:txBody>
      </p:sp>
    </p:spTree>
    <p:extLst>
      <p:ext uri="{BB962C8B-B14F-4D97-AF65-F5344CB8AC3E}">
        <p14:creationId xmlns:p14="http://schemas.microsoft.com/office/powerpoint/2010/main" val="6450949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07380BE-BA93-431F-B551-E1E6A423A9A0}" type="slidenum">
              <a:rPr lang="zh-CN" altLang="en-US" smtClean="0"/>
              <a:t>14</a:t>
            </a:fld>
            <a:endParaRPr lang="zh-CN" altLang="en-US"/>
          </a:p>
        </p:txBody>
      </p:sp>
    </p:spTree>
    <p:extLst>
      <p:ext uri="{BB962C8B-B14F-4D97-AF65-F5344CB8AC3E}">
        <p14:creationId xmlns:p14="http://schemas.microsoft.com/office/powerpoint/2010/main" val="22463323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07380BE-BA93-431F-B551-E1E6A423A9A0}" type="slidenum">
              <a:rPr lang="zh-CN" altLang="en-US" smtClean="0"/>
              <a:t>15</a:t>
            </a:fld>
            <a:endParaRPr lang="zh-CN" altLang="en-US"/>
          </a:p>
        </p:txBody>
      </p:sp>
    </p:spTree>
    <p:extLst>
      <p:ext uri="{BB962C8B-B14F-4D97-AF65-F5344CB8AC3E}">
        <p14:creationId xmlns:p14="http://schemas.microsoft.com/office/powerpoint/2010/main" val="17173420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07380BE-BA93-431F-B551-E1E6A423A9A0}" type="slidenum">
              <a:rPr lang="zh-CN" altLang="en-US" smtClean="0"/>
              <a:t>16</a:t>
            </a:fld>
            <a:endParaRPr lang="zh-CN" altLang="en-US"/>
          </a:p>
        </p:txBody>
      </p:sp>
    </p:spTree>
    <p:extLst>
      <p:ext uri="{BB962C8B-B14F-4D97-AF65-F5344CB8AC3E}">
        <p14:creationId xmlns:p14="http://schemas.microsoft.com/office/powerpoint/2010/main" val="15718921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07380BE-BA93-431F-B551-E1E6A423A9A0}" type="slidenum">
              <a:rPr lang="zh-CN" altLang="en-US" smtClean="0"/>
              <a:t>17</a:t>
            </a:fld>
            <a:endParaRPr lang="zh-CN" altLang="en-US"/>
          </a:p>
        </p:txBody>
      </p:sp>
    </p:spTree>
    <p:extLst>
      <p:ext uri="{BB962C8B-B14F-4D97-AF65-F5344CB8AC3E}">
        <p14:creationId xmlns:p14="http://schemas.microsoft.com/office/powerpoint/2010/main" val="425919876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07380BE-BA93-431F-B551-E1E6A423A9A0}" type="slidenum">
              <a:rPr lang="zh-CN" altLang="en-US" smtClean="0"/>
              <a:t>18</a:t>
            </a:fld>
            <a:endParaRPr lang="zh-CN" altLang="en-US"/>
          </a:p>
        </p:txBody>
      </p:sp>
    </p:spTree>
    <p:extLst>
      <p:ext uri="{BB962C8B-B14F-4D97-AF65-F5344CB8AC3E}">
        <p14:creationId xmlns:p14="http://schemas.microsoft.com/office/powerpoint/2010/main" val="23999141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07380BE-BA93-431F-B551-E1E6A423A9A0}" type="slidenum">
              <a:rPr lang="zh-CN" altLang="en-US" smtClean="0"/>
              <a:t>19</a:t>
            </a:fld>
            <a:endParaRPr lang="zh-CN" altLang="en-US"/>
          </a:p>
        </p:txBody>
      </p:sp>
    </p:spTree>
    <p:extLst>
      <p:ext uri="{BB962C8B-B14F-4D97-AF65-F5344CB8AC3E}">
        <p14:creationId xmlns:p14="http://schemas.microsoft.com/office/powerpoint/2010/main" val="1977282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07380BE-BA93-431F-B551-E1E6A423A9A0}" type="slidenum">
              <a:rPr lang="zh-CN" altLang="en-US" smtClean="0"/>
              <a:t>2</a:t>
            </a:fld>
            <a:endParaRPr lang="zh-CN" altLang="en-US"/>
          </a:p>
        </p:txBody>
      </p:sp>
    </p:spTree>
    <p:extLst>
      <p:ext uri="{BB962C8B-B14F-4D97-AF65-F5344CB8AC3E}">
        <p14:creationId xmlns:p14="http://schemas.microsoft.com/office/powerpoint/2010/main" val="14800945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07380BE-BA93-431F-B551-E1E6A423A9A0}" type="slidenum">
              <a:rPr lang="zh-CN" altLang="en-US" smtClean="0"/>
              <a:t>20</a:t>
            </a:fld>
            <a:endParaRPr lang="zh-CN" altLang="en-US"/>
          </a:p>
        </p:txBody>
      </p:sp>
    </p:spTree>
    <p:extLst>
      <p:ext uri="{BB962C8B-B14F-4D97-AF65-F5344CB8AC3E}">
        <p14:creationId xmlns:p14="http://schemas.microsoft.com/office/powerpoint/2010/main" val="30491394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07380BE-BA93-431F-B551-E1E6A423A9A0}" type="slidenum">
              <a:rPr lang="zh-CN" altLang="en-US" smtClean="0"/>
              <a:t>21</a:t>
            </a:fld>
            <a:endParaRPr lang="zh-CN" altLang="en-US"/>
          </a:p>
        </p:txBody>
      </p:sp>
    </p:spTree>
    <p:extLst>
      <p:ext uri="{BB962C8B-B14F-4D97-AF65-F5344CB8AC3E}">
        <p14:creationId xmlns:p14="http://schemas.microsoft.com/office/powerpoint/2010/main" val="15911159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07380BE-BA93-431F-B551-E1E6A423A9A0}" type="slidenum">
              <a:rPr lang="zh-CN" altLang="en-US" smtClean="0"/>
              <a:t>3</a:t>
            </a:fld>
            <a:endParaRPr lang="zh-CN" altLang="en-US"/>
          </a:p>
        </p:txBody>
      </p:sp>
    </p:spTree>
    <p:extLst>
      <p:ext uri="{BB962C8B-B14F-4D97-AF65-F5344CB8AC3E}">
        <p14:creationId xmlns:p14="http://schemas.microsoft.com/office/powerpoint/2010/main" val="35533667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07380BE-BA93-431F-B551-E1E6A423A9A0}" type="slidenum">
              <a:rPr lang="zh-CN" altLang="en-US" smtClean="0"/>
              <a:t>4</a:t>
            </a:fld>
            <a:endParaRPr lang="zh-CN" altLang="en-US"/>
          </a:p>
        </p:txBody>
      </p:sp>
    </p:spTree>
    <p:extLst>
      <p:ext uri="{BB962C8B-B14F-4D97-AF65-F5344CB8AC3E}">
        <p14:creationId xmlns:p14="http://schemas.microsoft.com/office/powerpoint/2010/main" val="25427721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07380BE-BA93-431F-B551-E1E6A423A9A0}" type="slidenum">
              <a:rPr lang="zh-CN" altLang="en-US" smtClean="0"/>
              <a:t>5</a:t>
            </a:fld>
            <a:endParaRPr lang="zh-CN" altLang="en-US"/>
          </a:p>
        </p:txBody>
      </p:sp>
    </p:spTree>
    <p:extLst>
      <p:ext uri="{BB962C8B-B14F-4D97-AF65-F5344CB8AC3E}">
        <p14:creationId xmlns:p14="http://schemas.microsoft.com/office/powerpoint/2010/main" val="29149812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07380BE-BA93-431F-B551-E1E6A423A9A0}" type="slidenum">
              <a:rPr lang="zh-CN" altLang="en-US" smtClean="0"/>
              <a:t>6</a:t>
            </a:fld>
            <a:endParaRPr lang="zh-CN" altLang="en-US"/>
          </a:p>
        </p:txBody>
      </p:sp>
    </p:spTree>
    <p:extLst>
      <p:ext uri="{BB962C8B-B14F-4D97-AF65-F5344CB8AC3E}">
        <p14:creationId xmlns:p14="http://schemas.microsoft.com/office/powerpoint/2010/main" val="25245355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07380BE-BA93-431F-B551-E1E6A423A9A0}" type="slidenum">
              <a:rPr lang="zh-CN" altLang="en-US" smtClean="0"/>
              <a:t>7</a:t>
            </a:fld>
            <a:endParaRPr lang="zh-CN" altLang="en-US"/>
          </a:p>
        </p:txBody>
      </p:sp>
    </p:spTree>
    <p:extLst>
      <p:ext uri="{BB962C8B-B14F-4D97-AF65-F5344CB8AC3E}">
        <p14:creationId xmlns:p14="http://schemas.microsoft.com/office/powerpoint/2010/main" val="39649739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07380BE-BA93-431F-B551-E1E6A423A9A0}" type="slidenum">
              <a:rPr lang="zh-CN" altLang="en-US" smtClean="0"/>
              <a:t>8</a:t>
            </a:fld>
            <a:endParaRPr lang="zh-CN" altLang="en-US"/>
          </a:p>
        </p:txBody>
      </p:sp>
    </p:spTree>
    <p:extLst>
      <p:ext uri="{BB962C8B-B14F-4D97-AF65-F5344CB8AC3E}">
        <p14:creationId xmlns:p14="http://schemas.microsoft.com/office/powerpoint/2010/main" val="2666062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07380BE-BA93-431F-B551-E1E6A423A9A0}" type="slidenum">
              <a:rPr lang="zh-CN" altLang="en-US" smtClean="0"/>
              <a:t>9</a:t>
            </a:fld>
            <a:endParaRPr lang="zh-CN" altLang="en-US"/>
          </a:p>
        </p:txBody>
      </p:sp>
    </p:spTree>
    <p:extLst>
      <p:ext uri="{BB962C8B-B14F-4D97-AF65-F5344CB8AC3E}">
        <p14:creationId xmlns:p14="http://schemas.microsoft.com/office/powerpoint/2010/main" val="36149198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426"/>
            <a:ext cx="10361851"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6200"/>
            <a:ext cx="8533289"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7E3DF1A-C4F1-4CB9-82D5-028457C31207}" type="datetimeFigureOut">
              <a:rPr lang="zh-CN" altLang="en-US" smtClean="0"/>
              <a:t>2017/8/19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009570-F1BB-453A-9FA5-B62FA6073290}"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7E3DF1A-C4F1-4CB9-82D5-028457C31207}" type="datetimeFigureOut">
              <a:rPr lang="zh-CN" altLang="en-US" smtClean="0"/>
              <a:t>2017/8/19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009570-F1BB-453A-9FA5-B62FA6073290}"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639"/>
            <a:ext cx="2742843"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639"/>
            <a:ext cx="8025355"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7E3DF1A-C4F1-4CB9-82D5-028457C31207}" type="datetimeFigureOut">
              <a:rPr lang="zh-CN" altLang="en-US" smtClean="0"/>
              <a:t>2017/8/19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009570-F1BB-453A-9FA5-B62FA6073290}"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7E3DF1A-C4F1-4CB9-82D5-028457C31207}" type="datetimeFigureOut">
              <a:rPr lang="zh-CN" altLang="en-US" smtClean="0"/>
              <a:t>2017/8/19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009570-F1BB-453A-9FA5-B62FA6073290}"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6901"/>
            <a:ext cx="10361851"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6713"/>
            <a:ext cx="10361851"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7E3DF1A-C4F1-4CB9-82D5-028457C31207}" type="datetimeFigureOut">
              <a:rPr lang="zh-CN" altLang="en-US" smtClean="0"/>
              <a:t>2017/8/19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DC009570-F1BB-453A-9FA5-B62FA6073290}"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201"/>
            <a:ext cx="5384099"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7E3DF1A-C4F1-4CB9-82D5-028457C31207}" type="datetimeFigureOut">
              <a:rPr lang="zh-CN" altLang="en-US" smtClean="0"/>
              <a:t>2017/8/19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C009570-F1BB-453A-9FA5-B62FA6073290}"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113"/>
            <a:ext cx="538621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4875"/>
            <a:ext cx="538621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113"/>
            <a:ext cx="538833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4875"/>
            <a:ext cx="538833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7E3DF1A-C4F1-4CB9-82D5-028457C31207}" type="datetimeFigureOut">
              <a:rPr lang="zh-CN" altLang="en-US" smtClean="0"/>
              <a:t>2017/8/19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DC009570-F1BB-453A-9FA5-B62FA6073290}"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7E3DF1A-C4F1-4CB9-82D5-028457C31207}" type="datetimeFigureOut">
              <a:rPr lang="zh-CN" altLang="en-US" smtClean="0"/>
              <a:t>2017/8/19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DC009570-F1BB-453A-9FA5-B62FA6073290}"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7E3DF1A-C4F1-4CB9-82D5-028457C31207}" type="datetimeFigureOut">
              <a:rPr lang="zh-CN" altLang="en-US" smtClean="0"/>
              <a:t>2017/8/19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DC009570-F1BB-453A-9FA5-B62FA6073290}"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050"/>
            <a:ext cx="4010562"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051"/>
            <a:ext cx="681477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101"/>
            <a:ext cx="4010562"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7E3DF1A-C4F1-4CB9-82D5-028457C31207}" type="datetimeFigureOut">
              <a:rPr lang="zh-CN" altLang="en-US" smtClean="0"/>
              <a:t>2017/8/19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C009570-F1BB-453A-9FA5-B62FA6073290}"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0600"/>
            <a:ext cx="731424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775"/>
            <a:ext cx="731424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406" y="5367338"/>
            <a:ext cx="731424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7E3DF1A-C4F1-4CB9-82D5-028457C31207}" type="datetimeFigureOut">
              <a:rPr lang="zh-CN" altLang="en-US" smtClean="0"/>
              <a:t>2017/8/19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DC009570-F1BB-453A-9FA5-B62FA6073290}"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638"/>
            <a:ext cx="10971372"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201"/>
            <a:ext cx="10971372"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0" y="6356351"/>
            <a:ext cx="284443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E3DF1A-C4F1-4CB9-82D5-028457C31207}" type="datetimeFigureOut">
              <a:rPr lang="zh-CN" altLang="en-US" smtClean="0"/>
              <a:t>2017/8/19</a:t>
            </a:fld>
            <a:endParaRPr lang="zh-CN" altLang="en-US"/>
          </a:p>
        </p:txBody>
      </p:sp>
      <p:sp>
        <p:nvSpPr>
          <p:cNvPr id="5" name="页脚占位符 4"/>
          <p:cNvSpPr>
            <a:spLocks noGrp="1"/>
          </p:cNvSpPr>
          <p:nvPr>
            <p:ph type="ftr" sz="quarter" idx="3"/>
          </p:nvPr>
        </p:nvSpPr>
        <p:spPr>
          <a:xfrm>
            <a:off x="4165058" y="6356351"/>
            <a:ext cx="386029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736463" y="6356351"/>
            <a:ext cx="284443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009570-F1BB-453A-9FA5-B62FA6073290}"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jp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5.jp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17.jpg"/><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18.jp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9.jp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5.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21.jpg"/><Relationship Id="rId4" Type="http://schemas.openxmlformats.org/officeDocument/2006/relationships/image" Target="../media/image9.png"/></Relationships>
</file>

<file path=ppt/slides/_rels/slide2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jpg"/><Relationship Id="rId4" Type="http://schemas.openxmlformats.org/officeDocument/2006/relationships/image" Target="../media/image2.png"/><Relationship Id="rId9"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2.jp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3.jp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4.jp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474" y="-99392"/>
            <a:ext cx="7523088" cy="1224136"/>
          </a:xfrm>
          <a:prstGeom prst="rect">
            <a:avLst/>
          </a:prstGeom>
        </p:spPr>
      </p:pic>
      <p:pic>
        <p:nvPicPr>
          <p:cNvPr id="6" name="图片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6356" y="4058378"/>
            <a:ext cx="12867140" cy="3392828"/>
          </a:xfrm>
          <a:prstGeom prst="rect">
            <a:avLst/>
          </a:prstGeom>
        </p:spPr>
      </p:pic>
      <p:pic>
        <p:nvPicPr>
          <p:cNvPr id="7" name="图片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1596" y="498117"/>
            <a:ext cx="5275618" cy="4011003"/>
          </a:xfrm>
          <a:prstGeom prst="rect">
            <a:avLst/>
          </a:prstGeom>
        </p:spPr>
      </p:pic>
      <p:pic>
        <p:nvPicPr>
          <p:cNvPr id="9" name="图片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95999" y="2247182"/>
            <a:ext cx="2329312" cy="5204024"/>
          </a:xfrm>
          <a:prstGeom prst="rect">
            <a:avLst/>
          </a:prstGeom>
        </p:spPr>
      </p:pic>
      <p:pic>
        <p:nvPicPr>
          <p:cNvPr id="5" name="图片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66356" y="5413080"/>
            <a:ext cx="12476091" cy="1543013"/>
          </a:xfrm>
          <a:prstGeom prst="rect">
            <a:avLst/>
          </a:prstGeom>
        </p:spPr>
      </p:pic>
      <p:pic>
        <p:nvPicPr>
          <p:cNvPr id="8" name="图片 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191550" y="4293096"/>
            <a:ext cx="2853152" cy="1826017"/>
          </a:xfrm>
          <a:prstGeom prst="rect">
            <a:avLst/>
          </a:prstGeom>
        </p:spPr>
      </p:pic>
      <p:grpSp>
        <p:nvGrpSpPr>
          <p:cNvPr id="14" name="组合 13"/>
          <p:cNvGrpSpPr/>
          <p:nvPr/>
        </p:nvGrpSpPr>
        <p:grpSpPr>
          <a:xfrm>
            <a:off x="3735006" y="4621329"/>
            <a:ext cx="4720401" cy="584775"/>
            <a:chOff x="3718942" y="4621329"/>
            <a:chExt cx="4720401" cy="584775"/>
          </a:xfrm>
        </p:grpSpPr>
        <p:sp>
          <p:nvSpPr>
            <p:cNvPr id="12" name="文本框 11"/>
            <p:cNvSpPr txBox="1"/>
            <p:nvPr/>
          </p:nvSpPr>
          <p:spPr>
            <a:xfrm>
              <a:off x="4150990" y="4621329"/>
              <a:ext cx="4288353" cy="584775"/>
            </a:xfrm>
            <a:prstGeom prst="rect">
              <a:avLst/>
            </a:prstGeom>
            <a:noFill/>
          </p:spPr>
          <p:txBody>
            <a:bodyPr wrap="none" rtlCol="0">
              <a:spAutoFit/>
            </a:bodyPr>
            <a:lstStyle/>
            <a:p>
              <a:r>
                <a:rPr lang="zh-CN" altLang="en-US" sz="3200" b="1" dirty="0">
                  <a:solidFill>
                    <a:srgbClr val="C00000"/>
                  </a:solidFill>
                  <a:latin typeface="微软雅黑" panose="020B0503020204020204" pitchFamily="34" charset="-122"/>
                  <a:ea typeface="微软雅黑" panose="020B0503020204020204" pitchFamily="34" charset="-122"/>
                </a:rPr>
                <a:t>演讲人：觅知网</a:t>
              </a:r>
              <a:r>
                <a:rPr lang="zh-CN" altLang="en-US" sz="3200" b="1" dirty="0" smtClean="0">
                  <a:solidFill>
                    <a:srgbClr val="C00000"/>
                  </a:solidFill>
                  <a:latin typeface="微软雅黑" panose="020B0503020204020204" pitchFamily="34" charset="-122"/>
                  <a:ea typeface="微软雅黑" panose="020B0503020204020204" pitchFamily="34" charset="-122"/>
                </a:rPr>
                <a:t>党支</a:t>
              </a:r>
              <a:r>
                <a:rPr lang="zh-CN" altLang="en-US" sz="3200" b="1" dirty="0">
                  <a:solidFill>
                    <a:srgbClr val="C00000"/>
                  </a:solidFill>
                  <a:latin typeface="微软雅黑" panose="020B0503020204020204" pitchFamily="34" charset="-122"/>
                  <a:ea typeface="微软雅黑" panose="020B0503020204020204" pitchFamily="34" charset="-122"/>
                </a:rPr>
                <a:t>部</a:t>
              </a:r>
            </a:p>
          </p:txBody>
        </p:sp>
        <p:sp>
          <p:nvSpPr>
            <p:cNvPr id="13" name="矩形 12"/>
            <p:cNvSpPr/>
            <p:nvPr/>
          </p:nvSpPr>
          <p:spPr>
            <a:xfrm>
              <a:off x="3718942" y="4769700"/>
              <a:ext cx="288032" cy="28803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ctrTitle"/>
          </p:nvPr>
        </p:nvSpPr>
        <p:spPr>
          <a:xfrm>
            <a:off x="914281" y="2895079"/>
            <a:ext cx="10361851" cy="1470025"/>
          </a:xfrm>
          <a:ln>
            <a:noFill/>
          </a:ln>
          <a:effectLst>
            <a:glow>
              <a:schemeClr val="accent1"/>
            </a:glow>
            <a:softEdge rad="0"/>
          </a:effectLst>
        </p:spPr>
        <p:txBody>
          <a:bodyPr>
            <a:normAutofit/>
          </a:bodyPr>
          <a:lstStyle/>
          <a:p>
            <a:r>
              <a:rPr lang="zh-CN" altLang="en-US" sz="7500" b="1" dirty="0" smtClean="0">
                <a:ln w="127000">
                  <a:solidFill>
                    <a:schemeClr val="bg1"/>
                  </a:solidFill>
                </a:ln>
                <a:solidFill>
                  <a:srgbClr val="C00000"/>
                </a:solidFill>
                <a:effectLst/>
                <a:latin typeface="微软雅黑" panose="020B0503020204020204" pitchFamily="34" charset="-122"/>
                <a:ea typeface="微软雅黑" panose="020B0503020204020204" pitchFamily="34" charset="-122"/>
              </a:rPr>
              <a:t>入党誓词的历史沿革</a:t>
            </a:r>
            <a:endParaRPr lang="zh-CN" altLang="en-US" sz="7500" b="1" dirty="0">
              <a:ln w="127000">
                <a:solidFill>
                  <a:schemeClr val="bg1"/>
                </a:solidFill>
              </a:ln>
              <a:solidFill>
                <a:srgbClr val="C00000"/>
              </a:solidFill>
              <a:effectLst/>
              <a:latin typeface="微软雅黑" panose="020B0503020204020204" pitchFamily="34" charset="-122"/>
              <a:ea typeface="微软雅黑" panose="020B0503020204020204" pitchFamily="34" charset="-122"/>
            </a:endParaRPr>
          </a:p>
        </p:txBody>
      </p:sp>
      <p:sp>
        <p:nvSpPr>
          <p:cNvPr id="19" name="副标题 2"/>
          <p:cNvSpPr txBox="1">
            <a:spLocks/>
          </p:cNvSpPr>
          <p:nvPr/>
        </p:nvSpPr>
        <p:spPr>
          <a:xfrm>
            <a:off x="1846734" y="2006302"/>
            <a:ext cx="8533289" cy="1134666"/>
          </a:xfrm>
          <a:prstGeom prst="rect">
            <a:avLst/>
          </a:prstGeom>
          <a:effectLst/>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zh-CN" altLang="en-US" sz="6000" b="1" dirty="0" smtClean="0">
                <a:ln w="101600">
                  <a:solidFill>
                    <a:schemeClr val="bg1"/>
                  </a:solidFill>
                </a:ln>
                <a:blipFill>
                  <a:blip r:embed="rId10"/>
                  <a:stretch>
                    <a:fillRect/>
                  </a:stretch>
                </a:blipFill>
                <a:latin typeface="微软雅黑" panose="020B0503020204020204" pitchFamily="34" charset="-122"/>
                <a:ea typeface="微软雅黑" panose="020B0503020204020204" pitchFamily="34" charset="-122"/>
                <a:cs typeface="+mj-cs"/>
              </a:rPr>
              <a:t>中国共产党</a:t>
            </a:r>
            <a:endParaRPr lang="zh-CN" altLang="en-US" sz="6000" b="1" dirty="0">
              <a:ln w="101600">
                <a:solidFill>
                  <a:schemeClr val="bg1"/>
                </a:solidFill>
              </a:ln>
              <a:blipFill>
                <a:blip r:embed="rId10"/>
                <a:stretch>
                  <a:fillRect/>
                </a:stretch>
              </a:blipFill>
              <a:latin typeface="微软雅黑" panose="020B0503020204020204" pitchFamily="34" charset="-122"/>
              <a:ea typeface="微软雅黑" panose="020B0503020204020204" pitchFamily="34" charset="-122"/>
              <a:cs typeface="+mj-cs"/>
            </a:endParaRPr>
          </a:p>
        </p:txBody>
      </p:sp>
      <p:sp>
        <p:nvSpPr>
          <p:cNvPr id="10" name="副标题 2"/>
          <p:cNvSpPr txBox="1">
            <a:spLocks/>
          </p:cNvSpPr>
          <p:nvPr/>
        </p:nvSpPr>
        <p:spPr>
          <a:xfrm>
            <a:off x="1832212" y="2006302"/>
            <a:ext cx="8533289" cy="1134666"/>
          </a:xfrm>
          <a:prstGeom prst="rect">
            <a:avLst/>
          </a:prstGeom>
          <a:effectLst/>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zh-CN" altLang="en-US" sz="6000" b="1" dirty="0" smtClean="0">
                <a:ln w="76200">
                  <a:noFill/>
                </a:ln>
                <a:blipFill>
                  <a:blip r:embed="rId10"/>
                  <a:stretch>
                    <a:fillRect/>
                  </a:stretch>
                </a:blipFill>
                <a:latin typeface="微软雅黑" panose="020B0503020204020204" pitchFamily="34" charset="-122"/>
                <a:ea typeface="微软雅黑" panose="020B0503020204020204" pitchFamily="34" charset="-122"/>
                <a:cs typeface="+mj-cs"/>
              </a:rPr>
              <a:t>中国共产党</a:t>
            </a:r>
            <a:endParaRPr lang="zh-CN" altLang="en-US" sz="6000" b="1" dirty="0">
              <a:ln w="76200">
                <a:noFill/>
              </a:ln>
              <a:blipFill>
                <a:blip r:embed="rId10"/>
                <a:stretch>
                  <a:fillRect/>
                </a:stretch>
              </a:blipFill>
              <a:latin typeface="微软雅黑" panose="020B0503020204020204" pitchFamily="34" charset="-122"/>
              <a:ea typeface="微软雅黑" panose="020B0503020204020204" pitchFamily="34" charset="-122"/>
              <a:cs typeface="+mj-cs"/>
            </a:endParaRPr>
          </a:p>
        </p:txBody>
      </p:sp>
      <p:sp>
        <p:nvSpPr>
          <p:cNvPr id="11" name="标题 1"/>
          <p:cNvSpPr txBox="1">
            <a:spLocks/>
          </p:cNvSpPr>
          <p:nvPr/>
        </p:nvSpPr>
        <p:spPr>
          <a:xfrm>
            <a:off x="917931" y="2895079"/>
            <a:ext cx="10361851" cy="1470025"/>
          </a:xfrm>
          <a:prstGeom prst="rect">
            <a:avLst/>
          </a:prstGeom>
          <a:effectLst>
            <a:glow>
              <a:schemeClr val="accent1"/>
            </a:glow>
            <a:softEdge rad="0"/>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7500" b="1" dirty="0" smtClean="0">
                <a:ln w="76200">
                  <a:noFill/>
                </a:ln>
                <a:blipFill>
                  <a:blip r:embed="rId10"/>
                  <a:stretch>
                    <a:fillRect/>
                  </a:stretch>
                </a:blipFill>
                <a:latin typeface="微软雅黑" panose="020B0503020204020204" pitchFamily="34" charset="-122"/>
                <a:ea typeface="微软雅黑" panose="020B0503020204020204" pitchFamily="34" charset="-122"/>
              </a:rPr>
              <a:t>入党誓词的历史沿革</a:t>
            </a:r>
            <a:endParaRPr lang="zh-CN" altLang="en-US" sz="7500" b="1" dirty="0">
              <a:ln w="76200">
                <a:noFill/>
              </a:ln>
              <a:blipFill>
                <a:blip r:embed="rId10"/>
                <a:stretch>
                  <a:fillRect/>
                </a:stretch>
              </a:blip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26232329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righ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6"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heel(1)">
                                      <p:cBhvr>
                                        <p:cTn id="28" dur="10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7" presetClass="entr" presetSubtype="10" fill="hold" grpId="0" nodeType="clickEffect">
                                  <p:stCondLst>
                                    <p:cond delay="0"/>
                                  </p:stCondLst>
                                  <p:childTnLst>
                                    <p:set>
                                      <p:cBhvr>
                                        <p:cTn id="39" dur="1" fill="hold">
                                          <p:stCondLst>
                                            <p:cond delay="0"/>
                                          </p:stCondLst>
                                        </p:cTn>
                                        <p:tgtEl>
                                          <p:spTgt spid="2"/>
                                        </p:tgtEl>
                                        <p:attrNameLst>
                                          <p:attrName>style.visibility</p:attrName>
                                        </p:attrNameLst>
                                      </p:cBhvr>
                                      <p:to>
                                        <p:strVal val="visible"/>
                                      </p:to>
                                    </p:set>
                                    <p:anim calcmode="lin" valueType="num">
                                      <p:cBhvr>
                                        <p:cTn id="40" dur="500" fill="hold"/>
                                        <p:tgtEl>
                                          <p:spTgt spid="2"/>
                                        </p:tgtEl>
                                        <p:attrNameLst>
                                          <p:attrName>ppt_w</p:attrName>
                                        </p:attrNameLst>
                                      </p:cBhvr>
                                      <p:tavLst>
                                        <p:tav tm="0">
                                          <p:val>
                                            <p:fltVal val="0"/>
                                          </p:val>
                                        </p:tav>
                                        <p:tav tm="100000">
                                          <p:val>
                                            <p:strVal val="#ppt_w"/>
                                          </p:val>
                                        </p:tav>
                                      </p:tavLst>
                                    </p:anim>
                                    <p:anim calcmode="lin" valueType="num">
                                      <p:cBhvr>
                                        <p:cTn id="41" dur="500" fill="hold"/>
                                        <p:tgtEl>
                                          <p:spTgt spid="2"/>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17" presetClass="entr" presetSubtype="10" fill="hold" grpId="0" nodeType="click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fltVal val="0"/>
                                          </p:val>
                                        </p:tav>
                                        <p:tav tm="100000">
                                          <p:val>
                                            <p:strVal val="#ppt_w"/>
                                          </p:val>
                                        </p:tav>
                                      </p:tavLst>
                                    </p:anim>
                                    <p:anim calcmode="lin" valueType="num">
                                      <p:cBhvr>
                                        <p:cTn id="51" dur="500" fill="hold"/>
                                        <p:tgtEl>
                                          <p:spTgt spid="19"/>
                                        </p:tgtEl>
                                        <p:attrNameLst>
                                          <p:attrName>ppt_h</p:attrName>
                                        </p:attrNameLst>
                                      </p:cBhvr>
                                      <p:tavLst>
                                        <p:tav tm="0">
                                          <p:val>
                                            <p:strVal val="#ppt_h"/>
                                          </p:val>
                                        </p:tav>
                                        <p:tav tm="100000">
                                          <p:val>
                                            <p:strVal val="#ppt_h"/>
                                          </p:val>
                                        </p:tav>
                                      </p:tavLst>
                                    </p:anim>
                                  </p:childTnLst>
                                </p:cTn>
                              </p:par>
                              <p:par>
                                <p:cTn id="52" presetID="17" presetClass="entr" presetSubtype="10" fill="hold" grpId="0" nodeType="with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p:cTn id="54" dur="500" fill="hold"/>
                                        <p:tgtEl>
                                          <p:spTgt spid="10"/>
                                        </p:tgtEl>
                                        <p:attrNameLst>
                                          <p:attrName>ppt_w</p:attrName>
                                        </p:attrNameLst>
                                      </p:cBhvr>
                                      <p:tavLst>
                                        <p:tav tm="0">
                                          <p:val>
                                            <p:fltVal val="0"/>
                                          </p:val>
                                        </p:tav>
                                        <p:tav tm="100000">
                                          <p:val>
                                            <p:strVal val="#ppt_w"/>
                                          </p:val>
                                        </p:tav>
                                      </p:tavLst>
                                    </p:anim>
                                    <p:anim calcmode="lin" valueType="num">
                                      <p:cBhvr>
                                        <p:cTn id="55" dur="500" fill="hold"/>
                                        <p:tgtEl>
                                          <p:spTgt spid="10"/>
                                        </p:tgtEl>
                                        <p:attrNameLst>
                                          <p:attrName>ppt_h</p:attrName>
                                        </p:attrNameLst>
                                      </p:cBhvr>
                                      <p:tavLst>
                                        <p:tav tm="0">
                                          <p:val>
                                            <p:strVal val="#ppt_h"/>
                                          </p:val>
                                        </p:tav>
                                        <p:tav tm="100000">
                                          <p:val>
                                            <p:strVal val="#ppt_h"/>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4" fill="hold" nodeType="click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500" fill="hold"/>
                                        <p:tgtEl>
                                          <p:spTgt spid="14"/>
                                        </p:tgtEl>
                                        <p:attrNameLst>
                                          <p:attrName>ppt_x</p:attrName>
                                        </p:attrNameLst>
                                      </p:cBhvr>
                                      <p:tavLst>
                                        <p:tav tm="0">
                                          <p:val>
                                            <p:strVal val="#ppt_x"/>
                                          </p:val>
                                        </p:tav>
                                        <p:tav tm="100000">
                                          <p:val>
                                            <p:strVal val="#ppt_x"/>
                                          </p:val>
                                        </p:tav>
                                      </p:tavLst>
                                    </p:anim>
                                    <p:anim calcmode="lin" valueType="num">
                                      <p:cBhvr additive="base">
                                        <p:cTn id="61"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6" presetClass="emph" presetSubtype="0" fill="hold" grpId="1" nodeType="clickEffect">
                                  <p:stCondLst>
                                    <p:cond delay="0"/>
                                  </p:stCondLst>
                                  <p:childTnLst>
                                    <p:animEffect transition="out" filter="fade">
                                      <p:cBhvr>
                                        <p:cTn id="65" dur="500" tmFilter="0, 0; .2, .5; .8, .5; 1, 0"/>
                                        <p:tgtEl>
                                          <p:spTgt spid="2"/>
                                        </p:tgtEl>
                                      </p:cBhvr>
                                    </p:animEffect>
                                    <p:animScale>
                                      <p:cBhvr>
                                        <p:cTn id="66" dur="250" autoRev="1" fill="hold"/>
                                        <p:tgtEl>
                                          <p:spTgt spid="2"/>
                                        </p:tgtEl>
                                      </p:cBhvr>
                                      <p:by x="105000" y="105000"/>
                                    </p:animScale>
                                  </p:childTnLst>
                                </p:cTn>
                              </p:par>
                              <p:par>
                                <p:cTn id="67" presetID="26" presetClass="emph" presetSubtype="0" fill="hold" grpId="1" nodeType="withEffect">
                                  <p:stCondLst>
                                    <p:cond delay="0"/>
                                  </p:stCondLst>
                                  <p:childTnLst>
                                    <p:animEffect transition="out" filter="fade">
                                      <p:cBhvr>
                                        <p:cTn id="68" dur="500" tmFilter="0, 0; .2, .5; .8, .5; 1, 0"/>
                                        <p:tgtEl>
                                          <p:spTgt spid="11"/>
                                        </p:tgtEl>
                                      </p:cBhvr>
                                    </p:animEffect>
                                    <p:animScale>
                                      <p:cBhvr>
                                        <p:cTn id="69" dur="250" autoRev="1" fill="hold"/>
                                        <p:tgtEl>
                                          <p:spTgt spid="11"/>
                                        </p:tgtEl>
                                      </p:cBhvr>
                                      <p:by x="105000" y="105000"/>
                                    </p:animScale>
                                  </p:childTnLst>
                                </p:cTn>
                              </p:par>
                              <p:par>
                                <p:cTn id="70" presetID="26" presetClass="emph" presetSubtype="0" fill="hold" grpId="1" nodeType="withEffect">
                                  <p:stCondLst>
                                    <p:cond delay="0"/>
                                  </p:stCondLst>
                                  <p:childTnLst>
                                    <p:animEffect transition="out" filter="fade">
                                      <p:cBhvr>
                                        <p:cTn id="71" dur="500" tmFilter="0, 0; .2, .5; .8, .5; 1, 0"/>
                                        <p:tgtEl>
                                          <p:spTgt spid="19"/>
                                        </p:tgtEl>
                                      </p:cBhvr>
                                    </p:animEffect>
                                    <p:animScale>
                                      <p:cBhvr>
                                        <p:cTn id="72" dur="250" autoRev="1" fill="hold"/>
                                        <p:tgtEl>
                                          <p:spTgt spid="19"/>
                                        </p:tgtEl>
                                      </p:cBhvr>
                                      <p:by x="105000" y="105000"/>
                                    </p:animScale>
                                  </p:childTnLst>
                                </p:cTn>
                              </p:par>
                              <p:par>
                                <p:cTn id="73" presetID="26" presetClass="emph" presetSubtype="0" fill="hold" grpId="1" nodeType="withEffect">
                                  <p:stCondLst>
                                    <p:cond delay="0"/>
                                  </p:stCondLst>
                                  <p:childTnLst>
                                    <p:animEffect transition="out" filter="fade">
                                      <p:cBhvr>
                                        <p:cTn id="74" dur="500" tmFilter="0, 0; .2, .5; .8, .5; 1, 0"/>
                                        <p:tgtEl>
                                          <p:spTgt spid="10"/>
                                        </p:tgtEl>
                                      </p:cBhvr>
                                    </p:animEffect>
                                    <p:animScale>
                                      <p:cBhvr>
                                        <p:cTn id="75" dur="250" autoRev="1" fill="hold"/>
                                        <p:tgtEl>
                                          <p:spTgt spid="10"/>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9" grpId="0"/>
      <p:bldP spid="19" grpId="1"/>
      <p:bldP spid="10" grpId="0"/>
      <p:bldP spid="10" grpId="1"/>
      <p:bldP spid="11" grpId="0"/>
      <p:bldP spid="11" grpId="1"/>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0" name="矩形 9"/>
          <p:cNvSpPr/>
          <p:nvPr/>
        </p:nvSpPr>
        <p:spPr>
          <a:xfrm>
            <a:off x="4511030" y="1805915"/>
            <a:ext cx="6660740" cy="4398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1270670" y="1556792"/>
            <a:ext cx="5544616" cy="4896544"/>
          </a:xfrm>
          <a:prstGeom prst="roundRect">
            <a:avLst>
              <a:gd name="adj" fmla="val 4514"/>
            </a:avLst>
          </a:prstGeom>
          <a:solidFill>
            <a:srgbClr val="C00000"/>
          </a:solidFill>
          <a:ln>
            <a:solidFill>
              <a:srgbClr val="FFFFFF"/>
            </a:solidFill>
          </a:ln>
          <a:effectLst>
            <a:outerShdw blurRad="50800" dist="38100" dir="2700000" algn="tl" rotWithShape="0">
              <a:prstClr val="black">
                <a:alpha val="40000"/>
              </a:prstClr>
            </a:outerShdw>
            <a:reflection blurRad="25400" stA="41000" endPos="14000" dist="381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838622" y="390150"/>
            <a:ext cx="10333148" cy="6480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图片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550" y="140524"/>
            <a:ext cx="1588740" cy="1128236"/>
          </a:xfrm>
          <a:prstGeom prst="rect">
            <a:avLst/>
          </a:prstGeom>
        </p:spPr>
      </p:pic>
      <p:sp>
        <p:nvSpPr>
          <p:cNvPr id="3" name="文本框 2"/>
          <p:cNvSpPr txBox="1"/>
          <p:nvPr/>
        </p:nvSpPr>
        <p:spPr>
          <a:xfrm>
            <a:off x="2062758" y="404664"/>
            <a:ext cx="6264696" cy="584775"/>
          </a:xfrm>
          <a:prstGeom prst="rect">
            <a:avLst/>
          </a:prstGeom>
          <a:noFill/>
        </p:spPr>
        <p:txBody>
          <a:bodyPr wrap="square" rtlCol="0">
            <a:spAutoFit/>
          </a:bodyPr>
          <a:lstStyle/>
          <a:p>
            <a:r>
              <a:rPr lang="zh-CN" altLang="en-US" sz="3200" b="1" spc="600" dirty="0">
                <a:solidFill>
                  <a:schemeClr val="bg1"/>
                </a:solidFill>
                <a:latin typeface="微软雅黑" panose="020B0503020204020204" pitchFamily="34" charset="-122"/>
                <a:ea typeface="微软雅黑" panose="020B0503020204020204" pitchFamily="34" charset="-122"/>
              </a:rPr>
              <a:t>二、抗战</a:t>
            </a:r>
            <a:r>
              <a:rPr lang="zh-CN" altLang="en-US" sz="3200" b="1" spc="600" dirty="0" smtClean="0">
                <a:solidFill>
                  <a:schemeClr val="bg1"/>
                </a:solidFill>
                <a:latin typeface="微软雅黑" panose="020B0503020204020204" pitchFamily="34" charset="-122"/>
                <a:ea typeface="微软雅黑" panose="020B0503020204020204" pitchFamily="34" charset="-122"/>
              </a:rPr>
              <a:t>时期的入党誓词</a:t>
            </a:r>
            <a:endParaRPr lang="zh-CN" altLang="en-US" sz="3200" b="1" spc="600" dirty="0">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6995249" y="2276872"/>
            <a:ext cx="3924493" cy="3416320"/>
          </a:xfrm>
          <a:prstGeom prst="rect">
            <a:avLst/>
          </a:prstGeom>
          <a:noFill/>
        </p:spPr>
        <p:txBody>
          <a:bodyPr vert="horz" wrap="square" rtlCol="0">
            <a:spAutoFit/>
          </a:bodyPr>
          <a:lstStyle/>
          <a:p>
            <a:pPr algn="just">
              <a:lnSpc>
                <a:spcPct val="150000"/>
              </a:lnSpc>
            </a:pPr>
            <a:r>
              <a:rPr lang="zh-CN" altLang="en-US" sz="2400" dirty="0">
                <a:solidFill>
                  <a:schemeClr val="bg1"/>
                </a:solidFill>
                <a:latin typeface="微软雅黑" panose="020B0503020204020204" pitchFamily="34" charset="-122"/>
                <a:ea typeface="微软雅黑" panose="020B0503020204020204" pitchFamily="34" charset="-122"/>
              </a:rPr>
              <a:t>从今天起，誓为党的工作奋斗</a:t>
            </a:r>
            <a:r>
              <a:rPr lang="zh-CN" altLang="en-US" sz="2400" dirty="0" smtClean="0">
                <a:solidFill>
                  <a:schemeClr val="bg1"/>
                </a:solidFill>
                <a:latin typeface="微软雅黑" panose="020B0503020204020204" pitchFamily="34" charset="-122"/>
                <a:ea typeface="微软雅黑" panose="020B0503020204020204" pitchFamily="34" charset="-122"/>
              </a:rPr>
              <a:t>，要</a:t>
            </a:r>
            <a:r>
              <a:rPr lang="zh-CN" altLang="en-US" sz="2400" dirty="0">
                <a:solidFill>
                  <a:schemeClr val="bg1"/>
                </a:solidFill>
                <a:latin typeface="微软雅黑" panose="020B0503020204020204" pitchFamily="34" charset="-122"/>
                <a:ea typeface="微软雅黑" panose="020B0503020204020204" pitchFamily="34" charset="-122"/>
              </a:rPr>
              <a:t>做到：</a:t>
            </a:r>
          </a:p>
          <a:p>
            <a:pPr algn="just">
              <a:lnSpc>
                <a:spcPct val="150000"/>
              </a:lnSpc>
            </a:pPr>
            <a:r>
              <a:rPr lang="zh-CN" altLang="en-US" sz="2400" b="1" dirty="0">
                <a:solidFill>
                  <a:schemeClr val="bg1"/>
                </a:solidFill>
                <a:latin typeface="微软雅黑" panose="020B0503020204020204" pitchFamily="34" charset="-122"/>
                <a:ea typeface="微软雅黑" panose="020B0503020204020204" pitchFamily="34" charset="-122"/>
              </a:rPr>
              <a:t>第一，热心工作；</a:t>
            </a:r>
          </a:p>
          <a:p>
            <a:pPr algn="just">
              <a:lnSpc>
                <a:spcPct val="150000"/>
              </a:lnSpc>
            </a:pPr>
            <a:r>
              <a:rPr lang="zh-CN" altLang="en-US" sz="2400" b="1" dirty="0">
                <a:solidFill>
                  <a:schemeClr val="bg1"/>
                </a:solidFill>
                <a:latin typeface="微软雅黑" panose="020B0503020204020204" pitchFamily="34" charset="-122"/>
                <a:ea typeface="微软雅黑" panose="020B0503020204020204" pitchFamily="34" charset="-122"/>
              </a:rPr>
              <a:t>第二，积极生产；</a:t>
            </a:r>
          </a:p>
          <a:p>
            <a:pPr algn="just">
              <a:lnSpc>
                <a:spcPct val="150000"/>
              </a:lnSpc>
            </a:pPr>
            <a:r>
              <a:rPr lang="zh-CN" altLang="en-US" sz="2400" b="1" dirty="0">
                <a:solidFill>
                  <a:schemeClr val="bg1"/>
                </a:solidFill>
                <a:latin typeface="微软雅黑" panose="020B0503020204020204" pitchFamily="34" charset="-122"/>
                <a:ea typeface="微软雅黑" panose="020B0503020204020204" pitchFamily="34" charset="-122"/>
              </a:rPr>
              <a:t>第三，主持公道；</a:t>
            </a:r>
          </a:p>
          <a:p>
            <a:pPr algn="just">
              <a:lnSpc>
                <a:spcPct val="150000"/>
              </a:lnSpc>
            </a:pPr>
            <a:r>
              <a:rPr lang="zh-CN" altLang="en-US" sz="2400" b="1" dirty="0">
                <a:solidFill>
                  <a:schemeClr val="bg1"/>
                </a:solidFill>
                <a:latin typeface="微软雅黑" panose="020B0503020204020204" pitchFamily="34" charset="-122"/>
                <a:ea typeface="微软雅黑" panose="020B0503020204020204" pitchFamily="34" charset="-122"/>
              </a:rPr>
              <a:t>第四，努力学习。</a:t>
            </a:r>
          </a:p>
        </p:txBody>
      </p:sp>
      <p:pic>
        <p:nvPicPr>
          <p:cNvPr id="11" name="图片 10"/>
          <p:cNvPicPr>
            <a:picLocks/>
          </p:cNvPicPr>
          <p:nvPr/>
        </p:nvPicPr>
        <p:blipFill rotWithShape="1">
          <a:blip r:embed="rId5">
            <a:extLst>
              <a:ext uri="{28A0092B-C50C-407E-A947-70E740481C1C}">
                <a14:useLocalDpi xmlns:a14="http://schemas.microsoft.com/office/drawing/2010/main" val="0"/>
              </a:ext>
            </a:extLst>
          </a:blip>
          <a:srcRect l="8831" r="25774"/>
          <a:stretch/>
        </p:blipFill>
        <p:spPr>
          <a:xfrm>
            <a:off x="1440000" y="1728000"/>
            <a:ext cx="5274587" cy="4560768"/>
          </a:xfrm>
          <a:prstGeom prst="rect">
            <a:avLst/>
          </a:prstGeom>
        </p:spPr>
      </p:pic>
      <p:sp>
        <p:nvSpPr>
          <p:cNvPr id="13" name="文本框 12"/>
          <p:cNvSpPr txBox="1"/>
          <p:nvPr/>
        </p:nvSpPr>
        <p:spPr>
          <a:xfrm>
            <a:off x="1486694" y="5775647"/>
            <a:ext cx="3300904" cy="461665"/>
          </a:xfrm>
          <a:prstGeom prst="rect">
            <a:avLst/>
          </a:prstGeom>
          <a:noFill/>
        </p:spPr>
        <p:txBody>
          <a:bodyPr wrap="none" rtlCol="0">
            <a:spAutoFit/>
          </a:bodyPr>
          <a:lstStyle/>
          <a:p>
            <a:r>
              <a:rPr lang="zh-CN" altLang="en-US" sz="2400" b="1" spc="300" dirty="0">
                <a:ln>
                  <a:solidFill>
                    <a:schemeClr val="bg1"/>
                  </a:solidFill>
                </a:ln>
                <a:solidFill>
                  <a:srgbClr val="C00000"/>
                </a:solidFill>
                <a:latin typeface="微软雅黑" panose="020B0503020204020204" pitchFamily="34" charset="-122"/>
                <a:ea typeface="微软雅黑" panose="020B0503020204020204" pitchFamily="34" charset="-122"/>
              </a:rPr>
              <a:t>抗战时期的中国农村</a:t>
            </a:r>
          </a:p>
        </p:txBody>
      </p:sp>
    </p:spTree>
    <p:extLst>
      <p:ext uri="{BB962C8B-B14F-4D97-AF65-F5344CB8AC3E}">
        <p14:creationId xmlns:p14="http://schemas.microsoft.com/office/powerpoint/2010/main" val="46158334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iterate type="wd">
                                    <p:tmPct val="10000"/>
                                  </p:iterate>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anim calcmode="lin" valueType="num">
                                      <p:cBhvr>
                                        <p:cTn id="19" dur="500" fill="hold"/>
                                        <p:tgtEl>
                                          <p:spTgt spid="3"/>
                                        </p:tgtEl>
                                        <p:attrNameLst>
                                          <p:attrName>ppt_x</p:attrName>
                                        </p:attrNameLst>
                                      </p:cBhvr>
                                      <p:tavLst>
                                        <p:tav tm="0">
                                          <p:val>
                                            <p:strVal val="#ppt_x"/>
                                          </p:val>
                                        </p:tav>
                                        <p:tav tm="100000">
                                          <p:val>
                                            <p:strVal val="#ppt_x"/>
                                          </p:val>
                                        </p:tav>
                                      </p:tavLst>
                                    </p:anim>
                                    <p:anim calcmode="lin" valueType="num">
                                      <p:cBhvr>
                                        <p:cTn id="20"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strips(downLeft)">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1000"/>
                                        <p:tgtEl>
                                          <p:spTgt spid="13"/>
                                        </p:tgtEl>
                                      </p:cBhvr>
                                    </p:animEffect>
                                    <p:anim calcmode="lin" valueType="num">
                                      <p:cBhvr>
                                        <p:cTn id="41" dur="1000" fill="hold"/>
                                        <p:tgtEl>
                                          <p:spTgt spid="13"/>
                                        </p:tgtEl>
                                        <p:attrNameLst>
                                          <p:attrName>ppt_x</p:attrName>
                                        </p:attrNameLst>
                                      </p:cBhvr>
                                      <p:tavLst>
                                        <p:tav tm="0">
                                          <p:val>
                                            <p:strVal val="#ppt_x"/>
                                          </p:val>
                                        </p:tav>
                                        <p:tav tm="100000">
                                          <p:val>
                                            <p:strVal val="#ppt_x"/>
                                          </p:val>
                                        </p:tav>
                                      </p:tavLst>
                                    </p:anim>
                                    <p:anim calcmode="lin" valueType="num">
                                      <p:cBhvr>
                                        <p:cTn id="4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6"/>
                                        </p:tgtEl>
                                        <p:attrNameLst>
                                          <p:attrName>style.visibility</p:attrName>
                                        </p:attrNameLst>
                                      </p:cBhvr>
                                      <p:to>
                                        <p:strVal val="visible"/>
                                      </p:to>
                                    </p:set>
                                    <p:animEffect transition="in" filter="fade">
                                      <p:cBhvr>
                                        <p:cTn id="47" dur="1000"/>
                                        <p:tgtEl>
                                          <p:spTgt spid="6"/>
                                        </p:tgtEl>
                                      </p:cBhvr>
                                    </p:animEffect>
                                    <p:anim calcmode="lin" valueType="num">
                                      <p:cBhvr>
                                        <p:cTn id="48" dur="1000" fill="hold"/>
                                        <p:tgtEl>
                                          <p:spTgt spid="6"/>
                                        </p:tgtEl>
                                        <p:attrNameLst>
                                          <p:attrName>ppt_x</p:attrName>
                                        </p:attrNameLst>
                                      </p:cBhvr>
                                      <p:tavLst>
                                        <p:tav tm="0">
                                          <p:val>
                                            <p:strVal val="#ppt_x"/>
                                          </p:val>
                                        </p:tav>
                                        <p:tav tm="100000">
                                          <p:val>
                                            <p:strVal val="#ppt_x"/>
                                          </p:val>
                                        </p:tav>
                                      </p:tavLst>
                                    </p:anim>
                                    <p:anim calcmode="lin" valueType="num">
                                      <p:cBhvr>
                                        <p:cTn id="4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2" grpId="0" animBg="1"/>
      <p:bldP spid="3" grpId="0"/>
      <p:bldP spid="6"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圆角矩形 5"/>
          <p:cNvSpPr/>
          <p:nvPr/>
        </p:nvSpPr>
        <p:spPr>
          <a:xfrm>
            <a:off x="478582" y="1412776"/>
            <a:ext cx="10693188" cy="5040560"/>
          </a:xfrm>
          <a:prstGeom prst="roundRect">
            <a:avLst>
              <a:gd name="adj" fmla="val 7741"/>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1"/>
          <p:cNvSpPr/>
          <p:nvPr/>
        </p:nvSpPr>
        <p:spPr>
          <a:xfrm>
            <a:off x="838622" y="390150"/>
            <a:ext cx="10333148" cy="6480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图片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550" y="140524"/>
            <a:ext cx="1588740" cy="1128236"/>
          </a:xfrm>
          <a:prstGeom prst="rect">
            <a:avLst/>
          </a:prstGeom>
        </p:spPr>
      </p:pic>
      <p:sp>
        <p:nvSpPr>
          <p:cNvPr id="3" name="文本框 2"/>
          <p:cNvSpPr txBox="1"/>
          <p:nvPr/>
        </p:nvSpPr>
        <p:spPr>
          <a:xfrm>
            <a:off x="2062758" y="404664"/>
            <a:ext cx="5545108" cy="584775"/>
          </a:xfrm>
          <a:prstGeom prst="rect">
            <a:avLst/>
          </a:prstGeom>
          <a:noFill/>
        </p:spPr>
        <p:txBody>
          <a:bodyPr wrap="none" rtlCol="0">
            <a:spAutoFit/>
          </a:bodyPr>
          <a:lstStyle/>
          <a:p>
            <a:r>
              <a:rPr lang="zh-CN" altLang="en-US" sz="3200" b="1" spc="600" dirty="0">
                <a:solidFill>
                  <a:schemeClr val="bg1"/>
                </a:solidFill>
                <a:latin typeface="微软雅黑" panose="020B0503020204020204" pitchFamily="34" charset="-122"/>
                <a:ea typeface="微软雅黑" panose="020B0503020204020204" pitchFamily="34" charset="-122"/>
              </a:rPr>
              <a:t>二、抗战时期的入党誓词</a:t>
            </a:r>
          </a:p>
        </p:txBody>
      </p:sp>
      <p:sp>
        <p:nvSpPr>
          <p:cNvPr id="5" name="文本框 4"/>
          <p:cNvSpPr txBox="1"/>
          <p:nvPr/>
        </p:nvSpPr>
        <p:spPr>
          <a:xfrm>
            <a:off x="1583598" y="2996952"/>
            <a:ext cx="8904096" cy="1113766"/>
          </a:xfrm>
          <a:prstGeom prst="rect">
            <a:avLst/>
          </a:prstGeom>
          <a:noFill/>
        </p:spPr>
        <p:txBody>
          <a:bodyPr wrap="square" rtlCol="0">
            <a:spAutoFit/>
          </a:bodyPr>
          <a:lstStyle/>
          <a:p>
            <a:pPr algn="just">
              <a:lnSpc>
                <a:spcPct val="150000"/>
              </a:lnSpc>
            </a:pPr>
            <a:r>
              <a:rPr lang="zh-CN" altLang="en-US" sz="2400" dirty="0">
                <a:latin typeface="黑体" charset="0"/>
                <a:ea typeface="黑体" charset="0"/>
                <a:sym typeface="+mn-ea"/>
              </a:rPr>
              <a:t>抗战时期随着党的政治影响的扩大和威信的提高，工人阶级和人民大众对于党员的期望越来越高，所以强调“</a:t>
            </a:r>
            <a:r>
              <a:rPr lang="zh-CN" altLang="en-US" sz="2400" b="1" dirty="0">
                <a:solidFill>
                  <a:srgbClr val="C00000"/>
                </a:solidFill>
                <a:latin typeface="黑体" charset="0"/>
                <a:ea typeface="黑体" charset="0"/>
                <a:sym typeface="+mn-ea"/>
              </a:rPr>
              <a:t>要作群众的模范</a:t>
            </a:r>
            <a:r>
              <a:rPr lang="zh-CN" altLang="en-US" sz="2400" dirty="0">
                <a:latin typeface="黑体" charset="0"/>
                <a:ea typeface="黑体" charset="0"/>
                <a:sym typeface="+mn-ea"/>
              </a:rPr>
              <a:t>”。</a:t>
            </a:r>
            <a:endParaRPr lang="en-US" altLang="zh-CN" sz="2400" dirty="0">
              <a:latin typeface="黑体" charset="0"/>
              <a:ea typeface="黑体" charset="0"/>
              <a:sym typeface="+mn-ea"/>
            </a:endParaRPr>
          </a:p>
        </p:txBody>
      </p:sp>
      <p:sp>
        <p:nvSpPr>
          <p:cNvPr id="20" name="文本框 19"/>
          <p:cNvSpPr txBox="1"/>
          <p:nvPr/>
        </p:nvSpPr>
        <p:spPr>
          <a:xfrm>
            <a:off x="1583598" y="4425532"/>
            <a:ext cx="8904096" cy="1667764"/>
          </a:xfrm>
          <a:prstGeom prst="rect">
            <a:avLst/>
          </a:prstGeom>
          <a:noFill/>
        </p:spPr>
        <p:txBody>
          <a:bodyPr wrap="square" rtlCol="0">
            <a:spAutoFit/>
          </a:bodyPr>
          <a:lstStyle/>
          <a:p>
            <a:pPr algn="just">
              <a:lnSpc>
                <a:spcPct val="150000"/>
              </a:lnSpc>
            </a:pPr>
            <a:r>
              <a:rPr lang="zh-CN" altLang="en-US" sz="2400" dirty="0">
                <a:latin typeface="黑体" charset="0"/>
                <a:ea typeface="黑体" charset="0"/>
                <a:sym typeface="+mn-ea"/>
              </a:rPr>
              <a:t>抗日战争是一场艰苦的持久战，党在领导抗战的过程中势必会遇到各种各样的困难，因此要求党员坚定革命信念，对抗战取得最终胜利充满信心，</a:t>
            </a:r>
            <a:r>
              <a:rPr lang="zh-CN" altLang="en-US" sz="2400" b="1" dirty="0">
                <a:solidFill>
                  <a:srgbClr val="C00000"/>
                </a:solidFill>
                <a:latin typeface="黑体" charset="0"/>
                <a:ea typeface="黑体" charset="0"/>
                <a:sym typeface="+mn-ea"/>
              </a:rPr>
              <a:t>对党的前途充满信心</a:t>
            </a:r>
            <a:r>
              <a:rPr lang="zh-CN" altLang="en-US" sz="2400" dirty="0">
                <a:latin typeface="黑体" charset="0"/>
                <a:ea typeface="黑体" charset="0"/>
                <a:sym typeface="+mn-ea"/>
              </a:rPr>
              <a:t>。</a:t>
            </a:r>
            <a:endParaRPr lang="en-US" altLang="zh-CN" sz="2400" dirty="0">
              <a:latin typeface="黑体" charset="0"/>
              <a:ea typeface="黑体" charset="0"/>
              <a:sym typeface="+mn-ea"/>
            </a:endParaRPr>
          </a:p>
        </p:txBody>
      </p:sp>
      <p:sp>
        <p:nvSpPr>
          <p:cNvPr id="13" name="五边形 12"/>
          <p:cNvSpPr/>
          <p:nvPr/>
        </p:nvSpPr>
        <p:spPr>
          <a:xfrm>
            <a:off x="910630" y="2050394"/>
            <a:ext cx="695692" cy="461666"/>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583598" y="1988840"/>
            <a:ext cx="1127232" cy="584775"/>
          </a:xfrm>
          <a:prstGeom prst="rect">
            <a:avLst/>
          </a:prstGeom>
          <a:noFill/>
        </p:spPr>
        <p:txBody>
          <a:bodyPr wrap="none" rtlCol="0">
            <a:spAutoFit/>
          </a:bodyPr>
          <a:lstStyle/>
          <a:p>
            <a:r>
              <a:rPr lang="zh-CN" altLang="en-US" sz="3200" b="1" dirty="0" smtClean="0">
                <a:solidFill>
                  <a:srgbClr val="C00000"/>
                </a:solidFill>
                <a:latin typeface="微软雅黑" panose="020B0503020204020204" pitchFamily="34" charset="-122"/>
                <a:ea typeface="微软雅黑" panose="020B0503020204020204" pitchFamily="34" charset="-122"/>
              </a:rPr>
              <a:t>核 心</a:t>
            </a:r>
          </a:p>
        </p:txBody>
      </p:sp>
      <p:sp>
        <p:nvSpPr>
          <p:cNvPr id="21" name="五边形 20"/>
          <p:cNvSpPr/>
          <p:nvPr/>
        </p:nvSpPr>
        <p:spPr>
          <a:xfrm flipH="1">
            <a:off x="2698088" y="2050394"/>
            <a:ext cx="6005674" cy="461666"/>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286894" y="2050395"/>
            <a:ext cx="5416868" cy="461665"/>
          </a:xfrm>
          <a:prstGeom prst="rect">
            <a:avLst/>
          </a:prstGeom>
          <a:noFill/>
        </p:spPr>
        <p:txBody>
          <a:bodyPr wrap="non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“要作群众的模范”和“对党有信心”</a:t>
            </a:r>
          </a:p>
        </p:txBody>
      </p:sp>
    </p:spTree>
    <p:extLst>
      <p:ext uri="{BB962C8B-B14F-4D97-AF65-F5344CB8AC3E}">
        <p14:creationId xmlns:p14="http://schemas.microsoft.com/office/powerpoint/2010/main" val="371041351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iterate type="wd">
                                    <p:tmPct val="10000"/>
                                  </p:iterate>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anim calcmode="lin" valueType="num">
                                      <p:cBhvr>
                                        <p:cTn id="19" dur="500" fill="hold"/>
                                        <p:tgtEl>
                                          <p:spTgt spid="3"/>
                                        </p:tgtEl>
                                        <p:attrNameLst>
                                          <p:attrName>ppt_x</p:attrName>
                                        </p:attrNameLst>
                                      </p:cBhvr>
                                      <p:tavLst>
                                        <p:tav tm="0">
                                          <p:val>
                                            <p:strVal val="#ppt_x"/>
                                          </p:val>
                                        </p:tav>
                                        <p:tav tm="100000">
                                          <p:val>
                                            <p:strVal val="#ppt_x"/>
                                          </p:val>
                                        </p:tav>
                                      </p:tavLst>
                                    </p:anim>
                                    <p:anim calcmode="lin" valueType="num">
                                      <p:cBhvr>
                                        <p:cTn id="20"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2" fill="hold" grpId="0" nodeType="click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right)">
                                      <p:cBhvr>
                                        <p:cTn id="34" dur="500"/>
                                        <p:tgtEl>
                                          <p:spTgt spid="21"/>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barn(inVertical)">
                                      <p:cBhvr>
                                        <p:cTn id="39" dur="500"/>
                                        <p:tgtEl>
                                          <p:spTgt spid="4"/>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ppt_x"/>
                                          </p:val>
                                        </p:tav>
                                        <p:tav tm="100000">
                                          <p:val>
                                            <p:strVal val="#ppt_x"/>
                                          </p:val>
                                        </p:tav>
                                      </p:tavLst>
                                    </p:anim>
                                    <p:anim calcmode="lin" valueType="num">
                                      <p:cBhvr additive="base">
                                        <p:cTn id="4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5"/>
                                        </p:tgtEl>
                                        <p:attrNameLst>
                                          <p:attrName>style.visibility</p:attrName>
                                        </p:attrNameLst>
                                      </p:cBhvr>
                                      <p:to>
                                        <p:strVal val="visible"/>
                                      </p:to>
                                    </p:set>
                                    <p:anim calcmode="lin" valueType="num">
                                      <p:cBhvr additive="base">
                                        <p:cTn id="50" dur="500" fill="hold"/>
                                        <p:tgtEl>
                                          <p:spTgt spid="5"/>
                                        </p:tgtEl>
                                        <p:attrNameLst>
                                          <p:attrName>ppt_x</p:attrName>
                                        </p:attrNameLst>
                                      </p:cBhvr>
                                      <p:tavLst>
                                        <p:tav tm="0">
                                          <p:val>
                                            <p:strVal val="#ppt_x"/>
                                          </p:val>
                                        </p:tav>
                                        <p:tav tm="100000">
                                          <p:val>
                                            <p:strVal val="#ppt_x"/>
                                          </p:val>
                                        </p:tav>
                                      </p:tavLst>
                                    </p:anim>
                                    <p:anim calcmode="lin" valueType="num">
                                      <p:cBhvr additive="base">
                                        <p:cTn id="5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20"/>
                                        </p:tgtEl>
                                        <p:attrNameLst>
                                          <p:attrName>style.visibility</p:attrName>
                                        </p:attrNameLst>
                                      </p:cBhvr>
                                      <p:to>
                                        <p:strVal val="visible"/>
                                      </p:to>
                                    </p:set>
                                    <p:anim calcmode="lin" valueType="num">
                                      <p:cBhvr additive="base">
                                        <p:cTn id="56" dur="500" fill="hold"/>
                                        <p:tgtEl>
                                          <p:spTgt spid="20"/>
                                        </p:tgtEl>
                                        <p:attrNameLst>
                                          <p:attrName>ppt_x</p:attrName>
                                        </p:attrNameLst>
                                      </p:cBhvr>
                                      <p:tavLst>
                                        <p:tav tm="0">
                                          <p:val>
                                            <p:strVal val="#ppt_x"/>
                                          </p:val>
                                        </p:tav>
                                        <p:tav tm="100000">
                                          <p:val>
                                            <p:strVal val="#ppt_x"/>
                                          </p:val>
                                        </p:tav>
                                      </p:tavLst>
                                    </p:anim>
                                    <p:anim calcmode="lin" valueType="num">
                                      <p:cBhvr additive="base">
                                        <p:cTn id="57"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P spid="3" grpId="0"/>
      <p:bldP spid="5" grpId="0"/>
      <p:bldP spid="20" grpId="0"/>
      <p:bldP spid="13" grpId="0" animBg="1"/>
      <p:bldP spid="4" grpId="0"/>
      <p:bldP spid="21" grpId="0" animBg="1"/>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838622" y="390150"/>
            <a:ext cx="10333148" cy="6480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图片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550" y="140524"/>
            <a:ext cx="1588740" cy="1128236"/>
          </a:xfrm>
          <a:prstGeom prst="rect">
            <a:avLst/>
          </a:prstGeom>
        </p:spPr>
      </p:pic>
      <p:sp>
        <p:nvSpPr>
          <p:cNvPr id="3" name="文本框 2"/>
          <p:cNvSpPr txBox="1"/>
          <p:nvPr/>
        </p:nvSpPr>
        <p:spPr>
          <a:xfrm>
            <a:off x="2062758" y="404664"/>
            <a:ext cx="7200800" cy="584775"/>
          </a:xfrm>
          <a:prstGeom prst="rect">
            <a:avLst/>
          </a:prstGeom>
          <a:noFill/>
        </p:spPr>
        <p:txBody>
          <a:bodyPr wrap="square" rtlCol="0">
            <a:spAutoFit/>
          </a:bodyPr>
          <a:lstStyle/>
          <a:p>
            <a:r>
              <a:rPr lang="zh-CN" altLang="en-US" sz="3200" b="1" spc="600" dirty="0">
                <a:solidFill>
                  <a:schemeClr val="bg1"/>
                </a:solidFill>
                <a:latin typeface="微软雅黑" panose="020B0503020204020204" pitchFamily="34" charset="-122"/>
                <a:ea typeface="微软雅黑" panose="020B0503020204020204" pitchFamily="34" charset="-122"/>
              </a:rPr>
              <a:t>三、解放战争</a:t>
            </a:r>
            <a:r>
              <a:rPr lang="zh-CN" altLang="en-US" sz="3200" b="1" spc="600" dirty="0" smtClean="0">
                <a:solidFill>
                  <a:schemeClr val="bg1"/>
                </a:solidFill>
                <a:latin typeface="微软雅黑" panose="020B0503020204020204" pitchFamily="34" charset="-122"/>
                <a:ea typeface="微软雅黑" panose="020B0503020204020204" pitchFamily="34" charset="-122"/>
              </a:rPr>
              <a:t>时期的入党誓词</a:t>
            </a:r>
            <a:endParaRPr lang="zh-CN" altLang="en-US" sz="3200" b="1" spc="600"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4511030" y="1805915"/>
            <a:ext cx="6660740" cy="4398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1270670" y="1556792"/>
            <a:ext cx="3600400" cy="4896544"/>
          </a:xfrm>
          <a:prstGeom prst="roundRect">
            <a:avLst>
              <a:gd name="adj" fmla="val 6589"/>
            </a:avLst>
          </a:prstGeom>
          <a:solidFill>
            <a:srgbClr val="C00000"/>
          </a:solidFill>
          <a:ln>
            <a:solidFill>
              <a:srgbClr val="FFFFFF"/>
            </a:solidFill>
          </a:ln>
          <a:effectLst>
            <a:outerShdw blurRad="50800" dist="38100" dir="2700000" algn="tl" rotWithShape="0">
              <a:prstClr val="black">
                <a:alpha val="40000"/>
              </a:prstClr>
            </a:outerShdw>
            <a:reflection blurRad="25400" stA="41000" endPos="14000" dist="381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5303118" y="1988840"/>
            <a:ext cx="5544616" cy="3970318"/>
          </a:xfrm>
          <a:prstGeom prst="rect">
            <a:avLst/>
          </a:prstGeom>
          <a:noFill/>
        </p:spPr>
        <p:txBody>
          <a:bodyPr vert="horz" wrap="square" rtlCol="0">
            <a:spAutoFit/>
          </a:bodyPr>
          <a:lstStyle/>
          <a:p>
            <a:pPr algn="just">
              <a:lnSpc>
                <a:spcPct val="150000"/>
              </a:lnSpc>
            </a:pPr>
            <a:r>
              <a:rPr lang="zh-CN" altLang="en-US" sz="2400" dirty="0" smtClean="0">
                <a:solidFill>
                  <a:schemeClr val="bg1"/>
                </a:solidFill>
                <a:latin typeface="微软雅黑" panose="020B0503020204020204" pitchFamily="34" charset="-122"/>
                <a:ea typeface="微软雅黑" panose="020B0503020204020204" pitchFamily="34" charset="-122"/>
              </a:rPr>
              <a:t>       我</a:t>
            </a:r>
            <a:r>
              <a:rPr lang="zh-CN" altLang="en-US" sz="2400" dirty="0">
                <a:solidFill>
                  <a:schemeClr val="bg1"/>
                </a:solidFill>
                <a:latin typeface="微软雅黑" panose="020B0503020204020204" pitchFamily="34" charset="-122"/>
                <a:ea typeface="微软雅黑" panose="020B0503020204020204" pitchFamily="34" charset="-122"/>
              </a:rPr>
              <a:t>决心加入中国共产党，诚心诚意为工农劳苦群众服务，为新民主主义和共产主义事业干到底，自入党以后，努力工作，实事求是，服从组织，牺牲个人，执行命令，遵守纪律，保守秘密，永不叛党，如有违背，愿受党纪严厉制裁，谨此宣誓。</a:t>
            </a:r>
          </a:p>
        </p:txBody>
      </p:sp>
      <p:pic>
        <p:nvPicPr>
          <p:cNvPr id="18" name="图片 17"/>
          <p:cNvPicPr>
            <a:picLocks/>
          </p:cNvPicPr>
          <p:nvPr/>
        </p:nvPicPr>
        <p:blipFill>
          <a:blip r:embed="rId5">
            <a:extLst>
              <a:ext uri="{28A0092B-C50C-407E-A947-70E740481C1C}">
                <a14:useLocalDpi xmlns:a14="http://schemas.microsoft.com/office/drawing/2010/main" val="0"/>
              </a:ext>
            </a:extLst>
          </a:blip>
          <a:stretch>
            <a:fillRect/>
          </a:stretch>
        </p:blipFill>
        <p:spPr>
          <a:xfrm>
            <a:off x="1513819" y="1728031"/>
            <a:ext cx="3121161" cy="4564800"/>
          </a:xfrm>
          <a:prstGeom prst="rect">
            <a:avLst/>
          </a:prstGeom>
        </p:spPr>
      </p:pic>
      <p:sp>
        <p:nvSpPr>
          <p:cNvPr id="19" name="文本框 18"/>
          <p:cNvSpPr txBox="1"/>
          <p:nvPr/>
        </p:nvSpPr>
        <p:spPr>
          <a:xfrm>
            <a:off x="1486694" y="5498648"/>
            <a:ext cx="3172663" cy="738664"/>
          </a:xfrm>
          <a:prstGeom prst="rect">
            <a:avLst/>
          </a:prstGeom>
          <a:noFill/>
        </p:spPr>
        <p:txBody>
          <a:bodyPr wrap="none" rtlCol="0">
            <a:spAutoFit/>
          </a:bodyPr>
          <a:lstStyle/>
          <a:p>
            <a:r>
              <a:rPr lang="en-US" altLang="zh-CN" sz="2400" b="1" spc="300" dirty="0">
                <a:ln>
                  <a:solidFill>
                    <a:schemeClr val="bg1"/>
                  </a:solidFill>
                </a:ln>
                <a:solidFill>
                  <a:srgbClr val="C00000"/>
                </a:solidFill>
                <a:latin typeface="微软雅黑" panose="020B0503020204020204" pitchFamily="34" charset="-122"/>
                <a:ea typeface="微软雅黑" panose="020B0503020204020204" pitchFamily="34" charset="-122"/>
              </a:rPr>
              <a:t>1926</a:t>
            </a:r>
            <a:r>
              <a:rPr lang="zh-CN" altLang="en-US" sz="2400" b="1" spc="300" dirty="0">
                <a:ln>
                  <a:solidFill>
                    <a:schemeClr val="bg1"/>
                  </a:solidFill>
                </a:ln>
                <a:solidFill>
                  <a:srgbClr val="C00000"/>
                </a:solidFill>
                <a:latin typeface="微软雅黑" panose="020B0503020204020204" pitchFamily="34" charset="-122"/>
                <a:ea typeface="微软雅黑" panose="020B0503020204020204" pitchFamily="34" charset="-122"/>
              </a:rPr>
              <a:t>年毛泽东主办</a:t>
            </a:r>
          </a:p>
          <a:p>
            <a:r>
              <a:rPr lang="zh-CN" altLang="en-US" b="1" dirty="0">
                <a:ln>
                  <a:solidFill>
                    <a:schemeClr val="bg1"/>
                  </a:solidFill>
                </a:ln>
                <a:solidFill>
                  <a:srgbClr val="C00000"/>
                </a:solidFill>
                <a:latin typeface="微软雅黑" panose="020B0503020204020204" pitchFamily="34" charset="-122"/>
                <a:ea typeface="微软雅黑" panose="020B0503020204020204" pitchFamily="34" charset="-122"/>
              </a:rPr>
              <a:t>第六届广州农民</a:t>
            </a:r>
            <a:r>
              <a:rPr lang="zh-CN" altLang="en-US" b="1" dirty="0" smtClean="0">
                <a:ln>
                  <a:solidFill>
                    <a:schemeClr val="bg1"/>
                  </a:solidFill>
                </a:ln>
                <a:solidFill>
                  <a:srgbClr val="C00000"/>
                </a:solidFill>
                <a:latin typeface="微软雅黑" panose="020B0503020204020204" pitchFamily="34" charset="-122"/>
                <a:ea typeface="微软雅黑" panose="020B0503020204020204" pitchFamily="34" charset="-122"/>
              </a:rPr>
              <a:t>运动讲习</a:t>
            </a:r>
            <a:r>
              <a:rPr lang="zh-CN" altLang="en-US" b="1" dirty="0">
                <a:ln>
                  <a:solidFill>
                    <a:schemeClr val="bg1"/>
                  </a:solidFill>
                </a:ln>
                <a:solidFill>
                  <a:srgbClr val="C00000"/>
                </a:solidFill>
                <a:latin typeface="微软雅黑" panose="020B0503020204020204" pitchFamily="34" charset="-122"/>
                <a:ea typeface="微软雅黑" panose="020B0503020204020204" pitchFamily="34" charset="-122"/>
              </a:rPr>
              <a:t>所</a:t>
            </a:r>
          </a:p>
        </p:txBody>
      </p:sp>
    </p:spTree>
    <p:extLst>
      <p:ext uri="{BB962C8B-B14F-4D97-AF65-F5344CB8AC3E}">
        <p14:creationId xmlns:p14="http://schemas.microsoft.com/office/powerpoint/2010/main" val="215764954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iterate type="wd">
                                    <p:tmPct val="10000"/>
                                  </p:iterate>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anim calcmode="lin" valueType="num">
                                      <p:cBhvr>
                                        <p:cTn id="19" dur="500" fill="hold"/>
                                        <p:tgtEl>
                                          <p:spTgt spid="3"/>
                                        </p:tgtEl>
                                        <p:attrNameLst>
                                          <p:attrName>ppt_x</p:attrName>
                                        </p:attrNameLst>
                                      </p:cBhvr>
                                      <p:tavLst>
                                        <p:tav tm="0">
                                          <p:val>
                                            <p:strVal val="#ppt_x"/>
                                          </p:val>
                                        </p:tav>
                                        <p:tav tm="100000">
                                          <p:val>
                                            <p:strVal val="#ppt_x"/>
                                          </p:val>
                                        </p:tav>
                                      </p:tavLst>
                                    </p:anim>
                                    <p:anim calcmode="lin" valueType="num">
                                      <p:cBhvr>
                                        <p:cTn id="20"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strips(downLeft)">
                                      <p:cBhvr>
                                        <p:cTn id="30" dur="500"/>
                                        <p:tgtEl>
                                          <p:spTgt spid="18"/>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500"/>
                                        <p:tgtEl>
                                          <p:spTgt spid="13"/>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9"/>
                                        </p:tgtEl>
                                        <p:attrNameLst>
                                          <p:attrName>style.visibility</p:attrName>
                                        </p:attrNameLst>
                                      </p:cBhvr>
                                      <p:to>
                                        <p:strVal val="visible"/>
                                      </p:to>
                                    </p:set>
                                    <p:animEffect transition="in" filter="fade">
                                      <p:cBhvr>
                                        <p:cTn id="40" dur="1000"/>
                                        <p:tgtEl>
                                          <p:spTgt spid="19"/>
                                        </p:tgtEl>
                                      </p:cBhvr>
                                    </p:animEffect>
                                    <p:anim calcmode="lin" valueType="num">
                                      <p:cBhvr>
                                        <p:cTn id="41" dur="1000" fill="hold"/>
                                        <p:tgtEl>
                                          <p:spTgt spid="19"/>
                                        </p:tgtEl>
                                        <p:attrNameLst>
                                          <p:attrName>ppt_x</p:attrName>
                                        </p:attrNameLst>
                                      </p:cBhvr>
                                      <p:tavLst>
                                        <p:tav tm="0">
                                          <p:val>
                                            <p:strVal val="#ppt_x"/>
                                          </p:val>
                                        </p:tav>
                                        <p:tav tm="100000">
                                          <p:val>
                                            <p:strVal val="#ppt_x"/>
                                          </p:val>
                                        </p:tav>
                                      </p:tavLst>
                                    </p:anim>
                                    <p:anim calcmode="lin" valueType="num">
                                      <p:cBhvr>
                                        <p:cTn id="42"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1000"/>
                                        <p:tgtEl>
                                          <p:spTgt spid="16"/>
                                        </p:tgtEl>
                                      </p:cBhvr>
                                    </p:animEffect>
                                    <p:anim calcmode="lin" valueType="num">
                                      <p:cBhvr>
                                        <p:cTn id="48" dur="1000" fill="hold"/>
                                        <p:tgtEl>
                                          <p:spTgt spid="16"/>
                                        </p:tgtEl>
                                        <p:attrNameLst>
                                          <p:attrName>ppt_x</p:attrName>
                                        </p:attrNameLst>
                                      </p:cBhvr>
                                      <p:tavLst>
                                        <p:tav tm="0">
                                          <p:val>
                                            <p:strVal val="#ppt_x"/>
                                          </p:val>
                                        </p:tav>
                                        <p:tav tm="100000">
                                          <p:val>
                                            <p:strVal val="#ppt_x"/>
                                          </p:val>
                                        </p:tav>
                                      </p:tavLst>
                                    </p:anim>
                                    <p:anim calcmode="lin" valueType="num">
                                      <p:cBhvr>
                                        <p:cTn id="49"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13" grpId="0" animBg="1"/>
      <p:bldP spid="14" grpId="0" animBg="1"/>
      <p:bldP spid="16" grpId="0"/>
      <p:bldP spid="19"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0" name="矩形 9"/>
          <p:cNvSpPr/>
          <p:nvPr/>
        </p:nvSpPr>
        <p:spPr>
          <a:xfrm>
            <a:off x="4511030" y="1805915"/>
            <a:ext cx="6660740" cy="4398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1270670" y="1556792"/>
            <a:ext cx="5544616" cy="4896544"/>
          </a:xfrm>
          <a:prstGeom prst="roundRect">
            <a:avLst>
              <a:gd name="adj" fmla="val 4514"/>
            </a:avLst>
          </a:prstGeom>
          <a:solidFill>
            <a:srgbClr val="C00000"/>
          </a:solidFill>
          <a:ln>
            <a:solidFill>
              <a:srgbClr val="FFFFFF"/>
            </a:solidFill>
          </a:ln>
          <a:effectLst>
            <a:outerShdw blurRad="50800" dist="38100" dir="2700000" algn="tl" rotWithShape="0">
              <a:prstClr val="black">
                <a:alpha val="40000"/>
              </a:prstClr>
            </a:outerShdw>
            <a:reflection blurRad="25400" stA="41000" endPos="14000" dist="381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838622" y="390150"/>
            <a:ext cx="10333148" cy="6480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图片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550" y="140524"/>
            <a:ext cx="1588740" cy="1128236"/>
          </a:xfrm>
          <a:prstGeom prst="rect">
            <a:avLst/>
          </a:prstGeom>
        </p:spPr>
      </p:pic>
      <p:sp>
        <p:nvSpPr>
          <p:cNvPr id="3" name="文本框 2"/>
          <p:cNvSpPr txBox="1"/>
          <p:nvPr/>
        </p:nvSpPr>
        <p:spPr>
          <a:xfrm>
            <a:off x="2062758" y="404664"/>
            <a:ext cx="7056784" cy="584775"/>
          </a:xfrm>
          <a:prstGeom prst="rect">
            <a:avLst/>
          </a:prstGeom>
          <a:noFill/>
        </p:spPr>
        <p:txBody>
          <a:bodyPr wrap="square" rtlCol="0">
            <a:spAutoFit/>
          </a:bodyPr>
          <a:lstStyle/>
          <a:p>
            <a:r>
              <a:rPr lang="zh-CN" altLang="en-US" sz="3200" b="1" spc="600" dirty="0">
                <a:solidFill>
                  <a:schemeClr val="bg1"/>
                </a:solidFill>
                <a:latin typeface="微软雅黑" panose="020B0503020204020204" pitchFamily="34" charset="-122"/>
                <a:ea typeface="微软雅黑" panose="020B0503020204020204" pitchFamily="34" charset="-122"/>
              </a:rPr>
              <a:t>三、解放战争时期的入党誓词</a:t>
            </a:r>
          </a:p>
        </p:txBody>
      </p:sp>
      <p:pic>
        <p:nvPicPr>
          <p:cNvPr id="11" name="图片 10"/>
          <p:cNvPicPr>
            <a:picLocks/>
          </p:cNvPicPr>
          <p:nvPr/>
        </p:nvPicPr>
        <p:blipFill rotWithShape="1">
          <a:blip r:embed="rId5">
            <a:extLst>
              <a:ext uri="{28A0092B-C50C-407E-A947-70E740481C1C}">
                <a14:useLocalDpi xmlns:a14="http://schemas.microsoft.com/office/drawing/2010/main" val="0"/>
              </a:ext>
            </a:extLst>
          </a:blip>
          <a:srcRect l="1688" t="1850" r="25602" b="3142"/>
          <a:stretch/>
        </p:blipFill>
        <p:spPr>
          <a:xfrm>
            <a:off x="1440000" y="1728000"/>
            <a:ext cx="5256000" cy="4581320"/>
          </a:xfrm>
          <a:prstGeom prst="rect">
            <a:avLst/>
          </a:prstGeom>
        </p:spPr>
      </p:pic>
      <p:sp>
        <p:nvSpPr>
          <p:cNvPr id="13" name="文本框 12"/>
          <p:cNvSpPr txBox="1"/>
          <p:nvPr/>
        </p:nvSpPr>
        <p:spPr>
          <a:xfrm>
            <a:off x="7175326" y="2348880"/>
            <a:ext cx="3744416" cy="3077253"/>
          </a:xfrm>
          <a:prstGeom prst="rect">
            <a:avLst/>
          </a:prstGeom>
          <a:noFill/>
        </p:spPr>
        <p:txBody>
          <a:bodyPr vert="horz" wrap="square" rtlCol="0">
            <a:spAutoFit/>
          </a:bodyPr>
          <a:lstStyle/>
          <a:p>
            <a:pPr algn="just">
              <a:lnSpc>
                <a:spcPct val="200000"/>
              </a:lnSpc>
            </a:pPr>
            <a:r>
              <a:rPr lang="zh-CN" altLang="en-US" sz="2000" b="1" dirty="0">
                <a:solidFill>
                  <a:schemeClr val="bg1"/>
                </a:solidFill>
                <a:latin typeface="微软雅黑" panose="020B0503020204020204" pitchFamily="34" charset="-122"/>
                <a:ea typeface="微软雅黑" panose="020B0503020204020204" pitchFamily="34" charset="-122"/>
              </a:rPr>
              <a:t>誓为共产主义，坚决奋斗到底。</a:t>
            </a:r>
          </a:p>
          <a:p>
            <a:pPr algn="just">
              <a:lnSpc>
                <a:spcPct val="200000"/>
              </a:lnSpc>
            </a:pPr>
            <a:r>
              <a:rPr lang="zh-CN" altLang="en-US" sz="2000" b="1" dirty="0">
                <a:solidFill>
                  <a:schemeClr val="bg1"/>
                </a:solidFill>
                <a:latin typeface="微软雅黑" panose="020B0503020204020204" pitchFamily="34" charset="-122"/>
                <a:ea typeface="微软雅黑" panose="020B0503020204020204" pitchFamily="34" charset="-122"/>
              </a:rPr>
              <a:t>密切联系群众，不断努力学习。</a:t>
            </a:r>
          </a:p>
          <a:p>
            <a:pPr algn="just">
              <a:lnSpc>
                <a:spcPct val="200000"/>
              </a:lnSpc>
            </a:pPr>
            <a:r>
              <a:rPr lang="zh-CN" altLang="en-US" sz="2000" b="1" dirty="0">
                <a:solidFill>
                  <a:schemeClr val="bg1"/>
                </a:solidFill>
                <a:latin typeface="微软雅黑" panose="020B0503020204020204" pitchFamily="34" charset="-122"/>
                <a:ea typeface="微软雅黑" panose="020B0503020204020204" pitchFamily="34" charset="-122"/>
              </a:rPr>
              <a:t>实行党的政策，服从党的决议。</a:t>
            </a:r>
          </a:p>
          <a:p>
            <a:pPr algn="just">
              <a:lnSpc>
                <a:spcPct val="200000"/>
              </a:lnSpc>
            </a:pPr>
            <a:r>
              <a:rPr lang="zh-CN" altLang="en-US" sz="2000" b="1" dirty="0">
                <a:solidFill>
                  <a:schemeClr val="bg1"/>
                </a:solidFill>
                <a:latin typeface="微软雅黑" panose="020B0503020204020204" pitchFamily="34" charset="-122"/>
                <a:ea typeface="微软雅黑" panose="020B0503020204020204" pitchFamily="34" charset="-122"/>
              </a:rPr>
              <a:t>遵守党的纪律，保守党的秘密。</a:t>
            </a:r>
          </a:p>
          <a:p>
            <a:pPr algn="just">
              <a:lnSpc>
                <a:spcPct val="200000"/>
              </a:lnSpc>
            </a:pPr>
            <a:r>
              <a:rPr lang="zh-CN" altLang="en-US" sz="2000" b="1" dirty="0">
                <a:solidFill>
                  <a:schemeClr val="bg1"/>
                </a:solidFill>
                <a:latin typeface="微软雅黑" panose="020B0503020204020204" pitchFamily="34" charset="-122"/>
                <a:ea typeface="微软雅黑" panose="020B0503020204020204" pitchFamily="34" charset="-122"/>
              </a:rPr>
              <a:t>倘有违反行为，愿受党的处分。</a:t>
            </a:r>
          </a:p>
        </p:txBody>
      </p:sp>
      <p:sp>
        <p:nvSpPr>
          <p:cNvPr id="14" name="文本框 13"/>
          <p:cNvSpPr txBox="1"/>
          <p:nvPr/>
        </p:nvSpPr>
        <p:spPr>
          <a:xfrm>
            <a:off x="1486694" y="5334307"/>
            <a:ext cx="4339650" cy="830997"/>
          </a:xfrm>
          <a:prstGeom prst="rect">
            <a:avLst/>
          </a:prstGeom>
          <a:noFill/>
        </p:spPr>
        <p:txBody>
          <a:bodyPr wrap="none" rtlCol="0">
            <a:spAutoFit/>
          </a:bodyPr>
          <a:lstStyle/>
          <a:p>
            <a:r>
              <a:rPr lang="en-US" altLang="zh-CN" sz="2400" b="1" spc="300" dirty="0">
                <a:ln>
                  <a:solidFill>
                    <a:schemeClr val="bg1"/>
                  </a:solidFill>
                </a:ln>
                <a:solidFill>
                  <a:srgbClr val="C00000"/>
                </a:solidFill>
                <a:latin typeface="微软雅黑" panose="020B0503020204020204" pitchFamily="34" charset="-122"/>
                <a:ea typeface="微软雅黑" panose="020B0503020204020204" pitchFamily="34" charset="-122"/>
              </a:rPr>
              <a:t>1926</a:t>
            </a:r>
            <a:r>
              <a:rPr lang="zh-CN" altLang="en-US" sz="2400" b="1" spc="300" dirty="0">
                <a:ln>
                  <a:solidFill>
                    <a:schemeClr val="bg1"/>
                  </a:solidFill>
                </a:ln>
                <a:solidFill>
                  <a:srgbClr val="C00000"/>
                </a:solidFill>
                <a:latin typeface="微软雅黑" panose="020B0503020204020204" pitchFamily="34" charset="-122"/>
                <a:ea typeface="微软雅黑" panose="020B0503020204020204" pitchFamily="34" charset="-122"/>
              </a:rPr>
              <a:t>年毛泽东主办</a:t>
            </a:r>
          </a:p>
          <a:p>
            <a:r>
              <a:rPr lang="zh-CN" altLang="en-US" sz="2400" b="1" spc="300" dirty="0">
                <a:ln>
                  <a:solidFill>
                    <a:schemeClr val="bg1"/>
                  </a:solidFill>
                </a:ln>
                <a:solidFill>
                  <a:srgbClr val="C00000"/>
                </a:solidFill>
                <a:latin typeface="微软雅黑" panose="020B0503020204020204" pitchFamily="34" charset="-122"/>
                <a:ea typeface="微软雅黑" panose="020B0503020204020204" pitchFamily="34" charset="-122"/>
              </a:rPr>
              <a:t>第六届广州农民运动讲习所</a:t>
            </a:r>
          </a:p>
        </p:txBody>
      </p:sp>
    </p:spTree>
    <p:extLst>
      <p:ext uri="{BB962C8B-B14F-4D97-AF65-F5344CB8AC3E}">
        <p14:creationId xmlns:p14="http://schemas.microsoft.com/office/powerpoint/2010/main" val="202499771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iterate type="wd">
                                    <p:tmPct val="10000"/>
                                  </p:iterate>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anim calcmode="lin" valueType="num">
                                      <p:cBhvr>
                                        <p:cTn id="19" dur="500" fill="hold"/>
                                        <p:tgtEl>
                                          <p:spTgt spid="3"/>
                                        </p:tgtEl>
                                        <p:attrNameLst>
                                          <p:attrName>ppt_x</p:attrName>
                                        </p:attrNameLst>
                                      </p:cBhvr>
                                      <p:tavLst>
                                        <p:tav tm="0">
                                          <p:val>
                                            <p:strVal val="#ppt_x"/>
                                          </p:val>
                                        </p:tav>
                                        <p:tav tm="100000">
                                          <p:val>
                                            <p:strVal val="#ppt_x"/>
                                          </p:val>
                                        </p:tav>
                                      </p:tavLst>
                                    </p:anim>
                                    <p:anim calcmode="lin" valueType="num">
                                      <p:cBhvr>
                                        <p:cTn id="20"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strips(downLeft)">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1000"/>
                                        <p:tgtEl>
                                          <p:spTgt spid="14"/>
                                        </p:tgtEl>
                                      </p:cBhvr>
                                    </p:animEffect>
                                    <p:anim calcmode="lin" valueType="num">
                                      <p:cBhvr>
                                        <p:cTn id="41" dur="1000" fill="hold"/>
                                        <p:tgtEl>
                                          <p:spTgt spid="14"/>
                                        </p:tgtEl>
                                        <p:attrNameLst>
                                          <p:attrName>ppt_x</p:attrName>
                                        </p:attrNameLst>
                                      </p:cBhvr>
                                      <p:tavLst>
                                        <p:tav tm="0">
                                          <p:val>
                                            <p:strVal val="#ppt_x"/>
                                          </p:val>
                                        </p:tav>
                                        <p:tav tm="100000">
                                          <p:val>
                                            <p:strVal val="#ppt_x"/>
                                          </p:val>
                                        </p:tav>
                                      </p:tavLst>
                                    </p:anim>
                                    <p:anim calcmode="lin" valueType="num">
                                      <p:cBhvr>
                                        <p:cTn id="42"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1000"/>
                                        <p:tgtEl>
                                          <p:spTgt spid="13"/>
                                        </p:tgtEl>
                                      </p:cBhvr>
                                    </p:animEffect>
                                    <p:anim calcmode="lin" valueType="num">
                                      <p:cBhvr>
                                        <p:cTn id="48" dur="1000" fill="hold"/>
                                        <p:tgtEl>
                                          <p:spTgt spid="13"/>
                                        </p:tgtEl>
                                        <p:attrNameLst>
                                          <p:attrName>ppt_x</p:attrName>
                                        </p:attrNameLst>
                                      </p:cBhvr>
                                      <p:tavLst>
                                        <p:tav tm="0">
                                          <p:val>
                                            <p:strVal val="#ppt_x"/>
                                          </p:val>
                                        </p:tav>
                                        <p:tav tm="100000">
                                          <p:val>
                                            <p:strVal val="#ppt_x"/>
                                          </p:val>
                                        </p:tav>
                                      </p:tavLst>
                                    </p:anim>
                                    <p:anim calcmode="lin" valueType="num">
                                      <p:cBhvr>
                                        <p:cTn id="4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2" grpId="0" animBg="1"/>
      <p:bldP spid="3" grpId="0"/>
      <p:bldP spid="13"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圆角矩形 5"/>
          <p:cNvSpPr/>
          <p:nvPr/>
        </p:nvSpPr>
        <p:spPr>
          <a:xfrm>
            <a:off x="478582" y="1412776"/>
            <a:ext cx="10693188" cy="5040560"/>
          </a:xfrm>
          <a:prstGeom prst="roundRect">
            <a:avLst>
              <a:gd name="adj" fmla="val 7741"/>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1"/>
          <p:cNvSpPr/>
          <p:nvPr/>
        </p:nvSpPr>
        <p:spPr>
          <a:xfrm>
            <a:off x="838622" y="390150"/>
            <a:ext cx="10333148" cy="6480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图片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550" y="140524"/>
            <a:ext cx="1588740" cy="1128236"/>
          </a:xfrm>
          <a:prstGeom prst="rect">
            <a:avLst/>
          </a:prstGeom>
        </p:spPr>
      </p:pic>
      <p:sp>
        <p:nvSpPr>
          <p:cNvPr id="3" name="文本框 2"/>
          <p:cNvSpPr txBox="1"/>
          <p:nvPr/>
        </p:nvSpPr>
        <p:spPr>
          <a:xfrm>
            <a:off x="2062758" y="404664"/>
            <a:ext cx="6519734" cy="584775"/>
          </a:xfrm>
          <a:prstGeom prst="rect">
            <a:avLst/>
          </a:prstGeom>
          <a:noFill/>
        </p:spPr>
        <p:txBody>
          <a:bodyPr wrap="none" rtlCol="0">
            <a:spAutoFit/>
          </a:bodyPr>
          <a:lstStyle/>
          <a:p>
            <a:r>
              <a:rPr lang="zh-CN" altLang="en-US" sz="3200" b="1" spc="600" dirty="0">
                <a:solidFill>
                  <a:schemeClr val="bg1"/>
                </a:solidFill>
                <a:latin typeface="微软雅黑" panose="020B0503020204020204" pitchFamily="34" charset="-122"/>
                <a:ea typeface="微软雅黑" panose="020B0503020204020204" pitchFamily="34" charset="-122"/>
              </a:rPr>
              <a:t>三、解放战争时期的入党誓词</a:t>
            </a:r>
          </a:p>
        </p:txBody>
      </p:sp>
      <p:sp>
        <p:nvSpPr>
          <p:cNvPr id="5" name="文本框 4"/>
          <p:cNvSpPr txBox="1"/>
          <p:nvPr/>
        </p:nvSpPr>
        <p:spPr>
          <a:xfrm>
            <a:off x="1583598" y="3068960"/>
            <a:ext cx="8904096" cy="2221762"/>
          </a:xfrm>
          <a:prstGeom prst="rect">
            <a:avLst/>
          </a:prstGeom>
          <a:noFill/>
        </p:spPr>
        <p:txBody>
          <a:bodyPr wrap="square" rtlCol="0">
            <a:spAutoFit/>
          </a:bodyPr>
          <a:lstStyle/>
          <a:p>
            <a:pPr algn="just">
              <a:lnSpc>
                <a:spcPct val="150000"/>
              </a:lnSpc>
            </a:pPr>
            <a:r>
              <a:rPr lang="zh-CN" altLang="en-US" sz="2400" dirty="0">
                <a:latin typeface="黑体" charset="0"/>
                <a:ea typeface="黑体" charset="0"/>
                <a:sym typeface="+mn-ea"/>
              </a:rPr>
              <a:t>解放战争时期，党处于大发展时期，革命形势已经发生了极大变化，要求党员迅速克服由于长期处于被敌人分割的游击战争环境下产生的某些无纪律、无政府状态，个人服从党的组织，下级服从上级，少数服从多数，</a:t>
            </a:r>
            <a:r>
              <a:rPr lang="zh-CN" altLang="en-US" sz="2400" b="1" dirty="0">
                <a:solidFill>
                  <a:srgbClr val="C00000"/>
                </a:solidFill>
                <a:latin typeface="黑体" charset="0"/>
                <a:ea typeface="黑体" charset="0"/>
                <a:sym typeface="+mn-ea"/>
              </a:rPr>
              <a:t>全党各个部分组织统一服从中央</a:t>
            </a:r>
            <a:r>
              <a:rPr lang="zh-CN" altLang="en-US" sz="2400" dirty="0">
                <a:latin typeface="黑体" charset="0"/>
                <a:ea typeface="黑体" charset="0"/>
                <a:sym typeface="+mn-ea"/>
              </a:rPr>
              <a:t>。</a:t>
            </a:r>
          </a:p>
        </p:txBody>
      </p:sp>
      <p:sp>
        <p:nvSpPr>
          <p:cNvPr id="13" name="五边形 12"/>
          <p:cNvSpPr/>
          <p:nvPr/>
        </p:nvSpPr>
        <p:spPr>
          <a:xfrm>
            <a:off x="910630" y="2050394"/>
            <a:ext cx="695692" cy="461666"/>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583598" y="1988840"/>
            <a:ext cx="1127232" cy="584775"/>
          </a:xfrm>
          <a:prstGeom prst="rect">
            <a:avLst/>
          </a:prstGeom>
          <a:noFill/>
        </p:spPr>
        <p:txBody>
          <a:bodyPr wrap="none" rtlCol="0">
            <a:spAutoFit/>
          </a:bodyPr>
          <a:lstStyle/>
          <a:p>
            <a:r>
              <a:rPr lang="zh-CN" altLang="en-US" sz="3200" b="1" dirty="0" smtClean="0">
                <a:solidFill>
                  <a:srgbClr val="C00000"/>
                </a:solidFill>
                <a:latin typeface="微软雅黑" panose="020B0503020204020204" pitchFamily="34" charset="-122"/>
                <a:ea typeface="微软雅黑" panose="020B0503020204020204" pitchFamily="34" charset="-122"/>
              </a:rPr>
              <a:t>核 心</a:t>
            </a:r>
          </a:p>
        </p:txBody>
      </p:sp>
      <p:sp>
        <p:nvSpPr>
          <p:cNvPr id="21" name="五边形 20"/>
          <p:cNvSpPr/>
          <p:nvPr/>
        </p:nvSpPr>
        <p:spPr>
          <a:xfrm flipH="1">
            <a:off x="2698088" y="2050394"/>
            <a:ext cx="4045190" cy="461666"/>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286894" y="2050395"/>
            <a:ext cx="3262432" cy="461665"/>
          </a:xfrm>
          <a:prstGeom prst="rect">
            <a:avLst/>
          </a:prstGeom>
          <a:noFill/>
        </p:spPr>
        <p:txBody>
          <a:bodyPr wrap="non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“坚决执行党的决议”</a:t>
            </a:r>
          </a:p>
        </p:txBody>
      </p:sp>
    </p:spTree>
    <p:extLst>
      <p:ext uri="{BB962C8B-B14F-4D97-AF65-F5344CB8AC3E}">
        <p14:creationId xmlns:p14="http://schemas.microsoft.com/office/powerpoint/2010/main" val="413920069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iterate type="wd">
                                    <p:tmPct val="10000"/>
                                  </p:iterate>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anim calcmode="lin" valueType="num">
                                      <p:cBhvr>
                                        <p:cTn id="19" dur="500" fill="hold"/>
                                        <p:tgtEl>
                                          <p:spTgt spid="3"/>
                                        </p:tgtEl>
                                        <p:attrNameLst>
                                          <p:attrName>ppt_x</p:attrName>
                                        </p:attrNameLst>
                                      </p:cBhvr>
                                      <p:tavLst>
                                        <p:tav tm="0">
                                          <p:val>
                                            <p:strVal val="#ppt_x"/>
                                          </p:val>
                                        </p:tav>
                                        <p:tav tm="100000">
                                          <p:val>
                                            <p:strVal val="#ppt_x"/>
                                          </p:val>
                                        </p:tav>
                                      </p:tavLst>
                                    </p:anim>
                                    <p:anim calcmode="lin" valueType="num">
                                      <p:cBhvr>
                                        <p:cTn id="20"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2" fill="hold" grpId="0" nodeType="click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right)">
                                      <p:cBhvr>
                                        <p:cTn id="34" dur="500"/>
                                        <p:tgtEl>
                                          <p:spTgt spid="21"/>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barn(inVertical)">
                                      <p:cBhvr>
                                        <p:cTn id="39" dur="500"/>
                                        <p:tgtEl>
                                          <p:spTgt spid="4"/>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ppt_x"/>
                                          </p:val>
                                        </p:tav>
                                        <p:tav tm="100000">
                                          <p:val>
                                            <p:strVal val="#ppt_x"/>
                                          </p:val>
                                        </p:tav>
                                      </p:tavLst>
                                    </p:anim>
                                    <p:anim calcmode="lin" valueType="num">
                                      <p:cBhvr additive="base">
                                        <p:cTn id="4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5"/>
                                        </p:tgtEl>
                                        <p:attrNameLst>
                                          <p:attrName>style.visibility</p:attrName>
                                        </p:attrNameLst>
                                      </p:cBhvr>
                                      <p:to>
                                        <p:strVal val="visible"/>
                                      </p:to>
                                    </p:set>
                                    <p:anim calcmode="lin" valueType="num">
                                      <p:cBhvr additive="base">
                                        <p:cTn id="50" dur="500" fill="hold"/>
                                        <p:tgtEl>
                                          <p:spTgt spid="5"/>
                                        </p:tgtEl>
                                        <p:attrNameLst>
                                          <p:attrName>ppt_x</p:attrName>
                                        </p:attrNameLst>
                                      </p:cBhvr>
                                      <p:tavLst>
                                        <p:tav tm="0">
                                          <p:val>
                                            <p:strVal val="#ppt_x"/>
                                          </p:val>
                                        </p:tav>
                                        <p:tav tm="100000">
                                          <p:val>
                                            <p:strVal val="#ppt_x"/>
                                          </p:val>
                                        </p:tav>
                                      </p:tavLst>
                                    </p:anim>
                                    <p:anim calcmode="lin" valueType="num">
                                      <p:cBhvr additive="base">
                                        <p:cTn id="51"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P spid="3" grpId="0"/>
      <p:bldP spid="5" grpId="0"/>
      <p:bldP spid="13" grpId="0" animBg="1"/>
      <p:bldP spid="4" grpId="0"/>
      <p:bldP spid="21" grpId="0" animBg="1"/>
      <p:bldP spid="12"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838622" y="390150"/>
            <a:ext cx="10333148" cy="6480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图片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550" y="140524"/>
            <a:ext cx="1588740" cy="1128236"/>
          </a:xfrm>
          <a:prstGeom prst="rect">
            <a:avLst/>
          </a:prstGeom>
        </p:spPr>
      </p:pic>
      <p:sp>
        <p:nvSpPr>
          <p:cNvPr id="3" name="文本框 2"/>
          <p:cNvSpPr txBox="1"/>
          <p:nvPr/>
        </p:nvSpPr>
        <p:spPr>
          <a:xfrm>
            <a:off x="2062758" y="404664"/>
            <a:ext cx="7056784" cy="584775"/>
          </a:xfrm>
          <a:prstGeom prst="rect">
            <a:avLst/>
          </a:prstGeom>
          <a:noFill/>
        </p:spPr>
        <p:txBody>
          <a:bodyPr wrap="square" rtlCol="0">
            <a:spAutoFit/>
          </a:bodyPr>
          <a:lstStyle/>
          <a:p>
            <a:r>
              <a:rPr lang="zh-CN" altLang="en-US" sz="3200" b="1" spc="600" dirty="0">
                <a:solidFill>
                  <a:schemeClr val="bg1"/>
                </a:solidFill>
                <a:latin typeface="微软雅黑" panose="020B0503020204020204" pitchFamily="34" charset="-122"/>
                <a:ea typeface="微软雅黑" panose="020B0503020204020204" pitchFamily="34" charset="-122"/>
              </a:rPr>
              <a:t>四、新中国成立</a:t>
            </a:r>
            <a:r>
              <a:rPr lang="zh-CN" altLang="en-US" sz="3200" b="1" spc="600" dirty="0" smtClean="0">
                <a:solidFill>
                  <a:schemeClr val="bg1"/>
                </a:solidFill>
                <a:latin typeface="微软雅黑" panose="020B0503020204020204" pitchFamily="34" charset="-122"/>
                <a:ea typeface="微软雅黑" panose="020B0503020204020204" pitchFamily="34" charset="-122"/>
              </a:rPr>
              <a:t>时期的入党誓词</a:t>
            </a:r>
            <a:endParaRPr lang="zh-CN" altLang="en-US" sz="3200" b="1" spc="600" dirty="0">
              <a:solidFill>
                <a:schemeClr val="bg1"/>
              </a:solidFill>
              <a:latin typeface="微软雅黑" panose="020B0503020204020204" pitchFamily="34" charset="-122"/>
              <a:ea typeface="微软雅黑" panose="020B0503020204020204" pitchFamily="34" charset="-122"/>
            </a:endParaRPr>
          </a:p>
        </p:txBody>
      </p:sp>
      <p:sp>
        <p:nvSpPr>
          <p:cNvPr id="12" name="矩形 11"/>
          <p:cNvSpPr/>
          <p:nvPr/>
        </p:nvSpPr>
        <p:spPr>
          <a:xfrm>
            <a:off x="4511030" y="1805915"/>
            <a:ext cx="6660740" cy="4398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1270670" y="1556792"/>
            <a:ext cx="5544616" cy="4896544"/>
          </a:xfrm>
          <a:prstGeom prst="roundRect">
            <a:avLst>
              <a:gd name="adj" fmla="val 4514"/>
            </a:avLst>
          </a:prstGeom>
          <a:solidFill>
            <a:srgbClr val="C00000"/>
          </a:solidFill>
          <a:ln>
            <a:solidFill>
              <a:srgbClr val="FFFFFF"/>
            </a:solidFill>
          </a:ln>
          <a:effectLst>
            <a:outerShdw blurRad="50800" dist="38100" dir="2700000" algn="tl" rotWithShape="0">
              <a:prstClr val="black">
                <a:alpha val="40000"/>
              </a:prstClr>
            </a:outerShdw>
            <a:reflection blurRad="25400" stA="41000" endPos="14000" dist="381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p:cNvPicPr>
          <p:nvPr/>
        </p:nvPicPr>
        <p:blipFill rotWithShape="1">
          <a:blip r:embed="rId5">
            <a:extLst>
              <a:ext uri="{28A0092B-C50C-407E-A947-70E740481C1C}">
                <a14:useLocalDpi xmlns:a14="http://schemas.microsoft.com/office/drawing/2010/main" val="0"/>
              </a:ext>
            </a:extLst>
          </a:blip>
          <a:srcRect l="1" t="-804" r="19341" b="1"/>
          <a:stretch/>
        </p:blipFill>
        <p:spPr>
          <a:xfrm>
            <a:off x="1440000" y="1700808"/>
            <a:ext cx="5256000" cy="4608512"/>
          </a:xfrm>
          <a:prstGeom prst="rect">
            <a:avLst/>
          </a:prstGeom>
        </p:spPr>
      </p:pic>
      <p:sp>
        <p:nvSpPr>
          <p:cNvPr id="17" name="文本框 16"/>
          <p:cNvSpPr txBox="1"/>
          <p:nvPr/>
        </p:nvSpPr>
        <p:spPr>
          <a:xfrm>
            <a:off x="7103318" y="2132856"/>
            <a:ext cx="3744416" cy="3683060"/>
          </a:xfrm>
          <a:prstGeom prst="rect">
            <a:avLst/>
          </a:prstGeom>
          <a:noFill/>
        </p:spPr>
        <p:txBody>
          <a:bodyPr vert="horz" wrap="square" rtlCol="0">
            <a:spAutoFit/>
          </a:bodyPr>
          <a:lstStyle/>
          <a:p>
            <a:pPr algn="just">
              <a:lnSpc>
                <a:spcPts val="4000"/>
              </a:lnSpc>
            </a:pPr>
            <a:r>
              <a:rPr lang="zh-CN" altLang="en-US" sz="2000" b="1" dirty="0">
                <a:solidFill>
                  <a:schemeClr val="bg1"/>
                </a:solidFill>
                <a:latin typeface="微软雅黑" panose="020B0503020204020204" pitchFamily="34" charset="-122"/>
                <a:ea typeface="微软雅黑" panose="020B0503020204020204" pitchFamily="34" charset="-122"/>
              </a:rPr>
              <a:t> 我志愿加入中国共产党，承认党纲、党章，遵守党的纪律，服从党的决议，学习马列主义、毛泽东思想，努力提高自己的觉悟，积极工作，精通业务，全心全意为人民服务，不屈不挠，为共产主义事业奋斗到底</a:t>
            </a:r>
            <a:r>
              <a:rPr lang="zh-CN" altLang="en-US" sz="2000" b="1" dirty="0" smtClean="0">
                <a:solidFill>
                  <a:schemeClr val="bg1"/>
                </a:solidFill>
                <a:latin typeface="微软雅黑" panose="020B0503020204020204" pitchFamily="34" charset="-122"/>
                <a:ea typeface="微软雅黑" panose="020B0503020204020204" pitchFamily="34" charset="-122"/>
              </a:rPr>
              <a:t>。</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sp>
        <p:nvSpPr>
          <p:cNvPr id="18" name="文本框 17"/>
          <p:cNvSpPr txBox="1"/>
          <p:nvPr/>
        </p:nvSpPr>
        <p:spPr>
          <a:xfrm>
            <a:off x="1486694" y="5703639"/>
            <a:ext cx="4548040" cy="461665"/>
          </a:xfrm>
          <a:prstGeom prst="rect">
            <a:avLst/>
          </a:prstGeom>
          <a:noFill/>
        </p:spPr>
        <p:txBody>
          <a:bodyPr wrap="none" rtlCol="0">
            <a:spAutoFit/>
          </a:bodyPr>
          <a:lstStyle/>
          <a:p>
            <a:r>
              <a:rPr lang="en-US" altLang="zh-CN" sz="2400" b="1" spc="300" dirty="0">
                <a:ln>
                  <a:solidFill>
                    <a:schemeClr val="bg1"/>
                  </a:solidFill>
                </a:ln>
                <a:solidFill>
                  <a:srgbClr val="C00000"/>
                </a:solidFill>
                <a:latin typeface="微软雅黑" panose="020B0503020204020204" pitchFamily="34" charset="-122"/>
                <a:ea typeface="微软雅黑" panose="020B0503020204020204" pitchFamily="34" charset="-122"/>
              </a:rPr>
              <a:t>1949</a:t>
            </a:r>
            <a:r>
              <a:rPr lang="zh-CN" altLang="en-US" sz="2400" b="1" spc="300" dirty="0">
                <a:ln>
                  <a:solidFill>
                    <a:schemeClr val="bg1"/>
                  </a:solidFill>
                </a:ln>
                <a:solidFill>
                  <a:srgbClr val="C00000"/>
                </a:solidFill>
                <a:latin typeface="微软雅黑" panose="020B0503020204020204" pitchFamily="34" charset="-122"/>
                <a:ea typeface="微软雅黑" panose="020B0503020204020204" pitchFamily="34" charset="-122"/>
              </a:rPr>
              <a:t>年</a:t>
            </a:r>
            <a:r>
              <a:rPr lang="en-US" altLang="zh-CN" sz="2400" b="1" spc="300" dirty="0">
                <a:ln>
                  <a:solidFill>
                    <a:schemeClr val="bg1"/>
                  </a:solidFill>
                </a:ln>
                <a:solidFill>
                  <a:srgbClr val="C00000"/>
                </a:solidFill>
                <a:latin typeface="微软雅黑" panose="020B0503020204020204" pitchFamily="34" charset="-122"/>
                <a:ea typeface="微软雅黑" panose="020B0503020204020204" pitchFamily="34" charset="-122"/>
              </a:rPr>
              <a:t>10</a:t>
            </a:r>
            <a:r>
              <a:rPr lang="zh-CN" altLang="en-US" sz="2400" b="1" spc="300" dirty="0">
                <a:ln>
                  <a:solidFill>
                    <a:schemeClr val="bg1"/>
                  </a:solidFill>
                </a:ln>
                <a:solidFill>
                  <a:srgbClr val="C00000"/>
                </a:solidFill>
                <a:latin typeface="微软雅黑" panose="020B0503020204020204" pitchFamily="34" charset="-122"/>
                <a:ea typeface="微软雅黑" panose="020B0503020204020204" pitchFamily="34" charset="-122"/>
              </a:rPr>
              <a:t>月</a:t>
            </a:r>
            <a:r>
              <a:rPr lang="en-US" altLang="zh-CN" sz="2400" b="1" spc="300" dirty="0">
                <a:ln>
                  <a:solidFill>
                    <a:schemeClr val="bg1"/>
                  </a:solidFill>
                </a:ln>
                <a:solidFill>
                  <a:srgbClr val="C00000"/>
                </a:solidFill>
                <a:latin typeface="微软雅黑" panose="020B0503020204020204" pitchFamily="34" charset="-122"/>
                <a:ea typeface="微软雅黑" panose="020B0503020204020204" pitchFamily="34" charset="-122"/>
              </a:rPr>
              <a:t>1</a:t>
            </a:r>
            <a:r>
              <a:rPr lang="zh-CN" altLang="en-US" sz="2400" b="1" spc="300" dirty="0">
                <a:ln>
                  <a:solidFill>
                    <a:schemeClr val="bg1"/>
                  </a:solidFill>
                </a:ln>
                <a:solidFill>
                  <a:srgbClr val="C00000"/>
                </a:solidFill>
                <a:latin typeface="微软雅黑" panose="020B0503020204020204" pitchFamily="34" charset="-122"/>
                <a:ea typeface="微软雅黑" panose="020B0503020204020204" pitchFamily="34" charset="-122"/>
              </a:rPr>
              <a:t>日新中国成立</a:t>
            </a:r>
          </a:p>
        </p:txBody>
      </p:sp>
    </p:spTree>
    <p:extLst>
      <p:ext uri="{BB962C8B-B14F-4D97-AF65-F5344CB8AC3E}">
        <p14:creationId xmlns:p14="http://schemas.microsoft.com/office/powerpoint/2010/main" val="369695051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iterate type="wd">
                                    <p:tmPct val="10000"/>
                                  </p:iterate>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anim calcmode="lin" valueType="num">
                                      <p:cBhvr>
                                        <p:cTn id="19" dur="500" fill="hold"/>
                                        <p:tgtEl>
                                          <p:spTgt spid="3"/>
                                        </p:tgtEl>
                                        <p:attrNameLst>
                                          <p:attrName>ppt_x</p:attrName>
                                        </p:attrNameLst>
                                      </p:cBhvr>
                                      <p:tavLst>
                                        <p:tav tm="0">
                                          <p:val>
                                            <p:strVal val="#ppt_x"/>
                                          </p:val>
                                        </p:tav>
                                        <p:tav tm="100000">
                                          <p:val>
                                            <p:strVal val="#ppt_x"/>
                                          </p:val>
                                        </p:tav>
                                      </p:tavLst>
                                    </p:anim>
                                    <p:anim calcmode="lin" valueType="num">
                                      <p:cBhvr>
                                        <p:cTn id="20"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strips(downLeft)">
                                      <p:cBhvr>
                                        <p:cTn id="30" dur="5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1000"/>
                                        <p:tgtEl>
                                          <p:spTgt spid="18"/>
                                        </p:tgtEl>
                                      </p:cBhvr>
                                    </p:animEffect>
                                    <p:anim calcmode="lin" valueType="num">
                                      <p:cBhvr>
                                        <p:cTn id="41" dur="1000" fill="hold"/>
                                        <p:tgtEl>
                                          <p:spTgt spid="18"/>
                                        </p:tgtEl>
                                        <p:attrNameLst>
                                          <p:attrName>ppt_x</p:attrName>
                                        </p:attrNameLst>
                                      </p:cBhvr>
                                      <p:tavLst>
                                        <p:tav tm="0">
                                          <p:val>
                                            <p:strVal val="#ppt_x"/>
                                          </p:val>
                                        </p:tav>
                                        <p:tav tm="100000">
                                          <p:val>
                                            <p:strVal val="#ppt_x"/>
                                          </p:val>
                                        </p:tav>
                                      </p:tavLst>
                                    </p:anim>
                                    <p:anim calcmode="lin" valueType="num">
                                      <p:cBhvr>
                                        <p:cTn id="4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1000"/>
                                        <p:tgtEl>
                                          <p:spTgt spid="17"/>
                                        </p:tgtEl>
                                      </p:cBhvr>
                                    </p:animEffect>
                                    <p:anim calcmode="lin" valueType="num">
                                      <p:cBhvr>
                                        <p:cTn id="48" dur="1000" fill="hold"/>
                                        <p:tgtEl>
                                          <p:spTgt spid="17"/>
                                        </p:tgtEl>
                                        <p:attrNameLst>
                                          <p:attrName>ppt_x</p:attrName>
                                        </p:attrNameLst>
                                      </p:cBhvr>
                                      <p:tavLst>
                                        <p:tav tm="0">
                                          <p:val>
                                            <p:strVal val="#ppt_x"/>
                                          </p:val>
                                        </p:tav>
                                        <p:tav tm="100000">
                                          <p:val>
                                            <p:strVal val="#ppt_x"/>
                                          </p:val>
                                        </p:tav>
                                      </p:tavLst>
                                    </p:anim>
                                    <p:anim calcmode="lin" valueType="num">
                                      <p:cBhvr>
                                        <p:cTn id="4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12" grpId="0" animBg="1"/>
      <p:bldP spid="15" grpId="0" animBg="1"/>
      <p:bldP spid="17"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838622" y="390150"/>
            <a:ext cx="10333148" cy="6480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图片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550" y="140524"/>
            <a:ext cx="1588740" cy="1128236"/>
          </a:xfrm>
          <a:prstGeom prst="rect">
            <a:avLst/>
          </a:prstGeom>
        </p:spPr>
      </p:pic>
      <p:sp>
        <p:nvSpPr>
          <p:cNvPr id="3" name="文本框 2"/>
          <p:cNvSpPr txBox="1"/>
          <p:nvPr/>
        </p:nvSpPr>
        <p:spPr>
          <a:xfrm>
            <a:off x="2062758" y="404664"/>
            <a:ext cx="7056784" cy="584775"/>
          </a:xfrm>
          <a:prstGeom prst="rect">
            <a:avLst/>
          </a:prstGeom>
          <a:noFill/>
        </p:spPr>
        <p:txBody>
          <a:bodyPr wrap="square" rtlCol="0">
            <a:spAutoFit/>
          </a:bodyPr>
          <a:lstStyle/>
          <a:p>
            <a:r>
              <a:rPr lang="zh-CN" altLang="en-US" sz="3200" b="1" spc="600" dirty="0">
                <a:solidFill>
                  <a:schemeClr val="bg1"/>
                </a:solidFill>
                <a:latin typeface="微软雅黑" panose="020B0503020204020204" pitchFamily="34" charset="-122"/>
                <a:ea typeface="微软雅黑" panose="020B0503020204020204" pitchFamily="34" charset="-122"/>
              </a:rPr>
              <a:t>四、新中国成立</a:t>
            </a:r>
            <a:r>
              <a:rPr lang="zh-CN" altLang="en-US" sz="3200" b="1" spc="600" dirty="0" smtClean="0">
                <a:solidFill>
                  <a:schemeClr val="bg1"/>
                </a:solidFill>
                <a:latin typeface="微软雅黑" panose="020B0503020204020204" pitchFamily="34" charset="-122"/>
                <a:ea typeface="微软雅黑" panose="020B0503020204020204" pitchFamily="34" charset="-122"/>
              </a:rPr>
              <a:t>时期的入党誓词</a:t>
            </a:r>
            <a:endParaRPr lang="zh-CN" altLang="en-US" sz="3200" b="1" spc="600" dirty="0">
              <a:solidFill>
                <a:schemeClr val="bg1"/>
              </a:solidFill>
              <a:latin typeface="微软雅黑" panose="020B0503020204020204" pitchFamily="34" charset="-122"/>
              <a:ea typeface="微软雅黑" panose="020B0503020204020204" pitchFamily="34" charset="-122"/>
            </a:endParaRPr>
          </a:p>
        </p:txBody>
      </p:sp>
      <p:sp>
        <p:nvSpPr>
          <p:cNvPr id="12" name="矩形 11"/>
          <p:cNvSpPr/>
          <p:nvPr/>
        </p:nvSpPr>
        <p:spPr>
          <a:xfrm>
            <a:off x="4511030" y="1805915"/>
            <a:ext cx="6660740" cy="4398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1270670" y="1556792"/>
            <a:ext cx="5544616" cy="4896544"/>
          </a:xfrm>
          <a:prstGeom prst="roundRect">
            <a:avLst>
              <a:gd name="adj" fmla="val 4514"/>
            </a:avLst>
          </a:prstGeom>
          <a:solidFill>
            <a:srgbClr val="C00000"/>
          </a:solidFill>
          <a:ln>
            <a:solidFill>
              <a:srgbClr val="FFFFFF"/>
            </a:solidFill>
          </a:ln>
          <a:effectLst>
            <a:outerShdw blurRad="50800" dist="38100" dir="2700000" algn="tl" rotWithShape="0">
              <a:prstClr val="black">
                <a:alpha val="40000"/>
              </a:prstClr>
            </a:outerShdw>
            <a:reflection blurRad="25400" stA="41000" endPos="14000" dist="381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p:cNvPicPr>
          <p:nvPr/>
        </p:nvPicPr>
        <p:blipFill rotWithShape="1">
          <a:blip r:embed="rId5">
            <a:extLst>
              <a:ext uri="{28A0092B-C50C-407E-A947-70E740481C1C}">
                <a14:useLocalDpi xmlns:a14="http://schemas.microsoft.com/office/drawing/2010/main" val="0"/>
              </a:ext>
            </a:extLst>
          </a:blip>
          <a:srcRect r="24456" b="1538"/>
          <a:stretch/>
        </p:blipFill>
        <p:spPr>
          <a:xfrm>
            <a:off x="1440000" y="1700808"/>
            <a:ext cx="5256000" cy="4608512"/>
          </a:xfrm>
          <a:prstGeom prst="rect">
            <a:avLst/>
          </a:prstGeom>
        </p:spPr>
      </p:pic>
      <p:sp>
        <p:nvSpPr>
          <p:cNvPr id="17" name="文本框 16"/>
          <p:cNvSpPr txBox="1"/>
          <p:nvPr/>
        </p:nvSpPr>
        <p:spPr>
          <a:xfrm>
            <a:off x="7103318" y="2132856"/>
            <a:ext cx="3744416" cy="2589940"/>
          </a:xfrm>
          <a:prstGeom prst="rect">
            <a:avLst/>
          </a:prstGeom>
          <a:noFill/>
        </p:spPr>
        <p:txBody>
          <a:bodyPr vert="horz" wrap="square" rtlCol="0">
            <a:spAutoFit/>
          </a:bodyPr>
          <a:lstStyle/>
          <a:p>
            <a:pPr algn="just">
              <a:lnSpc>
                <a:spcPts val="4000"/>
              </a:lnSpc>
            </a:pPr>
            <a:r>
              <a:rPr lang="zh-CN" altLang="en-US" sz="2000" b="1" dirty="0">
                <a:solidFill>
                  <a:schemeClr val="bg1"/>
                </a:solidFill>
                <a:latin typeface="微软雅黑" panose="020B0503020204020204" pitchFamily="34" charset="-122"/>
                <a:ea typeface="微软雅黑" panose="020B0503020204020204" pitchFamily="34" charset="-122"/>
              </a:rPr>
              <a:t> </a:t>
            </a:r>
            <a:r>
              <a:rPr lang="zh-CN" altLang="en-US" sz="2000" b="1" dirty="0" smtClean="0">
                <a:solidFill>
                  <a:schemeClr val="bg1"/>
                </a:solidFill>
                <a:latin typeface="微软雅黑" panose="020B0503020204020204" pitchFamily="34" charset="-122"/>
                <a:ea typeface="微软雅黑" panose="020B0503020204020204" pitchFamily="34" charset="-122"/>
              </a:rPr>
              <a:t>      我</a:t>
            </a:r>
            <a:r>
              <a:rPr lang="zh-CN" altLang="en-US" sz="2000" b="1" dirty="0">
                <a:solidFill>
                  <a:schemeClr val="bg1"/>
                </a:solidFill>
                <a:latin typeface="微软雅黑" panose="020B0503020204020204" pitchFamily="34" charset="-122"/>
                <a:ea typeface="微软雅黑" panose="020B0503020204020204" pitchFamily="34" charset="-122"/>
              </a:rPr>
              <a:t>志愿加入中国共产党，拥护党纲党章，执行党的决议，遵守党的纪律，保守党的秘密，随时准备牺牲个人的一切，为全人类彻底解放奋斗终身。</a:t>
            </a:r>
          </a:p>
        </p:txBody>
      </p:sp>
      <p:sp>
        <p:nvSpPr>
          <p:cNvPr id="18" name="文本框 17"/>
          <p:cNvSpPr txBox="1"/>
          <p:nvPr/>
        </p:nvSpPr>
        <p:spPr>
          <a:xfrm>
            <a:off x="1486694" y="5703639"/>
            <a:ext cx="4548040" cy="461665"/>
          </a:xfrm>
          <a:prstGeom prst="rect">
            <a:avLst/>
          </a:prstGeom>
          <a:noFill/>
        </p:spPr>
        <p:txBody>
          <a:bodyPr wrap="none" rtlCol="0">
            <a:spAutoFit/>
          </a:bodyPr>
          <a:lstStyle/>
          <a:p>
            <a:r>
              <a:rPr lang="en-US" altLang="zh-CN" sz="2400" b="1" spc="300" dirty="0">
                <a:ln>
                  <a:solidFill>
                    <a:schemeClr val="bg1"/>
                  </a:solidFill>
                </a:ln>
                <a:solidFill>
                  <a:srgbClr val="C00000"/>
                </a:solidFill>
                <a:latin typeface="微软雅黑" panose="020B0503020204020204" pitchFamily="34" charset="-122"/>
                <a:ea typeface="微软雅黑" panose="020B0503020204020204" pitchFamily="34" charset="-122"/>
              </a:rPr>
              <a:t>1949</a:t>
            </a:r>
            <a:r>
              <a:rPr lang="zh-CN" altLang="en-US" sz="2400" b="1" spc="300" dirty="0">
                <a:ln>
                  <a:solidFill>
                    <a:schemeClr val="bg1"/>
                  </a:solidFill>
                </a:ln>
                <a:solidFill>
                  <a:srgbClr val="C00000"/>
                </a:solidFill>
                <a:latin typeface="微软雅黑" panose="020B0503020204020204" pitchFamily="34" charset="-122"/>
                <a:ea typeface="微软雅黑" panose="020B0503020204020204" pitchFamily="34" charset="-122"/>
              </a:rPr>
              <a:t>年</a:t>
            </a:r>
            <a:r>
              <a:rPr lang="en-US" altLang="zh-CN" sz="2400" b="1" spc="300" dirty="0">
                <a:ln>
                  <a:solidFill>
                    <a:schemeClr val="bg1"/>
                  </a:solidFill>
                </a:ln>
                <a:solidFill>
                  <a:srgbClr val="C00000"/>
                </a:solidFill>
                <a:latin typeface="微软雅黑" panose="020B0503020204020204" pitchFamily="34" charset="-122"/>
                <a:ea typeface="微软雅黑" panose="020B0503020204020204" pitchFamily="34" charset="-122"/>
              </a:rPr>
              <a:t>10</a:t>
            </a:r>
            <a:r>
              <a:rPr lang="zh-CN" altLang="en-US" sz="2400" b="1" spc="300" dirty="0">
                <a:ln>
                  <a:solidFill>
                    <a:schemeClr val="bg1"/>
                  </a:solidFill>
                </a:ln>
                <a:solidFill>
                  <a:srgbClr val="C00000"/>
                </a:solidFill>
                <a:latin typeface="微软雅黑" panose="020B0503020204020204" pitchFamily="34" charset="-122"/>
                <a:ea typeface="微软雅黑" panose="020B0503020204020204" pitchFamily="34" charset="-122"/>
              </a:rPr>
              <a:t>月</a:t>
            </a:r>
            <a:r>
              <a:rPr lang="en-US" altLang="zh-CN" sz="2400" b="1" spc="300" dirty="0">
                <a:ln>
                  <a:solidFill>
                    <a:schemeClr val="bg1"/>
                  </a:solidFill>
                </a:ln>
                <a:solidFill>
                  <a:srgbClr val="C00000"/>
                </a:solidFill>
                <a:latin typeface="微软雅黑" panose="020B0503020204020204" pitchFamily="34" charset="-122"/>
                <a:ea typeface="微软雅黑" panose="020B0503020204020204" pitchFamily="34" charset="-122"/>
              </a:rPr>
              <a:t>1</a:t>
            </a:r>
            <a:r>
              <a:rPr lang="zh-CN" altLang="en-US" sz="2400" b="1" spc="300" dirty="0">
                <a:ln>
                  <a:solidFill>
                    <a:schemeClr val="bg1"/>
                  </a:solidFill>
                </a:ln>
                <a:solidFill>
                  <a:srgbClr val="C00000"/>
                </a:solidFill>
                <a:latin typeface="微软雅黑" panose="020B0503020204020204" pitchFamily="34" charset="-122"/>
                <a:ea typeface="微软雅黑" panose="020B0503020204020204" pitchFamily="34" charset="-122"/>
              </a:rPr>
              <a:t>日新中国成立</a:t>
            </a:r>
          </a:p>
        </p:txBody>
      </p:sp>
    </p:spTree>
    <p:extLst>
      <p:ext uri="{BB962C8B-B14F-4D97-AF65-F5344CB8AC3E}">
        <p14:creationId xmlns:p14="http://schemas.microsoft.com/office/powerpoint/2010/main" val="76225838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iterate type="wd">
                                    <p:tmPct val="10000"/>
                                  </p:iterate>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anim calcmode="lin" valueType="num">
                                      <p:cBhvr>
                                        <p:cTn id="19" dur="500" fill="hold"/>
                                        <p:tgtEl>
                                          <p:spTgt spid="3"/>
                                        </p:tgtEl>
                                        <p:attrNameLst>
                                          <p:attrName>ppt_x</p:attrName>
                                        </p:attrNameLst>
                                      </p:cBhvr>
                                      <p:tavLst>
                                        <p:tav tm="0">
                                          <p:val>
                                            <p:strVal val="#ppt_x"/>
                                          </p:val>
                                        </p:tav>
                                        <p:tav tm="100000">
                                          <p:val>
                                            <p:strVal val="#ppt_x"/>
                                          </p:val>
                                        </p:tav>
                                      </p:tavLst>
                                    </p:anim>
                                    <p:anim calcmode="lin" valueType="num">
                                      <p:cBhvr>
                                        <p:cTn id="20"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500"/>
                                        <p:tgtEl>
                                          <p:spTgt spid="15"/>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strips(downLeft)">
                                      <p:cBhvr>
                                        <p:cTn id="30" dur="500"/>
                                        <p:tgtEl>
                                          <p:spTgt spid="16"/>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8"/>
                                        </p:tgtEl>
                                        <p:attrNameLst>
                                          <p:attrName>style.visibility</p:attrName>
                                        </p:attrNameLst>
                                      </p:cBhvr>
                                      <p:to>
                                        <p:strVal val="visible"/>
                                      </p:to>
                                    </p:set>
                                    <p:animEffect transition="in" filter="fade">
                                      <p:cBhvr>
                                        <p:cTn id="40" dur="1000"/>
                                        <p:tgtEl>
                                          <p:spTgt spid="18"/>
                                        </p:tgtEl>
                                      </p:cBhvr>
                                    </p:animEffect>
                                    <p:anim calcmode="lin" valueType="num">
                                      <p:cBhvr>
                                        <p:cTn id="41" dur="1000" fill="hold"/>
                                        <p:tgtEl>
                                          <p:spTgt spid="18"/>
                                        </p:tgtEl>
                                        <p:attrNameLst>
                                          <p:attrName>ppt_x</p:attrName>
                                        </p:attrNameLst>
                                      </p:cBhvr>
                                      <p:tavLst>
                                        <p:tav tm="0">
                                          <p:val>
                                            <p:strVal val="#ppt_x"/>
                                          </p:val>
                                        </p:tav>
                                        <p:tav tm="100000">
                                          <p:val>
                                            <p:strVal val="#ppt_x"/>
                                          </p:val>
                                        </p:tav>
                                      </p:tavLst>
                                    </p:anim>
                                    <p:anim calcmode="lin" valueType="num">
                                      <p:cBhvr>
                                        <p:cTn id="42"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1000"/>
                                        <p:tgtEl>
                                          <p:spTgt spid="17"/>
                                        </p:tgtEl>
                                      </p:cBhvr>
                                    </p:animEffect>
                                    <p:anim calcmode="lin" valueType="num">
                                      <p:cBhvr>
                                        <p:cTn id="48" dur="1000" fill="hold"/>
                                        <p:tgtEl>
                                          <p:spTgt spid="17"/>
                                        </p:tgtEl>
                                        <p:attrNameLst>
                                          <p:attrName>ppt_x</p:attrName>
                                        </p:attrNameLst>
                                      </p:cBhvr>
                                      <p:tavLst>
                                        <p:tav tm="0">
                                          <p:val>
                                            <p:strVal val="#ppt_x"/>
                                          </p:val>
                                        </p:tav>
                                        <p:tav tm="100000">
                                          <p:val>
                                            <p:strVal val="#ppt_x"/>
                                          </p:val>
                                        </p:tav>
                                      </p:tavLst>
                                    </p:anim>
                                    <p:anim calcmode="lin" valueType="num">
                                      <p:cBhvr>
                                        <p:cTn id="4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12" grpId="0" animBg="1"/>
      <p:bldP spid="15" grpId="0" animBg="1"/>
      <p:bldP spid="17" grpId="0"/>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838622" y="390150"/>
            <a:ext cx="10333148" cy="6480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图片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550" y="140524"/>
            <a:ext cx="1588740" cy="1128236"/>
          </a:xfrm>
          <a:prstGeom prst="rect">
            <a:avLst/>
          </a:prstGeom>
        </p:spPr>
      </p:pic>
      <p:sp>
        <p:nvSpPr>
          <p:cNvPr id="3" name="文本框 2"/>
          <p:cNvSpPr txBox="1"/>
          <p:nvPr/>
        </p:nvSpPr>
        <p:spPr>
          <a:xfrm>
            <a:off x="2062758" y="404664"/>
            <a:ext cx="8784976" cy="584775"/>
          </a:xfrm>
          <a:prstGeom prst="rect">
            <a:avLst/>
          </a:prstGeom>
          <a:noFill/>
        </p:spPr>
        <p:txBody>
          <a:bodyPr wrap="square" rtlCol="0">
            <a:spAutoFit/>
          </a:bodyPr>
          <a:lstStyle/>
          <a:p>
            <a:r>
              <a:rPr lang="zh-CN" altLang="en-US" sz="3200" b="1" spc="600" dirty="0">
                <a:solidFill>
                  <a:schemeClr val="bg1"/>
                </a:solidFill>
                <a:latin typeface="微软雅黑" panose="020B0503020204020204" pitchFamily="34" charset="-122"/>
                <a:ea typeface="微软雅黑" panose="020B0503020204020204" pitchFamily="34" charset="-122"/>
              </a:rPr>
              <a:t>五、改革开放</a:t>
            </a:r>
            <a:r>
              <a:rPr lang="zh-CN" altLang="en-US" sz="3200" b="1" spc="600" dirty="0" smtClean="0">
                <a:solidFill>
                  <a:schemeClr val="bg1"/>
                </a:solidFill>
                <a:latin typeface="微软雅黑" panose="020B0503020204020204" pitchFamily="34" charset="-122"/>
                <a:ea typeface="微软雅黑" panose="020B0503020204020204" pitchFamily="34" charset="-122"/>
              </a:rPr>
              <a:t>新时期时期的入党誓词</a:t>
            </a:r>
            <a:endParaRPr lang="zh-CN" altLang="en-US" sz="3200" b="1" spc="600" dirty="0">
              <a:solidFill>
                <a:schemeClr val="bg1"/>
              </a:solidFill>
              <a:latin typeface="微软雅黑" panose="020B0503020204020204" pitchFamily="34" charset="-122"/>
              <a:ea typeface="微软雅黑" panose="020B0503020204020204" pitchFamily="34" charset="-122"/>
            </a:endParaRPr>
          </a:p>
        </p:txBody>
      </p:sp>
      <p:sp>
        <p:nvSpPr>
          <p:cNvPr id="12" name="矩形 11"/>
          <p:cNvSpPr/>
          <p:nvPr/>
        </p:nvSpPr>
        <p:spPr>
          <a:xfrm>
            <a:off x="4078982" y="1805915"/>
            <a:ext cx="6588732" cy="4398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4727054" y="1916832"/>
            <a:ext cx="4104456" cy="4131900"/>
          </a:xfrm>
          <a:prstGeom prst="rect">
            <a:avLst/>
          </a:prstGeom>
          <a:noFill/>
        </p:spPr>
        <p:txBody>
          <a:bodyPr vert="horz" wrap="square" rtlCol="0">
            <a:spAutoFit/>
          </a:bodyPr>
          <a:lstStyle/>
          <a:p>
            <a:pPr algn="just">
              <a:lnSpc>
                <a:spcPts val="4500"/>
              </a:lnSpc>
            </a:pPr>
            <a:r>
              <a:rPr lang="zh-CN" altLang="en-US" sz="2000" b="1" dirty="0" smtClean="0">
                <a:solidFill>
                  <a:schemeClr val="bg1"/>
                </a:solidFill>
                <a:latin typeface="微软雅黑" panose="020B0503020204020204" pitchFamily="34" charset="-122"/>
                <a:ea typeface="微软雅黑" panose="020B0503020204020204" pitchFamily="34" charset="-122"/>
              </a:rPr>
              <a:t>       我</a:t>
            </a:r>
            <a:r>
              <a:rPr lang="zh-CN" altLang="en-US" sz="2000" b="1" dirty="0">
                <a:solidFill>
                  <a:schemeClr val="bg1"/>
                </a:solidFill>
                <a:latin typeface="微软雅黑" panose="020B0503020204020204" pitchFamily="34" charset="-122"/>
                <a:ea typeface="微软雅黑" panose="020B0503020204020204" pitchFamily="34" charset="-122"/>
              </a:rPr>
              <a:t>志愿加入中国共产党，拥护党的纲领，遵守党的章程，履行党员义务，执行党的决定，严守党的纪律，保守党的秘密，对党忠诚，积极工作，为共产主义奋斗终身，随时准备为党和人民牺牲一切，永不叛党。</a:t>
            </a:r>
          </a:p>
        </p:txBody>
      </p:sp>
      <p:pic>
        <p:nvPicPr>
          <p:cNvPr id="10" name="图片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47534" y="1805915"/>
            <a:ext cx="2611029" cy="5833421"/>
          </a:xfrm>
          <a:prstGeom prst="rect">
            <a:avLst/>
          </a:prstGeom>
        </p:spPr>
      </p:pic>
      <p:pic>
        <p:nvPicPr>
          <p:cNvPr id="11" name="图片 10" descr="中国共产党章程"/>
          <p:cNvPicPr>
            <a:picLocks noChangeAspect="1"/>
          </p:cNvPicPr>
          <p:nvPr/>
        </p:nvPicPr>
        <p:blipFill>
          <a:blip r:embed="rId6"/>
          <a:stretch>
            <a:fillRect/>
          </a:stretch>
        </p:blipFill>
        <p:spPr>
          <a:xfrm>
            <a:off x="1102361" y="1805915"/>
            <a:ext cx="3141562" cy="4398300"/>
          </a:xfrm>
          <a:prstGeom prst="rect">
            <a:avLst/>
          </a:prstGeom>
        </p:spPr>
      </p:pic>
    </p:spTree>
    <p:extLst>
      <p:ext uri="{BB962C8B-B14F-4D97-AF65-F5344CB8AC3E}">
        <p14:creationId xmlns:p14="http://schemas.microsoft.com/office/powerpoint/2010/main" val="28428030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iterate type="wd">
                                    <p:tmPct val="10000"/>
                                  </p:iterate>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anim calcmode="lin" valueType="num">
                                      <p:cBhvr>
                                        <p:cTn id="19" dur="500" fill="hold"/>
                                        <p:tgtEl>
                                          <p:spTgt spid="3"/>
                                        </p:tgtEl>
                                        <p:attrNameLst>
                                          <p:attrName>ppt_x</p:attrName>
                                        </p:attrNameLst>
                                      </p:cBhvr>
                                      <p:tavLst>
                                        <p:tav tm="0">
                                          <p:val>
                                            <p:strVal val="#ppt_x"/>
                                          </p:val>
                                        </p:tav>
                                        <p:tav tm="100000">
                                          <p:val>
                                            <p:strVal val="#ppt_x"/>
                                          </p:val>
                                        </p:tav>
                                      </p:tavLst>
                                    </p:anim>
                                    <p:anim calcmode="lin" valueType="num">
                                      <p:cBhvr>
                                        <p:cTn id="20"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wipe(left)">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1000"/>
                                        <p:tgtEl>
                                          <p:spTgt spid="17"/>
                                        </p:tgtEl>
                                      </p:cBhvr>
                                    </p:animEffect>
                                    <p:anim calcmode="lin" valueType="num">
                                      <p:cBhvr>
                                        <p:cTn id="31" dur="1000" fill="hold"/>
                                        <p:tgtEl>
                                          <p:spTgt spid="17"/>
                                        </p:tgtEl>
                                        <p:attrNameLst>
                                          <p:attrName>ppt_x</p:attrName>
                                        </p:attrNameLst>
                                      </p:cBhvr>
                                      <p:tavLst>
                                        <p:tav tm="0">
                                          <p:val>
                                            <p:strVal val="#ppt_x"/>
                                          </p:val>
                                        </p:tav>
                                        <p:tav tm="100000">
                                          <p:val>
                                            <p:strVal val="#ppt_x"/>
                                          </p:val>
                                        </p:tav>
                                      </p:tavLst>
                                    </p:anim>
                                    <p:anim calcmode="lin" valueType="num">
                                      <p:cBhvr>
                                        <p:cTn id="3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6" fill="hold" nodeType="click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fill="hold"/>
                                        <p:tgtEl>
                                          <p:spTgt spid="10"/>
                                        </p:tgtEl>
                                        <p:attrNameLst>
                                          <p:attrName>ppt_x</p:attrName>
                                        </p:attrNameLst>
                                      </p:cBhvr>
                                      <p:tavLst>
                                        <p:tav tm="0">
                                          <p:val>
                                            <p:strVal val="1+#ppt_w/2"/>
                                          </p:val>
                                        </p:tav>
                                        <p:tav tm="100000">
                                          <p:val>
                                            <p:strVal val="#ppt_x"/>
                                          </p:val>
                                        </p:tav>
                                      </p:tavLst>
                                    </p:anim>
                                    <p:anim calcmode="lin" valueType="num">
                                      <p:cBhvr additive="base">
                                        <p:cTn id="3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12" grpId="0" animBg="1"/>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838622" y="390150"/>
            <a:ext cx="10333148" cy="6480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图片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550" y="140524"/>
            <a:ext cx="1588740" cy="1128236"/>
          </a:xfrm>
          <a:prstGeom prst="rect">
            <a:avLst/>
          </a:prstGeom>
        </p:spPr>
      </p:pic>
      <p:sp>
        <p:nvSpPr>
          <p:cNvPr id="3" name="文本框 2"/>
          <p:cNvSpPr txBox="1"/>
          <p:nvPr/>
        </p:nvSpPr>
        <p:spPr>
          <a:xfrm>
            <a:off x="2062758" y="404664"/>
            <a:ext cx="8784976" cy="584775"/>
          </a:xfrm>
          <a:prstGeom prst="rect">
            <a:avLst/>
          </a:prstGeom>
          <a:noFill/>
        </p:spPr>
        <p:txBody>
          <a:bodyPr wrap="square" rtlCol="0">
            <a:spAutoFit/>
          </a:bodyPr>
          <a:lstStyle/>
          <a:p>
            <a:r>
              <a:rPr lang="zh-CN" altLang="en-US" sz="3200" b="1" spc="600" dirty="0">
                <a:solidFill>
                  <a:schemeClr val="bg1"/>
                </a:solidFill>
                <a:latin typeface="微软雅黑" panose="020B0503020204020204" pitchFamily="34" charset="-122"/>
                <a:ea typeface="微软雅黑" panose="020B0503020204020204" pitchFamily="34" charset="-122"/>
              </a:rPr>
              <a:t>五、改革开放</a:t>
            </a:r>
            <a:r>
              <a:rPr lang="zh-CN" altLang="en-US" sz="3200" b="1" spc="600" dirty="0" smtClean="0">
                <a:solidFill>
                  <a:schemeClr val="bg1"/>
                </a:solidFill>
                <a:latin typeface="微软雅黑" panose="020B0503020204020204" pitchFamily="34" charset="-122"/>
                <a:ea typeface="微软雅黑" panose="020B0503020204020204" pitchFamily="34" charset="-122"/>
              </a:rPr>
              <a:t>新时期时期的入党誓词</a:t>
            </a:r>
            <a:endParaRPr lang="zh-CN" altLang="en-US" sz="3200" b="1" spc="600" dirty="0">
              <a:solidFill>
                <a:schemeClr val="bg1"/>
              </a:solidFill>
              <a:latin typeface="微软雅黑" panose="020B0503020204020204" pitchFamily="34" charset="-122"/>
              <a:ea typeface="微软雅黑" panose="020B0503020204020204" pitchFamily="34" charset="-122"/>
            </a:endParaRPr>
          </a:p>
        </p:txBody>
      </p:sp>
      <p:sp>
        <p:nvSpPr>
          <p:cNvPr id="9" name="圆角矩形 8"/>
          <p:cNvSpPr/>
          <p:nvPr/>
        </p:nvSpPr>
        <p:spPr>
          <a:xfrm>
            <a:off x="478582" y="1412776"/>
            <a:ext cx="10693188" cy="5040560"/>
          </a:xfrm>
          <a:prstGeom prst="roundRect">
            <a:avLst>
              <a:gd name="adj" fmla="val 7741"/>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文本框 12"/>
          <p:cNvSpPr txBox="1"/>
          <p:nvPr/>
        </p:nvSpPr>
        <p:spPr>
          <a:xfrm>
            <a:off x="1270670" y="2132856"/>
            <a:ext cx="9217024" cy="1754326"/>
          </a:xfrm>
          <a:prstGeom prst="rect">
            <a:avLst/>
          </a:prstGeom>
          <a:noFill/>
        </p:spPr>
        <p:txBody>
          <a:bodyPr wrap="square" rtlCol="0">
            <a:spAutoFit/>
          </a:bodyPr>
          <a:lstStyle/>
          <a:p>
            <a:pPr algn="just" fontAlgn="auto">
              <a:lnSpc>
                <a:spcPct val="150000"/>
              </a:lnSpc>
            </a:pPr>
            <a:r>
              <a:rPr lang="en-US" altLang="zh-CN" sz="2400" b="1" dirty="0">
                <a:latin typeface="微软雅黑" panose="020B0503020204020204" pitchFamily="34" charset="-122"/>
                <a:ea typeface="微软雅黑" panose="020B0503020204020204" pitchFamily="34" charset="-122"/>
              </a:rPr>
              <a:t> </a:t>
            </a:r>
            <a:r>
              <a:rPr lang="en-US" altLang="zh-CN" sz="2400" b="1" dirty="0" smtClean="0">
                <a:latin typeface="微软雅黑" panose="020B0503020204020204" pitchFamily="34" charset="-122"/>
                <a:ea typeface="微软雅黑" panose="020B0503020204020204" pitchFamily="34" charset="-122"/>
              </a:rPr>
              <a:t>      </a:t>
            </a:r>
            <a:r>
              <a:rPr lang="zh-CN" altLang="en-US" sz="2400" b="1" dirty="0" smtClean="0">
                <a:solidFill>
                  <a:srgbClr val="C00000"/>
                </a:solidFill>
                <a:latin typeface="微软雅黑" panose="020B0503020204020204" pitchFamily="34" charset="-122"/>
                <a:ea typeface="微软雅黑" panose="020B0503020204020204" pitchFamily="34" charset="-122"/>
              </a:rPr>
              <a:t>更</a:t>
            </a:r>
            <a:r>
              <a:rPr lang="zh-CN" altLang="en-US" sz="2400" b="1" dirty="0">
                <a:solidFill>
                  <a:srgbClr val="C00000"/>
                </a:solidFill>
                <a:latin typeface="微软雅黑" panose="020B0503020204020204" pitchFamily="34" charset="-122"/>
                <a:ea typeface="微软雅黑" panose="020B0503020204020204" pitchFamily="34" charset="-122"/>
              </a:rPr>
              <a:t>全面、系统、科学地</a:t>
            </a:r>
            <a:r>
              <a:rPr lang="zh-CN" altLang="en-US" sz="2400" dirty="0">
                <a:latin typeface="微软雅黑" panose="020B0503020204020204" pitchFamily="34" charset="-122"/>
                <a:ea typeface="微软雅黑" panose="020B0503020204020204" pitchFamily="34" charset="-122"/>
              </a:rPr>
              <a:t>概括了党对党员的要求和党员应承担的政治责任，具有党规党纪的性质，是每一位共产党员在入党时必须面对党旗作出的庄严承诺，对每一位共产党员都有约束力</a:t>
            </a:r>
            <a:r>
              <a:rPr lang="zh-CN" altLang="en-US" sz="2400" dirty="0" smtClean="0">
                <a:latin typeface="微软雅黑" panose="020B0503020204020204" pitchFamily="34" charset="-122"/>
                <a:ea typeface="微软雅黑" panose="020B0503020204020204" pitchFamily="34" charset="-122"/>
              </a:rPr>
              <a:t>。</a:t>
            </a:r>
            <a:endParaRPr lang="zh-CN" altLang="en-US" sz="2400" dirty="0">
              <a:latin typeface="微软雅黑" panose="020B0503020204020204" pitchFamily="34" charset="-122"/>
              <a:ea typeface="微软雅黑" panose="020B0503020204020204" pitchFamily="34" charset="-122"/>
            </a:endParaRPr>
          </a:p>
        </p:txBody>
      </p:sp>
      <p:sp>
        <p:nvSpPr>
          <p:cNvPr id="19" name="文本框 18"/>
          <p:cNvSpPr txBox="1"/>
          <p:nvPr/>
        </p:nvSpPr>
        <p:spPr>
          <a:xfrm>
            <a:off x="1270670" y="4209508"/>
            <a:ext cx="9217024" cy="1754326"/>
          </a:xfrm>
          <a:prstGeom prst="rect">
            <a:avLst/>
          </a:prstGeom>
          <a:noFill/>
        </p:spPr>
        <p:txBody>
          <a:bodyPr wrap="square" rtlCol="0">
            <a:spAutoFit/>
          </a:bodyPr>
          <a:lstStyle/>
          <a:p>
            <a:pPr algn="just" fontAlgn="auto">
              <a:lnSpc>
                <a:spcPct val="150000"/>
              </a:lnSpc>
            </a:pPr>
            <a:r>
              <a:rPr lang="zh-CN" altLang="en-US" sz="2400" dirty="0" smtClean="0">
                <a:latin typeface="微软雅黑" panose="020B0503020204020204" pitchFamily="34" charset="-122"/>
                <a:ea typeface="微软雅黑" panose="020B0503020204020204" pitchFamily="34" charset="-122"/>
              </a:rPr>
              <a:t>       把</a:t>
            </a:r>
            <a:r>
              <a:rPr lang="zh-CN" altLang="en-US" sz="2400" dirty="0">
                <a:latin typeface="微软雅黑" panose="020B0503020204020204" pitchFamily="34" charset="-122"/>
                <a:ea typeface="微软雅黑" panose="020B0503020204020204" pitchFamily="34" charset="-122"/>
              </a:rPr>
              <a:t>共产党员从组织上入党到思想上入党的条件进行了高度概括，体现了中国共产党的</a:t>
            </a:r>
            <a:r>
              <a:rPr lang="zh-CN" altLang="en-US" sz="2400" b="1" dirty="0">
                <a:solidFill>
                  <a:srgbClr val="C00000"/>
                </a:solidFill>
                <a:latin typeface="微软雅黑" panose="020B0503020204020204" pitchFamily="34" charset="-122"/>
                <a:ea typeface="微软雅黑" panose="020B0503020204020204" pitchFamily="34" charset="-122"/>
              </a:rPr>
              <a:t>性质、目标、宗旨、任务、纪律</a:t>
            </a:r>
            <a:r>
              <a:rPr lang="zh-CN" altLang="en-US" sz="2400" dirty="0">
                <a:latin typeface="微软雅黑" panose="020B0503020204020204" pitchFamily="34" charset="-122"/>
                <a:ea typeface="微软雅黑" panose="020B0503020204020204" pitchFamily="34" charset="-122"/>
              </a:rPr>
              <a:t>等，表达了共产党员对共产主义理想必须秉持的坚定信念。</a:t>
            </a:r>
            <a:endParaRPr lang="zh-CN" altLang="en-US" sz="2400" dirty="0">
              <a:latin typeface="微软雅黑" panose="020B0503020204020204" pitchFamily="34" charset="-122"/>
              <a:ea typeface="微软雅黑" panose="020B0503020204020204" pitchFamily="34" charset="-122"/>
              <a:sym typeface="+mn-ea"/>
            </a:endParaRPr>
          </a:p>
        </p:txBody>
      </p:sp>
    </p:spTree>
    <p:extLst>
      <p:ext uri="{BB962C8B-B14F-4D97-AF65-F5344CB8AC3E}">
        <p14:creationId xmlns:p14="http://schemas.microsoft.com/office/powerpoint/2010/main" val="202952686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iterate type="wd">
                                    <p:tmPct val="10000"/>
                                  </p:iterate>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anim calcmode="lin" valueType="num">
                                      <p:cBhvr>
                                        <p:cTn id="19" dur="500" fill="hold"/>
                                        <p:tgtEl>
                                          <p:spTgt spid="3"/>
                                        </p:tgtEl>
                                        <p:attrNameLst>
                                          <p:attrName>ppt_x</p:attrName>
                                        </p:attrNameLst>
                                      </p:cBhvr>
                                      <p:tavLst>
                                        <p:tav tm="0">
                                          <p:val>
                                            <p:strVal val="#ppt_x"/>
                                          </p:val>
                                        </p:tav>
                                        <p:tav tm="100000">
                                          <p:val>
                                            <p:strVal val="#ppt_x"/>
                                          </p:val>
                                        </p:tav>
                                      </p:tavLst>
                                    </p:anim>
                                    <p:anim calcmode="lin" valueType="num">
                                      <p:cBhvr>
                                        <p:cTn id="20"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ppt_x"/>
                                          </p:val>
                                        </p:tav>
                                        <p:tav tm="100000">
                                          <p:val>
                                            <p:strVal val="#ppt_x"/>
                                          </p:val>
                                        </p:tav>
                                      </p:tavLst>
                                    </p:anim>
                                    <p:anim calcmode="lin" valueType="num">
                                      <p:cBhvr additive="base">
                                        <p:cTn id="3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 calcmode="lin" valueType="num">
                                      <p:cBhvr additive="base">
                                        <p:cTn id="35" dur="500" fill="hold"/>
                                        <p:tgtEl>
                                          <p:spTgt spid="19"/>
                                        </p:tgtEl>
                                        <p:attrNameLst>
                                          <p:attrName>ppt_x</p:attrName>
                                        </p:attrNameLst>
                                      </p:cBhvr>
                                      <p:tavLst>
                                        <p:tav tm="0">
                                          <p:val>
                                            <p:strVal val="#ppt_x"/>
                                          </p:val>
                                        </p:tav>
                                        <p:tav tm="100000">
                                          <p:val>
                                            <p:strVal val="#ppt_x"/>
                                          </p:val>
                                        </p:tav>
                                      </p:tavLst>
                                    </p:anim>
                                    <p:anim calcmode="lin" valueType="num">
                                      <p:cBhvr additive="base">
                                        <p:cTn id="3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9" grpId="0" animBg="1"/>
      <p:bldP spid="13"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838622" y="390150"/>
            <a:ext cx="10333148" cy="6480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图片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550" y="140524"/>
            <a:ext cx="1588740" cy="1128236"/>
          </a:xfrm>
          <a:prstGeom prst="rect">
            <a:avLst/>
          </a:prstGeom>
        </p:spPr>
      </p:pic>
      <p:sp>
        <p:nvSpPr>
          <p:cNvPr id="3" name="文本框 2"/>
          <p:cNvSpPr txBox="1"/>
          <p:nvPr/>
        </p:nvSpPr>
        <p:spPr>
          <a:xfrm>
            <a:off x="2062758" y="404664"/>
            <a:ext cx="8784976" cy="584775"/>
          </a:xfrm>
          <a:prstGeom prst="rect">
            <a:avLst/>
          </a:prstGeom>
          <a:noFill/>
        </p:spPr>
        <p:txBody>
          <a:bodyPr wrap="square" rtlCol="0">
            <a:spAutoFit/>
          </a:bodyPr>
          <a:lstStyle/>
          <a:p>
            <a:r>
              <a:rPr lang="zh-CN" altLang="en-US" sz="3200" b="1" spc="600" dirty="0">
                <a:solidFill>
                  <a:schemeClr val="bg1"/>
                </a:solidFill>
                <a:latin typeface="微软雅黑" panose="020B0503020204020204" pitchFamily="34" charset="-122"/>
                <a:ea typeface="微软雅黑" panose="020B0503020204020204" pitchFamily="34" charset="-122"/>
              </a:rPr>
              <a:t>五、改革开放</a:t>
            </a:r>
            <a:r>
              <a:rPr lang="zh-CN" altLang="en-US" sz="3200" b="1" spc="600" dirty="0" smtClean="0">
                <a:solidFill>
                  <a:schemeClr val="bg1"/>
                </a:solidFill>
                <a:latin typeface="微软雅黑" panose="020B0503020204020204" pitchFamily="34" charset="-122"/>
                <a:ea typeface="微软雅黑" panose="020B0503020204020204" pitchFamily="34" charset="-122"/>
              </a:rPr>
              <a:t>新时期时期的入党誓词</a:t>
            </a:r>
            <a:endParaRPr lang="zh-CN" altLang="en-US" sz="3200" b="1" spc="600" dirty="0">
              <a:solidFill>
                <a:schemeClr val="bg1"/>
              </a:solidFill>
              <a:latin typeface="微软雅黑" panose="020B0503020204020204" pitchFamily="34" charset="-122"/>
              <a:ea typeface="微软雅黑" panose="020B0503020204020204" pitchFamily="34" charset="-122"/>
            </a:endParaRPr>
          </a:p>
        </p:txBody>
      </p:sp>
      <p:sp>
        <p:nvSpPr>
          <p:cNvPr id="9" name="圆角矩形 8"/>
          <p:cNvSpPr/>
          <p:nvPr/>
        </p:nvSpPr>
        <p:spPr>
          <a:xfrm>
            <a:off x="478582" y="1412776"/>
            <a:ext cx="10693188" cy="5040560"/>
          </a:xfrm>
          <a:prstGeom prst="roundRect">
            <a:avLst>
              <a:gd name="adj" fmla="val 7741"/>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右箭头标注 4"/>
          <p:cNvSpPr/>
          <p:nvPr/>
        </p:nvSpPr>
        <p:spPr>
          <a:xfrm>
            <a:off x="982638" y="2636912"/>
            <a:ext cx="3600400" cy="2574290"/>
          </a:xfrm>
          <a:prstGeom prst="rightArrowCallout">
            <a:avLst>
              <a:gd name="adj1" fmla="val 22814"/>
              <a:gd name="adj2" fmla="val 24862"/>
              <a:gd name="adj3" fmla="val 27732"/>
              <a:gd name="adj4" fmla="val 64977"/>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zh-CN" altLang="en-US" sz="3200" b="1" dirty="0">
                <a:latin typeface="微软雅黑" panose="020B0503020204020204" pitchFamily="34" charset="-122"/>
                <a:ea typeface="微软雅黑" panose="020B0503020204020204" pitchFamily="34" charset="-122"/>
              </a:rPr>
              <a:t>入党</a:t>
            </a:r>
            <a:r>
              <a:rPr lang="zh-CN" altLang="en-US" sz="3200" b="1" dirty="0" smtClean="0">
                <a:latin typeface="微软雅黑" panose="020B0503020204020204" pitchFamily="34" charset="-122"/>
                <a:ea typeface="微软雅黑" panose="020B0503020204020204" pitchFamily="34" charset="-122"/>
              </a:rPr>
              <a:t>誓词</a:t>
            </a:r>
            <a:endParaRPr lang="en-US" altLang="zh-CN" sz="3200" b="1" dirty="0" smtClean="0">
              <a:latin typeface="微软雅黑" panose="020B0503020204020204" pitchFamily="34" charset="-122"/>
              <a:ea typeface="微软雅黑" panose="020B0503020204020204" pitchFamily="34" charset="-122"/>
            </a:endParaRPr>
          </a:p>
          <a:p>
            <a:pPr algn="ctr">
              <a:lnSpc>
                <a:spcPct val="150000"/>
              </a:lnSpc>
            </a:pPr>
            <a:r>
              <a:rPr lang="zh-CN" altLang="en-US" sz="3200" b="1" dirty="0" smtClean="0">
                <a:latin typeface="微软雅黑" panose="020B0503020204020204" pitchFamily="34" charset="-122"/>
                <a:ea typeface="微软雅黑" panose="020B0503020204020204" pitchFamily="34" charset="-122"/>
              </a:rPr>
              <a:t>的</a:t>
            </a:r>
            <a:r>
              <a:rPr lang="zh-CN" altLang="en-US" sz="3200" b="1" dirty="0">
                <a:latin typeface="微软雅黑" panose="020B0503020204020204" pitchFamily="34" charset="-122"/>
                <a:ea typeface="微软雅黑" panose="020B0503020204020204" pitchFamily="34" charset="-122"/>
              </a:rPr>
              <a:t>沿革</a:t>
            </a:r>
          </a:p>
        </p:txBody>
      </p:sp>
      <p:sp>
        <p:nvSpPr>
          <p:cNvPr id="7" name="矩形 6"/>
          <p:cNvSpPr/>
          <p:nvPr/>
        </p:nvSpPr>
        <p:spPr>
          <a:xfrm>
            <a:off x="4943078" y="1960280"/>
            <a:ext cx="5760640" cy="57606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zh-CN" altLang="en-US" sz="2400" dirty="0">
                <a:latin typeface="微软雅黑" panose="020B0503020204020204" pitchFamily="34" charset="-122"/>
                <a:ea typeface="微软雅黑" panose="020B0503020204020204" pitchFamily="34" charset="-122"/>
              </a:rPr>
              <a:t>反映了我们党从不放松党的建设</a:t>
            </a:r>
          </a:p>
        </p:txBody>
      </p:sp>
      <p:sp>
        <p:nvSpPr>
          <p:cNvPr id="12" name="矩形 11"/>
          <p:cNvSpPr/>
          <p:nvPr/>
        </p:nvSpPr>
        <p:spPr>
          <a:xfrm>
            <a:off x="4943078" y="2848378"/>
            <a:ext cx="5760640" cy="97914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zh-CN" altLang="en-US" sz="2400" dirty="0">
                <a:latin typeface="微软雅黑" panose="020B0503020204020204" pitchFamily="34" charset="-122"/>
                <a:ea typeface="微软雅黑" panose="020B0503020204020204" pitchFamily="34" charset="-122"/>
              </a:rPr>
              <a:t>反映了我们党善于把握不同历史时期的主题和要求来发展党员</a:t>
            </a:r>
          </a:p>
        </p:txBody>
      </p:sp>
      <p:sp>
        <p:nvSpPr>
          <p:cNvPr id="14" name="矩形 13"/>
          <p:cNvSpPr/>
          <p:nvPr/>
        </p:nvSpPr>
        <p:spPr>
          <a:xfrm>
            <a:off x="4943078" y="4139559"/>
            <a:ext cx="5760640" cy="92162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zh-CN" altLang="en-US" sz="2400" dirty="0">
                <a:latin typeface="微软雅黑" panose="020B0503020204020204" pitchFamily="34" charset="-122"/>
                <a:ea typeface="微软雅黑" panose="020B0503020204020204" pitchFamily="34" charset="-122"/>
              </a:rPr>
              <a:t>反映了我们党高度重视对党员进行党性教育和理想信念教育</a:t>
            </a:r>
          </a:p>
        </p:txBody>
      </p:sp>
      <p:sp>
        <p:nvSpPr>
          <p:cNvPr id="15" name="矩形 14"/>
          <p:cNvSpPr/>
          <p:nvPr/>
        </p:nvSpPr>
        <p:spPr>
          <a:xfrm>
            <a:off x="4943078" y="5373216"/>
            <a:ext cx="5760640" cy="57606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a:buFont typeface="Arial" panose="020B0604020202020204" pitchFamily="34" charset="0"/>
              <a:buChar char="•"/>
            </a:pPr>
            <a:r>
              <a:rPr lang="zh-CN" altLang="en-US" sz="2400" dirty="0">
                <a:latin typeface="微软雅黑" panose="020B0503020204020204" pitchFamily="34" charset="-122"/>
                <a:ea typeface="微软雅黑" panose="020B0503020204020204" pitchFamily="34" charset="-122"/>
              </a:rPr>
              <a:t>反映了我们党具有与时俱进的先进性</a:t>
            </a:r>
          </a:p>
        </p:txBody>
      </p:sp>
    </p:spTree>
    <p:extLst>
      <p:ext uri="{BB962C8B-B14F-4D97-AF65-F5344CB8AC3E}">
        <p14:creationId xmlns:p14="http://schemas.microsoft.com/office/powerpoint/2010/main" val="140603678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iterate type="wd">
                                    <p:tmPct val="10000"/>
                                  </p:iterate>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anim calcmode="lin" valueType="num">
                                      <p:cBhvr>
                                        <p:cTn id="19" dur="500" fill="hold"/>
                                        <p:tgtEl>
                                          <p:spTgt spid="3"/>
                                        </p:tgtEl>
                                        <p:attrNameLst>
                                          <p:attrName>ppt_x</p:attrName>
                                        </p:attrNameLst>
                                      </p:cBhvr>
                                      <p:tavLst>
                                        <p:tav tm="0">
                                          <p:val>
                                            <p:strVal val="#ppt_x"/>
                                          </p:val>
                                        </p:tav>
                                        <p:tav tm="100000">
                                          <p:val>
                                            <p:strVal val="#ppt_x"/>
                                          </p:val>
                                        </p:tav>
                                      </p:tavLst>
                                    </p:anim>
                                    <p:anim calcmode="lin" valueType="num">
                                      <p:cBhvr>
                                        <p:cTn id="20"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iterate type="wd">
                                    <p:tmPct val="10000"/>
                                  </p:iterate>
                                  <p:childTnLst>
                                    <p:set>
                                      <p:cBhvr>
                                        <p:cTn id="28" dur="1" fill="hold">
                                          <p:stCondLst>
                                            <p:cond delay="0"/>
                                          </p:stCondLst>
                                        </p:cTn>
                                        <p:tgtEl>
                                          <p:spTgt spid="5"/>
                                        </p:tgtEl>
                                        <p:attrNameLst>
                                          <p:attrName>style.visibility</p:attrName>
                                        </p:attrNameLst>
                                      </p:cBhvr>
                                      <p:to>
                                        <p:strVal val="visible"/>
                                      </p:to>
                                    </p:set>
                                    <p:animEffect transition="in" filter="wipe(left)">
                                      <p:cBhvr>
                                        <p:cTn id="29" dur="500"/>
                                        <p:tgtEl>
                                          <p:spTgt spid="5"/>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iterate type="wd">
                                    <p:tmPct val="10000"/>
                                  </p:iterate>
                                  <p:childTnLst>
                                    <p:set>
                                      <p:cBhvr>
                                        <p:cTn id="33" dur="1" fill="hold">
                                          <p:stCondLst>
                                            <p:cond delay="0"/>
                                          </p:stCondLst>
                                        </p:cTn>
                                        <p:tgtEl>
                                          <p:spTgt spid="7"/>
                                        </p:tgtEl>
                                        <p:attrNameLst>
                                          <p:attrName>style.visibility</p:attrName>
                                        </p:attrNameLst>
                                      </p:cBhvr>
                                      <p:to>
                                        <p:strVal val="visible"/>
                                      </p:to>
                                    </p:set>
                                    <p:animEffect transition="in" filter="blinds(horizontal)">
                                      <p:cBhvr>
                                        <p:cTn id="34" dur="500"/>
                                        <p:tgtEl>
                                          <p:spTgt spid="7"/>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0" nodeType="clickEffect">
                                  <p:stCondLst>
                                    <p:cond delay="0"/>
                                  </p:stCondLst>
                                  <p:iterate type="wd">
                                    <p:tmPct val="10000"/>
                                  </p:iterate>
                                  <p:childTnLst>
                                    <p:set>
                                      <p:cBhvr>
                                        <p:cTn id="38" dur="1" fill="hold">
                                          <p:stCondLst>
                                            <p:cond delay="0"/>
                                          </p:stCondLst>
                                        </p:cTn>
                                        <p:tgtEl>
                                          <p:spTgt spid="12"/>
                                        </p:tgtEl>
                                        <p:attrNameLst>
                                          <p:attrName>style.visibility</p:attrName>
                                        </p:attrNameLst>
                                      </p:cBhvr>
                                      <p:to>
                                        <p:strVal val="visible"/>
                                      </p:to>
                                    </p:set>
                                    <p:animEffect transition="in" filter="blinds(horizontal)">
                                      <p:cBhvr>
                                        <p:cTn id="39" dur="500"/>
                                        <p:tgtEl>
                                          <p:spTgt spid="12"/>
                                        </p:tgtEl>
                                      </p:cBhvr>
                                    </p:animEffect>
                                  </p:childTnLst>
                                </p:cTn>
                              </p:par>
                            </p:childTnLst>
                          </p:cTn>
                        </p:par>
                      </p:childTnLst>
                    </p:cTn>
                  </p:par>
                  <p:par>
                    <p:cTn id="40" fill="hold">
                      <p:stCondLst>
                        <p:cond delay="indefinite"/>
                      </p:stCondLst>
                      <p:childTnLst>
                        <p:par>
                          <p:cTn id="41" fill="hold">
                            <p:stCondLst>
                              <p:cond delay="0"/>
                            </p:stCondLst>
                            <p:childTnLst>
                              <p:par>
                                <p:cTn id="42" presetID="3" presetClass="entr" presetSubtype="10" fill="hold" grpId="0" nodeType="clickEffect">
                                  <p:stCondLst>
                                    <p:cond delay="0"/>
                                  </p:stCondLst>
                                  <p:iterate type="wd">
                                    <p:tmPct val="10000"/>
                                  </p:iterate>
                                  <p:childTnLst>
                                    <p:set>
                                      <p:cBhvr>
                                        <p:cTn id="43" dur="1" fill="hold">
                                          <p:stCondLst>
                                            <p:cond delay="0"/>
                                          </p:stCondLst>
                                        </p:cTn>
                                        <p:tgtEl>
                                          <p:spTgt spid="14"/>
                                        </p:tgtEl>
                                        <p:attrNameLst>
                                          <p:attrName>style.visibility</p:attrName>
                                        </p:attrNameLst>
                                      </p:cBhvr>
                                      <p:to>
                                        <p:strVal val="visible"/>
                                      </p:to>
                                    </p:set>
                                    <p:animEffect transition="in" filter="blinds(horizontal)">
                                      <p:cBhvr>
                                        <p:cTn id="44" dur="500"/>
                                        <p:tgtEl>
                                          <p:spTgt spid="14"/>
                                        </p:tgtEl>
                                      </p:cBhvr>
                                    </p:animEffect>
                                  </p:childTnLst>
                                </p:cTn>
                              </p:par>
                            </p:childTnLst>
                          </p:cTn>
                        </p:par>
                      </p:childTnLst>
                    </p:cTn>
                  </p:par>
                  <p:par>
                    <p:cTn id="45" fill="hold">
                      <p:stCondLst>
                        <p:cond delay="indefinite"/>
                      </p:stCondLst>
                      <p:childTnLst>
                        <p:par>
                          <p:cTn id="46" fill="hold">
                            <p:stCondLst>
                              <p:cond delay="0"/>
                            </p:stCondLst>
                            <p:childTnLst>
                              <p:par>
                                <p:cTn id="47" presetID="3" presetClass="entr" presetSubtype="10" fill="hold" grpId="0" nodeType="clickEffect">
                                  <p:stCondLst>
                                    <p:cond delay="0"/>
                                  </p:stCondLst>
                                  <p:iterate type="wd">
                                    <p:tmPct val="10000"/>
                                  </p:iterate>
                                  <p:childTnLst>
                                    <p:set>
                                      <p:cBhvr>
                                        <p:cTn id="48" dur="1" fill="hold">
                                          <p:stCondLst>
                                            <p:cond delay="0"/>
                                          </p:stCondLst>
                                        </p:cTn>
                                        <p:tgtEl>
                                          <p:spTgt spid="15"/>
                                        </p:tgtEl>
                                        <p:attrNameLst>
                                          <p:attrName>style.visibility</p:attrName>
                                        </p:attrNameLst>
                                      </p:cBhvr>
                                      <p:to>
                                        <p:strVal val="visible"/>
                                      </p:to>
                                    </p:set>
                                    <p:animEffect transition="in" filter="blinds(horizontal)">
                                      <p:cBhvr>
                                        <p:cTn id="4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9" grpId="0" animBg="1"/>
      <p:bldP spid="5" grpId="0" animBg="1"/>
      <p:bldP spid="7" grpId="0" animBg="1"/>
      <p:bldP spid="12" grpId="0" animBg="1"/>
      <p:bldP spid="14" grpId="0" animBg="1"/>
      <p:bldP spid="1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2" name="圆角矩形 21"/>
          <p:cNvSpPr/>
          <p:nvPr/>
        </p:nvSpPr>
        <p:spPr>
          <a:xfrm>
            <a:off x="622598" y="764704"/>
            <a:ext cx="10585176" cy="5688632"/>
          </a:xfrm>
          <a:prstGeom prst="roundRect">
            <a:avLst>
              <a:gd name="adj" fmla="val 7159"/>
            </a:avLst>
          </a:prstGeom>
          <a:solidFill>
            <a:srgbClr val="C00000">
              <a:alpha val="80000"/>
            </a:srgb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1558702" y="2780928"/>
            <a:ext cx="8496944" cy="3046988"/>
          </a:xfrm>
          <a:prstGeom prst="rect">
            <a:avLst/>
          </a:prstGeom>
          <a:noFill/>
        </p:spPr>
        <p:txBody>
          <a:bodyPr wrap="square" rtlCol="0">
            <a:spAutoFit/>
          </a:bodyPr>
          <a:lstStyle/>
          <a:p>
            <a:pPr>
              <a:lnSpc>
                <a:spcPct val="150000"/>
              </a:lnSpc>
            </a:pPr>
            <a:r>
              <a:rPr lang="zh-CN" altLang="en-US" sz="4800" b="1" dirty="0" smtClean="0">
                <a:solidFill>
                  <a:schemeClr val="bg1"/>
                </a:solidFill>
                <a:latin typeface="微软雅黑" panose="020B0503020204020204" pitchFamily="34" charset="-122"/>
                <a:ea typeface="微软雅黑" panose="020B0503020204020204" pitchFamily="34" charset="-122"/>
              </a:rPr>
              <a:t>我 </a:t>
            </a:r>
            <a:r>
              <a:rPr lang="zh-CN" altLang="en-US" sz="2400" b="1" dirty="0" smtClean="0">
                <a:solidFill>
                  <a:schemeClr val="bg1"/>
                </a:solidFill>
                <a:latin typeface="微软雅黑" panose="020B0503020204020204" pitchFamily="34" charset="-122"/>
                <a:ea typeface="微软雅黑" panose="020B0503020204020204" pitchFamily="34" charset="-122"/>
              </a:rPr>
              <a:t>志愿</a:t>
            </a:r>
            <a:r>
              <a:rPr lang="zh-CN" altLang="en-US" sz="2400" b="1" dirty="0">
                <a:solidFill>
                  <a:schemeClr val="bg1"/>
                </a:solidFill>
                <a:latin typeface="微软雅黑" panose="020B0503020204020204" pitchFamily="34" charset="-122"/>
                <a:ea typeface="微软雅黑" panose="020B0503020204020204" pitchFamily="34" charset="-122"/>
              </a:rPr>
              <a:t>加入中国共产党，拥护党的纲领，遵守党的章程，履行党员义务，执行党的决定，严守党的纪律，保守党的秘密，对党忠诚，积极工作，为共产主义奋斗终身，随时准备为党和人民牺牲一切，</a:t>
            </a:r>
            <a:r>
              <a:rPr lang="zh-CN" altLang="en-US" sz="3200" b="1" i="1" dirty="0">
                <a:solidFill>
                  <a:srgbClr val="FFFF00"/>
                </a:solidFill>
                <a:latin typeface="微软雅黑" panose="020B0503020204020204" pitchFamily="34" charset="-122"/>
                <a:ea typeface="微软雅黑" panose="020B0503020204020204" pitchFamily="34" charset="-122"/>
              </a:rPr>
              <a:t>永不叛党</a:t>
            </a:r>
            <a:r>
              <a:rPr lang="zh-CN" altLang="en-US" sz="2400" b="1" dirty="0">
                <a:solidFill>
                  <a:schemeClr val="bg1"/>
                </a:solidFill>
                <a:latin typeface="微软雅黑" panose="020B0503020204020204" pitchFamily="34" charset="-122"/>
                <a:ea typeface="微软雅黑" panose="020B0503020204020204" pitchFamily="34" charset="-122"/>
              </a:rPr>
              <a:t>。</a:t>
            </a:r>
          </a:p>
        </p:txBody>
      </p:sp>
      <p:sp>
        <p:nvSpPr>
          <p:cNvPr id="18" name="文本框 17"/>
          <p:cNvSpPr txBox="1"/>
          <p:nvPr/>
        </p:nvSpPr>
        <p:spPr>
          <a:xfrm>
            <a:off x="4310102" y="1405225"/>
            <a:ext cx="3570208" cy="1015663"/>
          </a:xfrm>
          <a:prstGeom prst="rect">
            <a:avLst/>
          </a:prstGeom>
          <a:noFill/>
        </p:spPr>
        <p:txBody>
          <a:bodyPr wrap="none" rtlCol="0">
            <a:spAutoFit/>
          </a:bodyPr>
          <a:lstStyle/>
          <a:p>
            <a:r>
              <a:rPr lang="zh-CN" altLang="en-US" sz="6000" b="1" spc="600" dirty="0" smtClean="0">
                <a:ln w="22225">
                  <a:noFill/>
                  <a:prstDash val="solid"/>
                </a:ln>
                <a:solidFill>
                  <a:schemeClr val="bg1"/>
                </a:solidFill>
                <a:latin typeface="微软雅黑" panose="020B0503020204020204" pitchFamily="34" charset="-122"/>
                <a:ea typeface="微软雅黑" panose="020B0503020204020204" pitchFamily="34" charset="-122"/>
              </a:rPr>
              <a:t>入党誓词</a:t>
            </a:r>
            <a:endParaRPr lang="zh-CN" altLang="en-US" sz="6000" b="1" spc="600" dirty="0">
              <a:ln w="22225">
                <a:noFill/>
                <a:prstDash val="solid"/>
              </a:ln>
              <a:solidFill>
                <a:schemeClr val="bg1"/>
              </a:solidFill>
              <a:latin typeface="微软雅黑" panose="020B0503020204020204" pitchFamily="34" charset="-122"/>
              <a:ea typeface="微软雅黑" panose="020B0503020204020204" pitchFamily="34" charset="-122"/>
            </a:endParaRPr>
          </a:p>
        </p:txBody>
      </p:sp>
      <p:pic>
        <p:nvPicPr>
          <p:cNvPr id="32" name="图片 3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534" y="-27384"/>
            <a:ext cx="3979474" cy="3025557"/>
          </a:xfrm>
          <a:prstGeom prst="rect">
            <a:avLst/>
          </a:prstGeom>
        </p:spPr>
      </p:pic>
      <p:cxnSp>
        <p:nvCxnSpPr>
          <p:cNvPr id="36" name="直接连接符 35"/>
          <p:cNvCxnSpPr/>
          <p:nvPr/>
        </p:nvCxnSpPr>
        <p:spPr>
          <a:xfrm>
            <a:off x="1630710" y="2636912"/>
            <a:ext cx="7776864" cy="0"/>
          </a:xfrm>
          <a:prstGeom prst="line">
            <a:avLst/>
          </a:prstGeom>
          <a:ln>
            <a:solidFill>
              <a:srgbClr val="FFFFFF"/>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a:off x="1630710" y="4485117"/>
            <a:ext cx="8424936" cy="0"/>
          </a:xfrm>
          <a:prstGeom prst="line">
            <a:avLst/>
          </a:prstGeom>
          <a:ln>
            <a:solidFill>
              <a:srgbClr val="FFFFFF">
                <a:alpha val="40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1630710" y="2492896"/>
            <a:ext cx="7776864" cy="0"/>
          </a:xfrm>
          <a:prstGeom prst="line">
            <a:avLst/>
          </a:prstGeom>
          <a:ln w="12700">
            <a:solidFill>
              <a:srgbClr val="FFFFFF"/>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a:off x="1630710" y="3861048"/>
            <a:ext cx="8424936" cy="0"/>
          </a:xfrm>
          <a:prstGeom prst="line">
            <a:avLst/>
          </a:prstGeom>
          <a:ln>
            <a:solidFill>
              <a:srgbClr val="FFFFFF">
                <a:alpha val="40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1630710" y="5109186"/>
            <a:ext cx="8424936" cy="0"/>
          </a:xfrm>
          <a:prstGeom prst="line">
            <a:avLst/>
          </a:prstGeom>
          <a:ln>
            <a:solidFill>
              <a:srgbClr val="FFFFFF">
                <a:alpha val="40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1630710" y="5733256"/>
            <a:ext cx="8424936" cy="0"/>
          </a:xfrm>
          <a:prstGeom prst="line">
            <a:avLst/>
          </a:prstGeom>
          <a:ln>
            <a:solidFill>
              <a:srgbClr val="FFFFFF">
                <a:alpha val="40000"/>
              </a:srgbClr>
            </a:solidFill>
            <a:prstDash val="sysDash"/>
          </a:ln>
        </p:spPr>
        <p:style>
          <a:lnRef idx="1">
            <a:schemeClr val="accent1"/>
          </a:lnRef>
          <a:fillRef idx="0">
            <a:schemeClr val="accent1"/>
          </a:fillRef>
          <a:effectRef idx="0">
            <a:schemeClr val="accent1"/>
          </a:effectRef>
          <a:fontRef idx="minor">
            <a:schemeClr val="tx1"/>
          </a:fontRef>
        </p:style>
      </p:cxnSp>
      <p:pic>
        <p:nvPicPr>
          <p:cNvPr id="20" name="图片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003862" y="945835"/>
            <a:ext cx="2995999" cy="6693501"/>
          </a:xfrm>
          <a:prstGeom prst="rect">
            <a:avLst/>
          </a:prstGeom>
        </p:spPr>
      </p:pic>
    </p:spTree>
    <p:extLst>
      <p:ext uri="{BB962C8B-B14F-4D97-AF65-F5344CB8AC3E}">
        <p14:creationId xmlns:p14="http://schemas.microsoft.com/office/powerpoint/2010/main" val="535886857"/>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anim calcmode="lin" valueType="num">
                                      <p:cBhvr>
                                        <p:cTn id="8" dur="500" fill="hold"/>
                                        <p:tgtEl>
                                          <p:spTgt spid="22"/>
                                        </p:tgtEl>
                                        <p:attrNameLst>
                                          <p:attrName>ppt_x</p:attrName>
                                        </p:attrNameLst>
                                      </p:cBhvr>
                                      <p:tavLst>
                                        <p:tav tm="0">
                                          <p:val>
                                            <p:strVal val="#ppt_x"/>
                                          </p:val>
                                        </p:tav>
                                        <p:tav tm="100000">
                                          <p:val>
                                            <p:strVal val="#ppt_x"/>
                                          </p:val>
                                        </p:tav>
                                      </p:tavLst>
                                    </p:anim>
                                    <p:anim calcmode="lin" valueType="num">
                                      <p:cBhvr>
                                        <p:cTn id="9" dur="5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fade">
                                      <p:cBhvr>
                                        <p:cTn id="14" dur="1000"/>
                                        <p:tgtEl>
                                          <p:spTgt spid="32"/>
                                        </p:tgtEl>
                                      </p:cBhvr>
                                    </p:animEffect>
                                    <p:anim calcmode="lin" valueType="num">
                                      <p:cBhvr>
                                        <p:cTn id="15" dur="1000" fill="hold"/>
                                        <p:tgtEl>
                                          <p:spTgt spid="32"/>
                                        </p:tgtEl>
                                        <p:attrNameLst>
                                          <p:attrName>ppt_x</p:attrName>
                                        </p:attrNameLst>
                                      </p:cBhvr>
                                      <p:tavLst>
                                        <p:tav tm="0">
                                          <p:val>
                                            <p:strVal val="#ppt_x"/>
                                          </p:val>
                                        </p:tav>
                                        <p:tav tm="100000">
                                          <p:val>
                                            <p:strVal val="#ppt_x"/>
                                          </p:val>
                                        </p:tav>
                                      </p:tavLst>
                                    </p:anim>
                                    <p:anim calcmode="lin" valueType="num">
                                      <p:cBhvr>
                                        <p:cTn id="16"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6"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1+#ppt_w/2"/>
                                          </p:val>
                                        </p:tav>
                                        <p:tav tm="100000">
                                          <p:val>
                                            <p:strVal val="#ppt_x"/>
                                          </p:val>
                                        </p:tav>
                                      </p:tavLst>
                                    </p:anim>
                                    <p:anim calcmode="lin" valueType="num">
                                      <p:cBhvr additive="base">
                                        <p:cTn id="2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barn(inVertical)">
                                      <p:cBhvr>
                                        <p:cTn id="27" dur="500"/>
                                        <p:tgtEl>
                                          <p:spTgt spid="43"/>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36"/>
                                        </p:tgtEl>
                                        <p:attrNameLst>
                                          <p:attrName>style.visibility</p:attrName>
                                        </p:attrNameLst>
                                      </p:cBhvr>
                                      <p:to>
                                        <p:strVal val="visible"/>
                                      </p:to>
                                    </p:set>
                                    <p:animEffect transition="in" filter="barn(inVertical)">
                                      <p:cBhvr>
                                        <p:cTn id="32" dur="500"/>
                                        <p:tgtEl>
                                          <p:spTgt spid="36"/>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1000"/>
                                        <p:tgtEl>
                                          <p:spTgt spid="18"/>
                                        </p:tgtEl>
                                      </p:cBhvr>
                                    </p:animEffect>
                                    <p:anim calcmode="lin" valueType="num">
                                      <p:cBhvr>
                                        <p:cTn id="38" dur="1000" fill="hold"/>
                                        <p:tgtEl>
                                          <p:spTgt spid="18"/>
                                        </p:tgtEl>
                                        <p:attrNameLst>
                                          <p:attrName>ppt_x</p:attrName>
                                        </p:attrNameLst>
                                      </p:cBhvr>
                                      <p:tavLst>
                                        <p:tav tm="0">
                                          <p:val>
                                            <p:strVal val="#ppt_x"/>
                                          </p:val>
                                        </p:tav>
                                        <p:tav tm="100000">
                                          <p:val>
                                            <p:strVal val="#ppt_x"/>
                                          </p:val>
                                        </p:tav>
                                      </p:tavLst>
                                    </p:anim>
                                    <p:anim calcmode="lin" valueType="num">
                                      <p:cBhvr>
                                        <p:cTn id="3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nodeType="clickEffect">
                                  <p:stCondLst>
                                    <p:cond delay="0"/>
                                  </p:stCondLst>
                                  <p:childTnLst>
                                    <p:set>
                                      <p:cBhvr>
                                        <p:cTn id="43" dur="1" fill="hold">
                                          <p:stCondLst>
                                            <p:cond delay="0"/>
                                          </p:stCondLst>
                                        </p:cTn>
                                        <p:tgtEl>
                                          <p:spTgt spid="44"/>
                                        </p:tgtEl>
                                        <p:attrNameLst>
                                          <p:attrName>style.visibility</p:attrName>
                                        </p:attrNameLst>
                                      </p:cBhvr>
                                      <p:to>
                                        <p:strVal val="visible"/>
                                      </p:to>
                                    </p:set>
                                    <p:animEffect transition="in" filter="barn(inVertical)">
                                      <p:cBhvr>
                                        <p:cTn id="44" dur="500"/>
                                        <p:tgtEl>
                                          <p:spTgt spid="44"/>
                                        </p:tgtEl>
                                      </p:cBhvr>
                                    </p:animEffect>
                                  </p:childTnLst>
                                </p:cTn>
                              </p:par>
                            </p:childTnLst>
                          </p:cTn>
                        </p:par>
                      </p:childTnLst>
                    </p:cTn>
                  </p:par>
                  <p:par>
                    <p:cTn id="45" fill="hold">
                      <p:stCondLst>
                        <p:cond delay="indefinite"/>
                      </p:stCondLst>
                      <p:childTnLst>
                        <p:par>
                          <p:cTn id="46" fill="hold">
                            <p:stCondLst>
                              <p:cond delay="0"/>
                            </p:stCondLst>
                            <p:childTnLst>
                              <p:par>
                                <p:cTn id="47" presetID="16" presetClass="entr" presetSubtype="21" fill="hold" nodeType="click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barn(inVertical)">
                                      <p:cBhvr>
                                        <p:cTn id="49" dur="500"/>
                                        <p:tgtEl>
                                          <p:spTgt spid="40"/>
                                        </p:tgtEl>
                                      </p:cBhvr>
                                    </p:animEffect>
                                  </p:childTnLst>
                                </p:cTn>
                              </p:par>
                            </p:childTnLst>
                          </p:cTn>
                        </p:par>
                      </p:childTnLst>
                    </p:cTn>
                  </p:par>
                  <p:par>
                    <p:cTn id="50" fill="hold">
                      <p:stCondLst>
                        <p:cond delay="indefinite"/>
                      </p:stCondLst>
                      <p:childTnLst>
                        <p:par>
                          <p:cTn id="51" fill="hold">
                            <p:stCondLst>
                              <p:cond delay="0"/>
                            </p:stCondLst>
                            <p:childTnLst>
                              <p:par>
                                <p:cTn id="52" presetID="16" presetClass="entr" presetSubtype="21" fill="hold" nodeType="clickEffect">
                                  <p:stCondLst>
                                    <p:cond delay="0"/>
                                  </p:stCondLst>
                                  <p:childTnLst>
                                    <p:set>
                                      <p:cBhvr>
                                        <p:cTn id="53" dur="1" fill="hold">
                                          <p:stCondLst>
                                            <p:cond delay="0"/>
                                          </p:stCondLst>
                                        </p:cTn>
                                        <p:tgtEl>
                                          <p:spTgt spid="45"/>
                                        </p:tgtEl>
                                        <p:attrNameLst>
                                          <p:attrName>style.visibility</p:attrName>
                                        </p:attrNameLst>
                                      </p:cBhvr>
                                      <p:to>
                                        <p:strVal val="visible"/>
                                      </p:to>
                                    </p:set>
                                    <p:animEffect transition="in" filter="barn(inVertical)">
                                      <p:cBhvr>
                                        <p:cTn id="54" dur="500"/>
                                        <p:tgtEl>
                                          <p:spTgt spid="45"/>
                                        </p:tgtEl>
                                      </p:cBhvr>
                                    </p:animEffect>
                                  </p:childTnLst>
                                </p:cTn>
                              </p:par>
                            </p:childTnLst>
                          </p:cTn>
                        </p:par>
                      </p:childTnLst>
                    </p:cTn>
                  </p:par>
                  <p:par>
                    <p:cTn id="55" fill="hold">
                      <p:stCondLst>
                        <p:cond delay="indefinite"/>
                      </p:stCondLst>
                      <p:childTnLst>
                        <p:par>
                          <p:cTn id="56" fill="hold">
                            <p:stCondLst>
                              <p:cond delay="0"/>
                            </p:stCondLst>
                            <p:childTnLst>
                              <p:par>
                                <p:cTn id="57" presetID="16" presetClass="entr" presetSubtype="21" fill="hold" nodeType="click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barn(inVertical)">
                                      <p:cBhvr>
                                        <p:cTn id="59" dur="500"/>
                                        <p:tgtEl>
                                          <p:spTgt spid="46"/>
                                        </p:tgtEl>
                                      </p:cBhvr>
                                    </p:animEffect>
                                  </p:childTnLst>
                                </p:cTn>
                              </p:par>
                            </p:childTnLst>
                          </p:cTn>
                        </p:par>
                      </p:childTnLst>
                    </p:cTn>
                  </p:par>
                  <p:par>
                    <p:cTn id="60" fill="hold">
                      <p:stCondLst>
                        <p:cond delay="indefinite"/>
                      </p:stCondLst>
                      <p:childTnLst>
                        <p:par>
                          <p:cTn id="61" fill="hold">
                            <p:stCondLst>
                              <p:cond delay="0"/>
                            </p:stCondLst>
                            <p:childTnLst>
                              <p:par>
                                <p:cTn id="62" presetID="42" presetClass="entr" presetSubtype="0" fill="hold" grpId="0" nodeType="clickEffect">
                                  <p:stCondLst>
                                    <p:cond delay="0"/>
                                  </p:stCondLst>
                                  <p:iterate type="wd">
                                    <p:tmPct val="3000"/>
                                  </p:iterate>
                                  <p:childTnLst>
                                    <p:set>
                                      <p:cBhvr>
                                        <p:cTn id="63" dur="1" fill="hold">
                                          <p:stCondLst>
                                            <p:cond delay="0"/>
                                          </p:stCondLst>
                                        </p:cTn>
                                        <p:tgtEl>
                                          <p:spTgt spid="19"/>
                                        </p:tgtEl>
                                        <p:attrNameLst>
                                          <p:attrName>style.visibility</p:attrName>
                                        </p:attrNameLst>
                                      </p:cBhvr>
                                      <p:to>
                                        <p:strVal val="visible"/>
                                      </p:to>
                                    </p:set>
                                    <p:animEffect transition="in" filter="fade">
                                      <p:cBhvr>
                                        <p:cTn id="64" dur="500"/>
                                        <p:tgtEl>
                                          <p:spTgt spid="19"/>
                                        </p:tgtEl>
                                      </p:cBhvr>
                                    </p:animEffect>
                                    <p:anim calcmode="lin" valueType="num">
                                      <p:cBhvr>
                                        <p:cTn id="65" dur="500" fill="hold"/>
                                        <p:tgtEl>
                                          <p:spTgt spid="19"/>
                                        </p:tgtEl>
                                        <p:attrNameLst>
                                          <p:attrName>ppt_x</p:attrName>
                                        </p:attrNameLst>
                                      </p:cBhvr>
                                      <p:tavLst>
                                        <p:tav tm="0">
                                          <p:val>
                                            <p:strVal val="#ppt_x"/>
                                          </p:val>
                                        </p:tav>
                                        <p:tav tm="100000">
                                          <p:val>
                                            <p:strVal val="#ppt_x"/>
                                          </p:val>
                                        </p:tav>
                                      </p:tavLst>
                                    </p:anim>
                                    <p:anim calcmode="lin" valueType="num">
                                      <p:cBhvr>
                                        <p:cTn id="66" dur="5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9"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矩形 1"/>
          <p:cNvSpPr/>
          <p:nvPr/>
        </p:nvSpPr>
        <p:spPr>
          <a:xfrm>
            <a:off x="838622" y="390150"/>
            <a:ext cx="10333148" cy="6480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图片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550" y="140524"/>
            <a:ext cx="1588740" cy="1128236"/>
          </a:xfrm>
          <a:prstGeom prst="rect">
            <a:avLst/>
          </a:prstGeom>
        </p:spPr>
      </p:pic>
      <p:sp>
        <p:nvSpPr>
          <p:cNvPr id="3" name="文本框 2"/>
          <p:cNvSpPr txBox="1"/>
          <p:nvPr/>
        </p:nvSpPr>
        <p:spPr>
          <a:xfrm>
            <a:off x="2062758" y="404664"/>
            <a:ext cx="8352928" cy="584775"/>
          </a:xfrm>
          <a:prstGeom prst="rect">
            <a:avLst/>
          </a:prstGeom>
          <a:noFill/>
        </p:spPr>
        <p:txBody>
          <a:bodyPr wrap="square" rtlCol="0">
            <a:spAutoFit/>
          </a:bodyPr>
          <a:lstStyle/>
          <a:p>
            <a:r>
              <a:rPr lang="zh-CN" altLang="en-US" sz="3200" b="1" spc="600" dirty="0">
                <a:solidFill>
                  <a:schemeClr val="bg1"/>
                </a:solidFill>
                <a:latin typeface="微软雅黑" panose="020B0503020204020204" pitchFamily="34" charset="-122"/>
                <a:ea typeface="微软雅黑" panose="020B0503020204020204" pitchFamily="34" charset="-122"/>
              </a:rPr>
              <a:t>五、改革开放新时期时期的入党誓词</a:t>
            </a:r>
          </a:p>
        </p:txBody>
      </p:sp>
      <p:sp>
        <p:nvSpPr>
          <p:cNvPr id="13" name="矩形 12"/>
          <p:cNvSpPr/>
          <p:nvPr/>
        </p:nvSpPr>
        <p:spPr>
          <a:xfrm>
            <a:off x="4511030" y="1805915"/>
            <a:ext cx="6660740" cy="4398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1270670" y="1556792"/>
            <a:ext cx="3600400" cy="4896544"/>
          </a:xfrm>
          <a:prstGeom prst="roundRect">
            <a:avLst>
              <a:gd name="adj" fmla="val 6589"/>
            </a:avLst>
          </a:prstGeom>
          <a:solidFill>
            <a:srgbClr val="C00000"/>
          </a:solidFill>
          <a:ln>
            <a:solidFill>
              <a:srgbClr val="FFFFFF"/>
            </a:solidFill>
          </a:ln>
          <a:effectLst>
            <a:outerShdw blurRad="50800" dist="38100" dir="2700000" algn="tl" rotWithShape="0">
              <a:prstClr val="black">
                <a:alpha val="40000"/>
              </a:prstClr>
            </a:outerShdw>
            <a:reflection blurRad="25400" stA="41000" endPos="14000" dist="381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5303118" y="1917987"/>
            <a:ext cx="5544616" cy="4247317"/>
          </a:xfrm>
          <a:prstGeom prst="rect">
            <a:avLst/>
          </a:prstGeom>
          <a:noFill/>
        </p:spPr>
        <p:txBody>
          <a:bodyPr vert="horz" wrap="square" rtlCol="0">
            <a:spAutoFit/>
          </a:bodyPr>
          <a:lstStyle/>
          <a:p>
            <a:pPr fontAlgn="auto">
              <a:lnSpc>
                <a:spcPct val="150000"/>
              </a:lnSpc>
            </a:pPr>
            <a:r>
              <a:rPr lang="zh-CN" altLang="en-US" b="1" dirty="0" smtClean="0">
                <a:solidFill>
                  <a:srgbClr val="FFFFFF"/>
                </a:solidFill>
                <a:latin typeface="微软雅黑" panose="020B0503020204020204" pitchFamily="34" charset="-122"/>
                <a:ea typeface="微软雅黑" panose="020B0503020204020204" pitchFamily="34" charset="-122"/>
              </a:rPr>
              <a:t>       党</a:t>
            </a:r>
            <a:r>
              <a:rPr lang="zh-CN" altLang="en-US" b="1" dirty="0">
                <a:solidFill>
                  <a:srgbClr val="FFFFFF"/>
                </a:solidFill>
                <a:latin typeface="微软雅黑" panose="020B0503020204020204" pitchFamily="34" charset="-122"/>
                <a:ea typeface="微软雅黑" panose="020B0503020204020204" pitchFamily="34" charset="-122"/>
              </a:rPr>
              <a:t>的十八大以来，以习近平同志为总书记的党中央坚持党要管党、从严治党。每一个共产党员特别是领导干部都要牢固树立党章意识，自觉用党章规范自己的一言一行，在任何情况下都要做到政治信仰不变、政治立场不移、政治方向不偏。不论担任何种职务、从事何种工作，首先要明白自己是一名在党旗下宣过誓的共产党员，要用入党誓词约束自己。这就要求我们每一位共产党员应时刻牢记入党誓词，把入党誓词各项内容落实到行动上、落实到各项事业中，切实做到为党分忧、为国尽责、为民奉献。</a:t>
            </a:r>
          </a:p>
        </p:txBody>
      </p:sp>
      <p:pic>
        <p:nvPicPr>
          <p:cNvPr id="18" name="图片 17"/>
          <p:cNvPicPr>
            <a:picLocks/>
          </p:cNvPicPr>
          <p:nvPr/>
        </p:nvPicPr>
        <p:blipFill rotWithShape="1">
          <a:blip r:embed="rId5">
            <a:extLst>
              <a:ext uri="{28A0092B-C50C-407E-A947-70E740481C1C}">
                <a14:useLocalDpi xmlns:a14="http://schemas.microsoft.com/office/drawing/2010/main" val="0"/>
              </a:ext>
            </a:extLst>
          </a:blip>
          <a:srcRect l="8700" r="5136" b="2"/>
          <a:stretch/>
        </p:blipFill>
        <p:spPr>
          <a:xfrm>
            <a:off x="1513819" y="1772816"/>
            <a:ext cx="3121161" cy="4464496"/>
          </a:xfrm>
          <a:prstGeom prst="rect">
            <a:avLst/>
          </a:prstGeom>
        </p:spPr>
      </p:pic>
    </p:spTree>
    <p:extLst>
      <p:ext uri="{BB962C8B-B14F-4D97-AF65-F5344CB8AC3E}">
        <p14:creationId xmlns:p14="http://schemas.microsoft.com/office/powerpoint/2010/main" val="99478074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iterate type="wd">
                                    <p:tmPct val="10000"/>
                                  </p:iterate>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anim calcmode="lin" valueType="num">
                                      <p:cBhvr>
                                        <p:cTn id="19" dur="500" fill="hold"/>
                                        <p:tgtEl>
                                          <p:spTgt spid="3"/>
                                        </p:tgtEl>
                                        <p:attrNameLst>
                                          <p:attrName>ppt_x</p:attrName>
                                        </p:attrNameLst>
                                      </p:cBhvr>
                                      <p:tavLst>
                                        <p:tav tm="0">
                                          <p:val>
                                            <p:strVal val="#ppt_x"/>
                                          </p:val>
                                        </p:tav>
                                        <p:tav tm="100000">
                                          <p:val>
                                            <p:strVal val="#ppt_x"/>
                                          </p:val>
                                        </p:tav>
                                      </p:tavLst>
                                    </p:anim>
                                    <p:anim calcmode="lin" valueType="num">
                                      <p:cBhvr>
                                        <p:cTn id="20"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strips(downLeft)">
                                      <p:cBhvr>
                                        <p:cTn id="30" dur="500"/>
                                        <p:tgtEl>
                                          <p:spTgt spid="18"/>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wipe(left)">
                                      <p:cBhvr>
                                        <p:cTn id="35" dur="500"/>
                                        <p:tgtEl>
                                          <p:spTgt spid="13"/>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1000"/>
                                        <p:tgtEl>
                                          <p:spTgt spid="16"/>
                                        </p:tgtEl>
                                      </p:cBhvr>
                                    </p:animEffect>
                                    <p:anim calcmode="lin" valueType="num">
                                      <p:cBhvr>
                                        <p:cTn id="41" dur="1000" fill="hold"/>
                                        <p:tgtEl>
                                          <p:spTgt spid="16"/>
                                        </p:tgtEl>
                                        <p:attrNameLst>
                                          <p:attrName>ppt_x</p:attrName>
                                        </p:attrNameLst>
                                      </p:cBhvr>
                                      <p:tavLst>
                                        <p:tav tm="0">
                                          <p:val>
                                            <p:strVal val="#ppt_x"/>
                                          </p:val>
                                        </p:tav>
                                        <p:tav tm="100000">
                                          <p:val>
                                            <p:strVal val="#ppt_x"/>
                                          </p:val>
                                        </p:tav>
                                      </p:tavLst>
                                    </p:anim>
                                    <p:anim calcmode="lin" valueType="num">
                                      <p:cBhvr>
                                        <p:cTn id="42"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13" grpId="0" animBg="1"/>
      <p:bldP spid="14" grpId="0" animBg="1"/>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474" y="-99392"/>
            <a:ext cx="7523088" cy="1224136"/>
          </a:xfrm>
          <a:prstGeom prst="rect">
            <a:avLst/>
          </a:prstGeom>
        </p:spPr>
      </p:pic>
      <p:pic>
        <p:nvPicPr>
          <p:cNvPr id="6" name="图片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6356" y="4058378"/>
            <a:ext cx="12867140" cy="3392828"/>
          </a:xfrm>
          <a:prstGeom prst="rect">
            <a:avLst/>
          </a:prstGeom>
        </p:spPr>
      </p:pic>
      <p:pic>
        <p:nvPicPr>
          <p:cNvPr id="7" name="图片 6"/>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1596" y="498117"/>
            <a:ext cx="5275618" cy="4011003"/>
          </a:xfrm>
          <a:prstGeom prst="rect">
            <a:avLst/>
          </a:prstGeom>
        </p:spPr>
      </p:pic>
      <p:pic>
        <p:nvPicPr>
          <p:cNvPr id="9" name="图片 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95999" y="2247182"/>
            <a:ext cx="2329312" cy="5204024"/>
          </a:xfrm>
          <a:prstGeom prst="rect">
            <a:avLst/>
          </a:prstGeom>
        </p:spPr>
      </p:pic>
      <p:pic>
        <p:nvPicPr>
          <p:cNvPr id="5" name="图片 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66356" y="5413080"/>
            <a:ext cx="12476091" cy="1543013"/>
          </a:xfrm>
          <a:prstGeom prst="rect">
            <a:avLst/>
          </a:prstGeom>
        </p:spPr>
      </p:pic>
      <p:pic>
        <p:nvPicPr>
          <p:cNvPr id="8" name="图片 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191550" y="4293096"/>
            <a:ext cx="2853152" cy="1826017"/>
          </a:xfrm>
          <a:prstGeom prst="rect">
            <a:avLst/>
          </a:prstGeom>
        </p:spPr>
      </p:pic>
      <p:sp>
        <p:nvSpPr>
          <p:cNvPr id="2" name="标题 1"/>
          <p:cNvSpPr>
            <a:spLocks noGrp="1"/>
          </p:cNvSpPr>
          <p:nvPr>
            <p:ph type="ctrTitle"/>
          </p:nvPr>
        </p:nvSpPr>
        <p:spPr>
          <a:xfrm>
            <a:off x="914281" y="2895079"/>
            <a:ext cx="10361851" cy="1470025"/>
          </a:xfrm>
          <a:ln>
            <a:noFill/>
          </a:ln>
          <a:effectLst>
            <a:glow>
              <a:schemeClr val="accent1"/>
            </a:glow>
            <a:softEdge rad="0"/>
          </a:effectLst>
        </p:spPr>
        <p:txBody>
          <a:bodyPr>
            <a:normAutofit/>
          </a:bodyPr>
          <a:lstStyle/>
          <a:p>
            <a:r>
              <a:rPr lang="zh-CN" altLang="en-US" sz="8800" b="1" spc="600" dirty="0" smtClean="0">
                <a:ln w="127000">
                  <a:solidFill>
                    <a:schemeClr val="bg1"/>
                  </a:solidFill>
                </a:ln>
                <a:solidFill>
                  <a:srgbClr val="C00000"/>
                </a:solidFill>
                <a:effectLst/>
                <a:latin typeface="微软雅黑" panose="020B0503020204020204" pitchFamily="34" charset="-122"/>
                <a:ea typeface="微软雅黑" panose="020B0503020204020204" pitchFamily="34" charset="-122"/>
              </a:rPr>
              <a:t>谢谢观看！</a:t>
            </a:r>
            <a:endParaRPr lang="zh-CN" altLang="en-US" sz="8800" b="1" spc="600" dirty="0">
              <a:ln w="127000">
                <a:solidFill>
                  <a:schemeClr val="bg1"/>
                </a:solidFill>
              </a:ln>
              <a:solidFill>
                <a:srgbClr val="C00000"/>
              </a:solidFill>
              <a:effectLst/>
              <a:latin typeface="微软雅黑" panose="020B0503020204020204" pitchFamily="34" charset="-122"/>
              <a:ea typeface="微软雅黑" panose="020B0503020204020204" pitchFamily="34" charset="-122"/>
            </a:endParaRPr>
          </a:p>
        </p:txBody>
      </p:sp>
      <p:sp>
        <p:nvSpPr>
          <p:cNvPr id="11" name="标题 1"/>
          <p:cNvSpPr txBox="1">
            <a:spLocks/>
          </p:cNvSpPr>
          <p:nvPr/>
        </p:nvSpPr>
        <p:spPr>
          <a:xfrm>
            <a:off x="917931" y="2895079"/>
            <a:ext cx="10361851" cy="1470025"/>
          </a:xfrm>
          <a:prstGeom prst="rect">
            <a:avLst/>
          </a:prstGeom>
          <a:effectLst>
            <a:glow>
              <a:schemeClr val="accent1"/>
            </a:glow>
            <a:softEdge rad="0"/>
          </a:effectLst>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8800" b="1" spc="600" dirty="0" smtClean="0">
                <a:ln w="76200">
                  <a:noFill/>
                </a:ln>
                <a:blipFill>
                  <a:blip r:embed="rId10"/>
                  <a:stretch>
                    <a:fillRect/>
                  </a:stretch>
                </a:blipFill>
                <a:latin typeface="微软雅黑" panose="020B0503020204020204" pitchFamily="34" charset="-122"/>
                <a:ea typeface="微软雅黑" panose="020B0503020204020204" pitchFamily="34" charset="-122"/>
              </a:rPr>
              <a:t>谢谢观看！</a:t>
            </a:r>
            <a:endParaRPr lang="zh-CN" altLang="en-US" sz="8800" b="1" spc="600" dirty="0">
              <a:ln w="76200">
                <a:noFill/>
              </a:ln>
              <a:blipFill>
                <a:blip r:embed="rId10"/>
                <a:stretch>
                  <a:fillRect/>
                </a:stretch>
              </a:blip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856381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righ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6"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500" fill="hold"/>
                                        <p:tgtEl>
                                          <p:spTgt spid="9"/>
                                        </p:tgtEl>
                                        <p:attrNameLst>
                                          <p:attrName>ppt_x</p:attrName>
                                        </p:attrNameLst>
                                      </p:cBhvr>
                                      <p:tavLst>
                                        <p:tav tm="0">
                                          <p:val>
                                            <p:strVal val="1+#ppt_w/2"/>
                                          </p:val>
                                        </p:tav>
                                        <p:tav tm="100000">
                                          <p:val>
                                            <p:strVal val="#ppt_x"/>
                                          </p:val>
                                        </p:tav>
                                      </p:tavLst>
                                    </p:anim>
                                    <p:anim calcmode="lin" valueType="num">
                                      <p:cBhvr additive="base">
                                        <p:cTn id="23"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heel(1)">
                                      <p:cBhvr>
                                        <p:cTn id="28" dur="10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7" presetClass="entr" presetSubtype="10" fill="hold" grpId="0" nodeType="clickEffect">
                                  <p:stCondLst>
                                    <p:cond delay="0"/>
                                  </p:stCondLst>
                                  <p:childTnLst>
                                    <p:set>
                                      <p:cBhvr>
                                        <p:cTn id="39" dur="1" fill="hold">
                                          <p:stCondLst>
                                            <p:cond delay="0"/>
                                          </p:stCondLst>
                                        </p:cTn>
                                        <p:tgtEl>
                                          <p:spTgt spid="2"/>
                                        </p:tgtEl>
                                        <p:attrNameLst>
                                          <p:attrName>style.visibility</p:attrName>
                                        </p:attrNameLst>
                                      </p:cBhvr>
                                      <p:to>
                                        <p:strVal val="visible"/>
                                      </p:to>
                                    </p:set>
                                    <p:anim calcmode="lin" valueType="num">
                                      <p:cBhvr>
                                        <p:cTn id="40" dur="500" fill="hold"/>
                                        <p:tgtEl>
                                          <p:spTgt spid="2"/>
                                        </p:tgtEl>
                                        <p:attrNameLst>
                                          <p:attrName>ppt_w</p:attrName>
                                        </p:attrNameLst>
                                      </p:cBhvr>
                                      <p:tavLst>
                                        <p:tav tm="0">
                                          <p:val>
                                            <p:fltVal val="0"/>
                                          </p:val>
                                        </p:tav>
                                        <p:tav tm="100000">
                                          <p:val>
                                            <p:strVal val="#ppt_w"/>
                                          </p:val>
                                        </p:tav>
                                      </p:tavLst>
                                    </p:anim>
                                    <p:anim calcmode="lin" valueType="num">
                                      <p:cBhvr>
                                        <p:cTn id="41" dur="500" fill="hold"/>
                                        <p:tgtEl>
                                          <p:spTgt spid="2"/>
                                        </p:tgtEl>
                                        <p:attrNameLst>
                                          <p:attrName>ppt_h</p:attrName>
                                        </p:attrNameLst>
                                      </p:cBhvr>
                                      <p:tavLst>
                                        <p:tav tm="0">
                                          <p:val>
                                            <p:strVal val="#ppt_h"/>
                                          </p:val>
                                        </p:tav>
                                        <p:tav tm="100000">
                                          <p:val>
                                            <p:strVal val="#ppt_h"/>
                                          </p:val>
                                        </p:tav>
                                      </p:tavLst>
                                    </p:anim>
                                  </p:childTnLst>
                                </p:cTn>
                              </p:par>
                              <p:par>
                                <p:cTn id="42" presetID="17" presetClass="entr" presetSubtype="10"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46" fill="hold">
                      <p:stCondLst>
                        <p:cond delay="indefinite"/>
                      </p:stCondLst>
                      <p:childTnLst>
                        <p:par>
                          <p:cTn id="47" fill="hold">
                            <p:stCondLst>
                              <p:cond delay="0"/>
                            </p:stCondLst>
                            <p:childTnLst>
                              <p:par>
                                <p:cTn id="48" presetID="26" presetClass="emph" presetSubtype="0" fill="hold" grpId="1" nodeType="clickEffect">
                                  <p:stCondLst>
                                    <p:cond delay="1000"/>
                                  </p:stCondLst>
                                  <p:childTnLst>
                                    <p:animEffect transition="out" filter="fade">
                                      <p:cBhvr>
                                        <p:cTn id="49" dur="500" tmFilter="0, 0; .2, .5; .8, .5; 1, 0"/>
                                        <p:tgtEl>
                                          <p:spTgt spid="2"/>
                                        </p:tgtEl>
                                      </p:cBhvr>
                                    </p:animEffect>
                                    <p:animScale>
                                      <p:cBhvr>
                                        <p:cTn id="50" dur="250" autoRev="1" fill="hold"/>
                                        <p:tgtEl>
                                          <p:spTgt spid="2"/>
                                        </p:tgtEl>
                                      </p:cBhvr>
                                      <p:by x="105000" y="105000"/>
                                    </p:animScale>
                                  </p:childTnLst>
                                </p:cTn>
                              </p:par>
                              <p:par>
                                <p:cTn id="51" presetID="26" presetClass="emph" presetSubtype="0" fill="hold" grpId="1" nodeType="withEffect">
                                  <p:stCondLst>
                                    <p:cond delay="1000"/>
                                  </p:stCondLst>
                                  <p:childTnLst>
                                    <p:animEffect transition="out" filter="fade">
                                      <p:cBhvr>
                                        <p:cTn id="52" dur="500" tmFilter="0, 0; .2, .5; .8, .5; 1, 0"/>
                                        <p:tgtEl>
                                          <p:spTgt spid="11"/>
                                        </p:tgtEl>
                                      </p:cBhvr>
                                    </p:animEffect>
                                    <p:animScale>
                                      <p:cBhvr>
                                        <p:cTn id="53" dur="250" autoRev="1" fill="hold"/>
                                        <p:tgtEl>
                                          <p:spTgt spid="1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11" grpId="0"/>
      <p:bldP spid="11" grpId="1"/>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2" name="圆角矩形 21"/>
          <p:cNvSpPr/>
          <p:nvPr/>
        </p:nvSpPr>
        <p:spPr>
          <a:xfrm>
            <a:off x="622598" y="764704"/>
            <a:ext cx="10585176" cy="5688632"/>
          </a:xfrm>
          <a:prstGeom prst="roundRect">
            <a:avLst>
              <a:gd name="adj" fmla="val 7159"/>
            </a:avLst>
          </a:prstGeom>
          <a:solidFill>
            <a:srgbClr val="C00000">
              <a:alpha val="80000"/>
            </a:srgb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6887294" y="1405225"/>
            <a:ext cx="2489784" cy="1015663"/>
          </a:xfrm>
          <a:prstGeom prst="rect">
            <a:avLst/>
          </a:prstGeom>
          <a:noFill/>
        </p:spPr>
        <p:txBody>
          <a:bodyPr wrap="none" rtlCol="0">
            <a:spAutoFit/>
          </a:bodyPr>
          <a:lstStyle/>
          <a:p>
            <a:r>
              <a:rPr lang="zh-CN" altLang="en-US" sz="6000" b="1" spc="600" dirty="0" smtClean="0">
                <a:ln w="22225">
                  <a:noFill/>
                  <a:prstDash val="solid"/>
                </a:ln>
                <a:solidFill>
                  <a:schemeClr val="bg1"/>
                </a:solidFill>
                <a:latin typeface="微软雅黑" panose="020B0503020204020204" pitchFamily="34" charset="-122"/>
                <a:ea typeface="微软雅黑" panose="020B0503020204020204" pitchFamily="34" charset="-122"/>
              </a:rPr>
              <a:t>目  录</a:t>
            </a:r>
            <a:endParaRPr lang="zh-CN" altLang="en-US" sz="6000" b="1" spc="600" dirty="0">
              <a:ln w="22225">
                <a:noFill/>
                <a:prstDash val="solid"/>
              </a:ln>
              <a:solidFill>
                <a:schemeClr val="bg1"/>
              </a:solidFill>
              <a:latin typeface="微软雅黑" panose="020B0503020204020204" pitchFamily="34" charset="-122"/>
              <a:ea typeface="微软雅黑" panose="020B0503020204020204" pitchFamily="34" charset="-122"/>
            </a:endParaRPr>
          </a:p>
        </p:txBody>
      </p:sp>
      <p:pic>
        <p:nvPicPr>
          <p:cNvPr id="32" name="图片 3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534" y="-27384"/>
            <a:ext cx="3979474" cy="3025557"/>
          </a:xfrm>
          <a:prstGeom prst="rect">
            <a:avLst/>
          </a:prstGeom>
        </p:spPr>
      </p:pic>
      <p:cxnSp>
        <p:nvCxnSpPr>
          <p:cNvPr id="36" name="直接连接符 35"/>
          <p:cNvCxnSpPr/>
          <p:nvPr/>
        </p:nvCxnSpPr>
        <p:spPr>
          <a:xfrm>
            <a:off x="1630710" y="2636912"/>
            <a:ext cx="7776864" cy="0"/>
          </a:xfrm>
          <a:prstGeom prst="line">
            <a:avLst/>
          </a:prstGeom>
          <a:ln>
            <a:solidFill>
              <a:srgbClr val="FFFFFF"/>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a:off x="1630710" y="2492896"/>
            <a:ext cx="7776864" cy="0"/>
          </a:xfrm>
          <a:prstGeom prst="line">
            <a:avLst/>
          </a:prstGeom>
          <a:ln w="12700">
            <a:solidFill>
              <a:srgbClr val="FFFFFF"/>
            </a:solidFill>
            <a:prstDash val="soli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630710" y="3140968"/>
            <a:ext cx="3168352" cy="584775"/>
          </a:xfrm>
          <a:prstGeom prst="rect">
            <a:avLst/>
          </a:prstGeom>
          <a:noFill/>
        </p:spPr>
        <p:txBody>
          <a:bodyPr wrap="square" rtlCol="0">
            <a:spAutoFit/>
          </a:bodyPr>
          <a:lstStyle/>
          <a:p>
            <a:pPr marL="514350" indent="-514350">
              <a:buFont typeface="Wingdings" panose="05000000000000000000" pitchFamily="2" charset="2"/>
              <a:buChar char="Ø"/>
            </a:pPr>
            <a:r>
              <a:rPr lang="zh-CN" altLang="en-US" sz="3200" spc="300" dirty="0">
                <a:solidFill>
                  <a:schemeClr val="bg1"/>
                </a:solidFill>
                <a:latin typeface="微软雅黑" panose="020B0503020204020204" pitchFamily="34" charset="-122"/>
                <a:ea typeface="微软雅黑" panose="020B0503020204020204" pitchFamily="34" charset="-122"/>
              </a:rPr>
              <a:t>建党时期</a:t>
            </a:r>
          </a:p>
        </p:txBody>
      </p:sp>
      <p:sp>
        <p:nvSpPr>
          <p:cNvPr id="14" name="文本框 13"/>
          <p:cNvSpPr txBox="1"/>
          <p:nvPr/>
        </p:nvSpPr>
        <p:spPr>
          <a:xfrm>
            <a:off x="6239222" y="3140968"/>
            <a:ext cx="3168352" cy="584775"/>
          </a:xfrm>
          <a:prstGeom prst="rect">
            <a:avLst/>
          </a:prstGeom>
          <a:noFill/>
        </p:spPr>
        <p:txBody>
          <a:bodyPr wrap="square" rtlCol="0">
            <a:spAutoFit/>
          </a:bodyPr>
          <a:lstStyle/>
          <a:p>
            <a:pPr marL="514350" indent="-514350">
              <a:buFont typeface="Wingdings" panose="05000000000000000000" pitchFamily="2" charset="2"/>
              <a:buChar char="Ø"/>
            </a:pPr>
            <a:r>
              <a:rPr lang="zh-CN" altLang="en-US" sz="3200" spc="300" dirty="0">
                <a:solidFill>
                  <a:schemeClr val="bg1"/>
                </a:solidFill>
                <a:latin typeface="微软雅黑" panose="020B0503020204020204" pitchFamily="34" charset="-122"/>
                <a:ea typeface="微软雅黑" panose="020B0503020204020204" pitchFamily="34" charset="-122"/>
              </a:rPr>
              <a:t>抗战时期</a:t>
            </a:r>
          </a:p>
        </p:txBody>
      </p:sp>
      <p:sp>
        <p:nvSpPr>
          <p:cNvPr id="15" name="文本框 14"/>
          <p:cNvSpPr txBox="1"/>
          <p:nvPr/>
        </p:nvSpPr>
        <p:spPr>
          <a:xfrm>
            <a:off x="1630710" y="4108721"/>
            <a:ext cx="3672408" cy="584775"/>
          </a:xfrm>
          <a:prstGeom prst="rect">
            <a:avLst/>
          </a:prstGeom>
          <a:noFill/>
        </p:spPr>
        <p:txBody>
          <a:bodyPr wrap="square" rtlCol="0">
            <a:spAutoFit/>
          </a:bodyPr>
          <a:lstStyle/>
          <a:p>
            <a:pPr marL="514350" indent="-514350">
              <a:buFont typeface="Wingdings" panose="05000000000000000000" pitchFamily="2" charset="2"/>
              <a:buChar char="Ø"/>
            </a:pPr>
            <a:r>
              <a:rPr lang="zh-CN" altLang="en-US" sz="3200" spc="300" dirty="0">
                <a:solidFill>
                  <a:schemeClr val="bg1"/>
                </a:solidFill>
                <a:latin typeface="微软雅黑" panose="020B0503020204020204" pitchFamily="34" charset="-122"/>
                <a:ea typeface="微软雅黑" panose="020B0503020204020204" pitchFamily="34" charset="-122"/>
              </a:rPr>
              <a:t>解放战争时期</a:t>
            </a:r>
          </a:p>
        </p:txBody>
      </p:sp>
      <p:sp>
        <p:nvSpPr>
          <p:cNvPr id="16" name="文本框 15"/>
          <p:cNvSpPr txBox="1"/>
          <p:nvPr/>
        </p:nvSpPr>
        <p:spPr>
          <a:xfrm>
            <a:off x="6295982" y="4108721"/>
            <a:ext cx="4335728" cy="584775"/>
          </a:xfrm>
          <a:prstGeom prst="rect">
            <a:avLst/>
          </a:prstGeom>
          <a:noFill/>
        </p:spPr>
        <p:txBody>
          <a:bodyPr wrap="square" rtlCol="0">
            <a:spAutoFit/>
          </a:bodyPr>
          <a:lstStyle/>
          <a:p>
            <a:pPr marL="514350" indent="-514350">
              <a:buFont typeface="Wingdings" panose="05000000000000000000" pitchFamily="2" charset="2"/>
              <a:buChar char="Ø"/>
            </a:pPr>
            <a:r>
              <a:rPr lang="zh-CN" altLang="en-US" sz="3200" spc="300" dirty="0">
                <a:solidFill>
                  <a:schemeClr val="bg1"/>
                </a:solidFill>
                <a:latin typeface="微软雅黑" panose="020B0503020204020204" pitchFamily="34" charset="-122"/>
                <a:ea typeface="微软雅黑" panose="020B0503020204020204" pitchFamily="34" charset="-122"/>
              </a:rPr>
              <a:t>新中国成立时期</a:t>
            </a:r>
          </a:p>
        </p:txBody>
      </p:sp>
      <p:sp>
        <p:nvSpPr>
          <p:cNvPr id="23" name="文本框 22"/>
          <p:cNvSpPr txBox="1"/>
          <p:nvPr/>
        </p:nvSpPr>
        <p:spPr>
          <a:xfrm>
            <a:off x="1630710" y="5076474"/>
            <a:ext cx="4248472" cy="584775"/>
          </a:xfrm>
          <a:prstGeom prst="rect">
            <a:avLst/>
          </a:prstGeom>
          <a:noFill/>
        </p:spPr>
        <p:txBody>
          <a:bodyPr wrap="square" rtlCol="0">
            <a:spAutoFit/>
          </a:bodyPr>
          <a:lstStyle/>
          <a:p>
            <a:pPr marL="514350" indent="-514350">
              <a:buFont typeface="Wingdings" panose="05000000000000000000" pitchFamily="2" charset="2"/>
              <a:buChar char="Ø"/>
            </a:pPr>
            <a:r>
              <a:rPr lang="zh-CN" altLang="en-US" sz="3200" spc="300" dirty="0">
                <a:solidFill>
                  <a:schemeClr val="bg1"/>
                </a:solidFill>
                <a:latin typeface="微软雅黑" panose="020B0503020204020204" pitchFamily="34" charset="-122"/>
                <a:ea typeface="微软雅黑" panose="020B0503020204020204" pitchFamily="34" charset="-122"/>
              </a:rPr>
              <a:t>改革开放新时期</a:t>
            </a:r>
          </a:p>
        </p:txBody>
      </p:sp>
    </p:spTree>
    <p:extLst>
      <p:ext uri="{BB962C8B-B14F-4D97-AF65-F5344CB8AC3E}">
        <p14:creationId xmlns:p14="http://schemas.microsoft.com/office/powerpoint/2010/main" val="697274078"/>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anim calcmode="lin" valueType="num">
                                      <p:cBhvr>
                                        <p:cTn id="8" dur="500" fill="hold"/>
                                        <p:tgtEl>
                                          <p:spTgt spid="22"/>
                                        </p:tgtEl>
                                        <p:attrNameLst>
                                          <p:attrName>ppt_x</p:attrName>
                                        </p:attrNameLst>
                                      </p:cBhvr>
                                      <p:tavLst>
                                        <p:tav tm="0">
                                          <p:val>
                                            <p:strVal val="#ppt_x"/>
                                          </p:val>
                                        </p:tav>
                                        <p:tav tm="100000">
                                          <p:val>
                                            <p:strVal val="#ppt_x"/>
                                          </p:val>
                                        </p:tav>
                                      </p:tavLst>
                                    </p:anim>
                                    <p:anim calcmode="lin" valueType="num">
                                      <p:cBhvr>
                                        <p:cTn id="9" dur="5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2"/>
                                        </p:tgtEl>
                                        <p:attrNameLst>
                                          <p:attrName>style.visibility</p:attrName>
                                        </p:attrNameLst>
                                      </p:cBhvr>
                                      <p:to>
                                        <p:strVal val="visible"/>
                                      </p:to>
                                    </p:set>
                                    <p:animEffect transition="in" filter="fade">
                                      <p:cBhvr>
                                        <p:cTn id="14" dur="1000"/>
                                        <p:tgtEl>
                                          <p:spTgt spid="32"/>
                                        </p:tgtEl>
                                      </p:cBhvr>
                                    </p:animEffect>
                                    <p:anim calcmode="lin" valueType="num">
                                      <p:cBhvr>
                                        <p:cTn id="15" dur="1000" fill="hold"/>
                                        <p:tgtEl>
                                          <p:spTgt spid="32"/>
                                        </p:tgtEl>
                                        <p:attrNameLst>
                                          <p:attrName>ppt_x</p:attrName>
                                        </p:attrNameLst>
                                      </p:cBhvr>
                                      <p:tavLst>
                                        <p:tav tm="0">
                                          <p:val>
                                            <p:strVal val="#ppt_x"/>
                                          </p:val>
                                        </p:tav>
                                        <p:tav tm="100000">
                                          <p:val>
                                            <p:strVal val="#ppt_x"/>
                                          </p:val>
                                        </p:tav>
                                      </p:tavLst>
                                    </p:anim>
                                    <p:anim calcmode="lin" valueType="num">
                                      <p:cBhvr>
                                        <p:cTn id="16"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barn(inVertical)">
                                      <p:cBhvr>
                                        <p:cTn id="21" dur="500"/>
                                        <p:tgtEl>
                                          <p:spTgt spid="43"/>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36"/>
                                        </p:tgtEl>
                                        <p:attrNameLst>
                                          <p:attrName>style.visibility</p:attrName>
                                        </p:attrNameLst>
                                      </p:cBhvr>
                                      <p:to>
                                        <p:strVal val="visible"/>
                                      </p:to>
                                    </p:set>
                                    <p:animEffect transition="in" filter="barn(inVertical)">
                                      <p:cBhvr>
                                        <p:cTn id="26" dur="500"/>
                                        <p:tgtEl>
                                          <p:spTgt spid="36"/>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1000"/>
                                        <p:tgtEl>
                                          <p:spTgt spid="18"/>
                                        </p:tgtEl>
                                      </p:cBhvr>
                                    </p:animEffect>
                                    <p:anim calcmode="lin" valueType="num">
                                      <p:cBhvr>
                                        <p:cTn id="32" dur="1000" fill="hold"/>
                                        <p:tgtEl>
                                          <p:spTgt spid="18"/>
                                        </p:tgtEl>
                                        <p:attrNameLst>
                                          <p:attrName>ppt_x</p:attrName>
                                        </p:attrNameLst>
                                      </p:cBhvr>
                                      <p:tavLst>
                                        <p:tav tm="0">
                                          <p:val>
                                            <p:strVal val="#ppt_x"/>
                                          </p:val>
                                        </p:tav>
                                        <p:tav tm="100000">
                                          <p:val>
                                            <p:strVal val="#ppt_x"/>
                                          </p:val>
                                        </p:tav>
                                      </p:tavLst>
                                    </p:anim>
                                    <p:anim calcmode="lin" valueType="num">
                                      <p:cBhvr>
                                        <p:cTn id="33"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2"/>
                                        </p:tgtEl>
                                        <p:attrNameLst>
                                          <p:attrName>style.visibility</p:attrName>
                                        </p:attrNameLst>
                                      </p:cBhvr>
                                      <p:to>
                                        <p:strVal val="visible"/>
                                      </p:to>
                                    </p:set>
                                    <p:anim calcmode="lin" valueType="num">
                                      <p:cBhvr additive="base">
                                        <p:cTn id="38" dur="500" fill="hold"/>
                                        <p:tgtEl>
                                          <p:spTgt spid="2"/>
                                        </p:tgtEl>
                                        <p:attrNameLst>
                                          <p:attrName>ppt_x</p:attrName>
                                        </p:attrNameLst>
                                      </p:cBhvr>
                                      <p:tavLst>
                                        <p:tav tm="0">
                                          <p:val>
                                            <p:strVal val="#ppt_x"/>
                                          </p:val>
                                        </p:tav>
                                        <p:tav tm="100000">
                                          <p:val>
                                            <p:strVal val="#ppt_x"/>
                                          </p:val>
                                        </p:tav>
                                      </p:tavLst>
                                    </p:anim>
                                    <p:anim calcmode="lin" valueType="num">
                                      <p:cBhvr additive="base">
                                        <p:cTn id="39"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additive="base">
                                        <p:cTn id="44" dur="500" fill="hold"/>
                                        <p:tgtEl>
                                          <p:spTgt spid="14"/>
                                        </p:tgtEl>
                                        <p:attrNameLst>
                                          <p:attrName>ppt_x</p:attrName>
                                        </p:attrNameLst>
                                      </p:cBhvr>
                                      <p:tavLst>
                                        <p:tav tm="0">
                                          <p:val>
                                            <p:strVal val="#ppt_x"/>
                                          </p:val>
                                        </p:tav>
                                        <p:tav tm="100000">
                                          <p:val>
                                            <p:strVal val="#ppt_x"/>
                                          </p:val>
                                        </p:tav>
                                      </p:tavLst>
                                    </p:anim>
                                    <p:anim calcmode="lin" valueType="num">
                                      <p:cBhvr additive="base">
                                        <p:cTn id="45"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fill="hold"/>
                                        <p:tgtEl>
                                          <p:spTgt spid="15"/>
                                        </p:tgtEl>
                                        <p:attrNameLst>
                                          <p:attrName>ppt_x</p:attrName>
                                        </p:attrNameLst>
                                      </p:cBhvr>
                                      <p:tavLst>
                                        <p:tav tm="0">
                                          <p:val>
                                            <p:strVal val="#ppt_x"/>
                                          </p:val>
                                        </p:tav>
                                        <p:tav tm="100000">
                                          <p:val>
                                            <p:strVal val="#ppt_x"/>
                                          </p:val>
                                        </p:tav>
                                      </p:tavLst>
                                    </p:anim>
                                    <p:anim calcmode="lin" valueType="num">
                                      <p:cBhvr additive="base">
                                        <p:cTn id="51"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500" fill="hold"/>
                                        <p:tgtEl>
                                          <p:spTgt spid="16"/>
                                        </p:tgtEl>
                                        <p:attrNameLst>
                                          <p:attrName>ppt_x</p:attrName>
                                        </p:attrNameLst>
                                      </p:cBhvr>
                                      <p:tavLst>
                                        <p:tav tm="0">
                                          <p:val>
                                            <p:strVal val="#ppt_x"/>
                                          </p:val>
                                        </p:tav>
                                        <p:tav tm="100000">
                                          <p:val>
                                            <p:strVal val="#ppt_x"/>
                                          </p:val>
                                        </p:tav>
                                      </p:tavLst>
                                    </p:anim>
                                    <p:anim calcmode="lin" valueType="num">
                                      <p:cBhvr additive="base">
                                        <p:cTn id="57"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23"/>
                                        </p:tgtEl>
                                        <p:attrNameLst>
                                          <p:attrName>style.visibility</p:attrName>
                                        </p:attrNameLst>
                                      </p:cBhvr>
                                      <p:to>
                                        <p:strVal val="visible"/>
                                      </p:to>
                                    </p:set>
                                    <p:anim calcmode="lin" valueType="num">
                                      <p:cBhvr additive="base">
                                        <p:cTn id="62" dur="500" fill="hold"/>
                                        <p:tgtEl>
                                          <p:spTgt spid="23"/>
                                        </p:tgtEl>
                                        <p:attrNameLst>
                                          <p:attrName>ppt_x</p:attrName>
                                        </p:attrNameLst>
                                      </p:cBhvr>
                                      <p:tavLst>
                                        <p:tav tm="0">
                                          <p:val>
                                            <p:strVal val="#ppt_x"/>
                                          </p:val>
                                        </p:tav>
                                        <p:tav tm="100000">
                                          <p:val>
                                            <p:strVal val="#ppt_x"/>
                                          </p:val>
                                        </p:tav>
                                      </p:tavLst>
                                    </p:anim>
                                    <p:anim calcmode="lin" valueType="num">
                                      <p:cBhvr additive="base">
                                        <p:cTn id="63"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18" grpId="0"/>
      <p:bldP spid="2" grpId="0"/>
      <p:bldP spid="14" grpId="0"/>
      <p:bldP spid="15" grpId="0"/>
      <p:bldP spid="16"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0" name="矩形 9"/>
          <p:cNvSpPr/>
          <p:nvPr/>
        </p:nvSpPr>
        <p:spPr>
          <a:xfrm>
            <a:off x="4511030" y="1805915"/>
            <a:ext cx="6660740" cy="4398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1270670" y="1556792"/>
            <a:ext cx="3600400" cy="4896544"/>
          </a:xfrm>
          <a:prstGeom prst="roundRect">
            <a:avLst>
              <a:gd name="adj" fmla="val 6589"/>
            </a:avLst>
          </a:prstGeom>
          <a:solidFill>
            <a:srgbClr val="C00000"/>
          </a:solidFill>
          <a:ln>
            <a:solidFill>
              <a:srgbClr val="FFFFFF"/>
            </a:solidFill>
          </a:ln>
          <a:effectLst>
            <a:outerShdw blurRad="50800" dist="38100" dir="2700000" algn="tl" rotWithShape="0">
              <a:prstClr val="black">
                <a:alpha val="40000"/>
              </a:prstClr>
            </a:outerShdw>
            <a:reflection blurRad="25400" stA="41000" endPos="14000" dist="381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838622" y="390150"/>
            <a:ext cx="10333148" cy="6480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图片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550" y="140524"/>
            <a:ext cx="1588740" cy="1128236"/>
          </a:xfrm>
          <a:prstGeom prst="rect">
            <a:avLst/>
          </a:prstGeom>
        </p:spPr>
      </p:pic>
      <p:sp>
        <p:nvSpPr>
          <p:cNvPr id="3" name="文本框 2"/>
          <p:cNvSpPr txBox="1"/>
          <p:nvPr/>
        </p:nvSpPr>
        <p:spPr>
          <a:xfrm>
            <a:off x="2062758" y="404664"/>
            <a:ext cx="5545108" cy="584775"/>
          </a:xfrm>
          <a:prstGeom prst="rect">
            <a:avLst/>
          </a:prstGeom>
          <a:noFill/>
        </p:spPr>
        <p:txBody>
          <a:bodyPr wrap="none" rtlCol="0">
            <a:spAutoFit/>
          </a:bodyPr>
          <a:lstStyle/>
          <a:p>
            <a:r>
              <a:rPr lang="zh-CN" altLang="en-US" sz="3200" b="1" spc="600" dirty="0">
                <a:solidFill>
                  <a:schemeClr val="bg1"/>
                </a:solidFill>
                <a:latin typeface="微软雅黑" panose="020B0503020204020204" pitchFamily="34" charset="-122"/>
                <a:ea typeface="微软雅黑" panose="020B0503020204020204" pitchFamily="34" charset="-122"/>
              </a:rPr>
              <a:t>一、建党时期的入党誓词</a:t>
            </a:r>
          </a:p>
        </p:txBody>
      </p:sp>
      <p:pic>
        <p:nvPicPr>
          <p:cNvPr id="13" name="图片 12" descr="夏征农"/>
          <p:cNvPicPr>
            <a:picLocks noChangeAspect="1"/>
          </p:cNvPicPr>
          <p:nvPr/>
        </p:nvPicPr>
        <p:blipFill>
          <a:blip r:embed="rId5"/>
          <a:stretch>
            <a:fillRect/>
          </a:stretch>
        </p:blipFill>
        <p:spPr>
          <a:xfrm>
            <a:off x="1440000" y="1728032"/>
            <a:ext cx="3269615" cy="4563745"/>
          </a:xfrm>
          <a:prstGeom prst="rect">
            <a:avLst/>
          </a:prstGeom>
        </p:spPr>
      </p:pic>
      <p:sp>
        <p:nvSpPr>
          <p:cNvPr id="5" name="文本框 4"/>
          <p:cNvSpPr txBox="1"/>
          <p:nvPr/>
        </p:nvSpPr>
        <p:spPr>
          <a:xfrm>
            <a:off x="5807174" y="1920314"/>
            <a:ext cx="4485523" cy="1292662"/>
          </a:xfrm>
          <a:prstGeom prst="rect">
            <a:avLst/>
          </a:prstGeom>
          <a:noFill/>
        </p:spPr>
        <p:txBody>
          <a:bodyPr wrap="none" rtlCol="0">
            <a:spAutoFit/>
          </a:bodyPr>
          <a:lstStyle/>
          <a:p>
            <a:pPr>
              <a:lnSpc>
                <a:spcPct val="150000"/>
              </a:lnSpc>
            </a:pPr>
            <a:r>
              <a:rPr lang="zh-CN" altLang="en-US" sz="2800" b="1" spc="300" dirty="0">
                <a:solidFill>
                  <a:schemeClr val="bg1"/>
                </a:solidFill>
                <a:latin typeface="微软雅黑" panose="020B0503020204020204" pitchFamily="34" charset="-122"/>
                <a:ea typeface="微软雅黑" panose="020B0503020204020204" pitchFamily="34" charset="-122"/>
              </a:rPr>
              <a:t>夏征农</a:t>
            </a:r>
            <a:r>
              <a:rPr lang="zh-CN" altLang="en-US" b="1" dirty="0">
                <a:solidFill>
                  <a:schemeClr val="bg1"/>
                </a:solidFill>
                <a:latin typeface="微软雅黑" panose="020B0503020204020204" pitchFamily="34" charset="-122"/>
                <a:ea typeface="微软雅黑" panose="020B0503020204020204" pitchFamily="34" charset="-122"/>
              </a:rPr>
              <a:t>（1904.01.31</a:t>
            </a:r>
            <a:r>
              <a:rPr lang="en-US" altLang="zh-CN" b="1" dirty="0">
                <a:solidFill>
                  <a:schemeClr val="bg1"/>
                </a:solidFill>
                <a:latin typeface="微软雅黑" panose="020B0503020204020204" pitchFamily="34" charset="-122"/>
                <a:ea typeface="微软雅黑" panose="020B0503020204020204" pitchFamily="34" charset="-122"/>
              </a:rPr>
              <a:t>-</a:t>
            </a:r>
            <a:r>
              <a:rPr lang="zh-CN" altLang="en-US" b="1" dirty="0">
                <a:solidFill>
                  <a:schemeClr val="bg1"/>
                </a:solidFill>
                <a:latin typeface="微软雅黑" panose="020B0503020204020204" pitchFamily="34" charset="-122"/>
                <a:ea typeface="微软雅黑" panose="020B0503020204020204" pitchFamily="34" charset="-122"/>
              </a:rPr>
              <a:t>2008.10.04）</a:t>
            </a:r>
          </a:p>
          <a:p>
            <a:pPr>
              <a:lnSpc>
                <a:spcPct val="150000"/>
              </a:lnSpc>
            </a:pPr>
            <a:r>
              <a:rPr lang="zh-CN" altLang="en-US" sz="2400" b="1" spc="300" dirty="0">
                <a:solidFill>
                  <a:schemeClr val="bg1"/>
                </a:solidFill>
                <a:latin typeface="微软雅黑" panose="020B0503020204020204" pitchFamily="34" charset="-122"/>
                <a:ea typeface="微软雅黑" panose="020B0503020204020204" pitchFamily="34" charset="-122"/>
              </a:rPr>
              <a:t>中共济南市委宣传部</a:t>
            </a:r>
            <a:r>
              <a:rPr lang="zh-CN" altLang="en-US" sz="2400" b="1" spc="300" dirty="0" smtClean="0">
                <a:solidFill>
                  <a:schemeClr val="bg1"/>
                </a:solidFill>
                <a:latin typeface="微软雅黑" panose="020B0503020204020204" pitchFamily="34" charset="-122"/>
                <a:ea typeface="微软雅黑" panose="020B0503020204020204" pitchFamily="34" charset="-122"/>
              </a:rPr>
              <a:t>部长</a:t>
            </a:r>
            <a:endParaRPr lang="en-US" altLang="zh-CN" sz="2400" b="1" spc="300" dirty="0">
              <a:solidFill>
                <a:schemeClr val="bg1"/>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5807174" y="3230974"/>
            <a:ext cx="5110831" cy="2862322"/>
          </a:xfrm>
          <a:prstGeom prst="rect">
            <a:avLst/>
          </a:prstGeom>
          <a:noFill/>
        </p:spPr>
        <p:txBody>
          <a:bodyPr wrap="square" rtlCol="0">
            <a:spAutoFit/>
          </a:bodyPr>
          <a:lstStyle/>
          <a:p>
            <a:pPr algn="just">
              <a:lnSpc>
                <a:spcPct val="150000"/>
              </a:lnSpc>
            </a:pPr>
            <a:r>
              <a:rPr lang="zh-CN" altLang="zh-CN" sz="2400" dirty="0">
                <a:solidFill>
                  <a:schemeClr val="bg1"/>
                </a:solidFill>
                <a:latin typeface="微软雅黑" panose="020B0503020204020204" pitchFamily="34" charset="-122"/>
                <a:ea typeface="微软雅黑" panose="020B0503020204020204" pitchFamily="34" charset="-122"/>
              </a:rPr>
              <a:t>曾有记者采访</a:t>
            </a:r>
            <a:r>
              <a:rPr lang="en-US" altLang="zh-CN" sz="2400" dirty="0">
                <a:solidFill>
                  <a:schemeClr val="bg1"/>
                </a:solidFill>
                <a:latin typeface="微软雅黑" panose="020B0503020204020204" pitchFamily="34" charset="-122"/>
                <a:ea typeface="微软雅黑" panose="020B0503020204020204" pitchFamily="34" charset="-122"/>
              </a:rPr>
              <a:t>1925</a:t>
            </a:r>
            <a:r>
              <a:rPr lang="zh-CN" altLang="en-US" sz="2400" dirty="0">
                <a:solidFill>
                  <a:schemeClr val="bg1"/>
                </a:solidFill>
                <a:latin typeface="微软雅黑" panose="020B0503020204020204" pitchFamily="34" charset="-122"/>
                <a:ea typeface="微软雅黑" panose="020B0503020204020204" pitchFamily="34" charset="-122"/>
              </a:rPr>
              <a:t>年即入党的夏征农，问他在人生经历中记忆最深刻的是什么？他毫不犹豫地说：</a:t>
            </a:r>
            <a:r>
              <a:rPr lang="en-US" altLang="zh-CN" sz="2400" dirty="0">
                <a:solidFill>
                  <a:schemeClr val="bg1"/>
                </a:solidFill>
                <a:latin typeface="微软雅黑" panose="020B0503020204020204" pitchFamily="34" charset="-122"/>
                <a:ea typeface="微软雅黑" panose="020B0503020204020204" pitchFamily="34" charset="-122"/>
              </a:rPr>
              <a:t>“</a:t>
            </a:r>
            <a:r>
              <a:rPr lang="zh-CN" altLang="en-US" sz="2400" dirty="0">
                <a:solidFill>
                  <a:schemeClr val="bg1"/>
                </a:solidFill>
                <a:latin typeface="微软雅黑" panose="020B0503020204020204" pitchFamily="34" charset="-122"/>
                <a:ea typeface="微软雅黑" panose="020B0503020204020204" pitchFamily="34" charset="-122"/>
              </a:rPr>
              <a:t>是当年的入党誓词！</a:t>
            </a:r>
            <a:r>
              <a:rPr lang="en-US" altLang="zh-CN" sz="2400" dirty="0">
                <a:solidFill>
                  <a:srgbClr val="FFC000"/>
                </a:solidFill>
                <a:latin typeface="微软雅黑" panose="020B0503020204020204" pitchFamily="34" charset="-122"/>
                <a:ea typeface="微软雅黑" panose="020B0503020204020204" pitchFamily="34" charset="-122"/>
              </a:rPr>
              <a:t>——‘</a:t>
            </a:r>
            <a:r>
              <a:rPr lang="zh-CN" altLang="en-US" sz="2400" b="1" dirty="0">
                <a:solidFill>
                  <a:srgbClr val="FFC000"/>
                </a:solidFill>
                <a:latin typeface="微软雅黑" panose="020B0503020204020204" pitchFamily="34" charset="-122"/>
                <a:ea typeface="微软雅黑" panose="020B0503020204020204" pitchFamily="34" charset="-122"/>
              </a:rPr>
              <a:t>永远跟党，永不叛党，为共产主义奋斗终身</a:t>
            </a:r>
            <a:r>
              <a:rPr lang="en-US" altLang="zh-CN" sz="2400" dirty="0">
                <a:solidFill>
                  <a:srgbClr val="FFC000"/>
                </a:solidFill>
                <a:latin typeface="微软雅黑" panose="020B0503020204020204" pitchFamily="34" charset="-122"/>
                <a:ea typeface="微软雅黑" panose="020B0503020204020204" pitchFamily="34" charset="-122"/>
              </a:rPr>
              <a:t>’</a:t>
            </a:r>
            <a:r>
              <a:rPr lang="zh-CN" altLang="en-US" sz="2400" dirty="0">
                <a:solidFill>
                  <a:schemeClr val="bg1"/>
                </a:solidFill>
                <a:latin typeface="微软雅黑" panose="020B0503020204020204" pitchFamily="34" charset="-122"/>
                <a:ea typeface="微软雅黑" panose="020B0503020204020204" pitchFamily="34" charset="-122"/>
                <a:sym typeface="+mn-ea"/>
              </a:rPr>
              <a:t>！</a:t>
            </a:r>
            <a:r>
              <a:rPr lang="en-US" altLang="zh-CN" sz="2400" dirty="0">
                <a:solidFill>
                  <a:schemeClr val="bg1"/>
                </a:solidFill>
                <a:latin typeface="微软雅黑" panose="020B0503020204020204" pitchFamily="34" charset="-122"/>
                <a:ea typeface="微软雅黑" panose="020B0503020204020204" pitchFamily="34" charset="-122"/>
              </a:rPr>
              <a:t>”</a:t>
            </a:r>
            <a:r>
              <a:rPr lang="zh-CN" altLang="en-US" sz="2400" dirty="0" smtClean="0">
                <a:solidFill>
                  <a:schemeClr val="bg1"/>
                </a:solidFill>
                <a:latin typeface="微软雅黑" panose="020B0503020204020204" pitchFamily="34" charset="-122"/>
                <a:ea typeface="微软雅黑" panose="020B0503020204020204" pitchFamily="34" charset="-122"/>
              </a:rPr>
              <a:t>。</a:t>
            </a:r>
            <a:endParaRPr lang="zh-CN" altLang="en-US" sz="2400" dirty="0">
              <a:solidFill>
                <a:schemeClr val="bg1"/>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5879182" y="3212976"/>
            <a:ext cx="4752528"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7217313"/>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1" nodeType="clickEffect">
                                  <p:stCondLst>
                                    <p:cond delay="0"/>
                                  </p:stCondLst>
                                  <p:iterate type="wd">
                                    <p:tmPct val="10000"/>
                                  </p:iterate>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anim calcmode="lin" valueType="num">
                                      <p:cBhvr>
                                        <p:cTn id="19" dur="500" fill="hold"/>
                                        <p:tgtEl>
                                          <p:spTgt spid="3"/>
                                        </p:tgtEl>
                                        <p:attrNameLst>
                                          <p:attrName>ppt_x</p:attrName>
                                        </p:attrNameLst>
                                      </p:cBhvr>
                                      <p:tavLst>
                                        <p:tav tm="0">
                                          <p:val>
                                            <p:strVal val="#ppt_x"/>
                                          </p:val>
                                        </p:tav>
                                        <p:tav tm="100000">
                                          <p:val>
                                            <p:strVal val="#ppt_x"/>
                                          </p:val>
                                        </p:tav>
                                      </p:tavLst>
                                    </p:anim>
                                    <p:anim calcmode="lin" valueType="num">
                                      <p:cBhvr>
                                        <p:cTn id="20"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strips(downLeft)">
                                      <p:cBhvr>
                                        <p:cTn id="30" dur="500"/>
                                        <p:tgtEl>
                                          <p:spTgt spid="13"/>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1000"/>
                                        <p:tgtEl>
                                          <p:spTgt spid="5"/>
                                        </p:tgtEl>
                                      </p:cBhvr>
                                    </p:animEffect>
                                    <p:anim calcmode="lin" valueType="num">
                                      <p:cBhvr>
                                        <p:cTn id="41" dur="1000" fill="hold"/>
                                        <p:tgtEl>
                                          <p:spTgt spid="5"/>
                                        </p:tgtEl>
                                        <p:attrNameLst>
                                          <p:attrName>ppt_x</p:attrName>
                                        </p:attrNameLst>
                                      </p:cBhvr>
                                      <p:tavLst>
                                        <p:tav tm="0">
                                          <p:val>
                                            <p:strVal val="#ppt_x"/>
                                          </p:val>
                                        </p:tav>
                                        <p:tav tm="100000">
                                          <p:val>
                                            <p:strVal val="#ppt_x"/>
                                          </p:val>
                                        </p:tav>
                                      </p:tavLst>
                                    </p:anim>
                                    <p:anim calcmode="lin" valueType="num">
                                      <p:cBhvr>
                                        <p:cTn id="4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inVertical)">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fade">
                                      <p:cBhvr>
                                        <p:cTn id="52" dur="1000"/>
                                        <p:tgtEl>
                                          <p:spTgt spid="6"/>
                                        </p:tgtEl>
                                      </p:cBhvr>
                                    </p:animEffect>
                                    <p:anim calcmode="lin" valueType="num">
                                      <p:cBhvr>
                                        <p:cTn id="53" dur="1000" fill="hold"/>
                                        <p:tgtEl>
                                          <p:spTgt spid="6"/>
                                        </p:tgtEl>
                                        <p:attrNameLst>
                                          <p:attrName>ppt_x</p:attrName>
                                        </p:attrNameLst>
                                      </p:cBhvr>
                                      <p:tavLst>
                                        <p:tav tm="0">
                                          <p:val>
                                            <p:strVal val="#ppt_x"/>
                                          </p:val>
                                        </p:tav>
                                        <p:tav tm="100000">
                                          <p:val>
                                            <p:strVal val="#ppt_x"/>
                                          </p:val>
                                        </p:tav>
                                      </p:tavLst>
                                    </p:anim>
                                    <p:anim calcmode="lin" valueType="num">
                                      <p:cBhvr>
                                        <p:cTn id="5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2" grpId="0" animBg="1"/>
      <p:bldP spid="3" grpId="1"/>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0" name="矩形 9"/>
          <p:cNvSpPr/>
          <p:nvPr/>
        </p:nvSpPr>
        <p:spPr>
          <a:xfrm>
            <a:off x="4511030" y="1805915"/>
            <a:ext cx="6660740" cy="4398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1270670" y="1556792"/>
            <a:ext cx="3600400" cy="4896544"/>
          </a:xfrm>
          <a:prstGeom prst="roundRect">
            <a:avLst>
              <a:gd name="adj" fmla="val 6589"/>
            </a:avLst>
          </a:prstGeom>
          <a:solidFill>
            <a:srgbClr val="C00000"/>
          </a:solidFill>
          <a:ln>
            <a:solidFill>
              <a:srgbClr val="FFFFFF"/>
            </a:solidFill>
          </a:ln>
          <a:effectLst>
            <a:outerShdw blurRad="50800" dist="38100" dir="2700000" algn="tl" rotWithShape="0">
              <a:prstClr val="black">
                <a:alpha val="40000"/>
              </a:prstClr>
            </a:outerShdw>
            <a:reflection blurRad="25400" stA="41000" endPos="14000" dist="381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838622" y="390150"/>
            <a:ext cx="10333148" cy="6480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图片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550" y="140524"/>
            <a:ext cx="1588740" cy="1128236"/>
          </a:xfrm>
          <a:prstGeom prst="rect">
            <a:avLst/>
          </a:prstGeom>
        </p:spPr>
      </p:pic>
      <p:sp>
        <p:nvSpPr>
          <p:cNvPr id="3" name="文本框 2"/>
          <p:cNvSpPr txBox="1"/>
          <p:nvPr/>
        </p:nvSpPr>
        <p:spPr>
          <a:xfrm>
            <a:off x="2062758" y="404664"/>
            <a:ext cx="5545108" cy="584775"/>
          </a:xfrm>
          <a:prstGeom prst="rect">
            <a:avLst/>
          </a:prstGeom>
          <a:noFill/>
        </p:spPr>
        <p:txBody>
          <a:bodyPr wrap="none" rtlCol="0">
            <a:spAutoFit/>
          </a:bodyPr>
          <a:lstStyle/>
          <a:p>
            <a:r>
              <a:rPr lang="zh-CN" altLang="en-US" sz="3200" b="1" spc="600" dirty="0">
                <a:solidFill>
                  <a:schemeClr val="bg1"/>
                </a:solidFill>
                <a:latin typeface="微软雅黑" panose="020B0503020204020204" pitchFamily="34" charset="-122"/>
                <a:ea typeface="微软雅黑" panose="020B0503020204020204" pitchFamily="34" charset="-122"/>
              </a:rPr>
              <a:t>一、建党时期的入党誓词</a:t>
            </a:r>
          </a:p>
        </p:txBody>
      </p:sp>
      <p:sp>
        <p:nvSpPr>
          <p:cNvPr id="5" name="文本框 4"/>
          <p:cNvSpPr txBox="1"/>
          <p:nvPr/>
        </p:nvSpPr>
        <p:spPr>
          <a:xfrm>
            <a:off x="5807174" y="1920314"/>
            <a:ext cx="4685898" cy="1292662"/>
          </a:xfrm>
          <a:prstGeom prst="rect">
            <a:avLst/>
          </a:prstGeom>
          <a:noFill/>
        </p:spPr>
        <p:txBody>
          <a:bodyPr wrap="none" rtlCol="0">
            <a:spAutoFit/>
          </a:bodyPr>
          <a:lstStyle/>
          <a:p>
            <a:pPr>
              <a:lnSpc>
                <a:spcPct val="150000"/>
              </a:lnSpc>
            </a:pPr>
            <a:r>
              <a:rPr lang="zh-CN" altLang="en-US" sz="2800" b="1" spc="300" dirty="0">
                <a:solidFill>
                  <a:schemeClr val="bg1"/>
                </a:solidFill>
                <a:latin typeface="微软雅黑" panose="020B0503020204020204" pitchFamily="34" charset="-122"/>
                <a:ea typeface="微软雅黑" panose="020B0503020204020204" pitchFamily="34" charset="-122"/>
              </a:rPr>
              <a:t>王树声</a:t>
            </a:r>
            <a:r>
              <a:rPr lang="zh-CN" altLang="en-US" b="1" dirty="0" smtClean="0">
                <a:solidFill>
                  <a:schemeClr val="bg1"/>
                </a:solidFill>
                <a:latin typeface="微软雅黑" panose="020B0503020204020204" pitchFamily="34" charset="-122"/>
                <a:ea typeface="微软雅黑" panose="020B0503020204020204" pitchFamily="34" charset="-122"/>
              </a:rPr>
              <a:t>（</a:t>
            </a:r>
            <a:r>
              <a:rPr lang="en-US" altLang="zh-CN" b="1" dirty="0">
                <a:solidFill>
                  <a:schemeClr val="bg1"/>
                </a:solidFill>
                <a:latin typeface="微软雅黑" panose="020B0503020204020204" pitchFamily="34" charset="-122"/>
                <a:ea typeface="微软雅黑" panose="020B0503020204020204" pitchFamily="34" charset="-122"/>
              </a:rPr>
              <a:t>1905.05.26-1974.01.07</a:t>
            </a:r>
            <a:r>
              <a:rPr lang="zh-CN" altLang="en-US" b="1" dirty="0" smtClean="0">
                <a:solidFill>
                  <a:schemeClr val="bg1"/>
                </a:solidFill>
                <a:latin typeface="微软雅黑" panose="020B0503020204020204" pitchFamily="34" charset="-122"/>
                <a:ea typeface="微软雅黑" panose="020B0503020204020204" pitchFamily="34" charset="-122"/>
              </a:rPr>
              <a:t>）</a:t>
            </a:r>
            <a:endParaRPr lang="zh-CN" altLang="en-US" b="1"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2400" b="1" spc="300" dirty="0">
                <a:solidFill>
                  <a:schemeClr val="bg1"/>
                </a:solidFill>
                <a:latin typeface="微软雅黑" panose="020B0503020204020204" pitchFamily="34" charset="-122"/>
                <a:ea typeface="微软雅黑" panose="020B0503020204020204" pitchFamily="34" charset="-122"/>
              </a:rPr>
              <a:t>中华人民共和国十大大将之一</a:t>
            </a:r>
          </a:p>
        </p:txBody>
      </p:sp>
      <p:sp>
        <p:nvSpPr>
          <p:cNvPr id="6" name="文本框 5"/>
          <p:cNvSpPr txBox="1"/>
          <p:nvPr/>
        </p:nvSpPr>
        <p:spPr>
          <a:xfrm>
            <a:off x="5807174" y="3230974"/>
            <a:ext cx="5110831" cy="2862322"/>
          </a:xfrm>
          <a:prstGeom prst="rect">
            <a:avLst/>
          </a:prstGeom>
          <a:noFill/>
        </p:spPr>
        <p:txBody>
          <a:bodyPr wrap="square" rtlCol="0">
            <a:spAutoFit/>
          </a:bodyPr>
          <a:lstStyle/>
          <a:p>
            <a:pPr algn="just">
              <a:lnSpc>
                <a:spcPct val="150000"/>
              </a:lnSpc>
            </a:pPr>
            <a:r>
              <a:rPr lang="zh-CN" altLang="en-US" sz="2400" dirty="0">
                <a:solidFill>
                  <a:schemeClr val="bg1"/>
                </a:solidFill>
                <a:latin typeface="微软雅黑" panose="020B0503020204020204" pitchFamily="34" charset="-122"/>
                <a:ea typeface="微软雅黑" panose="020B0503020204020204" pitchFamily="34" charset="-122"/>
              </a:rPr>
              <a:t>王树声是在</a:t>
            </a:r>
            <a:r>
              <a:rPr lang="en-US" altLang="zh-CN" sz="2400" dirty="0">
                <a:solidFill>
                  <a:schemeClr val="bg1"/>
                </a:solidFill>
                <a:latin typeface="微软雅黑" panose="020B0503020204020204" pitchFamily="34" charset="-122"/>
                <a:ea typeface="微软雅黑" panose="020B0503020204020204" pitchFamily="34" charset="-122"/>
              </a:rPr>
              <a:t>1926</a:t>
            </a:r>
            <a:r>
              <a:rPr lang="zh-CN" altLang="en-US" sz="2400" dirty="0">
                <a:solidFill>
                  <a:schemeClr val="bg1"/>
                </a:solidFill>
                <a:latin typeface="微软雅黑" panose="020B0503020204020204" pitchFamily="34" charset="-122"/>
                <a:ea typeface="微软雅黑" panose="020B0503020204020204" pitchFamily="34" charset="-122"/>
              </a:rPr>
              <a:t>年</a:t>
            </a:r>
            <a:r>
              <a:rPr lang="en-US" altLang="zh-CN" sz="2400" dirty="0">
                <a:solidFill>
                  <a:schemeClr val="bg1"/>
                </a:solidFill>
                <a:latin typeface="微软雅黑" panose="020B0503020204020204" pitchFamily="34" charset="-122"/>
                <a:ea typeface="微软雅黑" panose="020B0503020204020204" pitchFamily="34" charset="-122"/>
              </a:rPr>
              <a:t>2</a:t>
            </a:r>
            <a:r>
              <a:rPr lang="zh-CN" altLang="en-US" sz="2400" dirty="0">
                <a:solidFill>
                  <a:schemeClr val="bg1"/>
                </a:solidFill>
                <a:latin typeface="微软雅黑" panose="020B0503020204020204" pitchFamily="34" charset="-122"/>
                <a:ea typeface="微软雅黑" panose="020B0503020204020204" pitchFamily="34" charset="-122"/>
              </a:rPr>
              <a:t>月入党的老党员，他入党时的誓词</a:t>
            </a:r>
            <a:r>
              <a:rPr lang="zh-CN" altLang="en-US" sz="2400" dirty="0" smtClean="0">
                <a:solidFill>
                  <a:schemeClr val="bg1"/>
                </a:solidFill>
                <a:latin typeface="微软雅黑" panose="020B0503020204020204" pitchFamily="34" charset="-122"/>
                <a:ea typeface="微软雅黑" panose="020B0503020204020204" pitchFamily="34" charset="-122"/>
              </a:rPr>
              <a:t>是</a:t>
            </a:r>
            <a:r>
              <a:rPr lang="en-US" altLang="zh-CN" sz="2400" dirty="0" smtClean="0">
                <a:solidFill>
                  <a:schemeClr val="bg1"/>
                </a:solidFill>
                <a:latin typeface="微软雅黑" panose="020B0503020204020204" pitchFamily="34" charset="-122"/>
                <a:ea typeface="微软雅黑" panose="020B0503020204020204" pitchFamily="34" charset="-122"/>
              </a:rPr>
              <a:t>:</a:t>
            </a:r>
          </a:p>
          <a:p>
            <a:pPr algn="just">
              <a:lnSpc>
                <a:spcPct val="150000"/>
              </a:lnSpc>
            </a:pPr>
            <a:r>
              <a:rPr lang="zh-CN" altLang="en-US" sz="2400" b="1" dirty="0">
                <a:solidFill>
                  <a:srgbClr val="FFC000"/>
                </a:solidFill>
                <a:latin typeface="微软雅黑" panose="020B0503020204020204" pitchFamily="34" charset="-122"/>
                <a:ea typeface="微软雅黑" panose="020B0503020204020204" pitchFamily="34" charset="-122"/>
              </a:rPr>
              <a:t>“我自愿加入中国共产党，服从党的纪律，为共产主义奋斗终身，严守秘密，誓不叛党。”</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5879182" y="3212976"/>
            <a:ext cx="4752528"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11" name="图片 10" descr="王树声"/>
          <p:cNvPicPr>
            <a:picLocks/>
          </p:cNvPicPr>
          <p:nvPr/>
        </p:nvPicPr>
        <p:blipFill>
          <a:blip r:embed="rId5"/>
          <a:stretch>
            <a:fillRect/>
          </a:stretch>
        </p:blipFill>
        <p:spPr>
          <a:xfrm>
            <a:off x="1440000" y="1728031"/>
            <a:ext cx="3268800" cy="4564800"/>
          </a:xfrm>
          <a:prstGeom prst="rect">
            <a:avLst/>
          </a:prstGeom>
        </p:spPr>
      </p:pic>
    </p:spTree>
    <p:extLst>
      <p:ext uri="{BB962C8B-B14F-4D97-AF65-F5344CB8AC3E}">
        <p14:creationId xmlns:p14="http://schemas.microsoft.com/office/powerpoint/2010/main" val="1679448061"/>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iterate type="wd">
                                    <p:tmPct val="10000"/>
                                  </p:iterate>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anim calcmode="lin" valueType="num">
                                      <p:cBhvr>
                                        <p:cTn id="19" dur="500" fill="hold"/>
                                        <p:tgtEl>
                                          <p:spTgt spid="3"/>
                                        </p:tgtEl>
                                        <p:attrNameLst>
                                          <p:attrName>ppt_x</p:attrName>
                                        </p:attrNameLst>
                                      </p:cBhvr>
                                      <p:tavLst>
                                        <p:tav tm="0">
                                          <p:val>
                                            <p:strVal val="#ppt_x"/>
                                          </p:val>
                                        </p:tav>
                                        <p:tav tm="100000">
                                          <p:val>
                                            <p:strVal val="#ppt_x"/>
                                          </p:val>
                                        </p:tav>
                                      </p:tavLst>
                                    </p:anim>
                                    <p:anim calcmode="lin" valueType="num">
                                      <p:cBhvr>
                                        <p:cTn id="20"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strips(downLeft)">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1000"/>
                                        <p:tgtEl>
                                          <p:spTgt spid="5"/>
                                        </p:tgtEl>
                                      </p:cBhvr>
                                    </p:animEffect>
                                    <p:anim calcmode="lin" valueType="num">
                                      <p:cBhvr>
                                        <p:cTn id="41" dur="1000" fill="hold"/>
                                        <p:tgtEl>
                                          <p:spTgt spid="5"/>
                                        </p:tgtEl>
                                        <p:attrNameLst>
                                          <p:attrName>ppt_x</p:attrName>
                                        </p:attrNameLst>
                                      </p:cBhvr>
                                      <p:tavLst>
                                        <p:tav tm="0">
                                          <p:val>
                                            <p:strVal val="#ppt_x"/>
                                          </p:val>
                                        </p:tav>
                                        <p:tav tm="100000">
                                          <p:val>
                                            <p:strVal val="#ppt_x"/>
                                          </p:val>
                                        </p:tav>
                                      </p:tavLst>
                                    </p:anim>
                                    <p:anim calcmode="lin" valueType="num">
                                      <p:cBhvr>
                                        <p:cTn id="4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inVertical)">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fade">
                                      <p:cBhvr>
                                        <p:cTn id="52" dur="1000"/>
                                        <p:tgtEl>
                                          <p:spTgt spid="6"/>
                                        </p:tgtEl>
                                      </p:cBhvr>
                                    </p:animEffect>
                                    <p:anim calcmode="lin" valueType="num">
                                      <p:cBhvr>
                                        <p:cTn id="53" dur="1000" fill="hold"/>
                                        <p:tgtEl>
                                          <p:spTgt spid="6"/>
                                        </p:tgtEl>
                                        <p:attrNameLst>
                                          <p:attrName>ppt_x</p:attrName>
                                        </p:attrNameLst>
                                      </p:cBhvr>
                                      <p:tavLst>
                                        <p:tav tm="0">
                                          <p:val>
                                            <p:strVal val="#ppt_x"/>
                                          </p:val>
                                        </p:tav>
                                        <p:tav tm="100000">
                                          <p:val>
                                            <p:strVal val="#ppt_x"/>
                                          </p:val>
                                        </p:tav>
                                      </p:tavLst>
                                    </p:anim>
                                    <p:anim calcmode="lin" valueType="num">
                                      <p:cBhvr>
                                        <p:cTn id="5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2" grpId="0" animBg="1"/>
      <p:bldP spid="3" grpId="0"/>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0" name="矩形 9"/>
          <p:cNvSpPr/>
          <p:nvPr/>
        </p:nvSpPr>
        <p:spPr>
          <a:xfrm>
            <a:off x="4511030" y="1805915"/>
            <a:ext cx="6660740" cy="4398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1270670" y="1556792"/>
            <a:ext cx="6480720" cy="4752528"/>
          </a:xfrm>
          <a:prstGeom prst="roundRect">
            <a:avLst>
              <a:gd name="adj" fmla="val 4514"/>
            </a:avLst>
          </a:prstGeom>
          <a:solidFill>
            <a:srgbClr val="C00000"/>
          </a:solidFill>
          <a:ln>
            <a:solidFill>
              <a:srgbClr val="FFFFFF"/>
            </a:solidFill>
          </a:ln>
          <a:effectLst>
            <a:outerShdw blurRad="50800" dist="38100" dir="2700000" algn="tl" rotWithShape="0">
              <a:prstClr val="black">
                <a:alpha val="40000"/>
              </a:prstClr>
            </a:outerShdw>
            <a:reflection blurRad="25400" stA="41000" endPos="14000" dist="381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838622" y="390150"/>
            <a:ext cx="10333148" cy="6480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图片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550" y="140524"/>
            <a:ext cx="1588740" cy="1128236"/>
          </a:xfrm>
          <a:prstGeom prst="rect">
            <a:avLst/>
          </a:prstGeom>
        </p:spPr>
      </p:pic>
      <p:sp>
        <p:nvSpPr>
          <p:cNvPr id="3" name="文本框 2"/>
          <p:cNvSpPr txBox="1"/>
          <p:nvPr/>
        </p:nvSpPr>
        <p:spPr>
          <a:xfrm>
            <a:off x="2062758" y="404664"/>
            <a:ext cx="5545108" cy="584775"/>
          </a:xfrm>
          <a:prstGeom prst="rect">
            <a:avLst/>
          </a:prstGeom>
          <a:noFill/>
        </p:spPr>
        <p:txBody>
          <a:bodyPr wrap="none" rtlCol="0">
            <a:spAutoFit/>
          </a:bodyPr>
          <a:lstStyle/>
          <a:p>
            <a:r>
              <a:rPr lang="zh-CN" altLang="en-US" sz="3200" b="1" spc="600" dirty="0">
                <a:solidFill>
                  <a:schemeClr val="bg1"/>
                </a:solidFill>
                <a:latin typeface="微软雅黑" panose="020B0503020204020204" pitchFamily="34" charset="-122"/>
                <a:ea typeface="微软雅黑" panose="020B0503020204020204" pitchFamily="34" charset="-122"/>
              </a:rPr>
              <a:t>一、建党时期的入党誓词</a:t>
            </a:r>
          </a:p>
        </p:txBody>
      </p:sp>
      <p:pic>
        <p:nvPicPr>
          <p:cNvPr id="11" name="图片 10"/>
          <p:cNvPicPr>
            <a:picLocks/>
          </p:cNvPicPr>
          <p:nvPr/>
        </p:nvPicPr>
        <p:blipFill>
          <a:blip r:embed="rId5">
            <a:extLst>
              <a:ext uri="{28A0092B-C50C-407E-A947-70E740481C1C}">
                <a14:useLocalDpi xmlns:a14="http://schemas.microsoft.com/office/drawing/2010/main" val="0"/>
              </a:ext>
            </a:extLst>
          </a:blip>
          <a:stretch>
            <a:fillRect/>
          </a:stretch>
        </p:blipFill>
        <p:spPr>
          <a:xfrm>
            <a:off x="1435631" y="1726778"/>
            <a:ext cx="6150798" cy="4412556"/>
          </a:xfrm>
          <a:prstGeom prst="rect">
            <a:avLst/>
          </a:prstGeom>
        </p:spPr>
      </p:pic>
      <p:sp>
        <p:nvSpPr>
          <p:cNvPr id="8" name="矩形 7"/>
          <p:cNvSpPr/>
          <p:nvPr/>
        </p:nvSpPr>
        <p:spPr>
          <a:xfrm>
            <a:off x="8129432" y="1988840"/>
            <a:ext cx="2697357" cy="648072"/>
          </a:xfrm>
          <a:prstGeom prst="rect">
            <a:avLst/>
          </a:prstGeom>
          <a:solidFill>
            <a:srgbClr val="FFC0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spc="300" dirty="0">
                <a:solidFill>
                  <a:schemeClr val="tx1">
                    <a:lumMod val="75000"/>
                    <a:lumOff val="25000"/>
                  </a:schemeClr>
                </a:solidFill>
                <a:latin typeface="微软雅黑" panose="020B0503020204020204" pitchFamily="34" charset="-122"/>
                <a:ea typeface="微软雅黑" panose="020B0503020204020204" pitchFamily="34" charset="-122"/>
              </a:rPr>
              <a:t>服从</a:t>
            </a:r>
            <a:r>
              <a:rPr lang="zh-CN" altLang="en-US" sz="3200" b="1" spc="300" dirty="0" smtClean="0">
                <a:solidFill>
                  <a:schemeClr val="tx1">
                    <a:lumMod val="75000"/>
                    <a:lumOff val="25000"/>
                  </a:schemeClr>
                </a:solidFill>
                <a:latin typeface="微软雅黑" panose="020B0503020204020204" pitchFamily="34" charset="-122"/>
                <a:ea typeface="微软雅黑" panose="020B0503020204020204" pitchFamily="34" charset="-122"/>
              </a:rPr>
              <a:t>纪律</a:t>
            </a:r>
            <a:endParaRPr lang="zh-CN" altLang="en-US" sz="3200" b="1"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8129432" y="2749345"/>
            <a:ext cx="2697357" cy="648072"/>
          </a:xfrm>
          <a:prstGeom prst="rect">
            <a:avLst/>
          </a:prstGeom>
          <a:solidFill>
            <a:srgbClr val="FFC0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spc="300" dirty="0">
                <a:solidFill>
                  <a:schemeClr val="tx1">
                    <a:lumMod val="75000"/>
                    <a:lumOff val="25000"/>
                  </a:schemeClr>
                </a:solidFill>
                <a:latin typeface="微软雅黑" panose="020B0503020204020204" pitchFamily="34" charset="-122"/>
                <a:ea typeface="微软雅黑" panose="020B0503020204020204" pitchFamily="34" charset="-122"/>
              </a:rPr>
              <a:t>牺牲个人</a:t>
            </a:r>
          </a:p>
        </p:txBody>
      </p:sp>
      <p:sp>
        <p:nvSpPr>
          <p:cNvPr id="16" name="矩形 15"/>
          <p:cNvSpPr/>
          <p:nvPr/>
        </p:nvSpPr>
        <p:spPr>
          <a:xfrm>
            <a:off x="8129432" y="3509850"/>
            <a:ext cx="2697357" cy="648072"/>
          </a:xfrm>
          <a:prstGeom prst="rect">
            <a:avLst/>
          </a:prstGeom>
          <a:solidFill>
            <a:srgbClr val="FFC0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spc="300" dirty="0">
                <a:solidFill>
                  <a:schemeClr val="tx1">
                    <a:lumMod val="75000"/>
                    <a:lumOff val="25000"/>
                  </a:schemeClr>
                </a:solidFill>
                <a:latin typeface="微软雅黑" panose="020B0503020204020204" pitchFamily="34" charset="-122"/>
                <a:ea typeface="微软雅黑" panose="020B0503020204020204" pitchFamily="34" charset="-122"/>
              </a:rPr>
              <a:t>努力革命</a:t>
            </a:r>
          </a:p>
        </p:txBody>
      </p:sp>
      <p:sp>
        <p:nvSpPr>
          <p:cNvPr id="17" name="矩形 16"/>
          <p:cNvSpPr/>
          <p:nvPr/>
        </p:nvSpPr>
        <p:spPr>
          <a:xfrm>
            <a:off x="8129432" y="4270355"/>
            <a:ext cx="2697357" cy="648072"/>
          </a:xfrm>
          <a:prstGeom prst="rect">
            <a:avLst/>
          </a:prstGeom>
          <a:solidFill>
            <a:srgbClr val="FFC0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spc="300" dirty="0">
                <a:solidFill>
                  <a:schemeClr val="tx1">
                    <a:lumMod val="75000"/>
                    <a:lumOff val="25000"/>
                  </a:schemeClr>
                </a:solidFill>
                <a:latin typeface="微软雅黑" panose="020B0503020204020204" pitchFamily="34" charset="-122"/>
                <a:ea typeface="微软雅黑" panose="020B0503020204020204" pitchFamily="34" charset="-122"/>
              </a:rPr>
              <a:t>阶级斗争</a:t>
            </a:r>
          </a:p>
        </p:txBody>
      </p:sp>
      <p:sp>
        <p:nvSpPr>
          <p:cNvPr id="18" name="矩形 17"/>
          <p:cNvSpPr/>
          <p:nvPr/>
        </p:nvSpPr>
        <p:spPr>
          <a:xfrm>
            <a:off x="8129432" y="5030860"/>
            <a:ext cx="2697357" cy="648072"/>
          </a:xfrm>
          <a:prstGeom prst="rect">
            <a:avLst/>
          </a:prstGeom>
          <a:solidFill>
            <a:srgbClr val="FFC0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spc="300" dirty="0">
                <a:solidFill>
                  <a:schemeClr val="tx1">
                    <a:lumMod val="75000"/>
                    <a:lumOff val="25000"/>
                  </a:schemeClr>
                </a:solidFill>
                <a:latin typeface="微软雅黑" panose="020B0503020204020204" pitchFamily="34" charset="-122"/>
                <a:ea typeface="微软雅黑" panose="020B0503020204020204" pitchFamily="34" charset="-122"/>
              </a:rPr>
              <a:t>严守机密</a:t>
            </a:r>
          </a:p>
        </p:txBody>
      </p:sp>
      <p:sp>
        <p:nvSpPr>
          <p:cNvPr id="19" name="矩形 18"/>
          <p:cNvSpPr/>
          <p:nvPr/>
        </p:nvSpPr>
        <p:spPr>
          <a:xfrm>
            <a:off x="8129432" y="5791366"/>
            <a:ext cx="2697357" cy="648072"/>
          </a:xfrm>
          <a:prstGeom prst="rect">
            <a:avLst/>
          </a:prstGeom>
          <a:solidFill>
            <a:srgbClr val="FFC0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spc="300" dirty="0">
                <a:solidFill>
                  <a:schemeClr val="tx1">
                    <a:lumMod val="75000"/>
                    <a:lumOff val="25000"/>
                  </a:schemeClr>
                </a:solidFill>
                <a:latin typeface="微软雅黑" panose="020B0503020204020204" pitchFamily="34" charset="-122"/>
                <a:ea typeface="微软雅黑" panose="020B0503020204020204" pitchFamily="34" charset="-122"/>
              </a:rPr>
              <a:t>永不叛党</a:t>
            </a:r>
          </a:p>
        </p:txBody>
      </p:sp>
      <p:sp>
        <p:nvSpPr>
          <p:cNvPr id="20" name="文本框 19"/>
          <p:cNvSpPr txBox="1"/>
          <p:nvPr/>
        </p:nvSpPr>
        <p:spPr>
          <a:xfrm>
            <a:off x="1486694" y="5334307"/>
            <a:ext cx="4339650" cy="830997"/>
          </a:xfrm>
          <a:prstGeom prst="rect">
            <a:avLst/>
          </a:prstGeom>
          <a:noFill/>
        </p:spPr>
        <p:txBody>
          <a:bodyPr wrap="none" rtlCol="0">
            <a:spAutoFit/>
          </a:bodyPr>
          <a:lstStyle/>
          <a:p>
            <a:r>
              <a:rPr lang="en-US" altLang="zh-CN" sz="2400" b="1" spc="300" dirty="0">
                <a:solidFill>
                  <a:srgbClr val="C00000"/>
                </a:solidFill>
                <a:latin typeface="微软雅黑" panose="020B0503020204020204" pitchFamily="34" charset="-122"/>
                <a:ea typeface="微软雅黑" panose="020B0503020204020204" pitchFamily="34" charset="-122"/>
              </a:rPr>
              <a:t>1926</a:t>
            </a:r>
            <a:r>
              <a:rPr lang="zh-CN" altLang="en-US" sz="2400" b="1" spc="300" dirty="0">
                <a:solidFill>
                  <a:srgbClr val="C00000"/>
                </a:solidFill>
                <a:latin typeface="微软雅黑" panose="020B0503020204020204" pitchFamily="34" charset="-122"/>
                <a:ea typeface="微软雅黑" panose="020B0503020204020204" pitchFamily="34" charset="-122"/>
              </a:rPr>
              <a:t>年毛泽东主办</a:t>
            </a:r>
          </a:p>
          <a:p>
            <a:r>
              <a:rPr lang="zh-CN" altLang="en-US" sz="2400" b="1" spc="300" dirty="0">
                <a:solidFill>
                  <a:srgbClr val="C00000"/>
                </a:solidFill>
                <a:latin typeface="微软雅黑" panose="020B0503020204020204" pitchFamily="34" charset="-122"/>
                <a:ea typeface="微软雅黑" panose="020B0503020204020204" pitchFamily="34" charset="-122"/>
              </a:rPr>
              <a:t>第六届广州农民运动讲习所</a:t>
            </a:r>
          </a:p>
        </p:txBody>
      </p:sp>
    </p:spTree>
    <p:extLst>
      <p:ext uri="{BB962C8B-B14F-4D97-AF65-F5344CB8AC3E}">
        <p14:creationId xmlns:p14="http://schemas.microsoft.com/office/powerpoint/2010/main" val="69257051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iterate type="wd">
                                    <p:tmPct val="10000"/>
                                  </p:iterate>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anim calcmode="lin" valueType="num">
                                      <p:cBhvr>
                                        <p:cTn id="19" dur="500" fill="hold"/>
                                        <p:tgtEl>
                                          <p:spTgt spid="3"/>
                                        </p:tgtEl>
                                        <p:attrNameLst>
                                          <p:attrName>ppt_x</p:attrName>
                                        </p:attrNameLst>
                                      </p:cBhvr>
                                      <p:tavLst>
                                        <p:tav tm="0">
                                          <p:val>
                                            <p:strVal val="#ppt_x"/>
                                          </p:val>
                                        </p:tav>
                                        <p:tav tm="100000">
                                          <p:val>
                                            <p:strVal val="#ppt_x"/>
                                          </p:val>
                                        </p:tav>
                                      </p:tavLst>
                                    </p:anim>
                                    <p:anim calcmode="lin" valueType="num">
                                      <p:cBhvr>
                                        <p:cTn id="20"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strips(downLeft)">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anim calcmode="lin" valueType="num">
                                      <p:cBhvr>
                                        <p:cTn id="36" dur="1000" fill="hold"/>
                                        <p:tgtEl>
                                          <p:spTgt spid="20"/>
                                        </p:tgtEl>
                                        <p:attrNameLst>
                                          <p:attrName>ppt_x</p:attrName>
                                        </p:attrNameLst>
                                      </p:cBhvr>
                                      <p:tavLst>
                                        <p:tav tm="0">
                                          <p:val>
                                            <p:strVal val="#ppt_x"/>
                                          </p:val>
                                        </p:tav>
                                        <p:tav tm="100000">
                                          <p:val>
                                            <p:strVal val="#ppt_x"/>
                                          </p:val>
                                        </p:tav>
                                      </p:tavLst>
                                    </p:anim>
                                    <p:anim calcmode="lin" valueType="num">
                                      <p:cBhvr>
                                        <p:cTn id="37"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childTnLst>
                    </p:cTn>
                  </p:par>
                  <p:par>
                    <p:cTn id="43" fill="hold">
                      <p:stCondLst>
                        <p:cond delay="indefinite"/>
                      </p:stCondLst>
                      <p:childTnLst>
                        <p:par>
                          <p:cTn id="44" fill="hold">
                            <p:stCondLst>
                              <p:cond delay="0"/>
                            </p:stCondLst>
                            <p:childTnLst>
                              <p:par>
                                <p:cTn id="45" presetID="41" presetClass="entr" presetSubtype="0" fill="hold" grpId="1" nodeType="clickEffect">
                                  <p:stCondLst>
                                    <p:cond delay="0"/>
                                  </p:stCondLst>
                                  <p:iterate type="lt">
                                    <p:tmPct val="10000"/>
                                  </p:iterate>
                                  <p:childTnLst>
                                    <p:set>
                                      <p:cBhvr>
                                        <p:cTn id="46" dur="1" fill="hold">
                                          <p:stCondLst>
                                            <p:cond delay="0"/>
                                          </p:stCondLst>
                                        </p:cTn>
                                        <p:tgtEl>
                                          <p:spTgt spid="8"/>
                                        </p:tgtEl>
                                        <p:attrNameLst>
                                          <p:attrName>style.visibility</p:attrName>
                                        </p:attrNameLst>
                                      </p:cBhvr>
                                      <p:to>
                                        <p:strVal val="visible"/>
                                      </p:to>
                                    </p:set>
                                    <p:anim calcmode="lin" valueType="num">
                                      <p:cBhvr>
                                        <p:cTn id="47"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48" dur="500" fill="hold"/>
                                        <p:tgtEl>
                                          <p:spTgt spid="8"/>
                                        </p:tgtEl>
                                        <p:attrNameLst>
                                          <p:attrName>ppt_y</p:attrName>
                                        </p:attrNameLst>
                                      </p:cBhvr>
                                      <p:tavLst>
                                        <p:tav tm="0">
                                          <p:val>
                                            <p:strVal val="#ppt_y"/>
                                          </p:val>
                                        </p:tav>
                                        <p:tav tm="100000">
                                          <p:val>
                                            <p:strVal val="#ppt_y"/>
                                          </p:val>
                                        </p:tav>
                                      </p:tavLst>
                                    </p:anim>
                                    <p:anim calcmode="lin" valueType="num">
                                      <p:cBhvr>
                                        <p:cTn id="49"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50"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51" dur="500" tmFilter="0,0; .5, 1; 1, 1"/>
                                        <p:tgtEl>
                                          <p:spTgt spid="8"/>
                                        </p:tgtEl>
                                      </p:cBhvr>
                                    </p:animEffect>
                                  </p:childTnLst>
                                </p:cTn>
                              </p:par>
                            </p:childTnLst>
                          </p:cTn>
                        </p:par>
                      </p:childTnLst>
                    </p:cTn>
                  </p:par>
                  <p:par>
                    <p:cTn id="52" fill="hold">
                      <p:stCondLst>
                        <p:cond delay="indefinite"/>
                      </p:stCondLst>
                      <p:childTnLst>
                        <p:par>
                          <p:cTn id="53" fill="hold">
                            <p:stCondLst>
                              <p:cond delay="0"/>
                            </p:stCondLst>
                            <p:childTnLst>
                              <p:par>
                                <p:cTn id="54" presetID="41" presetClass="entr" presetSubtype="0" fill="hold" grpId="0" nodeType="clickEffect">
                                  <p:stCondLst>
                                    <p:cond delay="0"/>
                                  </p:stCondLst>
                                  <p:iterate type="lt">
                                    <p:tmPct val="10000"/>
                                  </p:iterate>
                                  <p:childTnLst>
                                    <p:set>
                                      <p:cBhvr>
                                        <p:cTn id="55" dur="1" fill="hold">
                                          <p:stCondLst>
                                            <p:cond delay="0"/>
                                          </p:stCondLst>
                                        </p:cTn>
                                        <p:tgtEl>
                                          <p:spTgt spid="15"/>
                                        </p:tgtEl>
                                        <p:attrNameLst>
                                          <p:attrName>style.visibility</p:attrName>
                                        </p:attrNameLst>
                                      </p:cBhvr>
                                      <p:to>
                                        <p:strVal val="visible"/>
                                      </p:to>
                                    </p:set>
                                    <p:anim calcmode="lin" valueType="num">
                                      <p:cBhvr>
                                        <p:cTn id="56"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57" dur="500" fill="hold"/>
                                        <p:tgtEl>
                                          <p:spTgt spid="15"/>
                                        </p:tgtEl>
                                        <p:attrNameLst>
                                          <p:attrName>ppt_y</p:attrName>
                                        </p:attrNameLst>
                                      </p:cBhvr>
                                      <p:tavLst>
                                        <p:tav tm="0">
                                          <p:val>
                                            <p:strVal val="#ppt_y"/>
                                          </p:val>
                                        </p:tav>
                                        <p:tav tm="100000">
                                          <p:val>
                                            <p:strVal val="#ppt_y"/>
                                          </p:val>
                                        </p:tav>
                                      </p:tavLst>
                                    </p:anim>
                                    <p:anim calcmode="lin" valueType="num">
                                      <p:cBhvr>
                                        <p:cTn id="58"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59"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60" dur="500" tmFilter="0,0; .5, 1; 1, 1"/>
                                        <p:tgtEl>
                                          <p:spTgt spid="15"/>
                                        </p:tgtEl>
                                      </p:cBhvr>
                                    </p:animEffect>
                                  </p:childTnLst>
                                </p:cTn>
                              </p:par>
                            </p:childTnLst>
                          </p:cTn>
                        </p:par>
                      </p:childTnLst>
                    </p:cTn>
                  </p:par>
                  <p:par>
                    <p:cTn id="61" fill="hold">
                      <p:stCondLst>
                        <p:cond delay="indefinite"/>
                      </p:stCondLst>
                      <p:childTnLst>
                        <p:par>
                          <p:cTn id="62" fill="hold">
                            <p:stCondLst>
                              <p:cond delay="0"/>
                            </p:stCondLst>
                            <p:childTnLst>
                              <p:par>
                                <p:cTn id="63" presetID="41" presetClass="entr" presetSubtype="0" fill="hold" grpId="0" nodeType="clickEffect">
                                  <p:stCondLst>
                                    <p:cond delay="0"/>
                                  </p:stCondLst>
                                  <p:iterate type="lt">
                                    <p:tmPct val="10000"/>
                                  </p:iterate>
                                  <p:childTnLst>
                                    <p:set>
                                      <p:cBhvr>
                                        <p:cTn id="64" dur="1" fill="hold">
                                          <p:stCondLst>
                                            <p:cond delay="0"/>
                                          </p:stCondLst>
                                        </p:cTn>
                                        <p:tgtEl>
                                          <p:spTgt spid="16"/>
                                        </p:tgtEl>
                                        <p:attrNameLst>
                                          <p:attrName>style.visibility</p:attrName>
                                        </p:attrNameLst>
                                      </p:cBhvr>
                                      <p:to>
                                        <p:strVal val="visible"/>
                                      </p:to>
                                    </p:set>
                                    <p:anim calcmode="lin" valueType="num">
                                      <p:cBhvr>
                                        <p:cTn id="65"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16"/>
                                        </p:tgtEl>
                                        <p:attrNameLst>
                                          <p:attrName>ppt_y</p:attrName>
                                        </p:attrNameLst>
                                      </p:cBhvr>
                                      <p:tavLst>
                                        <p:tav tm="0">
                                          <p:val>
                                            <p:strVal val="#ppt_y"/>
                                          </p:val>
                                        </p:tav>
                                        <p:tav tm="100000">
                                          <p:val>
                                            <p:strVal val="#ppt_y"/>
                                          </p:val>
                                        </p:tav>
                                      </p:tavLst>
                                    </p:anim>
                                    <p:anim calcmode="lin" valueType="num">
                                      <p:cBhvr>
                                        <p:cTn id="67"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16"/>
                                        </p:tgtEl>
                                      </p:cBhvr>
                                    </p:animEffect>
                                  </p:childTnLst>
                                </p:cTn>
                              </p:par>
                            </p:childTnLst>
                          </p:cTn>
                        </p:par>
                      </p:childTnLst>
                    </p:cTn>
                  </p:par>
                  <p:par>
                    <p:cTn id="70" fill="hold">
                      <p:stCondLst>
                        <p:cond delay="indefinite"/>
                      </p:stCondLst>
                      <p:childTnLst>
                        <p:par>
                          <p:cTn id="71" fill="hold">
                            <p:stCondLst>
                              <p:cond delay="0"/>
                            </p:stCondLst>
                            <p:childTnLst>
                              <p:par>
                                <p:cTn id="72" presetID="41" presetClass="entr" presetSubtype="0" fill="hold" grpId="0" nodeType="clickEffect">
                                  <p:stCondLst>
                                    <p:cond delay="0"/>
                                  </p:stCondLst>
                                  <p:iterate type="lt">
                                    <p:tmPct val="10000"/>
                                  </p:iterate>
                                  <p:childTnLst>
                                    <p:set>
                                      <p:cBhvr>
                                        <p:cTn id="73" dur="1" fill="hold">
                                          <p:stCondLst>
                                            <p:cond delay="0"/>
                                          </p:stCondLst>
                                        </p:cTn>
                                        <p:tgtEl>
                                          <p:spTgt spid="17"/>
                                        </p:tgtEl>
                                        <p:attrNameLst>
                                          <p:attrName>style.visibility</p:attrName>
                                        </p:attrNameLst>
                                      </p:cBhvr>
                                      <p:to>
                                        <p:strVal val="visible"/>
                                      </p:to>
                                    </p:set>
                                    <p:anim calcmode="lin" valueType="num">
                                      <p:cBhvr>
                                        <p:cTn id="74"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17"/>
                                        </p:tgtEl>
                                        <p:attrNameLst>
                                          <p:attrName>ppt_y</p:attrName>
                                        </p:attrNameLst>
                                      </p:cBhvr>
                                      <p:tavLst>
                                        <p:tav tm="0">
                                          <p:val>
                                            <p:strVal val="#ppt_y"/>
                                          </p:val>
                                        </p:tav>
                                        <p:tav tm="100000">
                                          <p:val>
                                            <p:strVal val="#ppt_y"/>
                                          </p:val>
                                        </p:tav>
                                      </p:tavLst>
                                    </p:anim>
                                    <p:anim calcmode="lin" valueType="num">
                                      <p:cBhvr>
                                        <p:cTn id="76"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17"/>
                                        </p:tgtEl>
                                      </p:cBhvr>
                                    </p:animEffect>
                                  </p:childTnLst>
                                </p:cTn>
                              </p:par>
                            </p:childTnLst>
                          </p:cTn>
                        </p:par>
                      </p:childTnLst>
                    </p:cTn>
                  </p:par>
                  <p:par>
                    <p:cTn id="79" fill="hold">
                      <p:stCondLst>
                        <p:cond delay="indefinite"/>
                      </p:stCondLst>
                      <p:childTnLst>
                        <p:par>
                          <p:cTn id="80" fill="hold">
                            <p:stCondLst>
                              <p:cond delay="0"/>
                            </p:stCondLst>
                            <p:childTnLst>
                              <p:par>
                                <p:cTn id="81" presetID="41" presetClass="entr" presetSubtype="0" fill="hold" grpId="0" nodeType="clickEffect">
                                  <p:stCondLst>
                                    <p:cond delay="0"/>
                                  </p:stCondLst>
                                  <p:iterate type="lt">
                                    <p:tmPct val="10000"/>
                                  </p:iterate>
                                  <p:childTnLst>
                                    <p:set>
                                      <p:cBhvr>
                                        <p:cTn id="82" dur="1" fill="hold">
                                          <p:stCondLst>
                                            <p:cond delay="0"/>
                                          </p:stCondLst>
                                        </p:cTn>
                                        <p:tgtEl>
                                          <p:spTgt spid="18"/>
                                        </p:tgtEl>
                                        <p:attrNameLst>
                                          <p:attrName>style.visibility</p:attrName>
                                        </p:attrNameLst>
                                      </p:cBhvr>
                                      <p:to>
                                        <p:strVal val="visible"/>
                                      </p:to>
                                    </p:set>
                                    <p:anim calcmode="lin" valueType="num">
                                      <p:cBhvr>
                                        <p:cTn id="83"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84" dur="500" fill="hold"/>
                                        <p:tgtEl>
                                          <p:spTgt spid="18"/>
                                        </p:tgtEl>
                                        <p:attrNameLst>
                                          <p:attrName>ppt_y</p:attrName>
                                        </p:attrNameLst>
                                      </p:cBhvr>
                                      <p:tavLst>
                                        <p:tav tm="0">
                                          <p:val>
                                            <p:strVal val="#ppt_y"/>
                                          </p:val>
                                        </p:tav>
                                        <p:tav tm="100000">
                                          <p:val>
                                            <p:strVal val="#ppt_y"/>
                                          </p:val>
                                        </p:tav>
                                      </p:tavLst>
                                    </p:anim>
                                    <p:anim calcmode="lin" valueType="num">
                                      <p:cBhvr>
                                        <p:cTn id="85"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86"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87" dur="500" tmFilter="0,0; .5, 1; 1, 1"/>
                                        <p:tgtEl>
                                          <p:spTgt spid="18"/>
                                        </p:tgtEl>
                                      </p:cBhvr>
                                    </p:animEffect>
                                  </p:childTnLst>
                                </p:cTn>
                              </p:par>
                            </p:childTnLst>
                          </p:cTn>
                        </p:par>
                      </p:childTnLst>
                    </p:cTn>
                  </p:par>
                  <p:par>
                    <p:cTn id="88" fill="hold">
                      <p:stCondLst>
                        <p:cond delay="indefinite"/>
                      </p:stCondLst>
                      <p:childTnLst>
                        <p:par>
                          <p:cTn id="89" fill="hold">
                            <p:stCondLst>
                              <p:cond delay="0"/>
                            </p:stCondLst>
                            <p:childTnLst>
                              <p:par>
                                <p:cTn id="90" presetID="41" presetClass="entr" presetSubtype="0" fill="hold" grpId="0" nodeType="clickEffect">
                                  <p:stCondLst>
                                    <p:cond delay="0"/>
                                  </p:stCondLst>
                                  <p:iterate type="lt">
                                    <p:tmPct val="10000"/>
                                  </p:iterate>
                                  <p:childTnLst>
                                    <p:set>
                                      <p:cBhvr>
                                        <p:cTn id="91" dur="1" fill="hold">
                                          <p:stCondLst>
                                            <p:cond delay="0"/>
                                          </p:stCondLst>
                                        </p:cTn>
                                        <p:tgtEl>
                                          <p:spTgt spid="19"/>
                                        </p:tgtEl>
                                        <p:attrNameLst>
                                          <p:attrName>style.visibility</p:attrName>
                                        </p:attrNameLst>
                                      </p:cBhvr>
                                      <p:to>
                                        <p:strVal val="visible"/>
                                      </p:to>
                                    </p:set>
                                    <p:anim calcmode="lin" valueType="num">
                                      <p:cBhvr>
                                        <p:cTn id="92"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93" dur="500" fill="hold"/>
                                        <p:tgtEl>
                                          <p:spTgt spid="19"/>
                                        </p:tgtEl>
                                        <p:attrNameLst>
                                          <p:attrName>ppt_y</p:attrName>
                                        </p:attrNameLst>
                                      </p:cBhvr>
                                      <p:tavLst>
                                        <p:tav tm="0">
                                          <p:val>
                                            <p:strVal val="#ppt_y"/>
                                          </p:val>
                                        </p:tav>
                                        <p:tav tm="100000">
                                          <p:val>
                                            <p:strVal val="#ppt_y"/>
                                          </p:val>
                                        </p:tav>
                                      </p:tavLst>
                                    </p:anim>
                                    <p:anim calcmode="lin" valueType="num">
                                      <p:cBhvr>
                                        <p:cTn id="94"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95"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96" dur="500" tmFilter="0,0; .5, 1; 1, 1"/>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2" grpId="0" animBg="1"/>
      <p:bldP spid="3" grpId="0"/>
      <p:bldP spid="8" grpId="1" animBg="1"/>
      <p:bldP spid="15" grpId="0" animBg="1"/>
      <p:bldP spid="16" grpId="0" animBg="1"/>
      <p:bldP spid="17" grpId="0" animBg="1"/>
      <p:bldP spid="18" grpId="0" animBg="1"/>
      <p:bldP spid="19" grpId="0" animBg="1"/>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0" name="矩形 9"/>
          <p:cNvSpPr/>
          <p:nvPr/>
        </p:nvSpPr>
        <p:spPr>
          <a:xfrm>
            <a:off x="4511030" y="1805915"/>
            <a:ext cx="6660740" cy="4398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1270670" y="1556792"/>
            <a:ext cx="6480720" cy="4752528"/>
          </a:xfrm>
          <a:prstGeom prst="roundRect">
            <a:avLst>
              <a:gd name="adj" fmla="val 4514"/>
            </a:avLst>
          </a:prstGeom>
          <a:solidFill>
            <a:srgbClr val="C00000"/>
          </a:solidFill>
          <a:ln>
            <a:solidFill>
              <a:srgbClr val="FFFFFF"/>
            </a:solidFill>
          </a:ln>
          <a:effectLst>
            <a:outerShdw blurRad="50800" dist="38100" dir="2700000" algn="tl" rotWithShape="0">
              <a:prstClr val="black">
                <a:alpha val="40000"/>
              </a:prstClr>
            </a:outerShdw>
            <a:reflection blurRad="25400" stA="41000" endPos="14000" dist="381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838622" y="390150"/>
            <a:ext cx="10333148" cy="6480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图片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550" y="140524"/>
            <a:ext cx="1588740" cy="1128236"/>
          </a:xfrm>
          <a:prstGeom prst="rect">
            <a:avLst/>
          </a:prstGeom>
        </p:spPr>
      </p:pic>
      <p:sp>
        <p:nvSpPr>
          <p:cNvPr id="3" name="文本框 2"/>
          <p:cNvSpPr txBox="1"/>
          <p:nvPr/>
        </p:nvSpPr>
        <p:spPr>
          <a:xfrm>
            <a:off x="2062758" y="404664"/>
            <a:ext cx="5545108" cy="584775"/>
          </a:xfrm>
          <a:prstGeom prst="rect">
            <a:avLst/>
          </a:prstGeom>
          <a:noFill/>
        </p:spPr>
        <p:txBody>
          <a:bodyPr wrap="none" rtlCol="0">
            <a:spAutoFit/>
          </a:bodyPr>
          <a:lstStyle/>
          <a:p>
            <a:r>
              <a:rPr lang="zh-CN" altLang="en-US" sz="3200" b="1" spc="600" dirty="0">
                <a:solidFill>
                  <a:schemeClr val="bg1"/>
                </a:solidFill>
                <a:latin typeface="微软雅黑" panose="020B0503020204020204" pitchFamily="34" charset="-122"/>
                <a:ea typeface="微软雅黑" panose="020B0503020204020204" pitchFamily="34" charset="-122"/>
              </a:rPr>
              <a:t>一、建党时期的入党誓词</a:t>
            </a:r>
          </a:p>
        </p:txBody>
      </p:sp>
      <p:pic>
        <p:nvPicPr>
          <p:cNvPr id="11" name="图片 10"/>
          <p:cNvPicPr>
            <a:picLocks/>
          </p:cNvPicPr>
          <p:nvPr/>
        </p:nvPicPr>
        <p:blipFill>
          <a:blip r:embed="rId5">
            <a:extLst>
              <a:ext uri="{28A0092B-C50C-407E-A947-70E740481C1C}">
                <a14:useLocalDpi xmlns:a14="http://schemas.microsoft.com/office/drawing/2010/main" val="0"/>
              </a:ext>
            </a:extLst>
          </a:blip>
          <a:stretch>
            <a:fillRect/>
          </a:stretch>
        </p:blipFill>
        <p:spPr>
          <a:xfrm>
            <a:off x="1570957" y="1726778"/>
            <a:ext cx="5880146" cy="4412556"/>
          </a:xfrm>
          <a:prstGeom prst="rect">
            <a:avLst/>
          </a:prstGeom>
        </p:spPr>
      </p:pic>
      <p:sp>
        <p:nvSpPr>
          <p:cNvPr id="8" name="矩形 7"/>
          <p:cNvSpPr/>
          <p:nvPr/>
        </p:nvSpPr>
        <p:spPr>
          <a:xfrm>
            <a:off x="8129432" y="1988840"/>
            <a:ext cx="2697357" cy="648072"/>
          </a:xfrm>
          <a:prstGeom prst="rect">
            <a:avLst/>
          </a:prstGeom>
          <a:solidFill>
            <a:srgbClr val="FFC0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spc="300" dirty="0">
                <a:solidFill>
                  <a:schemeClr val="tx1">
                    <a:lumMod val="75000"/>
                    <a:lumOff val="25000"/>
                  </a:schemeClr>
                </a:solidFill>
                <a:latin typeface="微软雅黑" panose="020B0503020204020204" pitchFamily="34" charset="-122"/>
                <a:ea typeface="微软雅黑" panose="020B0503020204020204" pitchFamily="34" charset="-122"/>
              </a:rPr>
              <a:t>牺牲</a:t>
            </a:r>
            <a:r>
              <a:rPr lang="zh-CN" altLang="en-US" sz="3200" b="1" spc="300" dirty="0" smtClean="0">
                <a:solidFill>
                  <a:schemeClr val="tx1">
                    <a:lumMod val="75000"/>
                    <a:lumOff val="25000"/>
                  </a:schemeClr>
                </a:solidFill>
                <a:latin typeface="微软雅黑" panose="020B0503020204020204" pitchFamily="34" charset="-122"/>
                <a:ea typeface="微软雅黑" panose="020B0503020204020204" pitchFamily="34" charset="-122"/>
              </a:rPr>
              <a:t>个人</a:t>
            </a:r>
            <a:endParaRPr lang="zh-CN" altLang="en-US" sz="3200" b="1" spc="3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8129432" y="2749345"/>
            <a:ext cx="2697357" cy="648072"/>
          </a:xfrm>
          <a:prstGeom prst="rect">
            <a:avLst/>
          </a:prstGeom>
          <a:solidFill>
            <a:srgbClr val="FFC0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spc="300" dirty="0">
                <a:solidFill>
                  <a:schemeClr val="tx1">
                    <a:lumMod val="75000"/>
                    <a:lumOff val="25000"/>
                  </a:schemeClr>
                </a:solidFill>
                <a:latin typeface="微软雅黑" panose="020B0503020204020204" pitchFamily="34" charset="-122"/>
                <a:ea typeface="微软雅黑" panose="020B0503020204020204" pitchFamily="34" charset="-122"/>
              </a:rPr>
              <a:t>努力革命</a:t>
            </a:r>
          </a:p>
        </p:txBody>
      </p:sp>
      <p:sp>
        <p:nvSpPr>
          <p:cNvPr id="16" name="矩形 15"/>
          <p:cNvSpPr/>
          <p:nvPr/>
        </p:nvSpPr>
        <p:spPr>
          <a:xfrm>
            <a:off x="8129432" y="3509850"/>
            <a:ext cx="2697357" cy="648072"/>
          </a:xfrm>
          <a:prstGeom prst="rect">
            <a:avLst/>
          </a:prstGeom>
          <a:solidFill>
            <a:srgbClr val="FFC0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spc="300" dirty="0">
                <a:solidFill>
                  <a:schemeClr val="tx1">
                    <a:lumMod val="75000"/>
                    <a:lumOff val="25000"/>
                  </a:schemeClr>
                </a:solidFill>
                <a:latin typeface="微软雅黑" panose="020B0503020204020204" pitchFamily="34" charset="-122"/>
                <a:ea typeface="微软雅黑" panose="020B0503020204020204" pitchFamily="34" charset="-122"/>
              </a:rPr>
              <a:t>阶级斗争</a:t>
            </a:r>
          </a:p>
        </p:txBody>
      </p:sp>
      <p:sp>
        <p:nvSpPr>
          <p:cNvPr id="17" name="矩形 16"/>
          <p:cNvSpPr/>
          <p:nvPr/>
        </p:nvSpPr>
        <p:spPr>
          <a:xfrm>
            <a:off x="8129432" y="4270355"/>
            <a:ext cx="2697357" cy="648072"/>
          </a:xfrm>
          <a:prstGeom prst="rect">
            <a:avLst/>
          </a:prstGeom>
          <a:solidFill>
            <a:srgbClr val="FFC0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spc="300" dirty="0">
                <a:solidFill>
                  <a:schemeClr val="tx1">
                    <a:lumMod val="75000"/>
                    <a:lumOff val="25000"/>
                  </a:schemeClr>
                </a:solidFill>
                <a:latin typeface="微软雅黑" panose="020B0503020204020204" pitchFamily="34" charset="-122"/>
                <a:ea typeface="微软雅黑" panose="020B0503020204020204" pitchFamily="34" charset="-122"/>
              </a:rPr>
              <a:t>服从组织</a:t>
            </a:r>
          </a:p>
        </p:txBody>
      </p:sp>
      <p:sp>
        <p:nvSpPr>
          <p:cNvPr id="18" name="矩形 17"/>
          <p:cNvSpPr/>
          <p:nvPr/>
        </p:nvSpPr>
        <p:spPr>
          <a:xfrm>
            <a:off x="8129432" y="5030860"/>
            <a:ext cx="2697357" cy="648072"/>
          </a:xfrm>
          <a:prstGeom prst="rect">
            <a:avLst/>
          </a:prstGeom>
          <a:solidFill>
            <a:srgbClr val="FFC0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spc="300" dirty="0">
                <a:solidFill>
                  <a:schemeClr val="tx1">
                    <a:lumMod val="75000"/>
                    <a:lumOff val="25000"/>
                  </a:schemeClr>
                </a:solidFill>
                <a:latin typeface="微软雅黑" panose="020B0503020204020204" pitchFamily="34" charset="-122"/>
                <a:ea typeface="微软雅黑" panose="020B0503020204020204" pitchFamily="34" charset="-122"/>
              </a:rPr>
              <a:t>严守秘密</a:t>
            </a:r>
          </a:p>
        </p:txBody>
      </p:sp>
      <p:sp>
        <p:nvSpPr>
          <p:cNvPr id="19" name="矩形 18"/>
          <p:cNvSpPr/>
          <p:nvPr/>
        </p:nvSpPr>
        <p:spPr>
          <a:xfrm>
            <a:off x="8129432" y="5791366"/>
            <a:ext cx="2697357" cy="648072"/>
          </a:xfrm>
          <a:prstGeom prst="rect">
            <a:avLst/>
          </a:prstGeom>
          <a:solidFill>
            <a:srgbClr val="FFC000"/>
          </a:soli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spc="300" dirty="0">
                <a:solidFill>
                  <a:schemeClr val="tx1">
                    <a:lumMod val="75000"/>
                    <a:lumOff val="25000"/>
                  </a:schemeClr>
                </a:solidFill>
                <a:latin typeface="微软雅黑" panose="020B0503020204020204" pitchFamily="34" charset="-122"/>
                <a:ea typeface="微软雅黑" panose="020B0503020204020204" pitchFamily="34" charset="-122"/>
              </a:rPr>
              <a:t>永不叛党</a:t>
            </a:r>
          </a:p>
        </p:txBody>
      </p:sp>
    </p:spTree>
    <p:extLst>
      <p:ext uri="{BB962C8B-B14F-4D97-AF65-F5344CB8AC3E}">
        <p14:creationId xmlns:p14="http://schemas.microsoft.com/office/powerpoint/2010/main" val="396870634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iterate type="wd">
                                    <p:tmPct val="10000"/>
                                  </p:iterate>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anim calcmode="lin" valueType="num">
                                      <p:cBhvr>
                                        <p:cTn id="19" dur="500" fill="hold"/>
                                        <p:tgtEl>
                                          <p:spTgt spid="3"/>
                                        </p:tgtEl>
                                        <p:attrNameLst>
                                          <p:attrName>ppt_x</p:attrName>
                                        </p:attrNameLst>
                                      </p:cBhvr>
                                      <p:tavLst>
                                        <p:tav tm="0">
                                          <p:val>
                                            <p:strVal val="#ppt_x"/>
                                          </p:val>
                                        </p:tav>
                                        <p:tav tm="100000">
                                          <p:val>
                                            <p:strVal val="#ppt_x"/>
                                          </p:val>
                                        </p:tav>
                                      </p:tavLst>
                                    </p:anim>
                                    <p:anim calcmode="lin" valueType="num">
                                      <p:cBhvr>
                                        <p:cTn id="20"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strips(downLeft)">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41" presetClass="entr" presetSubtype="0" fill="hold" grpId="0" nodeType="clickEffect">
                                  <p:stCondLst>
                                    <p:cond delay="0"/>
                                  </p:stCondLst>
                                  <p:iterate type="lt">
                                    <p:tmPct val="10000"/>
                                  </p:iterate>
                                  <p:childTnLst>
                                    <p:set>
                                      <p:cBhvr>
                                        <p:cTn id="39" dur="1" fill="hold">
                                          <p:stCondLst>
                                            <p:cond delay="0"/>
                                          </p:stCondLst>
                                        </p:cTn>
                                        <p:tgtEl>
                                          <p:spTgt spid="8"/>
                                        </p:tgtEl>
                                        <p:attrNameLst>
                                          <p:attrName>style.visibility</p:attrName>
                                        </p:attrNameLst>
                                      </p:cBhvr>
                                      <p:to>
                                        <p:strVal val="visible"/>
                                      </p:to>
                                    </p:set>
                                    <p:anim calcmode="lin" valueType="num">
                                      <p:cBhvr>
                                        <p:cTn id="40"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8"/>
                                        </p:tgtEl>
                                        <p:attrNameLst>
                                          <p:attrName>ppt_y</p:attrName>
                                        </p:attrNameLst>
                                      </p:cBhvr>
                                      <p:tavLst>
                                        <p:tav tm="0">
                                          <p:val>
                                            <p:strVal val="#ppt_y"/>
                                          </p:val>
                                        </p:tav>
                                        <p:tav tm="100000">
                                          <p:val>
                                            <p:strVal val="#ppt_y"/>
                                          </p:val>
                                        </p:tav>
                                      </p:tavLst>
                                    </p:anim>
                                    <p:anim calcmode="lin" valueType="num">
                                      <p:cBhvr>
                                        <p:cTn id="42"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8"/>
                                        </p:tgtEl>
                                      </p:cBhvr>
                                    </p:animEffect>
                                  </p:childTnLst>
                                </p:cTn>
                              </p:par>
                            </p:childTnLst>
                          </p:cTn>
                        </p:par>
                      </p:childTnLst>
                    </p:cTn>
                  </p:par>
                  <p:par>
                    <p:cTn id="45" fill="hold">
                      <p:stCondLst>
                        <p:cond delay="indefinite"/>
                      </p:stCondLst>
                      <p:childTnLst>
                        <p:par>
                          <p:cTn id="46" fill="hold">
                            <p:stCondLst>
                              <p:cond delay="0"/>
                            </p:stCondLst>
                            <p:childTnLst>
                              <p:par>
                                <p:cTn id="47" presetID="41" presetClass="entr" presetSubtype="0" fill="hold" grpId="0" nodeType="clickEffect">
                                  <p:stCondLst>
                                    <p:cond delay="0"/>
                                  </p:stCondLst>
                                  <p:iterate type="lt">
                                    <p:tmPct val="10000"/>
                                  </p:iterate>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50" dur="500" fill="hold"/>
                                        <p:tgtEl>
                                          <p:spTgt spid="15"/>
                                        </p:tgtEl>
                                        <p:attrNameLst>
                                          <p:attrName>ppt_y</p:attrName>
                                        </p:attrNameLst>
                                      </p:cBhvr>
                                      <p:tavLst>
                                        <p:tav tm="0">
                                          <p:val>
                                            <p:strVal val="#ppt_y"/>
                                          </p:val>
                                        </p:tav>
                                        <p:tav tm="100000">
                                          <p:val>
                                            <p:strVal val="#ppt_y"/>
                                          </p:val>
                                        </p:tav>
                                      </p:tavLst>
                                    </p:anim>
                                    <p:anim calcmode="lin" valueType="num">
                                      <p:cBhvr>
                                        <p:cTn id="51"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52"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53" dur="500" tmFilter="0,0; .5, 1; 1, 1"/>
                                        <p:tgtEl>
                                          <p:spTgt spid="15"/>
                                        </p:tgtEl>
                                      </p:cBhvr>
                                    </p:animEffect>
                                  </p:childTnLst>
                                </p:cTn>
                              </p:par>
                            </p:childTnLst>
                          </p:cTn>
                        </p:par>
                      </p:childTnLst>
                    </p:cTn>
                  </p:par>
                  <p:par>
                    <p:cTn id="54" fill="hold">
                      <p:stCondLst>
                        <p:cond delay="indefinite"/>
                      </p:stCondLst>
                      <p:childTnLst>
                        <p:par>
                          <p:cTn id="55" fill="hold">
                            <p:stCondLst>
                              <p:cond delay="0"/>
                            </p:stCondLst>
                            <p:childTnLst>
                              <p:par>
                                <p:cTn id="56" presetID="41" presetClass="entr" presetSubtype="0" fill="hold" grpId="0" nodeType="clickEffect">
                                  <p:stCondLst>
                                    <p:cond delay="0"/>
                                  </p:stCondLst>
                                  <p:iterate type="lt">
                                    <p:tmPct val="10000"/>
                                  </p:iterate>
                                  <p:childTnLst>
                                    <p:set>
                                      <p:cBhvr>
                                        <p:cTn id="57" dur="1" fill="hold">
                                          <p:stCondLst>
                                            <p:cond delay="0"/>
                                          </p:stCondLst>
                                        </p:cTn>
                                        <p:tgtEl>
                                          <p:spTgt spid="16"/>
                                        </p:tgtEl>
                                        <p:attrNameLst>
                                          <p:attrName>style.visibility</p:attrName>
                                        </p:attrNameLst>
                                      </p:cBhvr>
                                      <p:to>
                                        <p:strVal val="visible"/>
                                      </p:to>
                                    </p:set>
                                    <p:anim calcmode="lin" valueType="num">
                                      <p:cBhvr>
                                        <p:cTn id="58"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16"/>
                                        </p:tgtEl>
                                        <p:attrNameLst>
                                          <p:attrName>ppt_y</p:attrName>
                                        </p:attrNameLst>
                                      </p:cBhvr>
                                      <p:tavLst>
                                        <p:tav tm="0">
                                          <p:val>
                                            <p:strVal val="#ppt_y"/>
                                          </p:val>
                                        </p:tav>
                                        <p:tav tm="100000">
                                          <p:val>
                                            <p:strVal val="#ppt_y"/>
                                          </p:val>
                                        </p:tav>
                                      </p:tavLst>
                                    </p:anim>
                                    <p:anim calcmode="lin" valueType="num">
                                      <p:cBhvr>
                                        <p:cTn id="60"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16"/>
                                        </p:tgtEl>
                                      </p:cBhvr>
                                    </p:animEffect>
                                  </p:childTnLst>
                                </p:cTn>
                              </p:par>
                            </p:childTnLst>
                          </p:cTn>
                        </p:par>
                      </p:childTnLst>
                    </p:cTn>
                  </p:par>
                  <p:par>
                    <p:cTn id="63" fill="hold">
                      <p:stCondLst>
                        <p:cond delay="indefinite"/>
                      </p:stCondLst>
                      <p:childTnLst>
                        <p:par>
                          <p:cTn id="64" fill="hold">
                            <p:stCondLst>
                              <p:cond delay="0"/>
                            </p:stCondLst>
                            <p:childTnLst>
                              <p:par>
                                <p:cTn id="65" presetID="41" presetClass="entr" presetSubtype="0" fill="hold" grpId="0" nodeType="clickEffect">
                                  <p:stCondLst>
                                    <p:cond delay="0"/>
                                  </p:stCondLst>
                                  <p:iterate type="lt">
                                    <p:tmPct val="10000"/>
                                  </p:iterate>
                                  <p:childTnLst>
                                    <p:set>
                                      <p:cBhvr>
                                        <p:cTn id="66" dur="1" fill="hold">
                                          <p:stCondLst>
                                            <p:cond delay="0"/>
                                          </p:stCondLst>
                                        </p:cTn>
                                        <p:tgtEl>
                                          <p:spTgt spid="17"/>
                                        </p:tgtEl>
                                        <p:attrNameLst>
                                          <p:attrName>style.visibility</p:attrName>
                                        </p:attrNameLst>
                                      </p:cBhvr>
                                      <p:to>
                                        <p:strVal val="visible"/>
                                      </p:to>
                                    </p:set>
                                    <p:anim calcmode="lin" valueType="num">
                                      <p:cBhvr>
                                        <p:cTn id="6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68" dur="500" fill="hold"/>
                                        <p:tgtEl>
                                          <p:spTgt spid="17"/>
                                        </p:tgtEl>
                                        <p:attrNameLst>
                                          <p:attrName>ppt_y</p:attrName>
                                        </p:attrNameLst>
                                      </p:cBhvr>
                                      <p:tavLst>
                                        <p:tav tm="0">
                                          <p:val>
                                            <p:strVal val="#ppt_y"/>
                                          </p:val>
                                        </p:tav>
                                        <p:tav tm="100000">
                                          <p:val>
                                            <p:strVal val="#ppt_y"/>
                                          </p:val>
                                        </p:tav>
                                      </p:tavLst>
                                    </p:anim>
                                    <p:anim calcmode="lin" valueType="num">
                                      <p:cBhvr>
                                        <p:cTn id="6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7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71" dur="500" tmFilter="0,0; .5, 1; 1, 1"/>
                                        <p:tgtEl>
                                          <p:spTgt spid="17"/>
                                        </p:tgtEl>
                                      </p:cBhvr>
                                    </p:animEffect>
                                  </p:childTnLst>
                                </p:cTn>
                              </p:par>
                            </p:childTnLst>
                          </p:cTn>
                        </p:par>
                      </p:childTnLst>
                    </p:cTn>
                  </p:par>
                  <p:par>
                    <p:cTn id="72" fill="hold">
                      <p:stCondLst>
                        <p:cond delay="indefinite"/>
                      </p:stCondLst>
                      <p:childTnLst>
                        <p:par>
                          <p:cTn id="73" fill="hold">
                            <p:stCondLst>
                              <p:cond delay="0"/>
                            </p:stCondLst>
                            <p:childTnLst>
                              <p:par>
                                <p:cTn id="74" presetID="41" presetClass="entr" presetSubtype="0" fill="hold" grpId="0" nodeType="clickEffect">
                                  <p:stCondLst>
                                    <p:cond delay="0"/>
                                  </p:stCondLst>
                                  <p:iterate type="lt">
                                    <p:tmPct val="10000"/>
                                  </p:iterate>
                                  <p:childTnLst>
                                    <p:set>
                                      <p:cBhvr>
                                        <p:cTn id="75" dur="1" fill="hold">
                                          <p:stCondLst>
                                            <p:cond delay="0"/>
                                          </p:stCondLst>
                                        </p:cTn>
                                        <p:tgtEl>
                                          <p:spTgt spid="18"/>
                                        </p:tgtEl>
                                        <p:attrNameLst>
                                          <p:attrName>style.visibility</p:attrName>
                                        </p:attrNameLst>
                                      </p:cBhvr>
                                      <p:to>
                                        <p:strVal val="visible"/>
                                      </p:to>
                                    </p:set>
                                    <p:anim calcmode="lin" valueType="num">
                                      <p:cBhvr>
                                        <p:cTn id="76"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77" dur="500" fill="hold"/>
                                        <p:tgtEl>
                                          <p:spTgt spid="18"/>
                                        </p:tgtEl>
                                        <p:attrNameLst>
                                          <p:attrName>ppt_y</p:attrName>
                                        </p:attrNameLst>
                                      </p:cBhvr>
                                      <p:tavLst>
                                        <p:tav tm="0">
                                          <p:val>
                                            <p:strVal val="#ppt_y"/>
                                          </p:val>
                                        </p:tav>
                                        <p:tav tm="100000">
                                          <p:val>
                                            <p:strVal val="#ppt_y"/>
                                          </p:val>
                                        </p:tav>
                                      </p:tavLst>
                                    </p:anim>
                                    <p:anim calcmode="lin" valueType="num">
                                      <p:cBhvr>
                                        <p:cTn id="78"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79"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80" dur="500" tmFilter="0,0; .5, 1; 1, 1"/>
                                        <p:tgtEl>
                                          <p:spTgt spid="18"/>
                                        </p:tgtEl>
                                      </p:cBhvr>
                                    </p:animEffect>
                                  </p:childTnLst>
                                </p:cTn>
                              </p:par>
                            </p:childTnLst>
                          </p:cTn>
                        </p:par>
                      </p:childTnLst>
                    </p:cTn>
                  </p:par>
                  <p:par>
                    <p:cTn id="81" fill="hold">
                      <p:stCondLst>
                        <p:cond delay="indefinite"/>
                      </p:stCondLst>
                      <p:childTnLst>
                        <p:par>
                          <p:cTn id="82" fill="hold">
                            <p:stCondLst>
                              <p:cond delay="0"/>
                            </p:stCondLst>
                            <p:childTnLst>
                              <p:par>
                                <p:cTn id="83" presetID="41" presetClass="entr" presetSubtype="0" fill="hold" grpId="0" nodeType="clickEffect">
                                  <p:stCondLst>
                                    <p:cond delay="0"/>
                                  </p:stCondLst>
                                  <p:iterate type="lt">
                                    <p:tmPct val="10000"/>
                                  </p:iterate>
                                  <p:childTnLst>
                                    <p:set>
                                      <p:cBhvr>
                                        <p:cTn id="84" dur="1" fill="hold">
                                          <p:stCondLst>
                                            <p:cond delay="0"/>
                                          </p:stCondLst>
                                        </p:cTn>
                                        <p:tgtEl>
                                          <p:spTgt spid="19"/>
                                        </p:tgtEl>
                                        <p:attrNameLst>
                                          <p:attrName>style.visibility</p:attrName>
                                        </p:attrNameLst>
                                      </p:cBhvr>
                                      <p:to>
                                        <p:strVal val="visible"/>
                                      </p:to>
                                    </p:set>
                                    <p:anim calcmode="lin" valueType="num">
                                      <p:cBhvr>
                                        <p:cTn id="85"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6" dur="500" fill="hold"/>
                                        <p:tgtEl>
                                          <p:spTgt spid="19"/>
                                        </p:tgtEl>
                                        <p:attrNameLst>
                                          <p:attrName>ppt_y</p:attrName>
                                        </p:attrNameLst>
                                      </p:cBhvr>
                                      <p:tavLst>
                                        <p:tav tm="0">
                                          <p:val>
                                            <p:strVal val="#ppt_y"/>
                                          </p:val>
                                        </p:tav>
                                        <p:tav tm="100000">
                                          <p:val>
                                            <p:strVal val="#ppt_y"/>
                                          </p:val>
                                        </p:tav>
                                      </p:tavLst>
                                    </p:anim>
                                    <p:anim calcmode="lin" valueType="num">
                                      <p:cBhvr>
                                        <p:cTn id="87"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88"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89" dur="500" tmFilter="0,0; .5, 1; 1, 1"/>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2" grpId="0" animBg="1"/>
      <p:bldP spid="3" grpId="0"/>
      <p:bldP spid="8" grpId="0" animBg="1"/>
      <p:bldP spid="15" grpId="0" animBg="1"/>
      <p:bldP spid="16" grpId="0" animBg="1"/>
      <p:bldP spid="17" grpId="0" animBg="1"/>
      <p:bldP spid="18" grpId="0" animBg="1"/>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6" name="圆角矩形 5"/>
          <p:cNvSpPr/>
          <p:nvPr/>
        </p:nvSpPr>
        <p:spPr>
          <a:xfrm>
            <a:off x="478582" y="1412776"/>
            <a:ext cx="10693188" cy="5040560"/>
          </a:xfrm>
          <a:prstGeom prst="roundRect">
            <a:avLst>
              <a:gd name="adj" fmla="val 7741"/>
            </a:avLst>
          </a:prstGeom>
          <a:solidFill>
            <a:srgbClr val="FFFFFF">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1"/>
          <p:cNvSpPr/>
          <p:nvPr/>
        </p:nvSpPr>
        <p:spPr>
          <a:xfrm>
            <a:off x="838622" y="390150"/>
            <a:ext cx="10333148" cy="6480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图片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550" y="140524"/>
            <a:ext cx="1588740" cy="1128236"/>
          </a:xfrm>
          <a:prstGeom prst="rect">
            <a:avLst/>
          </a:prstGeom>
        </p:spPr>
      </p:pic>
      <p:sp>
        <p:nvSpPr>
          <p:cNvPr id="3" name="文本框 2"/>
          <p:cNvSpPr txBox="1"/>
          <p:nvPr/>
        </p:nvSpPr>
        <p:spPr>
          <a:xfrm>
            <a:off x="2062758" y="404664"/>
            <a:ext cx="5545108" cy="584775"/>
          </a:xfrm>
          <a:prstGeom prst="rect">
            <a:avLst/>
          </a:prstGeom>
          <a:noFill/>
        </p:spPr>
        <p:txBody>
          <a:bodyPr wrap="none" rtlCol="0">
            <a:spAutoFit/>
          </a:bodyPr>
          <a:lstStyle/>
          <a:p>
            <a:r>
              <a:rPr lang="zh-CN" altLang="en-US" sz="3200" b="1" spc="600" dirty="0">
                <a:solidFill>
                  <a:schemeClr val="bg1"/>
                </a:solidFill>
                <a:latin typeface="微软雅黑" panose="020B0503020204020204" pitchFamily="34" charset="-122"/>
                <a:ea typeface="微软雅黑" panose="020B0503020204020204" pitchFamily="34" charset="-122"/>
              </a:rPr>
              <a:t>一、建党时期的入党誓词</a:t>
            </a:r>
          </a:p>
        </p:txBody>
      </p:sp>
      <p:sp>
        <p:nvSpPr>
          <p:cNvPr id="5" name="文本框 4"/>
          <p:cNvSpPr txBox="1"/>
          <p:nvPr/>
        </p:nvSpPr>
        <p:spPr>
          <a:xfrm>
            <a:off x="1583598" y="2780928"/>
            <a:ext cx="8904096" cy="1347657"/>
          </a:xfrm>
          <a:prstGeom prst="rect">
            <a:avLst/>
          </a:prstGeom>
          <a:noFill/>
        </p:spPr>
        <p:txBody>
          <a:bodyPr wrap="square" rtlCol="0">
            <a:spAutoFit/>
          </a:bodyPr>
          <a:lstStyle/>
          <a:p>
            <a:pPr algn="just">
              <a:lnSpc>
                <a:spcPct val="150000"/>
              </a:lnSpc>
            </a:pPr>
            <a:r>
              <a:rPr lang="zh-CN" altLang="en-US" sz="2400" dirty="0">
                <a:latin typeface="黑体" charset="0"/>
                <a:ea typeface="黑体" charset="0"/>
                <a:sym typeface="+mn-ea"/>
              </a:rPr>
              <a:t>一、中共从一开始就旗帜鲜明地以马克思主义</a:t>
            </a:r>
            <a:r>
              <a:rPr lang="zh-CN" altLang="en-US" sz="2400" b="1" dirty="0">
                <a:solidFill>
                  <a:srgbClr val="C00000"/>
                </a:solidFill>
                <a:latin typeface="黑体" charset="0"/>
                <a:ea typeface="黑体" charset="0"/>
                <a:sym typeface="+mn-ea"/>
              </a:rPr>
              <a:t>阶级斗争</a:t>
            </a:r>
            <a:r>
              <a:rPr lang="zh-CN" altLang="en-US" sz="2400" dirty="0">
                <a:latin typeface="黑体" charset="0"/>
                <a:ea typeface="黑体" charset="0"/>
                <a:sym typeface="+mn-ea"/>
              </a:rPr>
              <a:t>理论来观察和分析中国的问题，此理论被这一时期的入党誓词普遍吸收</a:t>
            </a:r>
            <a:r>
              <a:rPr lang="zh-CN" altLang="en-US" sz="2400" dirty="0" smtClean="0">
                <a:latin typeface="黑体" charset="0"/>
                <a:ea typeface="黑体" charset="0"/>
                <a:sym typeface="+mn-ea"/>
              </a:rPr>
              <a:t>。</a:t>
            </a:r>
            <a:endParaRPr lang="en-US" altLang="zh-CN" sz="2400" dirty="0">
              <a:latin typeface="黑体" charset="0"/>
              <a:ea typeface="黑体" charset="0"/>
              <a:sym typeface="+mn-ea"/>
            </a:endParaRPr>
          </a:p>
        </p:txBody>
      </p:sp>
      <p:sp>
        <p:nvSpPr>
          <p:cNvPr id="20" name="文本框 19"/>
          <p:cNvSpPr txBox="1"/>
          <p:nvPr/>
        </p:nvSpPr>
        <p:spPr>
          <a:xfrm>
            <a:off x="1583598" y="3975248"/>
            <a:ext cx="8904096" cy="2688332"/>
          </a:xfrm>
          <a:prstGeom prst="rect">
            <a:avLst/>
          </a:prstGeom>
          <a:noFill/>
        </p:spPr>
        <p:txBody>
          <a:bodyPr wrap="square" rtlCol="0">
            <a:spAutoFit/>
          </a:bodyPr>
          <a:lstStyle/>
          <a:p>
            <a:pPr algn="just">
              <a:lnSpc>
                <a:spcPct val="150000"/>
              </a:lnSpc>
            </a:pPr>
            <a:r>
              <a:rPr lang="zh-CN" altLang="en-US" sz="2400" dirty="0" smtClean="0">
                <a:latin typeface="黑体" charset="0"/>
                <a:ea typeface="黑体" charset="0"/>
                <a:sym typeface="+mn-ea"/>
              </a:rPr>
              <a:t>二</a:t>
            </a:r>
            <a:r>
              <a:rPr lang="zh-CN" altLang="en-US" sz="2400" dirty="0">
                <a:latin typeface="黑体" charset="0"/>
                <a:ea typeface="黑体" charset="0"/>
                <a:sym typeface="+mn-ea"/>
              </a:rPr>
              <a:t>、大革命失败后，党员数量从六万人锐减到一万多人，党组织被打散，活动被迫转入地下，党内一些意志不坚定分子在白色恐怖下背叛革命，给我们党造成巨大损失。所以，</a:t>
            </a:r>
            <a:r>
              <a:rPr lang="zh-CN" altLang="en-US" sz="2400" b="1" dirty="0">
                <a:solidFill>
                  <a:srgbClr val="C00000"/>
                </a:solidFill>
                <a:latin typeface="黑体" charset="0"/>
                <a:ea typeface="黑体" charset="0"/>
                <a:sym typeface="+mn-ea"/>
              </a:rPr>
              <a:t>“永不叛党”</a:t>
            </a:r>
            <a:r>
              <a:rPr lang="zh-CN" altLang="en-US" sz="2400" dirty="0">
                <a:latin typeface="黑体" charset="0"/>
                <a:ea typeface="黑体" charset="0"/>
                <a:sym typeface="+mn-ea"/>
              </a:rPr>
              <a:t>成为党员入党之初的基本承诺</a:t>
            </a:r>
            <a:r>
              <a:rPr lang="zh-CN" altLang="en-US" sz="2400" dirty="0" smtClean="0">
                <a:latin typeface="黑体" charset="0"/>
                <a:ea typeface="黑体" charset="0"/>
                <a:sym typeface="+mn-ea"/>
              </a:rPr>
              <a:t>。</a:t>
            </a:r>
            <a:endParaRPr lang="en-US" altLang="zh-CN" sz="2400" dirty="0">
              <a:latin typeface="黑体" charset="0"/>
              <a:ea typeface="黑体" charset="0"/>
              <a:sym typeface="+mn-ea"/>
            </a:endParaRPr>
          </a:p>
        </p:txBody>
      </p:sp>
      <p:sp>
        <p:nvSpPr>
          <p:cNvPr id="13" name="五边形 12"/>
          <p:cNvSpPr/>
          <p:nvPr/>
        </p:nvSpPr>
        <p:spPr>
          <a:xfrm>
            <a:off x="910630" y="2050394"/>
            <a:ext cx="695692" cy="461666"/>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583598" y="1988840"/>
            <a:ext cx="1127232" cy="584775"/>
          </a:xfrm>
          <a:prstGeom prst="rect">
            <a:avLst/>
          </a:prstGeom>
          <a:noFill/>
        </p:spPr>
        <p:txBody>
          <a:bodyPr wrap="none" rtlCol="0">
            <a:spAutoFit/>
          </a:bodyPr>
          <a:lstStyle/>
          <a:p>
            <a:r>
              <a:rPr lang="zh-CN" altLang="en-US" sz="3200" b="1" dirty="0" smtClean="0">
                <a:solidFill>
                  <a:srgbClr val="C00000"/>
                </a:solidFill>
                <a:latin typeface="微软雅黑" panose="020B0503020204020204" pitchFamily="34" charset="-122"/>
                <a:ea typeface="微软雅黑" panose="020B0503020204020204" pitchFamily="34" charset="-122"/>
              </a:rPr>
              <a:t>核 心</a:t>
            </a:r>
          </a:p>
        </p:txBody>
      </p:sp>
      <p:sp>
        <p:nvSpPr>
          <p:cNvPr id="21" name="五边形 20"/>
          <p:cNvSpPr/>
          <p:nvPr/>
        </p:nvSpPr>
        <p:spPr>
          <a:xfrm flipH="1">
            <a:off x="2698089" y="2050394"/>
            <a:ext cx="3905852" cy="461666"/>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3286894" y="2050395"/>
            <a:ext cx="2954655" cy="461665"/>
          </a:xfrm>
          <a:prstGeom prst="rect">
            <a:avLst/>
          </a:prstGeom>
          <a:noFill/>
        </p:spPr>
        <p:txBody>
          <a:bodyPr wrap="none" rtlCol="0">
            <a:spAutoFit/>
          </a:bodyPr>
          <a:lstStyle/>
          <a:p>
            <a:r>
              <a:rPr lang="zh-CN" altLang="en-US" sz="2400" dirty="0">
                <a:solidFill>
                  <a:schemeClr val="bg1"/>
                </a:solidFill>
                <a:latin typeface="微软雅黑" panose="020B0503020204020204" pitchFamily="34" charset="-122"/>
                <a:ea typeface="微软雅黑" panose="020B0503020204020204" pitchFamily="34" charset="-122"/>
              </a:rPr>
              <a:t>阶级斗争和永不</a:t>
            </a:r>
            <a:r>
              <a:rPr lang="zh-CN" altLang="en-US" sz="2400" dirty="0" smtClean="0">
                <a:solidFill>
                  <a:schemeClr val="bg1"/>
                </a:solidFill>
                <a:latin typeface="微软雅黑" panose="020B0503020204020204" pitchFamily="34" charset="-122"/>
                <a:ea typeface="微软雅黑" panose="020B0503020204020204" pitchFamily="34" charset="-122"/>
              </a:rPr>
              <a:t>叛党</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85764626"/>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iterate type="wd">
                                    <p:tmPct val="10000"/>
                                  </p:iterate>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anim calcmode="lin" valueType="num">
                                      <p:cBhvr>
                                        <p:cTn id="19" dur="500" fill="hold"/>
                                        <p:tgtEl>
                                          <p:spTgt spid="3"/>
                                        </p:tgtEl>
                                        <p:attrNameLst>
                                          <p:attrName>ppt_x</p:attrName>
                                        </p:attrNameLst>
                                      </p:cBhvr>
                                      <p:tavLst>
                                        <p:tav tm="0">
                                          <p:val>
                                            <p:strVal val="#ppt_x"/>
                                          </p:val>
                                        </p:tav>
                                        <p:tav tm="100000">
                                          <p:val>
                                            <p:strVal val="#ppt_x"/>
                                          </p:val>
                                        </p:tav>
                                      </p:tavLst>
                                    </p:anim>
                                    <p:anim calcmode="lin" valueType="num">
                                      <p:cBhvr>
                                        <p:cTn id="20"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2" fill="hold" grpId="0" nodeType="click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right)">
                                      <p:cBhvr>
                                        <p:cTn id="34" dur="500"/>
                                        <p:tgtEl>
                                          <p:spTgt spid="21"/>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grpId="0" nodeType="click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barn(inVertical)">
                                      <p:cBhvr>
                                        <p:cTn id="39" dur="500"/>
                                        <p:tgtEl>
                                          <p:spTgt spid="4"/>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ppt_x"/>
                                          </p:val>
                                        </p:tav>
                                        <p:tav tm="100000">
                                          <p:val>
                                            <p:strVal val="#ppt_x"/>
                                          </p:val>
                                        </p:tav>
                                      </p:tavLst>
                                    </p:anim>
                                    <p:anim calcmode="lin" valueType="num">
                                      <p:cBhvr additive="base">
                                        <p:cTn id="4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42" presetClass="entr" presetSubtype="0" fill="hold" grpId="0" nodeType="click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fade">
                                      <p:cBhvr>
                                        <p:cTn id="50" dur="1000"/>
                                        <p:tgtEl>
                                          <p:spTgt spid="5"/>
                                        </p:tgtEl>
                                      </p:cBhvr>
                                    </p:animEffect>
                                    <p:anim calcmode="lin" valueType="num">
                                      <p:cBhvr>
                                        <p:cTn id="51" dur="1000" fill="hold"/>
                                        <p:tgtEl>
                                          <p:spTgt spid="5"/>
                                        </p:tgtEl>
                                        <p:attrNameLst>
                                          <p:attrName>ppt_x</p:attrName>
                                        </p:attrNameLst>
                                      </p:cBhvr>
                                      <p:tavLst>
                                        <p:tav tm="0">
                                          <p:val>
                                            <p:strVal val="#ppt_x"/>
                                          </p:val>
                                        </p:tav>
                                        <p:tav tm="100000">
                                          <p:val>
                                            <p:strVal val="#ppt_x"/>
                                          </p:val>
                                        </p:tav>
                                      </p:tavLst>
                                    </p:anim>
                                    <p:anim calcmode="lin" valueType="num">
                                      <p:cBhvr>
                                        <p:cTn id="5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20"/>
                                        </p:tgtEl>
                                        <p:attrNameLst>
                                          <p:attrName>style.visibility</p:attrName>
                                        </p:attrNameLst>
                                      </p:cBhvr>
                                      <p:to>
                                        <p:strVal val="visible"/>
                                      </p:to>
                                    </p:set>
                                    <p:animEffect transition="in" filter="fade">
                                      <p:cBhvr>
                                        <p:cTn id="57" dur="1000"/>
                                        <p:tgtEl>
                                          <p:spTgt spid="20"/>
                                        </p:tgtEl>
                                      </p:cBhvr>
                                    </p:animEffect>
                                    <p:anim calcmode="lin" valueType="num">
                                      <p:cBhvr>
                                        <p:cTn id="58" dur="1000" fill="hold"/>
                                        <p:tgtEl>
                                          <p:spTgt spid="20"/>
                                        </p:tgtEl>
                                        <p:attrNameLst>
                                          <p:attrName>ppt_x</p:attrName>
                                        </p:attrNameLst>
                                      </p:cBhvr>
                                      <p:tavLst>
                                        <p:tav tm="0">
                                          <p:val>
                                            <p:strVal val="#ppt_x"/>
                                          </p:val>
                                        </p:tav>
                                        <p:tav tm="100000">
                                          <p:val>
                                            <p:strVal val="#ppt_x"/>
                                          </p:val>
                                        </p:tav>
                                      </p:tavLst>
                                    </p:anim>
                                    <p:anim calcmode="lin" valueType="num">
                                      <p:cBhvr>
                                        <p:cTn id="5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P spid="3" grpId="0"/>
      <p:bldP spid="5" grpId="0"/>
      <p:bldP spid="20" grpId="0"/>
      <p:bldP spid="13" grpId="0" animBg="1"/>
      <p:bldP spid="4" grpId="0"/>
      <p:bldP spid="21" grpId="0" animBg="1"/>
      <p:bldP spid="12"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0" name="矩形 9"/>
          <p:cNvSpPr/>
          <p:nvPr/>
        </p:nvSpPr>
        <p:spPr>
          <a:xfrm>
            <a:off x="4511030" y="1805915"/>
            <a:ext cx="6660740" cy="43983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1270670" y="1556792"/>
            <a:ext cx="3600400" cy="4896544"/>
          </a:xfrm>
          <a:prstGeom prst="roundRect">
            <a:avLst>
              <a:gd name="adj" fmla="val 6589"/>
            </a:avLst>
          </a:prstGeom>
          <a:solidFill>
            <a:srgbClr val="C00000"/>
          </a:solidFill>
          <a:ln>
            <a:solidFill>
              <a:srgbClr val="FFFFFF"/>
            </a:solidFill>
          </a:ln>
          <a:effectLst>
            <a:outerShdw blurRad="50800" dist="38100" dir="2700000" algn="tl" rotWithShape="0">
              <a:prstClr val="black">
                <a:alpha val="40000"/>
              </a:prstClr>
            </a:outerShdw>
            <a:reflection blurRad="25400" stA="41000" endPos="14000" dist="381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838622" y="390150"/>
            <a:ext cx="10333148" cy="6480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图片 2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550" y="140524"/>
            <a:ext cx="1588740" cy="1128236"/>
          </a:xfrm>
          <a:prstGeom prst="rect">
            <a:avLst/>
          </a:prstGeom>
        </p:spPr>
      </p:pic>
      <p:sp>
        <p:nvSpPr>
          <p:cNvPr id="3" name="文本框 2"/>
          <p:cNvSpPr txBox="1"/>
          <p:nvPr/>
        </p:nvSpPr>
        <p:spPr>
          <a:xfrm>
            <a:off x="2062758" y="404664"/>
            <a:ext cx="6264696" cy="584775"/>
          </a:xfrm>
          <a:prstGeom prst="rect">
            <a:avLst/>
          </a:prstGeom>
          <a:noFill/>
        </p:spPr>
        <p:txBody>
          <a:bodyPr wrap="square" rtlCol="0">
            <a:spAutoFit/>
          </a:bodyPr>
          <a:lstStyle/>
          <a:p>
            <a:r>
              <a:rPr lang="zh-CN" altLang="en-US" sz="3200" b="1" spc="600" dirty="0">
                <a:solidFill>
                  <a:schemeClr val="bg1"/>
                </a:solidFill>
                <a:latin typeface="微软雅黑" panose="020B0503020204020204" pitchFamily="34" charset="-122"/>
                <a:ea typeface="微软雅黑" panose="020B0503020204020204" pitchFamily="34" charset="-122"/>
              </a:rPr>
              <a:t>二、抗战</a:t>
            </a:r>
            <a:r>
              <a:rPr lang="zh-CN" altLang="en-US" sz="3200" b="1" spc="600" dirty="0" smtClean="0">
                <a:solidFill>
                  <a:schemeClr val="bg1"/>
                </a:solidFill>
                <a:latin typeface="微软雅黑" panose="020B0503020204020204" pitchFamily="34" charset="-122"/>
                <a:ea typeface="微软雅黑" panose="020B0503020204020204" pitchFamily="34" charset="-122"/>
              </a:rPr>
              <a:t>时期的入党誓词</a:t>
            </a:r>
            <a:endParaRPr lang="zh-CN" altLang="en-US" sz="3200" b="1" spc="600" dirty="0">
              <a:solidFill>
                <a:schemeClr val="bg1"/>
              </a:solidFill>
              <a:latin typeface="微软雅黑" panose="020B0503020204020204" pitchFamily="34" charset="-122"/>
              <a:ea typeface="微软雅黑" panose="020B0503020204020204" pitchFamily="34" charset="-122"/>
            </a:endParaRPr>
          </a:p>
        </p:txBody>
      </p:sp>
      <p:sp>
        <p:nvSpPr>
          <p:cNvPr id="5" name="文本框 4"/>
          <p:cNvSpPr txBox="1"/>
          <p:nvPr/>
        </p:nvSpPr>
        <p:spPr>
          <a:xfrm>
            <a:off x="5807174" y="1920314"/>
            <a:ext cx="5032147" cy="1292662"/>
          </a:xfrm>
          <a:prstGeom prst="rect">
            <a:avLst/>
          </a:prstGeom>
          <a:noFill/>
        </p:spPr>
        <p:txBody>
          <a:bodyPr wrap="none" rtlCol="0">
            <a:spAutoFit/>
          </a:bodyPr>
          <a:lstStyle/>
          <a:p>
            <a:pPr>
              <a:lnSpc>
                <a:spcPct val="150000"/>
              </a:lnSpc>
            </a:pPr>
            <a:r>
              <a:rPr lang="zh-CN" altLang="en-US" sz="2800" b="1" spc="300" dirty="0">
                <a:solidFill>
                  <a:schemeClr val="bg1"/>
                </a:solidFill>
                <a:latin typeface="微软雅黑" panose="020B0503020204020204" pitchFamily="34" charset="-122"/>
                <a:ea typeface="微软雅黑" panose="020B0503020204020204" pitchFamily="34" charset="-122"/>
              </a:rPr>
              <a:t>陈云</a:t>
            </a:r>
            <a:r>
              <a:rPr lang="zh-CN" altLang="en-US" b="1" dirty="0" smtClean="0">
                <a:solidFill>
                  <a:schemeClr val="bg1"/>
                </a:solidFill>
                <a:latin typeface="微软雅黑" panose="020B0503020204020204" pitchFamily="34" charset="-122"/>
                <a:ea typeface="微软雅黑" panose="020B0503020204020204" pitchFamily="34" charset="-122"/>
              </a:rPr>
              <a:t>（</a:t>
            </a:r>
            <a:r>
              <a:rPr lang="en-US" altLang="zh-CN" b="1" dirty="0">
                <a:solidFill>
                  <a:schemeClr val="bg1"/>
                </a:solidFill>
                <a:latin typeface="微软雅黑" panose="020B0503020204020204" pitchFamily="34" charset="-122"/>
                <a:ea typeface="微软雅黑" panose="020B0503020204020204" pitchFamily="34" charset="-122"/>
              </a:rPr>
              <a:t>1905.06.13</a:t>
            </a:r>
            <a:r>
              <a:rPr lang="zh-CN" altLang="en-US" b="1" dirty="0">
                <a:solidFill>
                  <a:schemeClr val="bg1"/>
                </a:solidFill>
                <a:latin typeface="微软雅黑" panose="020B0503020204020204" pitchFamily="34" charset="-122"/>
                <a:ea typeface="微软雅黑" panose="020B0503020204020204" pitchFamily="34" charset="-122"/>
              </a:rPr>
              <a:t>－</a:t>
            </a:r>
            <a:r>
              <a:rPr lang="en-US" altLang="zh-CN" b="1" dirty="0">
                <a:solidFill>
                  <a:schemeClr val="bg1"/>
                </a:solidFill>
                <a:latin typeface="微软雅黑" panose="020B0503020204020204" pitchFamily="34" charset="-122"/>
                <a:ea typeface="微软雅黑" panose="020B0503020204020204" pitchFamily="34" charset="-122"/>
              </a:rPr>
              <a:t>1995.04.10</a:t>
            </a:r>
            <a:r>
              <a:rPr lang="zh-CN" altLang="en-US" b="1" dirty="0" smtClean="0">
                <a:solidFill>
                  <a:schemeClr val="bg1"/>
                </a:solidFill>
                <a:latin typeface="微软雅黑" panose="020B0503020204020204" pitchFamily="34" charset="-122"/>
                <a:ea typeface="微软雅黑" panose="020B0503020204020204" pitchFamily="34" charset="-122"/>
              </a:rPr>
              <a:t>）</a:t>
            </a:r>
            <a:endParaRPr lang="zh-CN" altLang="en-US" b="1" dirty="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2400" b="1" spc="300" dirty="0">
                <a:solidFill>
                  <a:schemeClr val="bg1"/>
                </a:solidFill>
                <a:latin typeface="微软雅黑" panose="020B0503020204020204" pitchFamily="34" charset="-122"/>
                <a:ea typeface="微软雅黑" panose="020B0503020204020204" pitchFamily="34" charset="-122"/>
              </a:rPr>
              <a:t>伟大的无产阶级革命家、政治家</a:t>
            </a:r>
          </a:p>
        </p:txBody>
      </p:sp>
      <p:sp>
        <p:nvSpPr>
          <p:cNvPr id="6" name="文本框 5"/>
          <p:cNvSpPr txBox="1"/>
          <p:nvPr/>
        </p:nvSpPr>
        <p:spPr>
          <a:xfrm>
            <a:off x="5749096" y="3302982"/>
            <a:ext cx="5170646" cy="2574290"/>
          </a:xfrm>
          <a:prstGeom prst="rect">
            <a:avLst/>
          </a:prstGeom>
          <a:noFill/>
        </p:spPr>
        <p:txBody>
          <a:bodyPr vert="eaVert" wrap="square" rtlCol="0">
            <a:spAutoFit/>
          </a:bodyPr>
          <a:lstStyle/>
          <a:p>
            <a:pPr algn="just">
              <a:lnSpc>
                <a:spcPct val="150000"/>
              </a:lnSpc>
            </a:pPr>
            <a:r>
              <a:rPr lang="zh-CN" altLang="en-US" dirty="0">
                <a:solidFill>
                  <a:schemeClr val="bg1"/>
                </a:solidFill>
                <a:latin typeface="微软雅黑" panose="020B0503020204020204" pitchFamily="34" charset="-122"/>
                <a:ea typeface="微软雅黑" panose="020B0503020204020204" pitchFamily="34" charset="-122"/>
              </a:rPr>
              <a:t>我宣誓：</a:t>
            </a:r>
          </a:p>
          <a:p>
            <a:pPr algn="just">
              <a:lnSpc>
                <a:spcPct val="150000"/>
              </a:lnSpc>
            </a:pPr>
            <a:r>
              <a:rPr lang="zh-CN" altLang="en-US" dirty="0">
                <a:solidFill>
                  <a:schemeClr val="bg1"/>
                </a:solidFill>
                <a:latin typeface="微软雅黑" panose="020B0503020204020204" pitchFamily="34" charset="-122"/>
                <a:ea typeface="微软雅黑" panose="020B0503020204020204" pitchFamily="34" charset="-122"/>
              </a:rPr>
              <a:t>一、终身为共产主义事业奋斗；</a:t>
            </a:r>
          </a:p>
          <a:p>
            <a:pPr algn="just">
              <a:lnSpc>
                <a:spcPct val="150000"/>
              </a:lnSpc>
            </a:pPr>
            <a:r>
              <a:rPr lang="zh-CN" altLang="en-US" dirty="0">
                <a:solidFill>
                  <a:schemeClr val="bg1"/>
                </a:solidFill>
                <a:latin typeface="微软雅黑" panose="020B0503020204020204" pitchFamily="34" charset="-122"/>
                <a:ea typeface="微软雅黑" panose="020B0503020204020204" pitchFamily="34" charset="-122"/>
              </a:rPr>
              <a:t>二、党的利益高于一切；</a:t>
            </a:r>
          </a:p>
          <a:p>
            <a:pPr algn="just">
              <a:lnSpc>
                <a:spcPct val="150000"/>
              </a:lnSpc>
            </a:pPr>
            <a:r>
              <a:rPr lang="zh-CN" altLang="en-US" dirty="0">
                <a:solidFill>
                  <a:schemeClr val="bg1"/>
                </a:solidFill>
                <a:latin typeface="微软雅黑" panose="020B0503020204020204" pitchFamily="34" charset="-122"/>
                <a:ea typeface="微软雅黑" panose="020B0503020204020204" pitchFamily="34" charset="-122"/>
              </a:rPr>
              <a:t>三、遵守党的纪律；</a:t>
            </a:r>
          </a:p>
          <a:p>
            <a:pPr algn="just">
              <a:lnSpc>
                <a:spcPct val="150000"/>
              </a:lnSpc>
            </a:pPr>
            <a:r>
              <a:rPr lang="zh-CN" altLang="en-US" dirty="0">
                <a:solidFill>
                  <a:schemeClr val="bg1"/>
                </a:solidFill>
                <a:latin typeface="微软雅黑" panose="020B0503020204020204" pitchFamily="34" charset="-122"/>
                <a:ea typeface="微软雅黑" panose="020B0503020204020204" pitchFamily="34" charset="-122"/>
              </a:rPr>
              <a:t>四、不怕困难，永远为党工作；</a:t>
            </a:r>
          </a:p>
          <a:p>
            <a:pPr algn="just">
              <a:lnSpc>
                <a:spcPct val="150000"/>
              </a:lnSpc>
            </a:pPr>
            <a:r>
              <a:rPr lang="zh-CN" altLang="en-US" dirty="0">
                <a:solidFill>
                  <a:schemeClr val="bg1"/>
                </a:solidFill>
                <a:latin typeface="微软雅黑" panose="020B0503020204020204" pitchFamily="34" charset="-122"/>
                <a:ea typeface="微软雅黑" panose="020B0503020204020204" pitchFamily="34" charset="-122"/>
              </a:rPr>
              <a:t>五、要作群众的模范；</a:t>
            </a:r>
          </a:p>
          <a:p>
            <a:pPr algn="just">
              <a:lnSpc>
                <a:spcPct val="150000"/>
              </a:lnSpc>
            </a:pPr>
            <a:r>
              <a:rPr lang="zh-CN" altLang="en-US" dirty="0">
                <a:solidFill>
                  <a:schemeClr val="bg1"/>
                </a:solidFill>
                <a:latin typeface="微软雅黑" panose="020B0503020204020204" pitchFamily="34" charset="-122"/>
                <a:ea typeface="微软雅黑" panose="020B0503020204020204" pitchFamily="34" charset="-122"/>
              </a:rPr>
              <a:t>六、保守党的秘密；</a:t>
            </a:r>
          </a:p>
          <a:p>
            <a:pPr algn="just">
              <a:lnSpc>
                <a:spcPct val="150000"/>
              </a:lnSpc>
            </a:pPr>
            <a:r>
              <a:rPr lang="zh-CN" altLang="en-US" dirty="0">
                <a:solidFill>
                  <a:schemeClr val="bg1"/>
                </a:solidFill>
                <a:latin typeface="微软雅黑" panose="020B0503020204020204" pitchFamily="34" charset="-122"/>
                <a:ea typeface="微软雅黑" panose="020B0503020204020204" pitchFamily="34" charset="-122"/>
              </a:rPr>
              <a:t>七、对党有信心；</a:t>
            </a:r>
          </a:p>
          <a:p>
            <a:pPr algn="just">
              <a:lnSpc>
                <a:spcPct val="150000"/>
              </a:lnSpc>
            </a:pPr>
            <a:r>
              <a:rPr lang="zh-CN" altLang="en-US" dirty="0">
                <a:solidFill>
                  <a:schemeClr val="bg1"/>
                </a:solidFill>
                <a:latin typeface="微软雅黑" panose="020B0503020204020204" pitchFamily="34" charset="-122"/>
                <a:ea typeface="微软雅黑" panose="020B0503020204020204" pitchFamily="34" charset="-122"/>
              </a:rPr>
              <a:t>八、百折不挠，永不叛党。</a:t>
            </a:r>
          </a:p>
        </p:txBody>
      </p:sp>
      <p:cxnSp>
        <p:nvCxnSpPr>
          <p:cNvPr id="12" name="直接连接符 11"/>
          <p:cNvCxnSpPr/>
          <p:nvPr/>
        </p:nvCxnSpPr>
        <p:spPr>
          <a:xfrm>
            <a:off x="5879182" y="3212976"/>
            <a:ext cx="4752528"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pic>
        <p:nvPicPr>
          <p:cNvPr id="11" name="图片 10"/>
          <p:cNvPicPr>
            <a:picLocks/>
          </p:cNvPicPr>
          <p:nvPr/>
        </p:nvPicPr>
        <p:blipFill>
          <a:blip r:embed="rId5">
            <a:extLst>
              <a:ext uri="{28A0092B-C50C-407E-A947-70E740481C1C}">
                <a14:useLocalDpi xmlns:a14="http://schemas.microsoft.com/office/drawing/2010/main" val="0"/>
              </a:ext>
            </a:extLst>
          </a:blip>
          <a:stretch>
            <a:fillRect/>
          </a:stretch>
        </p:blipFill>
        <p:spPr>
          <a:xfrm>
            <a:off x="1440481" y="1728031"/>
            <a:ext cx="3267837" cy="4564800"/>
          </a:xfrm>
          <a:prstGeom prst="rect">
            <a:avLst/>
          </a:prstGeom>
        </p:spPr>
      </p:pic>
    </p:spTree>
    <p:extLst>
      <p:ext uri="{BB962C8B-B14F-4D97-AF65-F5344CB8AC3E}">
        <p14:creationId xmlns:p14="http://schemas.microsoft.com/office/powerpoint/2010/main" val="46675864"/>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childTnLst>
                    </p:cTn>
                  </p:par>
                  <p:par>
                    <p:cTn id="14" fill="hold">
                      <p:stCondLst>
                        <p:cond delay="indefinite"/>
                      </p:stCondLst>
                      <p:childTnLst>
                        <p:par>
                          <p:cTn id="15" fill="hold">
                            <p:stCondLst>
                              <p:cond delay="0"/>
                            </p:stCondLst>
                            <p:childTnLst>
                              <p:par>
                                <p:cTn id="16" presetID="47" presetClass="entr" presetSubtype="0" fill="hold" grpId="0" nodeType="clickEffect">
                                  <p:stCondLst>
                                    <p:cond delay="0"/>
                                  </p:stCondLst>
                                  <p:iterate type="wd">
                                    <p:tmPct val="10000"/>
                                  </p:iterate>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anim calcmode="lin" valueType="num">
                                      <p:cBhvr>
                                        <p:cTn id="19" dur="500" fill="hold"/>
                                        <p:tgtEl>
                                          <p:spTgt spid="3"/>
                                        </p:tgtEl>
                                        <p:attrNameLst>
                                          <p:attrName>ppt_x</p:attrName>
                                        </p:attrNameLst>
                                      </p:cBhvr>
                                      <p:tavLst>
                                        <p:tav tm="0">
                                          <p:val>
                                            <p:strVal val="#ppt_x"/>
                                          </p:val>
                                        </p:tav>
                                        <p:tav tm="100000">
                                          <p:val>
                                            <p:strVal val="#ppt_x"/>
                                          </p:val>
                                        </p:tav>
                                      </p:tavLst>
                                    </p:anim>
                                    <p:anim calcmode="lin" valueType="num">
                                      <p:cBhvr>
                                        <p:cTn id="20" dur="5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18" presetClass="entr" presetSubtype="12" fill="hold" nodeType="click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strips(downLeft)">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left)">
                                      <p:cBhvr>
                                        <p:cTn id="35" dur="500"/>
                                        <p:tgtEl>
                                          <p:spTgt spid="10"/>
                                        </p:tgtEl>
                                      </p:cBhvr>
                                    </p:animEffec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1000"/>
                                        <p:tgtEl>
                                          <p:spTgt spid="5"/>
                                        </p:tgtEl>
                                      </p:cBhvr>
                                    </p:animEffect>
                                    <p:anim calcmode="lin" valueType="num">
                                      <p:cBhvr>
                                        <p:cTn id="41" dur="1000" fill="hold"/>
                                        <p:tgtEl>
                                          <p:spTgt spid="5"/>
                                        </p:tgtEl>
                                        <p:attrNameLst>
                                          <p:attrName>ppt_x</p:attrName>
                                        </p:attrNameLst>
                                      </p:cBhvr>
                                      <p:tavLst>
                                        <p:tav tm="0">
                                          <p:val>
                                            <p:strVal val="#ppt_x"/>
                                          </p:val>
                                        </p:tav>
                                        <p:tav tm="100000">
                                          <p:val>
                                            <p:strVal val="#ppt_x"/>
                                          </p:val>
                                        </p:tav>
                                      </p:tavLst>
                                    </p:anim>
                                    <p:anim calcmode="lin" valueType="num">
                                      <p:cBhvr>
                                        <p:cTn id="42"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6" presetClass="entr" presetSubtype="21" fill="hold" nodeType="click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inVertical)">
                                      <p:cBhvr>
                                        <p:cTn id="47" dur="500"/>
                                        <p:tgtEl>
                                          <p:spTgt spid="12"/>
                                        </p:tgtEl>
                                      </p:cBhvr>
                                    </p:animEffect>
                                  </p:childTnLst>
                                </p:cTn>
                              </p:par>
                            </p:childTnLst>
                          </p:cTn>
                        </p:par>
                      </p:childTnLst>
                    </p:cTn>
                  </p:par>
                  <p:par>
                    <p:cTn id="48" fill="hold">
                      <p:stCondLst>
                        <p:cond delay="indefinite"/>
                      </p:stCondLst>
                      <p:childTnLst>
                        <p:par>
                          <p:cTn id="49" fill="hold">
                            <p:stCondLst>
                              <p:cond delay="0"/>
                            </p:stCondLst>
                            <p:childTnLst>
                              <p:par>
                                <p:cTn id="50" presetID="42" presetClass="entr" presetSubtype="0" fill="hold" grpId="0" nodeType="clickEffect">
                                  <p:stCondLst>
                                    <p:cond delay="0"/>
                                  </p:stCondLst>
                                  <p:childTnLst>
                                    <p:set>
                                      <p:cBhvr>
                                        <p:cTn id="51" dur="1" fill="hold">
                                          <p:stCondLst>
                                            <p:cond delay="0"/>
                                          </p:stCondLst>
                                        </p:cTn>
                                        <p:tgtEl>
                                          <p:spTgt spid="6"/>
                                        </p:tgtEl>
                                        <p:attrNameLst>
                                          <p:attrName>style.visibility</p:attrName>
                                        </p:attrNameLst>
                                      </p:cBhvr>
                                      <p:to>
                                        <p:strVal val="visible"/>
                                      </p:to>
                                    </p:set>
                                    <p:animEffect transition="in" filter="fade">
                                      <p:cBhvr>
                                        <p:cTn id="52" dur="1000"/>
                                        <p:tgtEl>
                                          <p:spTgt spid="6"/>
                                        </p:tgtEl>
                                      </p:cBhvr>
                                    </p:animEffect>
                                    <p:anim calcmode="lin" valueType="num">
                                      <p:cBhvr>
                                        <p:cTn id="53" dur="1000" fill="hold"/>
                                        <p:tgtEl>
                                          <p:spTgt spid="6"/>
                                        </p:tgtEl>
                                        <p:attrNameLst>
                                          <p:attrName>ppt_x</p:attrName>
                                        </p:attrNameLst>
                                      </p:cBhvr>
                                      <p:tavLst>
                                        <p:tav tm="0">
                                          <p:val>
                                            <p:strVal val="#ppt_x"/>
                                          </p:val>
                                        </p:tav>
                                        <p:tav tm="100000">
                                          <p:val>
                                            <p:strVal val="#ppt_x"/>
                                          </p:val>
                                        </p:tav>
                                      </p:tavLst>
                                    </p:anim>
                                    <p:anim calcmode="lin" valueType="num">
                                      <p:cBhvr>
                                        <p:cTn id="5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P spid="2" grpId="0" animBg="1"/>
      <p:bldP spid="3" grpId="0"/>
      <p:bldP spid="5" grpId="0"/>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幻灯片 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sz="2400" dirty="0" smtClean="0">
            <a:latin typeface="微软雅黑" panose="020B0503020204020204" pitchFamily="34" charset="-122"/>
            <a:ea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403</TotalTime>
  <Words>1354</Words>
  <Application>Microsoft Office PowerPoint</Application>
  <PresentationFormat>自定义</PresentationFormat>
  <Paragraphs>126</Paragraphs>
  <Slides>21</Slides>
  <Notes>21</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21</vt:i4>
      </vt:variant>
    </vt:vector>
  </HeadingPairs>
  <TitlesOfParts>
    <vt:vector size="29" baseType="lpstr">
      <vt:lpstr>等线</vt:lpstr>
      <vt:lpstr>黑体</vt:lpstr>
      <vt:lpstr>宋体</vt:lpstr>
      <vt:lpstr>微软雅黑</vt:lpstr>
      <vt:lpstr>Arial</vt:lpstr>
      <vt:lpstr>Calibri</vt:lpstr>
      <vt:lpstr>Wingdings</vt:lpstr>
      <vt:lpstr>Office 主题</vt:lpstr>
      <vt:lpstr>入党誓词的历史沿革</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谢谢观看！</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admin</cp:lastModifiedBy>
  <cp:revision>121</cp:revision>
  <dcterms:created xsi:type="dcterms:W3CDTF">2017-08-18T14:57:48Z</dcterms:created>
  <dcterms:modified xsi:type="dcterms:W3CDTF">2017-08-19T10:31:16Z</dcterms:modified>
</cp:coreProperties>
</file>