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Lst>
  <p:sldSz cx="12198350" cy="6859588"/>
  <p:notesSz cx="6858000" cy="9144000"/>
  <p:embeddedFontLst>
    <p:embeddedFont>
      <p:font typeface="Arial Unicode MS" panose="02010600030101010101" charset="-122"/>
      <p:regular r:id="rId39"/>
    </p:embeddedFont>
    <p:embeddedFont>
      <p:font typeface="굴림" panose="020B0600000101010101" pitchFamily="34" charset="-127"/>
      <p:regular r:id="rId40"/>
    </p:embeddedFont>
    <p:embeddedFont>
      <p:font typeface="굴림" panose="020B0600000101010101" pitchFamily="34" charset="-127"/>
      <p:regular r:id="rId40"/>
    </p:embeddedFont>
    <p:embeddedFont>
      <p:font typeface="맑은 고딕" panose="020B0503020000020004" pitchFamily="34" charset="-127"/>
      <p:regular r:id="rId41"/>
      <p:bold r:id="rId42"/>
    </p:embeddedFont>
    <p:embeddedFont>
      <p:font typeface="方正大黑简体" panose="02010600030101010101" charset="-122"/>
      <p:regular r:id="rId43"/>
    </p:embeddedFont>
    <p:embeddedFont>
      <p:font typeface="华文黑体" panose="02010600030101010101" charset="-122"/>
      <p:regular r:id="rId44"/>
    </p:embeddedFont>
    <p:embeddedFont>
      <p:font typeface="Arial Black" panose="020B0A04020102020204" pitchFamily="34" charset="0"/>
      <p:bold r:id="rId45"/>
    </p:embeddedFont>
    <p:embeddedFont>
      <p:font typeface="Calibri" panose="020F0502020204030204" pitchFamily="34" charset="0"/>
      <p:regular r:id="rId46"/>
      <p:bold r:id="rId47"/>
      <p:italic r:id="rId48"/>
      <p:boldItalic r:id="rId49"/>
    </p:embeddedFont>
    <p:embeddedFont>
      <p:font typeface="Impact" panose="020B0806030902050204" pitchFamily="34" charset="0"/>
      <p:regular r:id="rId50"/>
    </p:embeddedFont>
    <p:embeddedFont>
      <p:font typeface="微软雅黑" panose="020B0503020204020204" pitchFamily="34" charset="-122"/>
      <p:regular r:id="rId51"/>
      <p:bold r:id="rId52"/>
    </p:embeddedFont>
  </p:embeddedFontLst>
  <p:custDataLst>
    <p:tags r:id="rId53"/>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400"/>
    <a:srgbClr val="005DA2"/>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258" y="120"/>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2018/7/24</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rgbClr val="005DA2"/>
                </a:solidFill>
                <a:effectLst/>
                <a:latin typeface="Arial Black" pitchFamily="34" charset="0"/>
                <a:ea typeface="微软雅黑" pitchFamily="34" charset="-122"/>
              </a:rPr>
              <a:t>LOGO</a:t>
            </a:r>
            <a:endParaRPr lang="zh-CN" altLang="en-US" sz="3600" b="1" spc="-150" dirty="0">
              <a:solidFill>
                <a:srgbClr val="005DA2"/>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05DA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08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1774" cy="6859587"/>
          </a:xfrm>
          <a:prstGeom prst="rect">
            <a:avLst/>
          </a:prstGeom>
        </p:spPr>
      </p:pic>
    </p:spTree>
    <p:extLst>
      <p:ext uri="{BB962C8B-B14F-4D97-AF65-F5344CB8AC3E}">
        <p14:creationId xmlns:p14="http://schemas.microsoft.com/office/powerpoint/2010/main" val="309436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76" y="16694"/>
            <a:ext cx="12191774" cy="6859588"/>
          </a:xfrm>
          <a:prstGeom prst="rect">
            <a:avLst/>
          </a:prstGeom>
        </p:spPr>
      </p:pic>
    </p:spTree>
    <p:extLst>
      <p:ext uri="{BB962C8B-B14F-4D97-AF65-F5344CB8AC3E}">
        <p14:creationId xmlns:p14="http://schemas.microsoft.com/office/powerpoint/2010/main" val="3257725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1723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a:t>单击此处编辑母版标题样式</a:t>
            </a:r>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991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2018/7/24</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3"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898633" y="-1211595"/>
            <a:ext cx="609996" cy="609741"/>
          </a:xfrm>
          <a:prstGeom prst="rect">
            <a:avLst/>
          </a:prstGeom>
        </p:spPr>
      </p:pic>
      <p:sp>
        <p:nvSpPr>
          <p:cNvPr id="11" name="文本框 2"/>
          <p:cNvSpPr txBox="1"/>
          <p:nvPr/>
        </p:nvSpPr>
        <p:spPr>
          <a:xfrm>
            <a:off x="4216081" y="1766408"/>
            <a:ext cx="3728192" cy="3046988"/>
          </a:xfrm>
          <a:prstGeom prst="rect">
            <a:avLst/>
          </a:prstGeom>
          <a:noFill/>
        </p:spPr>
        <p:txBody>
          <a:bodyPr wrap="square" rtlCol="0">
            <a:spAutoFit/>
          </a:bodyPr>
          <a:lstStyle/>
          <a:p>
            <a:pPr algn="ctr"/>
            <a:r>
              <a:rPr lang="en-US" altLang="zh-CN" sz="9600" b="1" dirty="0">
                <a:solidFill>
                  <a:srgbClr val="0070C0"/>
                </a:solidFill>
                <a:latin typeface="微软雅黑" pitchFamily="34" charset="-122"/>
                <a:ea typeface="微软雅黑" pitchFamily="34" charset="-122"/>
              </a:rPr>
              <a:t>2020</a:t>
            </a:r>
          </a:p>
          <a:p>
            <a:pPr algn="ctr"/>
            <a:endParaRPr lang="en-US" altLang="zh-CN" sz="9600" b="1" dirty="0">
              <a:solidFill>
                <a:srgbClr val="0070C0"/>
              </a:solidFill>
              <a:latin typeface="微软雅黑" pitchFamily="34" charset="-122"/>
              <a:ea typeface="微软雅黑" pitchFamily="34" charset="-122"/>
            </a:endParaRPr>
          </a:p>
        </p:txBody>
      </p:sp>
      <p:sp>
        <p:nvSpPr>
          <p:cNvPr id="13" name="TextBox 12"/>
          <p:cNvSpPr txBox="1"/>
          <p:nvPr/>
        </p:nvSpPr>
        <p:spPr>
          <a:xfrm>
            <a:off x="4199857" y="3166183"/>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400" dirty="0">
                <a:solidFill>
                  <a:schemeClr val="tx1">
                    <a:lumMod val="85000"/>
                    <a:lumOff val="15000"/>
                  </a:schemeClr>
                </a:solidFill>
              </a:rPr>
              <a:t>工作汇报年终总结</a:t>
            </a:r>
            <a:r>
              <a:rPr lang="en-US" altLang="zh-CN" sz="4400" dirty="0">
                <a:solidFill>
                  <a:schemeClr val="tx1">
                    <a:lumMod val="85000"/>
                    <a:lumOff val="15000"/>
                  </a:schemeClr>
                </a:solidFill>
              </a:rPr>
              <a:t>PPT</a:t>
            </a:r>
            <a:r>
              <a:rPr lang="zh-CN" altLang="en-US" sz="4400" dirty="0">
                <a:solidFill>
                  <a:schemeClr val="tx1">
                    <a:lumMod val="85000"/>
                    <a:lumOff val="15000"/>
                  </a:schemeClr>
                </a:solidFill>
              </a:rPr>
              <a:t>模板</a:t>
            </a:r>
          </a:p>
        </p:txBody>
      </p:sp>
      <p:sp>
        <p:nvSpPr>
          <p:cNvPr id="18" name="TextBox 17"/>
          <p:cNvSpPr txBox="1"/>
          <p:nvPr/>
        </p:nvSpPr>
        <p:spPr>
          <a:xfrm>
            <a:off x="4342957" y="3864886"/>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a:solidFill>
                  <a:schemeClr val="tx1">
                    <a:lumMod val="85000"/>
                    <a:lumOff val="15000"/>
                  </a:schemeClr>
                </a:solidFill>
              </a:rPr>
              <a:t>年终总结 新年计划 述职报告 工作汇报通用</a:t>
            </a:r>
            <a:r>
              <a:rPr lang="en-US" altLang="zh-CN" sz="1800" b="1" dirty="0">
                <a:solidFill>
                  <a:schemeClr val="tx1">
                    <a:lumMod val="85000"/>
                    <a:lumOff val="15000"/>
                  </a:schemeClr>
                </a:solidFill>
              </a:rPr>
              <a:t>PPT</a:t>
            </a:r>
            <a:endParaRPr lang="zh-CN" altLang="en-US" sz="1800" b="1" dirty="0">
              <a:solidFill>
                <a:schemeClr val="tx1">
                  <a:lumMod val="85000"/>
                  <a:lumOff val="15000"/>
                </a:schemeClr>
              </a:solidFill>
            </a:endParaRPr>
          </a:p>
        </p:txBody>
      </p:sp>
      <p:sp>
        <p:nvSpPr>
          <p:cNvPr id="3" name="六边形 2"/>
          <p:cNvSpPr/>
          <p:nvPr/>
        </p:nvSpPr>
        <p:spPr>
          <a:xfrm>
            <a:off x="2290484" y="4481164"/>
            <a:ext cx="1703935" cy="1468910"/>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602552" y="1628214"/>
            <a:ext cx="1703935" cy="1468910"/>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2341760" y="694592"/>
            <a:ext cx="1703935" cy="1468910"/>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602552" y="3517138"/>
            <a:ext cx="1703935" cy="1468910"/>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a:off x="2038968" y="2349541"/>
            <a:ext cx="2238975" cy="1930151"/>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
          <p:cNvSpPr txBox="1"/>
          <p:nvPr/>
        </p:nvSpPr>
        <p:spPr>
          <a:xfrm>
            <a:off x="2276891" y="2944566"/>
            <a:ext cx="3390236" cy="769441"/>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LOGO</a:t>
            </a:r>
          </a:p>
        </p:txBody>
      </p:sp>
      <p:sp>
        <p:nvSpPr>
          <p:cNvPr id="4" name="圆角矩形 3"/>
          <p:cNvSpPr/>
          <p:nvPr/>
        </p:nvSpPr>
        <p:spPr>
          <a:xfrm>
            <a:off x="4629825" y="4499939"/>
            <a:ext cx="3314448" cy="36004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汇报</a:t>
            </a:r>
            <a:r>
              <a:rPr lang="zh-CN" altLang="en-US">
                <a:latin typeface="微软雅黑" panose="020B0503020204020204" pitchFamily="34" charset="-122"/>
                <a:ea typeface="微软雅黑" panose="020B0503020204020204" pitchFamily="34" charset="-122"/>
              </a:rPr>
              <a:t>人：博龙图旗舰店</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5790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500"/>
                            </p:stCondLst>
                            <p:childTnLst>
                              <p:par>
                                <p:cTn id="15" presetID="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750" fill="hold"/>
                                        <p:tgtEl>
                                          <p:spTgt spid="12"/>
                                        </p:tgtEl>
                                        <p:attrNameLst>
                                          <p:attrName>ppt_x</p:attrName>
                                        </p:attrNameLst>
                                      </p:cBhvr>
                                      <p:tavLst>
                                        <p:tav tm="0">
                                          <p:val>
                                            <p:strVal val="#ppt_x"/>
                                          </p:val>
                                        </p:tav>
                                        <p:tav tm="100000">
                                          <p:val>
                                            <p:strVal val="#ppt_x"/>
                                          </p:val>
                                        </p:tav>
                                      </p:tavLst>
                                    </p:anim>
                                    <p:anim calcmode="lin" valueType="num">
                                      <p:cBhvr additive="base">
                                        <p:cTn id="18" dur="750" fill="hold"/>
                                        <p:tgtEl>
                                          <p:spTgt spid="12"/>
                                        </p:tgtEl>
                                        <p:attrNameLst>
                                          <p:attrName>ppt_y</p:attrName>
                                        </p:attrNameLst>
                                      </p:cBhvr>
                                      <p:tavLst>
                                        <p:tav tm="0">
                                          <p:val>
                                            <p:strVal val="0-#ppt_h/2"/>
                                          </p:val>
                                        </p:tav>
                                        <p:tav tm="100000">
                                          <p:val>
                                            <p:strVal val="#ppt_y"/>
                                          </p:val>
                                        </p:tav>
                                      </p:tavLst>
                                    </p:anim>
                                  </p:childTnLst>
                                </p:cTn>
                              </p:par>
                              <p:par>
                                <p:cTn id="19" presetID="2" presetClass="entr" presetSubtype="9"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fill="hold"/>
                                        <p:tgtEl>
                                          <p:spTgt spid="10"/>
                                        </p:tgtEl>
                                        <p:attrNameLst>
                                          <p:attrName>ppt_x</p:attrName>
                                        </p:attrNameLst>
                                      </p:cBhvr>
                                      <p:tavLst>
                                        <p:tav tm="0">
                                          <p:val>
                                            <p:strVal val="0-#ppt_w/2"/>
                                          </p:val>
                                        </p:tav>
                                        <p:tav tm="100000">
                                          <p:val>
                                            <p:strVal val="#ppt_x"/>
                                          </p:val>
                                        </p:tav>
                                      </p:tavLst>
                                    </p:anim>
                                    <p:anim calcmode="lin" valueType="num">
                                      <p:cBhvr additive="base">
                                        <p:cTn id="22" dur="750" fill="hold"/>
                                        <p:tgtEl>
                                          <p:spTgt spid="10"/>
                                        </p:tgtEl>
                                        <p:attrNameLst>
                                          <p:attrName>ppt_y</p:attrName>
                                        </p:attrNameLst>
                                      </p:cBhvr>
                                      <p:tavLst>
                                        <p:tav tm="0">
                                          <p:val>
                                            <p:strVal val="0-#ppt_h/2"/>
                                          </p:val>
                                        </p:tav>
                                        <p:tav tm="100000">
                                          <p:val>
                                            <p:strVal val="#ppt_y"/>
                                          </p:val>
                                        </p:tav>
                                      </p:tavLst>
                                    </p:anim>
                                  </p:childTnLst>
                                </p:cTn>
                              </p:par>
                              <p:par>
                                <p:cTn id="23" presetID="2" presetClass="entr" presetSubtype="12"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fill="hold"/>
                                        <p:tgtEl>
                                          <p:spTgt spid="14"/>
                                        </p:tgtEl>
                                        <p:attrNameLst>
                                          <p:attrName>ppt_x</p:attrName>
                                        </p:attrNameLst>
                                      </p:cBhvr>
                                      <p:tavLst>
                                        <p:tav tm="0">
                                          <p:val>
                                            <p:strVal val="0-#ppt_w/2"/>
                                          </p:val>
                                        </p:tav>
                                        <p:tav tm="100000">
                                          <p:val>
                                            <p:strVal val="#ppt_x"/>
                                          </p:val>
                                        </p:tav>
                                      </p:tavLst>
                                    </p:anim>
                                    <p:anim calcmode="lin" valueType="num">
                                      <p:cBhvr additive="base">
                                        <p:cTn id="26" dur="75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750" fill="hold"/>
                                        <p:tgtEl>
                                          <p:spTgt spid="3"/>
                                        </p:tgtEl>
                                        <p:attrNameLst>
                                          <p:attrName>ppt_x</p:attrName>
                                        </p:attrNameLst>
                                      </p:cBhvr>
                                      <p:tavLst>
                                        <p:tav tm="0">
                                          <p:val>
                                            <p:strVal val="#ppt_x"/>
                                          </p:val>
                                        </p:tav>
                                        <p:tav tm="100000">
                                          <p:val>
                                            <p:strVal val="#ppt_x"/>
                                          </p:val>
                                        </p:tav>
                                      </p:tavLst>
                                    </p:anim>
                                    <p:anim calcmode="lin" valueType="num">
                                      <p:cBhvr additive="base">
                                        <p:cTn id="30" dur="750" fill="hold"/>
                                        <p:tgtEl>
                                          <p:spTgt spid="3"/>
                                        </p:tgtEl>
                                        <p:attrNameLst>
                                          <p:attrName>ppt_y</p:attrName>
                                        </p:attrNameLst>
                                      </p:cBhvr>
                                      <p:tavLst>
                                        <p:tav tm="0">
                                          <p:val>
                                            <p:strVal val="1+#ppt_h/2"/>
                                          </p:val>
                                        </p:tav>
                                        <p:tav tm="100000">
                                          <p:val>
                                            <p:strVal val="#ppt_y"/>
                                          </p:val>
                                        </p:tav>
                                      </p:tavLst>
                                    </p:anim>
                                  </p:childTnLst>
                                </p:cTn>
                              </p:par>
                            </p:childTnLst>
                          </p:cTn>
                        </p:par>
                        <p:par>
                          <p:cTn id="31" fill="hold">
                            <p:stCondLst>
                              <p:cond delay="12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3"/>
                                        </p:tgtEl>
                                        <p:attrNameLst>
                                          <p:attrName>ppt_y</p:attrName>
                                        </p:attrNameLst>
                                      </p:cBhvr>
                                      <p:tavLst>
                                        <p:tav tm="0">
                                          <p:val>
                                            <p:strVal val="#ppt_y"/>
                                          </p:val>
                                        </p:tav>
                                        <p:tav tm="100000">
                                          <p:val>
                                            <p:strVal val="#ppt_y"/>
                                          </p:val>
                                        </p:tav>
                                      </p:tavLst>
                                    </p:anim>
                                    <p:anim calcmode="lin" valueType="num">
                                      <p:cBhvr>
                                        <p:cTn id="3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3"/>
                                        </p:tgtEl>
                                      </p:cBhvr>
                                    </p:animEffect>
                                  </p:childTnLst>
                                </p:cTn>
                              </p:par>
                            </p:childTnLst>
                          </p:cTn>
                        </p:par>
                        <p:par>
                          <p:cTn id="39" fill="hold">
                            <p:stCondLst>
                              <p:cond delay="19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1"/>
                                        </p:tgtEl>
                                        <p:attrNameLst>
                                          <p:attrName>ppt_y</p:attrName>
                                        </p:attrNameLst>
                                      </p:cBhvr>
                                      <p:tavLst>
                                        <p:tav tm="0">
                                          <p:val>
                                            <p:strVal val="#ppt_y"/>
                                          </p:val>
                                        </p:tav>
                                        <p:tav tm="100000">
                                          <p:val>
                                            <p:strVal val="#ppt_y"/>
                                          </p:val>
                                        </p:tav>
                                      </p:tavLst>
                                    </p:anim>
                                    <p:anim calcmode="lin" valueType="num">
                                      <p:cBhvr>
                                        <p:cTn id="4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1"/>
                                        </p:tgtEl>
                                      </p:cBhvr>
                                    </p:animEffect>
                                  </p:childTnLst>
                                </p:cTn>
                              </p:par>
                            </p:childTnLst>
                          </p:cTn>
                        </p:par>
                        <p:par>
                          <p:cTn id="47" fill="hold">
                            <p:stCondLst>
                              <p:cond delay="2550"/>
                            </p:stCondLst>
                            <p:childTnLst>
                              <p:par>
                                <p:cTn id="48" presetID="14" presetClass="entr" presetSubtype="1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randombar(horizontal)">
                                      <p:cBhvr>
                                        <p:cTn id="50" dur="800"/>
                                        <p:tgtEl>
                                          <p:spTgt spid="13"/>
                                        </p:tgtEl>
                                      </p:cBhvr>
                                    </p:animEffect>
                                  </p:childTnLst>
                                </p:cTn>
                              </p:par>
                            </p:childTnLst>
                          </p:cTn>
                        </p:par>
                        <p:par>
                          <p:cTn id="51" fill="hold">
                            <p:stCondLst>
                              <p:cond delay="3350"/>
                            </p:stCondLst>
                            <p:childTnLst>
                              <p:par>
                                <p:cTn id="52" presetID="42"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0-#ppt_w/2"/>
                                          </p:val>
                                        </p:tav>
                                        <p:tav tm="100000">
                                          <p:val>
                                            <p:strVal val="#ppt_x"/>
                                          </p:val>
                                        </p:tav>
                                      </p:tavLst>
                                    </p:anim>
                                    <p:anim calcmode="lin" valueType="num">
                                      <p:cBhvr additive="base">
                                        <p:cTn id="6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3" presetClass="exit" presetSubtype="32" fill="hold" grpId="1" nodeType="clickEffect">
                                  <p:stCondLst>
                                    <p:cond delay="0"/>
                                  </p:stCondLst>
                                  <p:childTnLst>
                                    <p:anim calcmode="lin" valueType="num">
                                      <p:cBhvr>
                                        <p:cTn id="66" dur="500"/>
                                        <p:tgtEl>
                                          <p:spTgt spid="12"/>
                                        </p:tgtEl>
                                        <p:attrNameLst>
                                          <p:attrName>ppt_w</p:attrName>
                                        </p:attrNameLst>
                                      </p:cBhvr>
                                      <p:tavLst>
                                        <p:tav tm="0">
                                          <p:val>
                                            <p:strVal val="ppt_w"/>
                                          </p:val>
                                        </p:tav>
                                        <p:tav tm="100000">
                                          <p:val>
                                            <p:fltVal val="0"/>
                                          </p:val>
                                        </p:tav>
                                      </p:tavLst>
                                    </p:anim>
                                    <p:anim calcmode="lin" valueType="num">
                                      <p:cBhvr>
                                        <p:cTn id="67" dur="500"/>
                                        <p:tgtEl>
                                          <p:spTgt spid="12"/>
                                        </p:tgtEl>
                                        <p:attrNameLst>
                                          <p:attrName>ppt_h</p:attrName>
                                        </p:attrNameLst>
                                      </p:cBhvr>
                                      <p:tavLst>
                                        <p:tav tm="0">
                                          <p:val>
                                            <p:strVal val="ppt_h"/>
                                          </p:val>
                                        </p:tav>
                                        <p:tav tm="100000">
                                          <p:val>
                                            <p:fltVal val="0"/>
                                          </p:val>
                                        </p:tav>
                                      </p:tavLst>
                                    </p:anim>
                                    <p:animEffect transition="out" filter="fade">
                                      <p:cBhvr>
                                        <p:cTn id="68" dur="500"/>
                                        <p:tgtEl>
                                          <p:spTgt spid="12"/>
                                        </p:tgtEl>
                                      </p:cBhvr>
                                    </p:animEffect>
                                    <p:set>
                                      <p:cBhvr>
                                        <p:cTn id="69" dur="1" fill="hold">
                                          <p:stCondLst>
                                            <p:cond delay="499"/>
                                          </p:stCondLst>
                                        </p:cTn>
                                        <p:tgtEl>
                                          <p:spTgt spid="12"/>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53" presetClass="exit" presetSubtype="32" fill="hold" grpId="1" nodeType="clickEffect">
                                  <p:stCondLst>
                                    <p:cond delay="0"/>
                                  </p:stCondLst>
                                  <p:childTnLst>
                                    <p:anim calcmode="lin" valueType="num">
                                      <p:cBhvr>
                                        <p:cTn id="73" dur="500"/>
                                        <p:tgtEl>
                                          <p:spTgt spid="10"/>
                                        </p:tgtEl>
                                        <p:attrNameLst>
                                          <p:attrName>ppt_w</p:attrName>
                                        </p:attrNameLst>
                                      </p:cBhvr>
                                      <p:tavLst>
                                        <p:tav tm="0">
                                          <p:val>
                                            <p:strVal val="ppt_w"/>
                                          </p:val>
                                        </p:tav>
                                        <p:tav tm="100000">
                                          <p:val>
                                            <p:fltVal val="0"/>
                                          </p:val>
                                        </p:tav>
                                      </p:tavLst>
                                    </p:anim>
                                    <p:anim calcmode="lin" valueType="num">
                                      <p:cBhvr>
                                        <p:cTn id="74" dur="500"/>
                                        <p:tgtEl>
                                          <p:spTgt spid="10"/>
                                        </p:tgtEl>
                                        <p:attrNameLst>
                                          <p:attrName>ppt_h</p:attrName>
                                        </p:attrNameLst>
                                      </p:cBhvr>
                                      <p:tavLst>
                                        <p:tav tm="0">
                                          <p:val>
                                            <p:strVal val="ppt_h"/>
                                          </p:val>
                                        </p:tav>
                                        <p:tav tm="100000">
                                          <p:val>
                                            <p:fltVal val="0"/>
                                          </p:val>
                                        </p:tav>
                                      </p:tavLst>
                                    </p:anim>
                                    <p:animEffect transition="out" filter="fade">
                                      <p:cBhvr>
                                        <p:cTn id="75" dur="500"/>
                                        <p:tgtEl>
                                          <p:spTgt spid="10"/>
                                        </p:tgtEl>
                                      </p:cBhvr>
                                    </p:animEffect>
                                    <p:set>
                                      <p:cBhvr>
                                        <p:cTn id="76" dur="1" fill="hold">
                                          <p:stCondLst>
                                            <p:cond delay="499"/>
                                          </p:stCondLst>
                                        </p:cTn>
                                        <p:tgtEl>
                                          <p:spTgt spid="10"/>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53" presetClass="exit" presetSubtype="32" fill="hold" grpId="1" nodeType="clickEffect">
                                  <p:stCondLst>
                                    <p:cond delay="0"/>
                                  </p:stCondLst>
                                  <p:childTnLst>
                                    <p:anim calcmode="lin" valueType="num">
                                      <p:cBhvr>
                                        <p:cTn id="80" dur="500"/>
                                        <p:tgtEl>
                                          <p:spTgt spid="14"/>
                                        </p:tgtEl>
                                        <p:attrNameLst>
                                          <p:attrName>ppt_w</p:attrName>
                                        </p:attrNameLst>
                                      </p:cBhvr>
                                      <p:tavLst>
                                        <p:tav tm="0">
                                          <p:val>
                                            <p:strVal val="ppt_w"/>
                                          </p:val>
                                        </p:tav>
                                        <p:tav tm="100000">
                                          <p:val>
                                            <p:fltVal val="0"/>
                                          </p:val>
                                        </p:tav>
                                      </p:tavLst>
                                    </p:anim>
                                    <p:anim calcmode="lin" valueType="num">
                                      <p:cBhvr>
                                        <p:cTn id="81" dur="500"/>
                                        <p:tgtEl>
                                          <p:spTgt spid="14"/>
                                        </p:tgtEl>
                                        <p:attrNameLst>
                                          <p:attrName>ppt_h</p:attrName>
                                        </p:attrNameLst>
                                      </p:cBhvr>
                                      <p:tavLst>
                                        <p:tav tm="0">
                                          <p:val>
                                            <p:strVal val="ppt_h"/>
                                          </p:val>
                                        </p:tav>
                                        <p:tav tm="100000">
                                          <p:val>
                                            <p:fltVal val="0"/>
                                          </p:val>
                                        </p:tav>
                                      </p:tavLst>
                                    </p:anim>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53" presetClass="exit" presetSubtype="32" fill="hold" grpId="1" nodeType="clickEffect">
                                  <p:stCondLst>
                                    <p:cond delay="0"/>
                                  </p:stCondLst>
                                  <p:childTnLst>
                                    <p:anim calcmode="lin" valueType="num">
                                      <p:cBhvr>
                                        <p:cTn id="87" dur="500"/>
                                        <p:tgtEl>
                                          <p:spTgt spid="3"/>
                                        </p:tgtEl>
                                        <p:attrNameLst>
                                          <p:attrName>ppt_w</p:attrName>
                                        </p:attrNameLst>
                                      </p:cBhvr>
                                      <p:tavLst>
                                        <p:tav tm="0">
                                          <p:val>
                                            <p:strVal val="ppt_w"/>
                                          </p:val>
                                        </p:tav>
                                        <p:tav tm="100000">
                                          <p:val>
                                            <p:fltVal val="0"/>
                                          </p:val>
                                        </p:tav>
                                      </p:tavLst>
                                    </p:anim>
                                    <p:anim calcmode="lin" valueType="num">
                                      <p:cBhvr>
                                        <p:cTn id="88" dur="500"/>
                                        <p:tgtEl>
                                          <p:spTgt spid="3"/>
                                        </p:tgtEl>
                                        <p:attrNameLst>
                                          <p:attrName>ppt_h</p:attrName>
                                        </p:attrNameLst>
                                      </p:cBhvr>
                                      <p:tavLst>
                                        <p:tav tm="0">
                                          <p:val>
                                            <p:strVal val="ppt_h"/>
                                          </p:val>
                                        </p:tav>
                                        <p:tav tm="100000">
                                          <p:val>
                                            <p:fltVal val="0"/>
                                          </p:val>
                                        </p:tav>
                                      </p:tavLst>
                                    </p:anim>
                                    <p:animEffect transition="out" filter="fade">
                                      <p:cBhvr>
                                        <p:cTn id="89" dur="500"/>
                                        <p:tgtEl>
                                          <p:spTgt spid="3"/>
                                        </p:tgtEl>
                                      </p:cBhvr>
                                    </p:animEffect>
                                    <p:set>
                                      <p:cBhvr>
                                        <p:cTn id="90" dur="1" fill="hold">
                                          <p:stCondLst>
                                            <p:cond delay="499"/>
                                          </p:stCondLst>
                                        </p:cTn>
                                        <p:tgtEl>
                                          <p:spTgt spid="3"/>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2" fill="hold" grpId="1" nodeType="clickEffect">
                                  <p:stCondLst>
                                    <p:cond delay="0"/>
                                  </p:stCondLst>
                                  <p:childTnLst>
                                    <p:anim calcmode="lin" valueType="num">
                                      <p:cBhvr additive="base">
                                        <p:cTn id="94" dur="500"/>
                                        <p:tgtEl>
                                          <p:spTgt spid="15"/>
                                        </p:tgtEl>
                                        <p:attrNameLst>
                                          <p:attrName>ppt_x</p:attrName>
                                        </p:attrNameLst>
                                      </p:cBhvr>
                                      <p:tavLst>
                                        <p:tav tm="0">
                                          <p:val>
                                            <p:strVal val="ppt_x"/>
                                          </p:val>
                                        </p:tav>
                                        <p:tav tm="100000">
                                          <p:val>
                                            <p:strVal val="1+ppt_w/2"/>
                                          </p:val>
                                        </p:tav>
                                      </p:tavLst>
                                    </p:anim>
                                    <p:anim calcmode="lin" valueType="num">
                                      <p:cBhvr additive="base">
                                        <p:cTn id="95" dur="500"/>
                                        <p:tgtEl>
                                          <p:spTgt spid="15"/>
                                        </p:tgtEl>
                                        <p:attrNameLst>
                                          <p:attrName>ppt_y</p:attrName>
                                        </p:attrNameLst>
                                      </p:cBhvr>
                                      <p:tavLst>
                                        <p:tav tm="0">
                                          <p:val>
                                            <p:strVal val="ppt_y"/>
                                          </p:val>
                                        </p:tav>
                                        <p:tav tm="100000">
                                          <p:val>
                                            <p:strVal val="ppt_y"/>
                                          </p:val>
                                        </p:tav>
                                      </p:tavLst>
                                    </p:anim>
                                    <p:set>
                                      <p:cBhvr>
                                        <p:cTn id="96" dur="1" fill="hold">
                                          <p:stCondLst>
                                            <p:cond delay="499"/>
                                          </p:stCondLst>
                                        </p:cTn>
                                        <p:tgtEl>
                                          <p:spTgt spid="15"/>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2" presetClass="exit" presetSubtype="2" fill="hold" grpId="1" nodeType="clickEffect">
                                  <p:stCondLst>
                                    <p:cond delay="0"/>
                                  </p:stCondLst>
                                  <p:iterate type="lt">
                                    <p:tmPct val="0"/>
                                  </p:iterate>
                                  <p:childTnLst>
                                    <p:anim calcmode="lin" valueType="num">
                                      <p:cBhvr additive="base">
                                        <p:cTn id="100" dur="500"/>
                                        <p:tgtEl>
                                          <p:spTgt spid="23"/>
                                        </p:tgtEl>
                                        <p:attrNameLst>
                                          <p:attrName>ppt_x</p:attrName>
                                        </p:attrNameLst>
                                      </p:cBhvr>
                                      <p:tavLst>
                                        <p:tav tm="0">
                                          <p:val>
                                            <p:strVal val="ppt_x"/>
                                          </p:val>
                                        </p:tav>
                                        <p:tav tm="100000">
                                          <p:val>
                                            <p:strVal val="1+ppt_w/2"/>
                                          </p:val>
                                        </p:tav>
                                      </p:tavLst>
                                    </p:anim>
                                    <p:anim calcmode="lin" valueType="num">
                                      <p:cBhvr additive="base">
                                        <p:cTn id="101" dur="500"/>
                                        <p:tgtEl>
                                          <p:spTgt spid="23"/>
                                        </p:tgtEl>
                                        <p:attrNameLst>
                                          <p:attrName>ppt_y</p:attrName>
                                        </p:attrNameLst>
                                      </p:cBhvr>
                                      <p:tavLst>
                                        <p:tav tm="0">
                                          <p:val>
                                            <p:strVal val="ppt_y"/>
                                          </p:val>
                                        </p:tav>
                                        <p:tav tm="100000">
                                          <p:val>
                                            <p:strVal val="ppt_y"/>
                                          </p:val>
                                        </p:tav>
                                      </p:tavLst>
                                    </p:anim>
                                    <p:set>
                                      <p:cBhvr>
                                        <p:cTn id="10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3"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P spid="3" grpId="0" animBg="1"/>
      <p:bldP spid="3" grpId="1" animBg="1"/>
      <p:bldP spid="10" grpId="0" animBg="1"/>
      <p:bldP spid="10" grpId="1" animBg="1"/>
      <p:bldP spid="12" grpId="0" animBg="1"/>
      <p:bldP spid="12" grpId="1" animBg="1"/>
      <p:bldP spid="14" grpId="0" animBg="1"/>
      <p:bldP spid="14" grpId="1" animBg="1"/>
      <p:bldP spid="15" grpId="0" animBg="1"/>
      <p:bldP spid="15" grpId="1" animBg="1"/>
      <p:bldP spid="23" grpId="0"/>
      <p:bldP spid="23" grpId="1"/>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项目一</a:t>
            </a: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项目三</a:t>
            </a: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项目二</a:t>
            </a: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项目四</a:t>
            </a: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457031"/>
            <a:ext cx="914245" cy="778296"/>
          </a:xfrm>
          <a:prstGeom prst="triangle">
            <a:avLst>
              <a:gd name="adj" fmla="val 50000"/>
            </a:avLst>
          </a:pr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09509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11544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373332"/>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68004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5DA2"/>
                </a:solidFill>
                <a:latin typeface="Arial" pitchFamily="34" charset="0"/>
                <a:ea typeface="微软雅黑" pitchFamily="34" charset="-122"/>
                <a:cs typeface="Arial" pitchFamily="34" charset="0"/>
              </a:rPr>
              <a:t>点击添加小标题</a:t>
            </a:r>
            <a:endParaRPr lang="en-US" altLang="zh-CN" sz="2400" b="1" dirty="0">
              <a:solidFill>
                <a:srgbClr val="005DA2"/>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altLang="zh-CN" sz="1800" dirty="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latin typeface="微软雅黑" pitchFamily="34" charset="-122"/>
                <a:ea typeface="微软雅黑" pitchFamily="34" charset="-122"/>
              </a:rPr>
              <a:t>点击添加内容</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rgbClr val="0070C0"/>
                </a:solidFill>
                <a:latin typeface="微软雅黑" pitchFamily="34" charset="-122"/>
                <a:ea typeface="微软雅黑" pitchFamily="34" charset="-122"/>
              </a:rPr>
              <a:t>目录 </a:t>
            </a:r>
            <a:endParaRPr lang="en-US" altLang="zh-CN" sz="4800" b="1" spc="200" dirty="0">
              <a:solidFill>
                <a:srgbClr val="0070C0"/>
              </a:solidFill>
              <a:latin typeface="微软雅黑" pitchFamily="34" charset="-122"/>
              <a:ea typeface="微软雅黑" pitchFamily="34" charset="-122"/>
            </a:endParaRPr>
          </a:p>
          <a:p>
            <a:pPr algn="r">
              <a:defRPr/>
            </a:pPr>
            <a:r>
              <a:rPr lang="en-US" altLang="zh-CN" sz="3200" b="1" spc="200" dirty="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3233896"/>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21871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rgbClr val="0070C0"/>
            </a:solidFill>
            <a:miter lim="800000"/>
            <a:headEnd/>
            <a:tailEnd/>
          </a:ln>
        </p:spPr>
        <p:txBody>
          <a:bodyPr/>
          <a:lstStyle/>
          <a:p>
            <a:endParaRPr lang="zh-CN" altLang="en-US">
              <a:solidFill>
                <a:srgbClr val="000000"/>
              </a:solidFill>
              <a:sym typeface="Arial" pitchFamily="34" charset="0"/>
            </a:endParaRPr>
          </a:p>
        </p:txBody>
      </p:sp>
      <p:sp>
        <p:nvSpPr>
          <p:cNvPr id="65" name="矩形 17"/>
          <p:cNvSpPr>
            <a:spLocks noChangeArrowheads="1"/>
          </p:cNvSpPr>
          <p:nvPr/>
        </p:nvSpPr>
        <p:spPr bwMode="auto">
          <a:xfrm>
            <a:off x="1419423" y="936054"/>
            <a:ext cx="2198141" cy="96124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000" b="1">
              <a:sym typeface="Arial" pitchFamily="34" charset="0"/>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sym typeface="方正大黑简体" pitchFamily="65" charset="-122"/>
              </a:rPr>
              <a:t>前 言</a:t>
            </a: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2000" dirty="0">
                <a:solidFill>
                  <a:srgbClr val="0C0C0C"/>
                </a:solidFill>
                <a:latin typeface="微软雅黑" pitchFamily="34" charset="-122"/>
                <a:ea typeface="微软雅黑" pitchFamily="34" charset="-122"/>
                <a:sym typeface="微软雅黑" pitchFamily="34" charset="-122"/>
              </a:rPr>
              <a:t>xx</a:t>
            </a:r>
            <a:r>
              <a:rPr lang="zh-CN" altLang="en-US" sz="2000" dirty="0">
                <a:solidFill>
                  <a:srgbClr val="0C0C0C"/>
                </a:solidFill>
                <a:latin typeface="微软雅黑" pitchFamily="34" charset="-122"/>
                <a:ea typeface="微软雅黑" pitchFamily="34" charset="-122"/>
                <a:sym typeface="微软雅黑" pitchFamily="34" charset="-122"/>
              </a:rPr>
              <a:t>及</a:t>
            </a:r>
            <a:r>
              <a:rPr lang="en-US" altLang="zh-CN" sz="2000" dirty="0">
                <a:solidFill>
                  <a:srgbClr val="0C0C0C"/>
                </a:solidFill>
                <a:latin typeface="微软雅黑" pitchFamily="34" charset="-122"/>
                <a:ea typeface="微软雅黑" pitchFamily="34" charset="-122"/>
                <a:sym typeface="微软雅黑" pitchFamily="34" charset="-122"/>
              </a:rPr>
              <a:t>xxx</a:t>
            </a:r>
            <a:r>
              <a:rPr lang="zh-CN" altLang="en-US" sz="2000" dirty="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2000" dirty="0" err="1">
                <a:solidFill>
                  <a:srgbClr val="0C0C0C"/>
                </a:solidFill>
                <a:latin typeface="微软雅黑" pitchFamily="34" charset="-122"/>
                <a:ea typeface="微软雅黑" pitchFamily="34" charset="-122"/>
                <a:sym typeface="微软雅黑" pitchFamily="34" charset="-122"/>
              </a:rPr>
              <a:t>xxxxx</a:t>
            </a:r>
            <a:r>
              <a:rPr lang="zh-CN" altLang="en-US" sz="2000" dirty="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2000" dirty="0">
                <a:latin typeface="微软雅黑" pitchFamily="34" charset="-122"/>
                <a:ea typeface="微软雅黑" pitchFamily="34" charset="-122"/>
              </a:rPr>
              <a:t>2018</a:t>
            </a:r>
            <a:r>
              <a:rPr lang="zh-CN" altLang="en-US" sz="2000" dirty="0">
                <a:latin typeface="微软雅黑" pitchFamily="34" charset="-122"/>
                <a:ea typeface="微软雅黑" pitchFamily="34" charset="-122"/>
              </a:rPr>
              <a:t>我们所向披靡，</a:t>
            </a:r>
            <a:r>
              <a:rPr lang="en-US" altLang="zh-CN" sz="2000" dirty="0">
                <a:latin typeface="微软雅黑" pitchFamily="34" charset="-122"/>
                <a:ea typeface="微软雅黑" pitchFamily="34" charset="-122"/>
              </a:rPr>
              <a:t>2019</a:t>
            </a:r>
            <a:r>
              <a:rPr lang="zh-CN" altLang="en-US" sz="2000" dirty="0">
                <a:latin typeface="微软雅黑" pitchFamily="34" charset="-122"/>
                <a:ea typeface="微软雅黑" pitchFamily="34" charset="-122"/>
              </a:rPr>
              <a:t>我们勇往直前！</a:t>
            </a:r>
            <a:endParaRPr lang="zh-CN" altLang="en-US" sz="20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endParaRPr lang="en-US" altLang="zh-CN" sz="1800" dirty="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rgbClr val="005DA2"/>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rgbClr val="FFC400"/>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rgbClr val="0070C0"/>
                </a:solidFill>
                <a:latin typeface="微软雅黑" pitchFamily="34" charset="-122"/>
                <a:ea typeface="微软雅黑" pitchFamily="34" charset="-122"/>
              </a:rPr>
              <a:t>目录 </a:t>
            </a:r>
            <a:endParaRPr lang="en-US" altLang="zh-CN" sz="4800" b="1" spc="200" dirty="0">
              <a:solidFill>
                <a:srgbClr val="0070C0"/>
              </a:solidFill>
              <a:latin typeface="微软雅黑" pitchFamily="34" charset="-122"/>
              <a:ea typeface="微软雅黑" pitchFamily="34" charset="-122"/>
            </a:endParaRPr>
          </a:p>
          <a:p>
            <a:pPr algn="r">
              <a:defRPr/>
            </a:pPr>
            <a:r>
              <a:rPr lang="en-US" altLang="zh-CN" sz="3200" b="1" spc="200" dirty="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097432"/>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005DA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latin typeface="Impact" pitchFamily="34" charset="0"/>
                  <a:ea typeface="微软雅黑" pitchFamily="34" charset="-122"/>
                </a:rPr>
                <a:t>存在不足</a:t>
              </a:r>
            </a:p>
          </p:txBody>
        </p:sp>
      </p:grpSp>
      <p:sp>
        <p:nvSpPr>
          <p:cNvPr id="17" name="Oval 19"/>
          <p:cNvSpPr>
            <a:spLocks noChangeArrowheads="1"/>
          </p:cNvSpPr>
          <p:nvPr/>
        </p:nvSpPr>
        <p:spPr bwMode="auto">
          <a:xfrm>
            <a:off x="3303328" y="1950453"/>
            <a:ext cx="969686" cy="973585"/>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zh-CN" altLang="en-US" sz="1600" dirty="0">
                <a:solidFill>
                  <a:srgbClr val="4D4D4D"/>
                </a:solidFill>
                <a:latin typeface="微软雅黑" pitchFamily="34" charset="-122"/>
                <a:ea typeface="微软雅黑" pitchFamily="34" charset="-122"/>
              </a:rPr>
              <a:t>点击添加文字，点击添加文字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rgbClr val="005DA2"/>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a:solidFill>
                  <a:srgbClr val="F9F9F9"/>
                </a:solidFill>
                <a:latin typeface="微软雅黑" pitchFamily="34" charset="-122"/>
                <a:ea typeface="微软雅黑" pitchFamily="34" charset="-122"/>
              </a:rPr>
              <a:t>添加内容</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7" name="椭圆 6"/>
          <p:cNvSpPr>
            <a:spLocks noChangeArrowheads="1"/>
          </p:cNvSpPr>
          <p:nvPr/>
        </p:nvSpPr>
        <p:spPr bwMode="auto">
          <a:xfrm>
            <a:off x="8397819" y="1438053"/>
            <a:ext cx="2504390" cy="2538389"/>
          </a:xfrm>
          <a:prstGeom prst="ellipse">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添加内容</a:t>
            </a: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60507" y="1125538"/>
            <a:ext cx="1276370" cy="1294904"/>
          </a:xfrm>
          <a:prstGeom prst="ellipse">
            <a:avLst/>
          </a:pr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latin typeface="微软雅黑" pitchFamily="34" charset="-122"/>
                <a:ea typeface="微软雅黑" pitchFamily="34" charset="-122"/>
              </a:rPr>
              <a:t>添加文字</a:t>
            </a: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latin typeface="微软雅黑" pitchFamily="34" charset="-122"/>
                <a:ea typeface="微软雅黑" pitchFamily="34" charset="-122"/>
              </a:rPr>
              <a:t>添加文字</a:t>
            </a: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latin typeface="微软雅黑" pitchFamily="34" charset="-122"/>
                <a:ea typeface="微软雅黑" pitchFamily="34" charset="-122"/>
              </a:rPr>
              <a:t>添加文字</a:t>
            </a: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latin typeface="微软雅黑" pitchFamily="34" charset="-122"/>
                <a:ea typeface="微软雅黑" pitchFamily="34" charset="-122"/>
              </a:rPr>
              <a:t>添加文字</a:t>
            </a:r>
          </a:p>
        </p:txBody>
      </p:sp>
      <p:sp>
        <p:nvSpPr>
          <p:cNvPr id="2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rgbClr val="0070C0"/>
                </a:solidFill>
                <a:latin typeface="微软雅黑" pitchFamily="34" charset="-122"/>
                <a:ea typeface="微软雅黑" pitchFamily="34" charset="-122"/>
              </a:rPr>
              <a:t>目录 </a:t>
            </a:r>
            <a:endParaRPr lang="en-US" altLang="zh-CN" sz="4800" b="1" spc="200" dirty="0">
              <a:solidFill>
                <a:srgbClr val="0070C0"/>
              </a:solidFill>
              <a:latin typeface="微软雅黑" pitchFamily="34" charset="-122"/>
              <a:ea typeface="微软雅黑" pitchFamily="34" charset="-122"/>
            </a:endParaRPr>
          </a:p>
          <a:p>
            <a:pPr algn="r">
              <a:defRPr/>
            </a:pPr>
            <a:r>
              <a:rPr lang="en-US" altLang="zh-CN" sz="3200" b="1" spc="200" dirty="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1505704"/>
            <a:ext cx="576064" cy="679828"/>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rgbClr val="0070C0"/>
                </a:solidFill>
                <a:latin typeface="微软雅黑" pitchFamily="34" charset="-122"/>
                <a:ea typeface="微软雅黑" pitchFamily="34" charset="-122"/>
              </a:rPr>
              <a:t>目录 </a:t>
            </a:r>
            <a:endParaRPr lang="en-US" altLang="zh-CN" sz="4800" b="1" spc="200" dirty="0">
              <a:solidFill>
                <a:srgbClr val="0070C0"/>
              </a:solidFill>
              <a:latin typeface="微软雅黑" pitchFamily="34" charset="-122"/>
              <a:ea typeface="微软雅黑" pitchFamily="34" charset="-122"/>
            </a:endParaRPr>
          </a:p>
          <a:p>
            <a:pPr algn="r">
              <a:defRPr/>
            </a:pPr>
            <a:r>
              <a:rPr lang="en-US" altLang="zh-CN" sz="3200" b="1" spc="200" dirty="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973321"/>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latin typeface="微软雅黑" pitchFamily="34" charset="-122"/>
                <a:ea typeface="微软雅黑" pitchFamily="34" charset="-122"/>
              </a:rPr>
              <a:t>点击添加标题</a:t>
            </a:r>
          </a:p>
        </p:txBody>
      </p:sp>
      <p:sp>
        <p:nvSpPr>
          <p:cNvPr id="9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031311"/>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3636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031311"/>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第一季度</a:t>
            </a:r>
          </a:p>
        </p:txBody>
      </p:sp>
      <p:sp>
        <p:nvSpPr>
          <p:cNvPr id="18" name="Oval 38"/>
          <p:cNvSpPr>
            <a:spLocks noChangeArrowheads="1"/>
          </p:cNvSpPr>
          <p:nvPr/>
        </p:nvSpPr>
        <p:spPr bwMode="auto">
          <a:xfrm>
            <a:off x="3113269" y="2808795"/>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第二季度</a:t>
            </a:r>
          </a:p>
        </p:txBody>
      </p:sp>
      <p:sp>
        <p:nvSpPr>
          <p:cNvPr id="19" name="矩形 18"/>
          <p:cNvSpPr/>
          <p:nvPr/>
        </p:nvSpPr>
        <p:spPr>
          <a:xfrm>
            <a:off x="4717190" y="31638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2808795"/>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第三季度</a:t>
            </a:r>
          </a:p>
        </p:txBody>
      </p:sp>
      <p:sp>
        <p:nvSpPr>
          <p:cNvPr id="21" name="Oval 38"/>
          <p:cNvSpPr>
            <a:spLocks noChangeArrowheads="1"/>
          </p:cNvSpPr>
          <p:nvPr/>
        </p:nvSpPr>
        <p:spPr bwMode="auto">
          <a:xfrm>
            <a:off x="8468232" y="4663608"/>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第四季度</a:t>
            </a:r>
          </a:p>
        </p:txBody>
      </p:sp>
      <p:sp>
        <p:nvSpPr>
          <p:cNvPr id="22" name="矩形 21"/>
          <p:cNvSpPr/>
          <p:nvPr/>
        </p:nvSpPr>
        <p:spPr>
          <a:xfrm>
            <a:off x="1164490" y="5036050"/>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a:t>
            </a: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a:t>
            </a: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rgbClr val="005DA2"/>
                </a:solidFill>
                <a:latin typeface="微软雅黑" pitchFamily="34" charset="-122"/>
                <a:ea typeface="微软雅黑" pitchFamily="34" charset="-122"/>
              </a:rPr>
              <a:t>点击添加小标题</a:t>
            </a:r>
            <a:endParaRPr lang="en-US" altLang="zh-CN" sz="2000" b="1" dirty="0">
              <a:solidFill>
                <a:srgbClr val="005DA2"/>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631" y="5953048"/>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20748" y="5953048"/>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20748" y="1321087"/>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631" y="1321087"/>
            <a:ext cx="4930839" cy="429074"/>
          </a:xfrm>
          <a:prstGeom prst="rect">
            <a:avLst/>
          </a:prstGeom>
          <a:solidFill>
            <a:srgbClr val="005DA2"/>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7009" y="2665453"/>
            <a:ext cx="2296205" cy="231181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3385" y="-675612"/>
            <a:ext cx="609996" cy="609741"/>
          </a:xfrm>
          <a:prstGeom prst="rect">
            <a:avLst/>
          </a:prstGeom>
        </p:spPr>
      </p:pic>
      <p:sp>
        <p:nvSpPr>
          <p:cNvPr id="23" name="TextBox 22"/>
          <p:cNvSpPr txBox="1"/>
          <p:nvPr/>
        </p:nvSpPr>
        <p:spPr>
          <a:xfrm>
            <a:off x="4514999" y="2482285"/>
            <a:ext cx="5165288" cy="1200361"/>
          </a:xfrm>
          <a:prstGeom prst="rect">
            <a:avLst/>
          </a:prstGeom>
          <a:noFill/>
        </p:spPr>
        <p:txBody>
          <a:bodyPr wrap="square" lIns="91472" tIns="45736" rIns="91472" bIns="45736" rtlCol="0" anchor="ctr">
            <a:spAutoFit/>
          </a:bodyPr>
          <a:lstStyle/>
          <a:p>
            <a:pPr algn="ctr"/>
            <a:r>
              <a:rPr lang="en-US" altLang="zh-CN" sz="7200" b="1" dirty="0">
                <a:solidFill>
                  <a:srgbClr val="0070C0"/>
                </a:solidFill>
                <a:latin typeface="Arial" pitchFamily="34" charset="0"/>
                <a:ea typeface="微软雅黑" pitchFamily="34" charset="-122"/>
                <a:cs typeface="Arial" pitchFamily="34" charset="0"/>
              </a:rPr>
              <a:t>THANKS</a:t>
            </a:r>
            <a:r>
              <a:rPr lang="zh-CN" altLang="en-US" sz="7200" b="1" dirty="0">
                <a:solidFill>
                  <a:srgbClr val="0070C0"/>
                </a:solidFill>
                <a:latin typeface="Arial" pitchFamily="34" charset="0"/>
                <a:ea typeface="微软雅黑" pitchFamily="34" charset="-122"/>
                <a:cs typeface="Arial" pitchFamily="34" charset="0"/>
              </a:rPr>
              <a:t>！</a:t>
            </a:r>
          </a:p>
        </p:txBody>
      </p:sp>
      <p:sp>
        <p:nvSpPr>
          <p:cNvPr id="3" name="TextBox 2"/>
          <p:cNvSpPr txBox="1"/>
          <p:nvPr/>
        </p:nvSpPr>
        <p:spPr>
          <a:xfrm>
            <a:off x="4495554" y="3809481"/>
            <a:ext cx="2659477" cy="40014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汇报人：大侠素材</a:t>
            </a:r>
          </a:p>
        </p:txBody>
      </p:sp>
      <p:sp>
        <p:nvSpPr>
          <p:cNvPr id="26" name="TextBox 25"/>
          <p:cNvSpPr txBox="1"/>
          <p:nvPr/>
        </p:nvSpPr>
        <p:spPr>
          <a:xfrm>
            <a:off x="6766522" y="3809481"/>
            <a:ext cx="2933053" cy="40014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部门：大侠素材铺</a:t>
            </a:r>
          </a:p>
        </p:txBody>
      </p:sp>
      <p:sp>
        <p:nvSpPr>
          <p:cNvPr id="27" name="TextBox 26"/>
          <p:cNvSpPr txBox="1"/>
          <p:nvPr/>
        </p:nvSpPr>
        <p:spPr>
          <a:xfrm>
            <a:off x="9057910" y="3809481"/>
            <a:ext cx="2369857" cy="40014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时间：</a:t>
            </a:r>
            <a:r>
              <a:rPr lang="en-US" altLang="zh-CN" sz="2000" dirty="0">
                <a:solidFill>
                  <a:srgbClr val="0070C0"/>
                </a:solidFill>
                <a:latin typeface="微软雅黑" pitchFamily="34" charset="-122"/>
                <a:ea typeface="微软雅黑" pitchFamily="34" charset="-122"/>
              </a:rPr>
              <a:t>2019.1.1</a:t>
            </a:r>
            <a:endParaRPr lang="zh-CN" altLang="en-US" sz="2000" dirty="0">
              <a:solidFill>
                <a:srgbClr val="0070C0"/>
              </a:solidFill>
              <a:latin typeface="微软雅黑" pitchFamily="34" charset="-122"/>
              <a:ea typeface="微软雅黑" pitchFamily="34" charset="-122"/>
            </a:endParaRPr>
          </a:p>
        </p:txBody>
      </p:sp>
      <p:sp>
        <p:nvSpPr>
          <p:cNvPr id="8" name="六边形 7"/>
          <p:cNvSpPr/>
          <p:nvPr/>
        </p:nvSpPr>
        <p:spPr>
          <a:xfrm>
            <a:off x="2290484" y="4481164"/>
            <a:ext cx="1703935" cy="1468910"/>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602552" y="1608042"/>
            <a:ext cx="1703935" cy="1468910"/>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2341760" y="694592"/>
            <a:ext cx="1703935" cy="1468910"/>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602552" y="3517138"/>
            <a:ext cx="1703935" cy="1468910"/>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p:cNvSpPr/>
          <p:nvPr/>
        </p:nvSpPr>
        <p:spPr>
          <a:xfrm>
            <a:off x="2038968" y="2349541"/>
            <a:ext cx="2238975" cy="1930151"/>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
          <p:cNvSpPr txBox="1"/>
          <p:nvPr/>
        </p:nvSpPr>
        <p:spPr>
          <a:xfrm>
            <a:off x="2279251" y="2947020"/>
            <a:ext cx="3390236" cy="769441"/>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LOGO</a:t>
            </a:r>
          </a:p>
        </p:txBody>
      </p:sp>
    </p:spTree>
    <p:extLst>
      <p:ext uri="{BB962C8B-B14F-4D97-AF65-F5344CB8AC3E}">
        <p14:creationId xmlns:p14="http://schemas.microsoft.com/office/powerpoint/2010/main"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childTnLst>
                          </p:cTn>
                        </p:par>
                        <p:par>
                          <p:cTn id="21" fill="hold">
                            <p:stCondLst>
                              <p:cond delay="20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gtEl>
                                        <p:attrNameLst>
                                          <p:attrName>ppt_y</p:attrName>
                                        </p:attrNameLst>
                                      </p:cBhvr>
                                      <p:tavLst>
                                        <p:tav tm="0">
                                          <p:val>
                                            <p:strVal val="#ppt_y"/>
                                          </p:val>
                                        </p:tav>
                                        <p:tav tm="100000">
                                          <p:val>
                                            <p:strVal val="#ppt_y"/>
                                          </p:val>
                                        </p:tav>
                                      </p:tavLst>
                                    </p:anim>
                                    <p:anim calcmode="lin" valueType="num">
                                      <p:cBhvr>
                                        <p:cTn id="2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25"/>
                </p:tgtEl>
              </p:cMediaNode>
            </p:audio>
          </p:childTnLst>
        </p:cTn>
      </p:par>
    </p:tnLst>
    <p:bldLst>
      <p:bldP spid="23" grpId="0"/>
      <p:bldP spid="3" grpId="0"/>
      <p:bldP spid="26" grpId="0"/>
      <p:bldP spid="27"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82736" y="1125538"/>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5" name="六边形 4"/>
          <p:cNvSpPr/>
          <p:nvPr/>
        </p:nvSpPr>
        <p:spPr>
          <a:xfrm>
            <a:off x="1063010" y="2926154"/>
            <a:ext cx="1588089" cy="1368469"/>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latin typeface="微软雅黑" pitchFamily="34" charset="-122"/>
                <a:ea typeface="微软雅黑" pitchFamily="34" charset="-122"/>
              </a:rPr>
              <a:t>工作进度</a:t>
            </a: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82736" y="2926155"/>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82736" y="4726772"/>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8</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10</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9</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11</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sp>
        <p:nvSpPr>
          <p:cNvPr id="65" name="矩形 64"/>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6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rgbClr val="FFC400"/>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rgbClr val="005DA2"/>
                </a:solidFill>
                <a:latin typeface="微软雅黑" pitchFamily="34" charset="-122"/>
                <a:ea typeface="微软雅黑" pitchFamily="34" charset="-122"/>
              </a:rPr>
              <a:t>点击添加小标题</a:t>
            </a:r>
            <a:endParaRPr lang="en-US" altLang="zh-CN" sz="2000" b="1" dirty="0">
              <a:solidFill>
                <a:srgbClr val="005DA2"/>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latin typeface="微软雅黑" pitchFamily="34" charset="-122"/>
                <a:ea typeface="微软雅黑" pitchFamily="34" charset="-122"/>
              </a:rPr>
              <a:t>文字</a:t>
            </a: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0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434902">
            <a:off x="8982081" y="2146979"/>
            <a:ext cx="288926"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rgbClr val="005DA2"/>
                </a:solidFill>
                <a:latin typeface="微软雅黑" pitchFamily="34" charset="-122"/>
                <a:ea typeface="微软雅黑" pitchFamily="34" charset="-122"/>
              </a:rPr>
              <a:t>点击添加小标题</a:t>
            </a:r>
            <a:endParaRPr lang="en-US" altLang="zh-CN" sz="2000" b="1" dirty="0">
              <a:solidFill>
                <a:srgbClr val="005DA2"/>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1774" cy="6859587"/>
          </a:xfrm>
          <a:prstGeom prst="rect">
            <a:avLst/>
          </a:prstGeom>
        </p:spPr>
      </p:pic>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rgbClr val="0070C0"/>
                </a:solidFill>
                <a:latin typeface="微软雅黑" pitchFamily="34" charset="-122"/>
                <a:ea typeface="微软雅黑" pitchFamily="34" charset="-122"/>
              </a:rPr>
              <a:t>目录 </a:t>
            </a:r>
            <a:endParaRPr lang="en-US" altLang="zh-CN" sz="4800" b="1" spc="200" dirty="0">
              <a:solidFill>
                <a:srgbClr val="0070C0"/>
              </a:solidFill>
              <a:latin typeface="微软雅黑" pitchFamily="34" charset="-122"/>
              <a:ea typeface="微软雅黑" pitchFamily="34" charset="-122"/>
            </a:endParaRPr>
          </a:p>
          <a:p>
            <a:pPr algn="r">
              <a:defRPr/>
            </a:pPr>
            <a:r>
              <a:rPr lang="en-US" altLang="zh-CN" sz="3200" b="1" spc="200" dirty="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2369799"/>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ULTRA_SCORM_COURSE_ID" val="F52F545F-7086-4DD7-B1D1-AECC57BB0418"/>
  <p:tag name="ISPRING_SCORM_RATE_SLIDES" val="1"/>
  <p:tag name="ISPRINGONLINEFOLDERID" val="0"/>
  <p:tag name="ISPRINGONLINEFOLDERPATH" val="Content List"/>
  <p:tag name="ISPRINGCLOUDFOLDERID" val="0"/>
  <p:tag name="ISPRINGCLOUDFOLDERPATH" val="Content List"/>
  <p:tag name="ISPRING_PLAYERS_CUSTOMIZATION" val="UEsDBBQAAgAIADy6r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8uqx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y6r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PLqs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PLqs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PLqs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PLqs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PLqs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PbqsSC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PbqsSHBr3rpLAAAAagAAABsAAAB1bml2ZXJzYWwvdW5pdmVyc2FsLnBuZy54bWyzsa/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sCAACwCAAAFAAAAAAAAAABAAAAAAC9EQAAdW5pdmVyc2FsL3BsYXllci54bWxQSwECAAAUAAIACAA8uqxIsIcj9GwBAAD3AgAAKQAAAAAAAAABAAAAAADqFAAAdW5pdmVyc2FsL3NraW5fY3VzdG9taXphdGlvbl9zZXR0aW5ncy54bWxQSwECAAAUAAIACAA9uqxIJOD/F8QMAABjGQAAFwAAAAAAAAAAAAAAAACdFgAAdW5pdmVyc2FsL3VuaXZlcnNhbC5wbmdQSwECAAAUAAIACAA9uqxIcGveuksAAABqAAAAGwAAAAAAAAABAAAAAACWIwAAdW5pdmVyc2FsL3VuaXZlcnNhbC5wbmcueG1sUEsFBgAAAAALAAsASQMAABokAAAAAA=="/>
  <p:tag name="ISPRING_PRESENTATION_TITLE" val="HG000603"/>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674</TotalTime>
  <Words>3270</Words>
  <Application>Microsoft Office PowerPoint</Application>
  <PresentationFormat>自定义</PresentationFormat>
  <Paragraphs>466</Paragraphs>
  <Slides>36</Slides>
  <Notes>36</Notes>
  <HiddenSlides>0</HiddenSlides>
  <MMClips>2</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36</vt:i4>
      </vt:variant>
    </vt:vector>
  </HeadingPairs>
  <TitlesOfParts>
    <vt:vector size="53" baseType="lpstr">
      <vt:lpstr>Calibri</vt:lpstr>
      <vt:lpstr>微软雅黑</vt:lpstr>
      <vt:lpstr>Times New Roman</vt:lpstr>
      <vt:lpstr>华文黑体</vt:lpstr>
      <vt:lpstr>맑은 고딕</vt:lpstr>
      <vt:lpstr>造字工房悦黑体验版常规体</vt:lpstr>
      <vt:lpstr>Impact</vt:lpstr>
      <vt:lpstr>Wingdings</vt:lpstr>
      <vt:lpstr>Arial Unicode MS</vt:lpstr>
      <vt:lpstr>宋体</vt:lpstr>
      <vt:lpstr>굴림</vt:lpstr>
      <vt:lpstr>Arial</vt:lpstr>
      <vt:lpstr>方正大黑简体</vt:lpstr>
      <vt:lpstr>굴림</vt:lpstr>
      <vt:lpstr>Roboto condensed</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79</cp:revision>
  <dcterms:created xsi:type="dcterms:W3CDTF">2014-08-23T07:50:08Z</dcterms:created>
  <dcterms:modified xsi:type="dcterms:W3CDTF">2018-07-24T07:17:49Z</dcterms:modified>
</cp:coreProperties>
</file>