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086" r:id="rId2"/>
    <p:sldId id="3122" r:id="rId3"/>
    <p:sldId id="3099" r:id="rId4"/>
    <p:sldId id="3076" r:id="rId5"/>
    <p:sldId id="3074" r:id="rId6"/>
    <p:sldId id="3077" r:id="rId7"/>
    <p:sldId id="3096" r:id="rId8"/>
    <p:sldId id="3123" r:id="rId9"/>
    <p:sldId id="3085" r:id="rId10"/>
    <p:sldId id="3078" r:id="rId11"/>
    <p:sldId id="3094" r:id="rId12"/>
    <p:sldId id="3097" r:id="rId13"/>
    <p:sldId id="3124" r:id="rId14"/>
    <p:sldId id="3092" r:id="rId15"/>
    <p:sldId id="3073" r:id="rId16"/>
    <p:sldId id="3095" r:id="rId17"/>
    <p:sldId id="3082" r:id="rId18"/>
    <p:sldId id="3125" r:id="rId19"/>
    <p:sldId id="3093" r:id="rId20"/>
    <p:sldId id="3075" r:id="rId21"/>
    <p:sldId id="3080" r:id="rId22"/>
    <p:sldId id="312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2FB"/>
    <a:srgbClr val="D34179"/>
    <a:srgbClr val="271F66"/>
    <a:srgbClr val="FBB600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1" autoAdjust="0"/>
    <p:restoredTop sz="94280" autoAdjust="0"/>
  </p:normalViewPr>
  <p:slideViewPr>
    <p:cSldViewPr>
      <p:cViewPr varScale="1">
        <p:scale>
          <a:sx n="63" d="100"/>
          <a:sy n="63" d="100"/>
        </p:scale>
        <p:origin x="-990" y="-10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786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230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smtClean="0"/>
              <a:t>（下拉可隐藏）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78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149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淘宝网chenying0907出品 2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25019" y="1600101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教育教学公开课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PA_淘宝网chenying0907出品 25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52989" y="2369561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chenying0907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A_淘宝网chenying0907出品 25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33031" y="2677300"/>
            <a:ext cx="619268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A_淘宝网chenying0907出品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" y="3399660"/>
            <a:ext cx="12160250" cy="38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淘宝网chenying0907出品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淘宝网chenying0907出品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淘宝网chenying0907出品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淘宝网chenying0907出品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淘宝网chenying0907出品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淘宝网chenying0907出品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淘宝网chenying0907出品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淘宝网chenying0907出品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淘宝网chenying0907出品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淘宝网chenying0907出品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淘宝网chenying0907出品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淘宝网chenying0907出品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淘宝网chenying0907出品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淘宝网chenying0907出品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淘宝网chenying0907出品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淘宝网chenying0907出品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淘宝网chenying0907出品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淘宝网chenying0907出品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淘宝网chenying0907出品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淘宝网chenying0907出品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淘宝网chenying0907出品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淘宝网chenying0907出品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淘宝网chenying0907出品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淘宝网chenying0907出品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网chenying0907出品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淘宝网chenying0907出品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淘宝网chenying0907出品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淘宝网chenying0907出品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淘宝网chenying0907出品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淘宝网chenying0907出品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淘宝网chenying0907出品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2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淘宝网chenying0907出品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淘宝网chenying0907出品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淘宝网chenying0907出品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淘宝网chenying0907出品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淘宝网chenying0907出品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淘宝网chenying0907出品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淘宝网chenying0907出品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淘宝网chenying0907出品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淘宝网chenying0907出品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淘宝网chenying0907出品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淘宝网chenying0907出品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淘宝网chenying0907出品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淘宝网chenying0907出品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淘宝网chenying0907出品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淘宝网chenying0907出品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淘宝网chenying0907出品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淘宝网chenying0907出品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淘宝网chenying0907出品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淘宝网chenying0907出品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淘宝网chenying0907出品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淘宝网chenying0907出品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淘宝网chenying0907出品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淘宝网chenying0907出品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淘宝网chenying0907出品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淘宝网chenying0907出品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淘宝网chenying0907出品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淘宝网chenying0907出品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淘宝网chenying0907出品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淘宝网chenying0907出品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淘宝网chenying0907出品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淘宝网chenying0907出品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淘宝网chenying0907出品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淘宝网chenying0907出品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淘宝网chenying0907出品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淘宝网chenying0907出品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淘宝网chenying0907出品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淘宝网chenying0907出品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淘宝网chenying0907出品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淘宝网chenying0907出品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淘宝网chenying0907出品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淘宝网chenying0907出品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淘宝网chenying0907出品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淘宝网chenying0907出品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淘宝网chenying0907出品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27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淘宝网chenying0907出品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淘宝网chenying0907出品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淘宝网chenying0907出品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淘宝网chenying0907出品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淘宝网chenying0907出品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淘宝网chenying0907出品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淘宝网chenying0907出品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淘宝网chenying0907出品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淘宝网chenying0907出品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淘宝网chenying0907出品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淘宝网chenying0907出品 21"/>
          <p:cNvSpPr/>
          <p:nvPr/>
        </p:nvSpPr>
        <p:spPr>
          <a:xfrm>
            <a:off x="4341143" y="397636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淘宝网chenying0907出品 22"/>
          <p:cNvSpPr/>
          <p:nvPr/>
        </p:nvSpPr>
        <p:spPr>
          <a:xfrm>
            <a:off x="4341143" y="464187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淘宝网chenying0907出品 24"/>
          <p:cNvSpPr/>
          <p:nvPr/>
        </p:nvSpPr>
        <p:spPr>
          <a:xfrm>
            <a:off x="4341143" y="530738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淘宝网chenying0907出品 25"/>
          <p:cNvSpPr/>
          <p:nvPr/>
        </p:nvSpPr>
        <p:spPr>
          <a:xfrm>
            <a:off x="4341143" y="597289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淘宝网chenying0907出品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淘宝网chenying0907出品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淘宝网chenying0907出品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淘宝网chenying0907出品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淘宝网chenying0907出品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淘宝网chenying0907出品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淘宝网chenying0907出品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网chenying0907出品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淘宝网chenying0907出品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网chenying0907出品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淘宝网chenying0907出品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淘宝网chenying0907出品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淘宝网chenying0907出品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淘宝网chenying0907出品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淘宝网chenying0907出品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淘宝网chenying0907出品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淘宝网chenying0907出品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淘宝网chenying0907出品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淘宝网chenying0907出品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淘宝网chenying0907出品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淘宝网chenying0907出品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淘宝网chenying0907出品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淘宝网chenying0907出品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淘宝网chenying0907出品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淘宝网chenying0907出品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淘宝网chenying0907出品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淘宝网chenying0907出品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淘宝网chenying0907出品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网chenying0907出品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淘宝网chenying0907出品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淘宝网chenying0907出品 259"/>
          <p:cNvSpPr>
            <a:spLocks noChangeArrowheads="1"/>
          </p:cNvSpPr>
          <p:nvPr/>
        </p:nvSpPr>
        <p:spPr bwMode="auto">
          <a:xfrm>
            <a:off x="3225019" y="1600101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淘宝网chenying0907出品 259"/>
          <p:cNvSpPr>
            <a:spLocks noChangeArrowheads="1"/>
          </p:cNvSpPr>
          <p:nvPr/>
        </p:nvSpPr>
        <p:spPr bwMode="auto">
          <a:xfrm>
            <a:off x="3752989" y="2369561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chenying0907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淘宝网chenying0907出品 259"/>
          <p:cNvSpPr>
            <a:spLocks noChangeArrowheads="1"/>
          </p:cNvSpPr>
          <p:nvPr/>
        </p:nvSpPr>
        <p:spPr bwMode="auto">
          <a:xfrm>
            <a:off x="3333031" y="2677300"/>
            <a:ext cx="619268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淘宝网chenying0907出品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" y="3399660"/>
            <a:ext cx="12160250" cy="38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1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淘宝网chenying0907出品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淘宝网chenying0907出品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淘宝网chenying0907出品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淘宝网chenying0907出品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网chenying0907出品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淘宝网chenying0907出品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淘宝网chenying0907出品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淘宝网chenying0907出品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淘宝网chenying0907出品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淘宝网chenying0907出品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淘宝网chenying0907出品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淘宝网chenying0907出品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淘宝网chenying0907出品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淘宝网chenying0907出品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淘宝网chenying0907出品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淘宝网chenying0907出品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淘宝网chenying0907出品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淘宝网chenying0907出品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淘宝网chenying0907出品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淘宝网chenying0907出品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淘宝网chenying0907出品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淘宝网chenying0907出品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淘宝网chenying0907出品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淘宝网chenying0907出品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淘宝网chenying0907出品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淘宝网chenying0907出品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淘宝网chenying0907出品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淘宝网chenying0907出品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淘宝网chenying0907出品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淘宝网chenying0907出品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淘宝网chenying0907出品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淘宝网chenying0907出品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淘宝网chenying0907出品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淘宝网chenying0907出品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淘宝网chenying0907出品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淘宝网chenying0907出品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淘宝网chenying0907出品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淘宝网chenying0907出品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淘宝网chenying0907出品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204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淘宝网chenying0907出品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淘宝网chenying0907出品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淘宝网chenying0907出品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淘宝网chenying0907出品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淘宝网chenying0907出品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淘宝网chenying0907出品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淘宝网chenying0907出品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淘宝网chenying0907出品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淘宝网chenying0907出品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淘宝网chenying0907出品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淘宝网chenying0907出品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淘宝网chenying0907出品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淘宝网chenying0907出品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淘宝网chenying0907出品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淘宝网chenying0907出品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淘宝网chenying0907出品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1_自定义设计方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2862</Words>
  <Application>Microsoft Office PowerPoint</Application>
  <PresentationFormat>自定义</PresentationFormat>
  <Paragraphs>194</Paragraphs>
  <Slides>22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chenying0907</dc:title>
  <dc:creator/>
  <dc:description>chenying0907</dc:description>
  <cp:lastModifiedBy/>
  <cp:revision>1</cp:revision>
  <dcterms:created xsi:type="dcterms:W3CDTF">2016-10-17T14:00:15Z</dcterms:created>
  <dcterms:modified xsi:type="dcterms:W3CDTF">2018-06-01T09:42:20Z</dcterms:modified>
</cp:coreProperties>
</file>